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99" r:id="rId3"/>
    <p:sldId id="536" r:id="rId4"/>
    <p:sldId id="555" r:id="rId5"/>
    <p:sldId id="535" r:id="rId6"/>
    <p:sldId id="554" r:id="rId7"/>
    <p:sldId id="538" r:id="rId8"/>
    <p:sldId id="45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2FF"/>
    <a:srgbClr val="FF0066"/>
    <a:srgbClr val="D1FBE8"/>
    <a:srgbClr val="8FFF8F"/>
    <a:srgbClr val="E5F8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61728" autoAdjust="0"/>
  </p:normalViewPr>
  <p:slideViewPr>
    <p:cSldViewPr snapToGrid="0">
      <p:cViewPr varScale="1">
        <p:scale>
          <a:sx n="66" d="100"/>
          <a:sy n="66" d="100"/>
        </p:scale>
        <p:origin x="1578" y="72"/>
      </p:cViewPr>
      <p:guideLst/>
    </p:cSldViewPr>
  </p:slideViewPr>
  <p:outlineViewPr>
    <p:cViewPr>
      <p:scale>
        <a:sx n="50" d="100"/>
        <a:sy n="50"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9158F-80D3-49E6-84DC-35DDADE053CB}"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B006D-604D-4153-8A60-21C90ED03E93}" type="slidenum">
              <a:rPr lang="en-GB" smtClean="0"/>
              <a:t>‹#›</a:t>
            </a:fld>
            <a:endParaRPr lang="en-GB"/>
          </a:p>
        </p:txBody>
      </p:sp>
    </p:spTree>
    <p:extLst>
      <p:ext uri="{BB962C8B-B14F-4D97-AF65-F5344CB8AC3E}">
        <p14:creationId xmlns:p14="http://schemas.microsoft.com/office/powerpoint/2010/main" val="283746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2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dirty="0" err="1">
                <a:solidFill>
                  <a:srgbClr val="002060"/>
                </a:solidFill>
                <a:effectLst/>
                <a:latin typeface="docs-Century Gothic"/>
                <a:ea typeface="Calibri" panose="020F0502020204030204" pitchFamily="34" charset="0"/>
              </a:rPr>
              <a:t>Phonics</a:t>
            </a:r>
            <a:r>
              <a:rPr lang="es-ES" sz="1200" b="0" i="0" u="none" strike="noStrike" dirty="0">
                <a:solidFill>
                  <a:srgbClr val="002060"/>
                </a:solidFill>
                <a:effectLst/>
                <a:latin typeface="docs-Century Gothic"/>
                <a:ea typeface="Calibri" panose="020F0502020204030204" pitchFamily="34" charset="0"/>
              </a:rPr>
              <a:t>: </a:t>
            </a:r>
            <a:r>
              <a:rPr lang="es-ES" sz="1200" b="0" i="0" u="none" strike="noStrike" dirty="0" err="1">
                <a:solidFill>
                  <a:srgbClr val="002060"/>
                </a:solidFill>
                <a:effectLst/>
                <a:latin typeface="docs-Century Gothic"/>
                <a:ea typeface="Calibri" panose="020F0502020204030204" pitchFamily="34" charset="0"/>
              </a:rPr>
              <a:t>revisit</a:t>
            </a:r>
            <a:r>
              <a:rPr lang="es-ES" sz="1200" b="0" i="0" u="none" strike="noStrike" dirty="0">
                <a:solidFill>
                  <a:srgbClr val="002060"/>
                </a:solidFill>
                <a:effectLst/>
                <a:latin typeface="docs-Century Gothic"/>
                <a:ea typeface="Calibri" panose="020F0502020204030204" pitchFamily="34" charset="0"/>
              </a:rPr>
              <a:t>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F3864"/>
                </a:solidFill>
                <a:effectLst/>
                <a:latin typeface="docs-Century Gothic"/>
              </a:rPr>
              <a:t>Vocabulary (</a:t>
            </a:r>
            <a:r>
              <a:rPr lang="en-GB" sz="1200" b="0" i="0" u="none" strike="noStrike" dirty="0">
                <a:solidFill>
                  <a:srgbClr val="1F3864"/>
                </a:solidFill>
                <a:effectLst/>
                <a:latin typeface="docs-Century Gothic"/>
              </a:rPr>
              <a:t>new words in </a:t>
            </a:r>
            <a:r>
              <a:rPr lang="en-GB" sz="1200" b="1" i="0" u="none" strike="noStrike" dirty="0">
                <a:solidFill>
                  <a:srgbClr val="1F3864"/>
                </a:solidFill>
                <a:effectLst/>
                <a:latin typeface="docs-Century Gothic"/>
              </a:rPr>
              <a:t>bold)</a:t>
            </a:r>
            <a:r>
              <a:rPr lang="en-GB" sz="1200" b="0" i="0" u="none" strike="noStrike" dirty="0">
                <a:solidFill>
                  <a:srgbClr val="1F3864"/>
                </a:solidFill>
                <a:effectLst/>
                <a:latin typeface="docs-Century Gothic"/>
              </a:rPr>
              <a:t>: </a:t>
            </a:r>
            <a:r>
              <a:rPr lang="es-ES_tradnl" sz="1000" b="1" kern="1200" dirty="0">
                <a:solidFill>
                  <a:schemeClr val="tx1"/>
                </a:solidFill>
                <a:effectLst/>
                <a:latin typeface="+mn-lt"/>
                <a:ea typeface="+mn-ea"/>
                <a:cs typeface="+mn-cs"/>
              </a:rPr>
              <a:t>tienen</a:t>
            </a:r>
            <a:r>
              <a:rPr lang="es-ES_tradnl" sz="1000" kern="1200" dirty="0">
                <a:solidFill>
                  <a:schemeClr val="tx1"/>
                </a:solidFill>
                <a:effectLst/>
                <a:latin typeface="+mn-lt"/>
                <a:ea typeface="+mn-ea"/>
                <a:cs typeface="+mn-cs"/>
              </a:rPr>
              <a:t> [8] </a:t>
            </a:r>
            <a:r>
              <a:rPr lang="es-ES_tradnl" sz="1000" b="1" kern="1200" dirty="0">
                <a:solidFill>
                  <a:schemeClr val="tx1"/>
                </a:solidFill>
                <a:effectLst/>
                <a:latin typeface="+mn-lt"/>
                <a:ea typeface="+mn-ea"/>
                <a:cs typeface="+mn-cs"/>
              </a:rPr>
              <a:t>tenemos </a:t>
            </a:r>
            <a:r>
              <a:rPr lang="es-ES_tradnl" sz="1000" kern="1200" dirty="0">
                <a:solidFill>
                  <a:schemeClr val="tx1"/>
                </a:solidFill>
                <a:effectLst/>
                <a:latin typeface="+mn-lt"/>
                <a:ea typeface="+mn-ea"/>
                <a:cs typeface="+mn-cs"/>
              </a:rPr>
              <a:t>[8] </a:t>
            </a:r>
            <a:r>
              <a:rPr lang="es-ES_tradnl" sz="1000" b="1" kern="1200" dirty="0">
                <a:solidFill>
                  <a:schemeClr val="tx1"/>
                </a:solidFill>
                <a:effectLst/>
                <a:latin typeface="+mn-lt"/>
                <a:ea typeface="+mn-ea"/>
                <a:cs typeface="+mn-cs"/>
              </a:rPr>
              <a:t>espacio</a:t>
            </a:r>
            <a:r>
              <a:rPr lang="es-ES_tradnl" sz="1000" kern="1200" dirty="0">
                <a:solidFill>
                  <a:schemeClr val="tx1"/>
                </a:solidFill>
                <a:effectLst/>
                <a:latin typeface="+mn-lt"/>
                <a:ea typeface="+mn-ea"/>
                <a:cs typeface="+mn-cs"/>
              </a:rPr>
              <a:t> [451] gato [1728] </a:t>
            </a:r>
            <a:r>
              <a:rPr lang="es-ES_tradnl" sz="1000" b="1" kern="1200" dirty="0">
                <a:solidFill>
                  <a:schemeClr val="tx1"/>
                </a:solidFill>
                <a:effectLst/>
                <a:latin typeface="+mn-lt"/>
                <a:ea typeface="+mn-ea"/>
                <a:cs typeface="+mn-cs"/>
              </a:rPr>
              <a:t>goma</a:t>
            </a:r>
            <a:r>
              <a:rPr lang="es-ES_tradnl" sz="1000" kern="1200" dirty="0">
                <a:solidFill>
                  <a:schemeClr val="tx1"/>
                </a:solidFill>
                <a:effectLst/>
                <a:latin typeface="+mn-lt"/>
                <a:ea typeface="+mn-ea"/>
                <a:cs typeface="+mn-cs"/>
              </a:rPr>
              <a:t> [4437] </a:t>
            </a:r>
            <a:r>
              <a:rPr lang="es-ES_tradnl" sz="1000" b="1" kern="1200" dirty="0">
                <a:solidFill>
                  <a:schemeClr val="tx1"/>
                </a:solidFill>
                <a:effectLst/>
                <a:latin typeface="+mn-lt"/>
                <a:ea typeface="+mn-ea"/>
                <a:cs typeface="+mn-cs"/>
              </a:rPr>
              <a:t>lámpara</a:t>
            </a:r>
            <a:r>
              <a:rPr lang="es-ES_tradnl" sz="1000" kern="1200" dirty="0">
                <a:solidFill>
                  <a:schemeClr val="tx1"/>
                </a:solidFill>
                <a:effectLst/>
                <a:latin typeface="+mn-lt"/>
                <a:ea typeface="+mn-ea"/>
                <a:cs typeface="+mn-cs"/>
              </a:rPr>
              <a:t> [2978] mesa [187] mentira [1673] </a:t>
            </a:r>
            <a:r>
              <a:rPr lang="es-ES_tradnl" sz="1000" b="1" kern="1200" dirty="0">
                <a:solidFill>
                  <a:schemeClr val="tx1"/>
                </a:solidFill>
                <a:effectLst/>
                <a:latin typeface="+mn-lt"/>
                <a:ea typeface="+mn-ea"/>
                <a:cs typeface="+mn-cs"/>
              </a:rPr>
              <a:t>oficina</a:t>
            </a:r>
            <a:r>
              <a:rPr lang="es-ES_tradnl" sz="1000" kern="1200" dirty="0">
                <a:solidFill>
                  <a:schemeClr val="tx1"/>
                </a:solidFill>
                <a:effectLst/>
                <a:latin typeface="+mn-lt"/>
                <a:ea typeface="+mn-ea"/>
                <a:cs typeface="+mn-cs"/>
              </a:rPr>
              <a:t> [1072] perro [888] regla [1380] ventana [725] verdad [176] aquí [130] de12 [2] </a:t>
            </a:r>
            <a:r>
              <a:rPr lang="es-ES_tradnl" sz="1000" b="1" kern="1200" dirty="0">
                <a:solidFill>
                  <a:schemeClr val="tx1"/>
                </a:solidFill>
                <a:effectLst/>
                <a:latin typeface="+mn-lt"/>
                <a:ea typeface="+mn-ea"/>
                <a:cs typeface="+mn-cs"/>
              </a:rPr>
              <a:t>debajo</a:t>
            </a:r>
            <a:r>
              <a:rPr lang="es-ES_tradnl" sz="1000" kern="1200" dirty="0">
                <a:solidFill>
                  <a:schemeClr val="tx1"/>
                </a:solidFill>
                <a:effectLst/>
                <a:latin typeface="+mn-lt"/>
                <a:ea typeface="+mn-ea"/>
                <a:cs typeface="+mn-cs"/>
              </a:rPr>
              <a:t> [1366] </a:t>
            </a:r>
            <a:r>
              <a:rPr lang="es-ES_tradnl" sz="1000" b="1" kern="1200" dirty="0">
                <a:solidFill>
                  <a:schemeClr val="tx1"/>
                </a:solidFill>
                <a:effectLst/>
                <a:latin typeface="+mn-lt"/>
                <a:ea typeface="+mn-ea"/>
                <a:cs typeface="+mn-cs"/>
              </a:rPr>
              <a:t>detrás</a:t>
            </a:r>
            <a:r>
              <a:rPr lang="es-ES_tradnl" sz="1000" kern="1200" dirty="0">
                <a:solidFill>
                  <a:schemeClr val="tx1"/>
                </a:solidFill>
                <a:effectLst/>
                <a:latin typeface="+mn-lt"/>
                <a:ea typeface="+mn-ea"/>
                <a:cs typeface="+mn-cs"/>
              </a:rPr>
              <a:t> [2044] en1 [6] </a:t>
            </a:r>
            <a:endParaRPr lang="en-GB" sz="1000" kern="1200" dirty="0">
              <a:solidFill>
                <a:schemeClr val="tx1"/>
              </a:solidFill>
              <a:effectLst/>
              <a:latin typeface="+mn-lt"/>
              <a:ea typeface="+mn-ea"/>
              <a:cs typeface="+mn-cs"/>
            </a:endParaRPr>
          </a:p>
          <a:p>
            <a:pPr marL="0" lvl="0" indent="0" algn="l" rtl="0">
              <a:spcBef>
                <a:spcPts val="0"/>
              </a:spcBef>
              <a:spcAft>
                <a:spcPts val="0"/>
              </a:spcAft>
              <a:buFontTx/>
              <a:buNone/>
            </a:pPr>
            <a:endParaRPr lang="en-GB" sz="1200" b="0" i="0" u="none" strike="noStrike" dirty="0">
              <a:solidFill>
                <a:srgbClr val="1F3864"/>
              </a:solidFill>
              <a:effectLst/>
              <a:latin typeface="docs-Century Gothic"/>
            </a:endParaRPr>
          </a:p>
          <a:p>
            <a:r>
              <a:rPr lang="es-ES_tradnl" sz="1000" b="1" kern="1200" dirty="0" err="1">
                <a:solidFill>
                  <a:schemeClr val="tx1"/>
                </a:solidFill>
                <a:effectLst/>
                <a:latin typeface="+mn-lt"/>
                <a:ea typeface="+mn-ea"/>
                <a:cs typeface="+mn-cs"/>
              </a:rPr>
              <a:t>Revisit</a:t>
            </a:r>
            <a:r>
              <a:rPr lang="es-ES_tradnl" sz="1000" b="1" kern="1200" dirty="0">
                <a:solidFill>
                  <a:schemeClr val="tx1"/>
                </a:solidFill>
                <a:effectLst/>
                <a:latin typeface="+mn-lt"/>
                <a:ea typeface="+mn-ea"/>
                <a:cs typeface="+mn-cs"/>
              </a:rPr>
              <a:t> 1:</a:t>
            </a:r>
            <a:r>
              <a:rPr lang="es-ES_tradnl" sz="10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tener [19] tengo [tener 19] tiene [tener 19] casa [106] familia [233] habitación [1069] jardín [1195] libro [230] madre [226] padre [162] problema [145] profesor / profesora [501] silla [1271] estricto [3155] feo [2373] terrible [1246] muy [43] un [6] una [6] </a:t>
            </a:r>
            <a:br>
              <a:rPr lang="es-ES" sz="1200" b="0" i="0" u="none" strike="noStrike" dirty="0">
                <a:solidFill>
                  <a:srgbClr val="002060"/>
                </a:solidFill>
                <a:effectLst/>
                <a:latin typeface="Century Gothic" panose="020B0502020202020204" pitchFamily="34" charset="0"/>
              </a:rPr>
            </a:br>
            <a:r>
              <a:rPr lang="es-ES" sz="1200" b="0" i="0" u="none" strike="noStrike" dirty="0" err="1">
                <a:solidFill>
                  <a:srgbClr val="002060"/>
                </a:solidFill>
                <a:effectLst/>
                <a:latin typeface="Century Gothic" panose="020B0502020202020204" pitchFamily="34" charset="0"/>
              </a:rPr>
              <a:t>Re-use</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adjectives</a:t>
            </a:r>
            <a:r>
              <a:rPr lang="es-ES" sz="1200" b="0" i="0" u="none" strike="noStrike" dirty="0">
                <a:solidFill>
                  <a:srgbClr val="002060"/>
                </a:solidFill>
                <a:effectLst/>
                <a:latin typeface="Century Gothic" panose="020B0502020202020204" pitchFamily="34" charset="0"/>
              </a:rPr>
              <a:t>: bonito [891]cómodo [2237] diferente [293] divertido [2465] feliz [908] elegante [2742] grande [66] importante [171]  independiente [1177] negativo [1804] normal [1000] pequeño [202] tranquilo [1093]</a:t>
            </a:r>
            <a:r>
              <a:rPr lang="es-ES" dirty="0"/>
              <a:t> </a:t>
            </a:r>
          </a:p>
          <a:p>
            <a:r>
              <a:rPr lang="es-ES_tradnl" sz="1000" b="1" kern="1200" dirty="0" err="1">
                <a:solidFill>
                  <a:schemeClr val="tx1"/>
                </a:solidFill>
                <a:effectLst/>
                <a:latin typeface="+mn-lt"/>
                <a:ea typeface="+mn-ea"/>
                <a:cs typeface="+mn-cs"/>
              </a:rPr>
              <a:t>Revisit</a:t>
            </a:r>
            <a:r>
              <a:rPr lang="es-ES_tradnl" sz="1000" b="1" kern="1200" dirty="0">
                <a:solidFill>
                  <a:schemeClr val="tx1"/>
                </a:solidFill>
                <a:effectLst/>
                <a:latin typeface="+mn-lt"/>
                <a:ea typeface="+mn-ea"/>
                <a:cs typeface="+mn-cs"/>
              </a:rPr>
              <a:t> 2:</a:t>
            </a:r>
            <a:r>
              <a:rPr lang="es-ES_tradnl" sz="1000" kern="1200" dirty="0">
                <a:solidFill>
                  <a:schemeClr val="tx1"/>
                </a:solidFill>
                <a:effectLst/>
                <a:latin typeface="+mn-lt"/>
                <a:ea typeface="+mn-ea"/>
                <a:cs typeface="+mn-cs"/>
              </a:rPr>
              <a:t> </a:t>
            </a:r>
            <a:r>
              <a:rPr lang="en-GB" sz="1200" b="0" i="0" u="none" strike="noStrike" dirty="0" err="1">
                <a:solidFill>
                  <a:srgbClr val="002060"/>
                </a:solidFill>
                <a:effectLst/>
                <a:latin typeface="Century Gothic" panose="020B0502020202020204" pitchFamily="34" charset="0"/>
              </a:rPr>
              <a:t>somos</a:t>
            </a:r>
            <a:r>
              <a:rPr lang="en-GB" sz="1200" b="0" i="0" u="none" strike="noStrike" dirty="0">
                <a:solidFill>
                  <a:srgbClr val="002060"/>
                </a:solidFill>
                <a:effectLst/>
                <a:latin typeface="Century Gothic" panose="020B0502020202020204" pitchFamily="34" charset="0"/>
              </a:rPr>
              <a:t> [ser, 7] </a:t>
            </a:r>
            <a:r>
              <a:rPr lang="en-GB" sz="1200" b="0" i="0" u="none" strike="noStrike" dirty="0" err="1">
                <a:solidFill>
                  <a:srgbClr val="002060"/>
                </a:solidFill>
                <a:effectLst/>
                <a:latin typeface="Century Gothic" panose="020B0502020202020204" pitchFamily="34" charset="0"/>
              </a:rPr>
              <a:t>estamos</a:t>
            </a:r>
            <a:r>
              <a:rPr lang="en-GB" sz="1200" b="0" i="0" u="none" strike="noStrike" dirty="0">
                <a:solidFill>
                  <a:srgbClr val="002060"/>
                </a:solidFill>
                <a:effectLst/>
                <a:latin typeface="Century Gothic" panose="020B0502020202020204" pitchFamily="34" charset="0"/>
              </a:rPr>
              <a:t> [estar, 21] </a:t>
            </a:r>
            <a:r>
              <a:rPr lang="en-GB" sz="1200" b="0" i="0" u="none" strike="noStrike" dirty="0" err="1">
                <a:solidFill>
                  <a:srgbClr val="002060"/>
                </a:solidFill>
                <a:effectLst/>
                <a:latin typeface="Century Gothic" panose="020B0502020202020204" pitchFamily="34" charset="0"/>
              </a:rPr>
              <a:t>activo</a:t>
            </a:r>
            <a:r>
              <a:rPr lang="en-GB" sz="1200" b="0" i="0" u="none" strike="noStrike" dirty="0">
                <a:solidFill>
                  <a:srgbClr val="002060"/>
                </a:solidFill>
                <a:effectLst/>
                <a:latin typeface="Century Gothic" panose="020B0502020202020204" pitchFamily="34" charset="0"/>
              </a:rPr>
              <a:t> [1278] </a:t>
            </a:r>
            <a:r>
              <a:rPr lang="en-GB" sz="1200" b="0" i="0" u="none" strike="noStrike" dirty="0" err="1">
                <a:solidFill>
                  <a:srgbClr val="002060"/>
                </a:solidFill>
                <a:effectLst/>
                <a:latin typeface="Century Gothic" panose="020B0502020202020204" pitchFamily="34" charset="0"/>
              </a:rPr>
              <a:t>cansado</a:t>
            </a:r>
            <a:r>
              <a:rPr lang="en-GB" sz="1200" b="0" i="0" u="none" strike="noStrike" dirty="0">
                <a:solidFill>
                  <a:srgbClr val="002060"/>
                </a:solidFill>
                <a:effectLst/>
                <a:latin typeface="Century Gothic" panose="020B0502020202020204" pitchFamily="34" charset="0"/>
              </a:rPr>
              <a:t> [1818] contento [1949] </a:t>
            </a:r>
            <a:r>
              <a:rPr lang="en-GB" sz="1200" b="0" i="0" u="none" strike="noStrike" dirty="0" err="1">
                <a:solidFill>
                  <a:srgbClr val="002060"/>
                </a:solidFill>
                <a:effectLst/>
                <a:latin typeface="Century Gothic" panose="020B0502020202020204" pitchFamily="34" charset="0"/>
              </a:rPr>
              <a:t>diferente</a:t>
            </a:r>
            <a:r>
              <a:rPr lang="en-GB" sz="1200" b="0" i="0" u="none" strike="noStrike" dirty="0">
                <a:solidFill>
                  <a:srgbClr val="002060"/>
                </a:solidFill>
                <a:effectLst/>
                <a:latin typeface="Century Gothic" panose="020B0502020202020204" pitchFamily="34" charset="0"/>
              </a:rPr>
              <a:t> [293] </a:t>
            </a:r>
            <a:r>
              <a:rPr lang="en-GB" sz="1200" b="0" i="0" u="none" strike="noStrike" dirty="0" err="1">
                <a:solidFill>
                  <a:srgbClr val="002060"/>
                </a:solidFill>
                <a:effectLst/>
                <a:latin typeface="Century Gothic" panose="020B0502020202020204" pitchFamily="34" charset="0"/>
              </a:rPr>
              <a:t>importante</a:t>
            </a:r>
            <a:r>
              <a:rPr lang="en-GB" sz="1200" b="0" i="0" u="none" strike="noStrike" dirty="0">
                <a:solidFill>
                  <a:srgbClr val="002060"/>
                </a:solidFill>
                <a:effectLst/>
                <a:latin typeface="Century Gothic" panose="020B0502020202020204" pitchFamily="34" charset="0"/>
              </a:rPr>
              <a:t> [171] </a:t>
            </a:r>
            <a:r>
              <a:rPr lang="en-GB" sz="1200" b="0" i="0" u="none" strike="noStrike" dirty="0" err="1">
                <a:solidFill>
                  <a:srgbClr val="002060"/>
                </a:solidFill>
                <a:effectLst/>
                <a:latin typeface="Century Gothic" panose="020B0502020202020204" pitchFamily="34" charset="0"/>
              </a:rPr>
              <a:t>independiente</a:t>
            </a:r>
            <a:r>
              <a:rPr lang="en-GB" sz="1200" b="0" i="0" u="none" strike="noStrike" dirty="0">
                <a:solidFill>
                  <a:srgbClr val="002060"/>
                </a:solidFill>
                <a:effectLst/>
                <a:latin typeface="Century Gothic" panose="020B0502020202020204" pitchFamily="34" charset="0"/>
              </a:rPr>
              <a:t> [1177] </a:t>
            </a:r>
            <a:r>
              <a:rPr lang="en-GB" sz="1200" b="0" i="0" u="none" strike="noStrike" dirty="0" err="1">
                <a:solidFill>
                  <a:srgbClr val="002060"/>
                </a:solidFill>
                <a:effectLst/>
                <a:latin typeface="Century Gothic" panose="020B0502020202020204" pitchFamily="34" charset="0"/>
              </a:rPr>
              <a:t>inteligente</a:t>
            </a:r>
            <a:r>
              <a:rPr lang="en-GB" sz="1200" b="0" i="0" u="none" strike="noStrike" dirty="0">
                <a:solidFill>
                  <a:srgbClr val="002060"/>
                </a:solidFill>
                <a:effectLst/>
                <a:latin typeface="Century Gothic" panose="020B0502020202020204" pitchFamily="34" charset="0"/>
              </a:rPr>
              <a:t> [2167] </a:t>
            </a:r>
            <a:r>
              <a:rPr lang="en-GB" sz="1200" b="0" i="0" u="none" strike="noStrike" dirty="0" err="1">
                <a:solidFill>
                  <a:srgbClr val="002060"/>
                </a:solidFill>
                <a:effectLst/>
                <a:latin typeface="Century Gothic" panose="020B0502020202020204" pitchFamily="34" charset="0"/>
              </a:rPr>
              <a:t>pero</a:t>
            </a:r>
            <a:r>
              <a:rPr lang="en-GB" sz="1200" b="0" i="0" u="none" strike="noStrike" dirty="0">
                <a:solidFill>
                  <a:srgbClr val="002060"/>
                </a:solidFill>
                <a:effectLst/>
                <a:latin typeface="Century Gothic" panose="020B0502020202020204" pitchFamily="34" charset="0"/>
              </a:rPr>
              <a:t> [30] </a:t>
            </a:r>
          </a:p>
          <a:p>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 otro [35] </a:t>
            </a:r>
            <a:r>
              <a:rPr lang="en-GB" sz="1200" dirty="0" err="1">
                <a:effectLst/>
                <a:latin typeface="Calibri" panose="020F0502020204030204" pitchFamily="34" charset="0"/>
                <a:ea typeface="Calibri" panose="020F0502020204030204" pitchFamily="34" charset="0"/>
              </a:rPr>
              <a:t>desastre</a:t>
            </a:r>
            <a:r>
              <a:rPr lang="en-GB" sz="1200" dirty="0">
                <a:effectLst/>
                <a:latin typeface="Calibri" panose="020F0502020204030204" pitchFamily="34" charset="0"/>
                <a:ea typeface="Calibri" panose="020F0502020204030204" pitchFamily="34" charset="0"/>
              </a:rPr>
              <a:t> [2532] </a:t>
            </a:r>
            <a:r>
              <a:rPr lang="en-GB" sz="1200" dirty="0" err="1">
                <a:effectLst/>
                <a:latin typeface="Calibri" panose="020F0502020204030204" pitchFamily="34" charset="0"/>
                <a:ea typeface="Calibri" panose="020F0502020204030204" pitchFamily="34" charset="0"/>
              </a:rPr>
              <a:t>hijos</a:t>
            </a:r>
            <a:r>
              <a:rPr lang="en-GB" sz="1200" dirty="0">
                <a:effectLst/>
                <a:latin typeface="Calibri" panose="020F0502020204030204" pitchFamily="34" charset="0"/>
                <a:ea typeface="Calibri" panose="020F0502020204030204" pitchFamily="34" charset="0"/>
              </a:rPr>
              <a:t> [140]</a:t>
            </a: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lvl="0" indent="0" algn="l" rtl="0">
              <a:spcBef>
                <a:spcPts val="0"/>
              </a:spcBef>
              <a:spcAft>
                <a:spcPts val="0"/>
              </a:spcAft>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phonological awareness of the similarities between [za] [zo] [</a:t>
            </a:r>
            <a:r>
              <a:rPr lang="en-GB" b="0" dirty="0" err="1"/>
              <a:t>zu</a:t>
            </a:r>
            <a:r>
              <a:rPr lang="en-GB" b="0" dirty="0"/>
              <a:t>] [</a:t>
            </a:r>
            <a:r>
              <a:rPr lang="en-GB" b="0" dirty="0" err="1"/>
              <a:t>ce</a:t>
            </a:r>
            <a:r>
              <a:rPr lang="en-GB" b="0" dirty="0"/>
              <a:t>] and [ci]. </a:t>
            </a:r>
          </a:p>
          <a:p>
            <a:pPr marL="0" marR="0" lvl="0" indent="0" algn="l" rtl="0">
              <a:lnSpc>
                <a:spcPct val="100000"/>
              </a:lnSpc>
              <a:spcBef>
                <a:spcPts val="0"/>
              </a:spcBef>
              <a:spcAft>
                <a:spcPts val="0"/>
              </a:spcAft>
              <a:buClr>
                <a:schemeClr val="dk1"/>
              </a:buClr>
              <a:buSzPts val="1200"/>
              <a:buFont typeface="Calibri"/>
              <a:buNone/>
            </a:pPr>
            <a:endParaRPr lang="en-GB" b="1" dirty="0"/>
          </a:p>
          <a:p>
            <a:r>
              <a:rPr lang="en-US" b="1" dirty="0"/>
              <a:t>Procedure:</a:t>
            </a:r>
          </a:p>
          <a:p>
            <a:r>
              <a:rPr lang="en-US" b="1" dirty="0"/>
              <a:t>Part A</a:t>
            </a:r>
          </a:p>
          <a:p>
            <a:pPr marL="228600" indent="-228600">
              <a:buAutoNum type="arabicPeriod"/>
            </a:pPr>
            <a:r>
              <a:rPr lang="en-US" b="0" dirty="0"/>
              <a:t>pupils listen and write </a:t>
            </a:r>
            <a:r>
              <a:rPr lang="en-GB" sz="1200" dirty="0">
                <a:solidFill>
                  <a:srgbClr val="002060"/>
                </a:solidFill>
                <a:latin typeface="Century Gothic" panose="020B0502020202020204" pitchFamily="34" charset="0"/>
              </a:rPr>
              <a:t>[za] [zo] [</a:t>
            </a:r>
            <a:r>
              <a:rPr lang="en-GB" sz="1200" dirty="0" err="1">
                <a:solidFill>
                  <a:srgbClr val="002060"/>
                </a:solidFill>
                <a:latin typeface="Century Gothic" panose="020B0502020202020204" pitchFamily="34" charset="0"/>
              </a:rPr>
              <a:t>zu</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ce</a:t>
            </a:r>
            <a:r>
              <a:rPr lang="en-GB" sz="1200" dirty="0">
                <a:solidFill>
                  <a:srgbClr val="002060"/>
                </a:solidFill>
                <a:latin typeface="Century Gothic" panose="020B0502020202020204" pitchFamily="34" charset="0"/>
              </a:rPr>
              <a:t>] [ci]</a:t>
            </a:r>
            <a:endParaRPr lang="en-US" b="0" dirty="0"/>
          </a:p>
          <a:p>
            <a:pPr marL="228600" indent="-228600">
              <a:buAutoNum type="arabicPeriod"/>
            </a:pPr>
            <a:r>
              <a:rPr lang="en-US" b="0" dirty="0"/>
              <a:t>The teacher shows the answers for each word, one by one.</a:t>
            </a:r>
          </a:p>
          <a:p>
            <a:pPr marL="0" indent="0">
              <a:buNone/>
            </a:pPr>
            <a:endParaRPr lang="en-US" b="0" dirty="0"/>
          </a:p>
          <a:p>
            <a:pPr marL="0" indent="0">
              <a:buNone/>
            </a:pPr>
            <a:r>
              <a:rPr lang="en-US" b="1" dirty="0"/>
              <a:t>Transcript</a:t>
            </a:r>
            <a:r>
              <a:rPr lang="en-US" b="0" dirty="0"/>
              <a:t>:</a:t>
            </a:r>
            <a:br>
              <a:rPr lang="en-US" b="0" dirty="0"/>
            </a:br>
            <a:r>
              <a:rPr lang="en-US" b="0" dirty="0" err="1"/>
              <a:t>cena</a:t>
            </a:r>
            <a:br>
              <a:rPr lang="en-US" b="0" dirty="0"/>
            </a:br>
            <a:r>
              <a:rPr lang="en-US" b="0" dirty="0" err="1"/>
              <a:t>azúcar</a:t>
            </a:r>
            <a:br>
              <a:rPr lang="en-US" b="0" dirty="0"/>
            </a:br>
            <a:r>
              <a:rPr lang="en-US" b="0" dirty="0"/>
              <a:t>danza</a:t>
            </a:r>
            <a:br>
              <a:rPr lang="en-US" b="0" dirty="0"/>
            </a:br>
            <a:r>
              <a:rPr lang="en-US" b="0" dirty="0" err="1"/>
              <a:t>cruce</a:t>
            </a:r>
            <a:br>
              <a:rPr lang="en-US" b="0" dirty="0"/>
            </a:br>
            <a:r>
              <a:rPr lang="en-US" b="0" dirty="0" err="1"/>
              <a:t>tradición</a:t>
            </a:r>
            <a:br>
              <a:rPr lang="en-US" b="0" dirty="0"/>
            </a:br>
            <a:r>
              <a:rPr lang="en-US" b="0" dirty="0"/>
              <a:t>cereza</a:t>
            </a:r>
          </a:p>
          <a:p>
            <a:pPr marL="228600" indent="-228600">
              <a:buAutoNum type="arabicPeriod"/>
            </a:pPr>
            <a:endParaRPr lang="en-US" b="1" dirty="0"/>
          </a:p>
          <a:p>
            <a:pPr marL="0" indent="0">
              <a:buNone/>
            </a:pPr>
            <a:r>
              <a:rPr lang="en-US" b="1" dirty="0"/>
              <a:t>Part B </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a:t>
            </a:r>
            <a:r>
              <a:rPr lang="en-GB" baseline="0" dirty="0"/>
              <a:t>artner A sits with their back to the board whilst partner B reads aloud the first five words that on the first click.  Partner A writes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Partner then swap roles.  Teacher clicks to bring up the remaining 5 words (and remove the first five for clarity).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 clicks again to bring all words back.  Pupils check their spellings.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Teachers should circulate to listen to pupils’ pronunciation and praise/correct as necessary.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on each of the words to hear it pronounced.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err="1"/>
              <a:t>cena</a:t>
            </a:r>
            <a:r>
              <a:rPr lang="en-GB" baseline="0" dirty="0"/>
              <a:t> [2542] </a:t>
            </a:r>
            <a:r>
              <a:rPr lang="en-GB" baseline="0" dirty="0" err="1"/>
              <a:t>azúcar</a:t>
            </a:r>
            <a:r>
              <a:rPr lang="en-GB" baseline="0" dirty="0"/>
              <a:t> [2007] danza [2298] </a:t>
            </a:r>
            <a:r>
              <a:rPr lang="en-GB" baseline="0" dirty="0" err="1"/>
              <a:t>cruce</a:t>
            </a:r>
            <a:r>
              <a:rPr lang="en-GB" baseline="0" dirty="0"/>
              <a:t> [3514] </a:t>
            </a:r>
            <a:r>
              <a:rPr lang="en-GB" baseline="0" dirty="0" err="1"/>
              <a:t>tradición</a:t>
            </a:r>
            <a:r>
              <a:rPr lang="en-GB" baseline="0" dirty="0"/>
              <a:t> [1061] cereza [&gt;5000] zoo [&gt;5000] </a:t>
            </a:r>
            <a:r>
              <a:rPr lang="en-GB" baseline="0" dirty="0" err="1"/>
              <a:t>paz</a:t>
            </a:r>
            <a:r>
              <a:rPr lang="en-GB" baseline="0" dirty="0"/>
              <a:t> [554] </a:t>
            </a:r>
            <a:r>
              <a:rPr lang="en-GB" baseline="0" dirty="0" err="1"/>
              <a:t>cien</a:t>
            </a:r>
            <a:r>
              <a:rPr lang="en-GB" baseline="0" dirty="0"/>
              <a:t>(to) [440] zona [359] </a:t>
            </a:r>
            <a:r>
              <a:rPr lang="en-GB" baseline="0" dirty="0" err="1"/>
              <a:t>cerca</a:t>
            </a:r>
            <a:r>
              <a:rPr lang="en-GB" baseline="0" dirty="0"/>
              <a:t> [1042] </a:t>
            </a:r>
            <a:r>
              <a:rPr lang="en-GB" baseline="0" dirty="0" err="1"/>
              <a:t>zumo</a:t>
            </a:r>
            <a:r>
              <a:rPr lang="en-GB" baseline="0" dirty="0"/>
              <a:t> [&gt;5000] dulce [3450] </a:t>
            </a:r>
            <a:r>
              <a:rPr lang="en-GB" baseline="0" dirty="0" err="1"/>
              <a:t>celebrar</a:t>
            </a:r>
            <a:r>
              <a:rPr lang="en-GB" baseline="0" dirty="0"/>
              <a:t> [886]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this first slide to set the scene.</a:t>
            </a:r>
            <a:br>
              <a:rPr lang="en-GB" b="1" dirty="0"/>
            </a:b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Read the title and click to bring up the instructions in Spanish. </a:t>
            </a: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Move to the next slide for the task.</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Calibri" panose="020F0502020204030204" pitchFamily="34" charset="0"/>
                <a:ea typeface="Calibri" panose="020F0502020204030204" pitchFamily="34" charset="0"/>
              </a:rPr>
              <a:t>desastre</a:t>
            </a:r>
            <a:r>
              <a:rPr lang="en-GB" sz="1200" dirty="0">
                <a:effectLst/>
                <a:latin typeface="Calibri" panose="020F0502020204030204" pitchFamily="34" charset="0"/>
                <a:ea typeface="Calibri" panose="020F0502020204030204" pitchFamily="34" charset="0"/>
              </a:rPr>
              <a:t> [2532] </a:t>
            </a:r>
            <a:r>
              <a:rPr lang="en-GB" sz="1200" dirty="0" err="1">
                <a:effectLst/>
                <a:latin typeface="Calibri" panose="020F0502020204030204" pitchFamily="34" charset="0"/>
                <a:ea typeface="Calibri" panose="020F0502020204030204" pitchFamily="34" charset="0"/>
              </a:rPr>
              <a:t>hijos</a:t>
            </a:r>
            <a:r>
              <a:rPr lang="en-GB" sz="1200" dirty="0">
                <a:effectLst/>
                <a:latin typeface="Calibri" panose="020F0502020204030204" pitchFamily="34" charset="0"/>
                <a:ea typeface="Calibri" panose="020F0502020204030204" pitchFamily="34" charset="0"/>
              </a:rPr>
              <a:t> [140]</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62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un / </a:t>
            </a:r>
            <a:r>
              <a:rPr lang="en-GB" b="0" dirty="0" err="1"/>
              <a:t>una</a:t>
            </a:r>
            <a:r>
              <a:rPr lang="en-GB" b="0" dirty="0"/>
              <a:t> / </a:t>
            </a:r>
            <a:r>
              <a:rPr lang="en-GB" b="0" dirty="0" err="1"/>
              <a:t>unos</a:t>
            </a:r>
            <a:r>
              <a:rPr lang="en-GB" b="0" dirty="0"/>
              <a:t> / </a:t>
            </a:r>
            <a:r>
              <a:rPr lang="en-GB" b="0" dirty="0" err="1"/>
              <a:t>unas</a:t>
            </a:r>
            <a:r>
              <a:rPr lang="en-GB" b="0" dirty="0"/>
              <a:t> and their connection with an appropriate noun.</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a:t>
            </a:r>
            <a:r>
              <a:rPr lang="en-GB" b="0" dirty="0"/>
              <a:t>(Note: some learners will benefit from being able to circle the words on the sheet).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Draw pupils’ attention to the nouns.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write (or circle) the correct noun, according to its final letter.</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confirm the answers.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baseline="0" dirty="0">
              <a:solidFill>
                <a:schemeClr val="dk1"/>
              </a:solidFill>
              <a:latin typeface="Calibri"/>
              <a:ea typeface="Century Gothic"/>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sz="1200" b="0" i="0" u="none" strike="noStrike" baseline="0" dirty="0">
              <a:solidFill>
                <a:schemeClr val="dk1"/>
              </a:solidFill>
              <a:latin typeface="Calibri"/>
              <a:ea typeface="Century Gothic"/>
              <a:cs typeface="Calibri"/>
              <a:sym typeface="Calibri"/>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1:</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Qué</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tienen</a:t>
            </a:r>
            <a:r>
              <a:rPr lang="en-US" sz="1200" b="0" i="0" u="none" strike="noStrike" dirty="0">
                <a:solidFill>
                  <a:srgbClr val="002060"/>
                </a:solidFill>
                <a:latin typeface="Century Gothic"/>
                <a:ea typeface="Century Gothic"/>
                <a:cs typeface="Century Gothic"/>
                <a:sym typeface="Century Gothic"/>
              </a:rPr>
              <a:t>? Pues, </a:t>
            </a:r>
            <a:r>
              <a:rPr lang="en-US" sz="1200" b="0" i="0" u="none" strike="noStrike" dirty="0" err="1">
                <a:solidFill>
                  <a:srgbClr val="002060"/>
                </a:solidFill>
                <a:latin typeface="Century Gothic"/>
                <a:ea typeface="Century Gothic"/>
                <a:cs typeface="Century Gothic"/>
                <a:sym typeface="Century Gothic"/>
              </a:rPr>
              <a:t>tienen</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una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silla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Tienen </a:t>
            </a:r>
            <a:r>
              <a:rPr lang="en-US" sz="1200" b="0" i="0" u="none" strike="noStrike" dirty="0" err="1">
                <a:solidFill>
                  <a:srgbClr val="002060"/>
                </a:solidFill>
                <a:latin typeface="Century Gothic"/>
                <a:ea typeface="Century Gothic"/>
                <a:cs typeface="Century Gothic"/>
                <a:sym typeface="Century Gothic"/>
              </a:rPr>
              <a:t>unos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libros</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Tienen un [bocadillo]</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Tienen </a:t>
            </a:r>
            <a:r>
              <a:rPr lang="en-US" sz="1200" b="0" i="0" u="none" strike="noStrike" dirty="0" err="1">
                <a:solidFill>
                  <a:srgbClr val="002060"/>
                </a:solidFill>
                <a:latin typeface="Century Gothic"/>
                <a:ea typeface="Century Gothic"/>
                <a:cs typeface="Century Gothic"/>
                <a:sym typeface="Century Gothic"/>
              </a:rPr>
              <a:t>una</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goma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Tienen </a:t>
            </a:r>
            <a:r>
              <a:rPr lang="en-US" sz="1200" b="0" i="0" u="none" strike="noStrike" dirty="0" err="1">
                <a:solidFill>
                  <a:srgbClr val="002060"/>
                </a:solidFill>
                <a:latin typeface="Century Gothic"/>
                <a:ea typeface="Century Gothic"/>
                <a:cs typeface="Century Gothic"/>
                <a:sym typeface="Century Gothic"/>
              </a:rPr>
              <a:t>unas</a:t>
            </a:r>
            <a:r>
              <a:rPr lang="en-US" sz="1200" b="0" i="0" u="none" strike="noStrike" dirty="0">
                <a:solidFill>
                  <a:srgbClr val="002060"/>
                </a:solidFill>
                <a:latin typeface="Century Gothic"/>
                <a:ea typeface="Century Gothic"/>
                <a:cs typeface="Century Gothic"/>
                <a:sym typeface="Century Gothic"/>
              </a:rPr>
              <a:t> [</a:t>
            </a:r>
            <a:r>
              <a:rPr lang="en-US" sz="1200" b="0" i="0" u="none" strike="noStrike" dirty="0" err="1">
                <a:solidFill>
                  <a:srgbClr val="002060"/>
                </a:solidFill>
                <a:latin typeface="Century Gothic"/>
                <a:ea typeface="Century Gothic"/>
                <a:cs typeface="Century Gothic"/>
                <a:sym typeface="Century Gothic"/>
              </a:rPr>
              <a:t>lámparas</a:t>
            </a:r>
            <a:r>
              <a:rPr lang="en-US" sz="1200" b="0" i="0" u="none" strike="noStrike" dirty="0">
                <a:solidFill>
                  <a:srgbClr val="002060"/>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lvl="0" indent="0" algn="l" rtl="0">
              <a:spcBef>
                <a:spcPts val="0"/>
              </a:spcBef>
              <a:spcAft>
                <a:spcPts val="0"/>
              </a:spcAft>
              <a:buNone/>
            </a:pPr>
            <a:r>
              <a:rPr lang="en-GB" sz="1200" dirty="0" err="1">
                <a:effectLst/>
                <a:latin typeface="Calibri" panose="020F0502020204030204" pitchFamily="34" charset="0"/>
                <a:ea typeface="Calibri" panose="020F0502020204030204" pitchFamily="34" charset="0"/>
              </a:rPr>
              <a:t>desastre</a:t>
            </a:r>
            <a:r>
              <a:rPr lang="en-GB" sz="1200" dirty="0">
                <a:effectLst/>
                <a:latin typeface="Calibri" panose="020F0502020204030204" pitchFamily="34" charset="0"/>
                <a:ea typeface="Calibri" panose="020F0502020204030204" pitchFamily="34" charset="0"/>
              </a:rPr>
              <a:t> [2532]</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5949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the new vocabulary.</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Ensure that pupils understand the task. They need to identify and list in English the 5 items that Elena says need tidying, and the 5 items that she doesn’t mention.</a:t>
            </a:r>
          </a:p>
          <a:p>
            <a:pPr marL="0" marR="0" lvl="0" indent="0" algn="l" rtl="0">
              <a:lnSpc>
                <a:spcPct val="100000"/>
              </a:lnSpc>
              <a:spcBef>
                <a:spcPts val="0"/>
              </a:spcBef>
              <a:spcAft>
                <a:spcPts val="0"/>
              </a:spcAft>
              <a:buClr>
                <a:schemeClr val="dk1"/>
              </a:buClr>
              <a:buSzPts val="1200"/>
              <a:buFont typeface="Calibri"/>
              <a:buNone/>
            </a:pPr>
            <a:r>
              <a:rPr lang="en-GB" b="0" dirty="0"/>
              <a:t>2. Pupils write the words in English.</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a:t>
            </a:r>
          </a:p>
          <a:p>
            <a:pPr marL="0" marR="0" lvl="0" indent="0" algn="l" rtl="0">
              <a:lnSpc>
                <a:spcPct val="100000"/>
              </a:lnSpc>
              <a:spcBef>
                <a:spcPts val="0"/>
              </a:spcBef>
              <a:spcAft>
                <a:spcPts val="0"/>
              </a:spcAft>
              <a:buClr>
                <a:schemeClr val="dk1"/>
              </a:buClr>
              <a:buSzPts val="1200"/>
              <a:buFont typeface="Calibri"/>
              <a:buNone/>
            </a:pPr>
            <a:r>
              <a:rPr lang="en-GB" dirty="0"/>
              <a:t>4. </a:t>
            </a:r>
            <a:r>
              <a:rPr lang="en-GB" b="1" dirty="0"/>
              <a:t>Note</a:t>
            </a:r>
            <a:r>
              <a:rPr lang="en-GB" dirty="0"/>
              <a:t>: the picture clues are available on a mouse click, but first pupils should try to recall as many of the meanings as they can.  Most of the words have been taught and revisited before; only </a:t>
            </a:r>
            <a:r>
              <a:rPr lang="en-GB" dirty="0" err="1"/>
              <a:t>goma</a:t>
            </a:r>
            <a:r>
              <a:rPr lang="en-GB" dirty="0"/>
              <a:t> and </a:t>
            </a:r>
            <a:r>
              <a:rPr lang="en-GB" dirty="0" err="1"/>
              <a:t>lámpara</a:t>
            </a:r>
            <a:r>
              <a:rPr lang="en-GB" dirty="0"/>
              <a:t> are new.  Teachers should judge the most appropriate moment to provide the additional support.  If not needed, it can be clicked to appear just prior to revealing the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9136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a lot of this week’s revisited vocabulary.</a:t>
            </a:r>
            <a:br>
              <a:rPr lang="en-GB" b="0" dirty="0"/>
            </a:b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title and instruction and make sure the context is clear. Sofía has been listening to her mum’s scolding about the messy table but she is not happy about it.  What does she say? What does Elena respond?</a:t>
            </a:r>
          </a:p>
          <a:p>
            <a:pPr marL="228600" lvl="0" indent="-228600" algn="l" rtl="0">
              <a:spcBef>
                <a:spcPts val="0"/>
              </a:spcBef>
              <a:spcAft>
                <a:spcPts val="0"/>
              </a:spcAft>
              <a:buAutoNum type="arabicPeriod"/>
            </a:pPr>
            <a:r>
              <a:rPr lang="en-GB" b="0" dirty="0"/>
              <a:t>This could be done orally, sentence by sentence with the class working together with the teacher; alternatively, pupils could be give 4 minutes to work on translating it in pairs and then feed back can be giving, using this slide.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dk1"/>
                </a:solidFill>
                <a:latin typeface="Calibri"/>
                <a:ea typeface="Calibri"/>
                <a:cs typeface="Calibri"/>
                <a:sym typeface="Calibri"/>
              </a:rPr>
              <a:t>Note: if desired, click on Sofía and Elena to hear the dialogue.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 otro [35]</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371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three parts of </a:t>
            </a:r>
            <a:r>
              <a:rPr lang="en-GB" b="0" dirty="0" err="1"/>
              <a:t>tener</a:t>
            </a:r>
            <a:r>
              <a:rPr lang="en-GB" b="0" dirty="0"/>
              <a:t> (question and affirmative / negative phrases).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‘roll’ the dice.</a:t>
            </a:r>
          </a:p>
          <a:p>
            <a:r>
              <a:rPr lang="en-GB" dirty="0"/>
              <a:t>2. Pupils translate the verbs and nouns </a:t>
            </a:r>
            <a:r>
              <a:rPr lang="en-GB" baseline="0" dirty="0"/>
              <a:t>whose numbers correspond to the respective dice to make a short sentence. They say the answer chorally.</a:t>
            </a:r>
            <a:endParaRPr lang="en-GB" dirty="0"/>
          </a:p>
          <a:p>
            <a:r>
              <a:rPr lang="en-GB" dirty="0"/>
              <a:t>3. Click</a:t>
            </a:r>
            <a:r>
              <a:rPr lang="en-GB" baseline="0" dirty="0"/>
              <a:t> to reveal the correct sentence.</a:t>
            </a:r>
            <a:endParaRPr lang="en-GB" dirty="0"/>
          </a:p>
          <a:p>
            <a:r>
              <a:rPr lang="en-GB" dirty="0"/>
              <a:t>4. Repeat</a:t>
            </a:r>
            <a:r>
              <a:rPr lang="en-GB" baseline="0" dirty="0"/>
              <a:t> until all six combinations have been said.</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Calibri" panose="020F0502020204030204" pitchFamily="34" charset="0"/>
                <a:ea typeface="Calibri" panose="020F0502020204030204" pitchFamily="34" charset="0"/>
              </a:rPr>
              <a:t>mencionar</a:t>
            </a:r>
            <a:r>
              <a:rPr lang="en-GB" sz="1200" dirty="0">
                <a:effectLst/>
                <a:latin typeface="Calibri" panose="020F0502020204030204" pitchFamily="34" charset="0"/>
                <a:ea typeface="Calibri" panose="020F0502020204030204" pitchFamily="34" charset="0"/>
              </a:rPr>
              <a:t> [1102]</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  </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817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068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5588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0096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35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3836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8984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00290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4702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2243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77528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05/09/2023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68361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05/09/2023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424836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3" Type="http://schemas.openxmlformats.org/officeDocument/2006/relationships/audio" Target="../media/audio9.wav"/><Relationship Id="rId18" Type="http://schemas.openxmlformats.org/officeDocument/2006/relationships/audio" Target="../media/audio12.wav"/><Relationship Id="rId26" Type="http://schemas.openxmlformats.org/officeDocument/2006/relationships/image" Target="../media/image11.png"/><Relationship Id="rId3" Type="http://schemas.openxmlformats.org/officeDocument/2006/relationships/image" Target="../media/image4.png"/><Relationship Id="rId21" Type="http://schemas.openxmlformats.org/officeDocument/2006/relationships/audio" Target="../media/audio15.wav"/><Relationship Id="rId34" Type="http://schemas.openxmlformats.org/officeDocument/2006/relationships/image" Target="../media/image19.sv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7.png"/><Relationship Id="rId25" Type="http://schemas.openxmlformats.org/officeDocument/2006/relationships/image" Target="../media/image10.png"/><Relationship Id="rId33"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audio" Target="../media/audio14.wav"/><Relationship Id="rId29"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audio" Target="../media/audio7.wav"/><Relationship Id="rId24" Type="http://schemas.openxmlformats.org/officeDocument/2006/relationships/image" Target="../media/image9.png"/><Relationship Id="rId32" Type="http://schemas.openxmlformats.org/officeDocument/2006/relationships/image" Target="../media/image17.pn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image" Target="../media/image8.png"/><Relationship Id="rId28" Type="http://schemas.openxmlformats.org/officeDocument/2006/relationships/image" Target="../media/image13.png"/><Relationship Id="rId36" Type="http://schemas.openxmlformats.org/officeDocument/2006/relationships/audio" Target="../media/audio18.wav"/><Relationship Id="rId10" Type="http://schemas.openxmlformats.org/officeDocument/2006/relationships/audio" Target="../media/audio6.wav"/><Relationship Id="rId19" Type="http://schemas.openxmlformats.org/officeDocument/2006/relationships/audio" Target="../media/audio13.wav"/><Relationship Id="rId31"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6.png"/><Relationship Id="rId22" Type="http://schemas.openxmlformats.org/officeDocument/2006/relationships/audio" Target="../media/audio16.wav"/><Relationship Id="rId27" Type="http://schemas.openxmlformats.org/officeDocument/2006/relationships/image" Target="../media/image12.png"/><Relationship Id="rId30" Type="http://schemas.openxmlformats.org/officeDocument/2006/relationships/image" Target="../media/image15.png"/><Relationship Id="rId35" Type="http://schemas.openxmlformats.org/officeDocument/2006/relationships/audio" Target="../media/audio17.wav"/><Relationship Id="rId8"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wdp"/><Relationship Id="rId3" Type="http://schemas.openxmlformats.org/officeDocument/2006/relationships/audio" Target="../media/audio19.wav"/><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gif"/><Relationship Id="rId5" Type="http://schemas.openxmlformats.org/officeDocument/2006/relationships/image" Target="../media/image21.png"/><Relationship Id="rId15" Type="http://schemas.openxmlformats.org/officeDocument/2006/relationships/image" Target="../media/image19.svg"/><Relationship Id="rId10" Type="http://schemas.openxmlformats.org/officeDocument/2006/relationships/image" Target="../media/image26.png"/><Relationship Id="rId4" Type="http://schemas.openxmlformats.org/officeDocument/2006/relationships/image" Target="../media/image20.gif"/><Relationship Id="rId9" Type="http://schemas.openxmlformats.org/officeDocument/2006/relationships/image" Target="../media/image25.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audio" Target="../media/audio25.wav"/><Relationship Id="rId3" Type="http://schemas.openxmlformats.org/officeDocument/2006/relationships/image" Target="../media/image28.png"/><Relationship Id="rId7" Type="http://schemas.openxmlformats.org/officeDocument/2006/relationships/audio" Target="../media/audio20.wav"/><Relationship Id="rId12" Type="http://schemas.openxmlformats.org/officeDocument/2006/relationships/audio" Target="../media/audio24.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audio" Target="../media/audio23.wav"/><Relationship Id="rId5" Type="http://schemas.openxmlformats.org/officeDocument/2006/relationships/image" Target="../media/image18.png"/><Relationship Id="rId10" Type="http://schemas.openxmlformats.org/officeDocument/2006/relationships/audio" Target="../media/audio22.wav"/><Relationship Id="rId4" Type="http://schemas.microsoft.com/office/2007/relationships/hdphoto" Target="../media/hdphoto1.wdp"/><Relationship Id="rId9" Type="http://schemas.openxmlformats.org/officeDocument/2006/relationships/audio" Target="../media/audio21.wav"/><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audio" Target="../media/audio27.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audio" Target="../media/audio26.wav"/><Relationship Id="rId5" Type="http://schemas.openxmlformats.org/officeDocument/2006/relationships/image" Target="../media/image31.png"/><Relationship Id="rId10" Type="http://schemas.openxmlformats.org/officeDocument/2006/relationships/image" Target="../media/image19.svg"/><Relationship Id="rId4" Type="http://schemas.microsoft.com/office/2007/relationships/hdphoto" Target="../media/hdphoto2.wdp"/><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36.gif"/><Relationship Id="rId3" Type="http://schemas.openxmlformats.org/officeDocument/2006/relationships/audio" Target="../media/audio28.wav"/><Relationship Id="rId7" Type="http://schemas.openxmlformats.org/officeDocument/2006/relationships/image" Target="../media/image19.svg"/><Relationship Id="rId12" Type="http://schemas.openxmlformats.org/officeDocument/2006/relationships/audio" Target="../media/audio32.wav"/><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35.gif"/><Relationship Id="rId5" Type="http://schemas.openxmlformats.org/officeDocument/2006/relationships/audio" Target="../media/audio30.wav"/><Relationship Id="rId15" Type="http://schemas.openxmlformats.org/officeDocument/2006/relationships/image" Target="../media/image27.gif"/><Relationship Id="rId10" Type="http://schemas.microsoft.com/office/2007/relationships/hdphoto" Target="../media/hdphoto2.wdp"/><Relationship Id="rId4" Type="http://schemas.openxmlformats.org/officeDocument/2006/relationships/audio" Target="../media/audio29.wav"/><Relationship Id="rId9" Type="http://schemas.openxmlformats.org/officeDocument/2006/relationships/image" Target="../media/image30.png"/><Relationship Id="rId14" Type="http://schemas.openxmlformats.org/officeDocument/2006/relationships/audio" Target="../media/audio33.wav"/></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19.svg"/><Relationship Id="rId3" Type="http://schemas.openxmlformats.org/officeDocument/2006/relationships/audio" Target="../media/audio34.wav"/><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18.png"/><Relationship Id="rId2" Type="http://schemas.openxmlformats.org/officeDocument/2006/relationships/notesSlide" Target="../notesSlides/notesSlide7.xml"/><Relationship Id="rId16" Type="http://schemas.openxmlformats.org/officeDocument/2006/relationships/image" Target="../media/image48.gif"/><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5.png"/><Relationship Id="rId15" Type="http://schemas.openxmlformats.org/officeDocument/2006/relationships/image" Target="../media/image47.gif"/><Relationship Id="rId10" Type="http://schemas.openxmlformats.org/officeDocument/2006/relationships/image" Target="../media/image42.png"/><Relationship Id="rId19" Type="http://schemas.openxmlformats.org/officeDocument/2006/relationships/audio" Target="../media/audio35.wav"/><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18" Type="http://schemas.openxmlformats.org/officeDocument/2006/relationships/audio" Target="../media/audio51.wav"/><Relationship Id="rId26" Type="http://schemas.openxmlformats.org/officeDocument/2006/relationships/image" Target="../media/image51.png"/><Relationship Id="rId3" Type="http://schemas.openxmlformats.org/officeDocument/2006/relationships/audio" Target="../media/audio36.wav"/><Relationship Id="rId21" Type="http://schemas.openxmlformats.org/officeDocument/2006/relationships/audio" Target="../media/audio54.wav"/><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audio" Target="../media/audio50.wav"/><Relationship Id="rId25" Type="http://schemas.openxmlformats.org/officeDocument/2006/relationships/image" Target="../media/image50.png"/><Relationship Id="rId2" Type="http://schemas.openxmlformats.org/officeDocument/2006/relationships/notesSlide" Target="../notesSlides/notesSlide8.xml"/><Relationship Id="rId16" Type="http://schemas.openxmlformats.org/officeDocument/2006/relationships/audio" Target="../media/audio49.wav"/><Relationship Id="rId20" Type="http://schemas.openxmlformats.org/officeDocument/2006/relationships/audio" Target="../media/audio53.wav"/><Relationship Id="rId29"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audio" Target="../media/audio44.wav"/><Relationship Id="rId24" Type="http://schemas.openxmlformats.org/officeDocument/2006/relationships/image" Target="../media/image49.png"/><Relationship Id="rId32" Type="http://schemas.openxmlformats.org/officeDocument/2006/relationships/audio" Target="../media/audio58.wav"/><Relationship Id="rId5" Type="http://schemas.openxmlformats.org/officeDocument/2006/relationships/audio" Target="../media/audio38.wav"/><Relationship Id="rId15" Type="http://schemas.openxmlformats.org/officeDocument/2006/relationships/audio" Target="../media/audio48.wav"/><Relationship Id="rId23" Type="http://schemas.openxmlformats.org/officeDocument/2006/relationships/audio" Target="../media/audio56.wav"/><Relationship Id="rId28" Type="http://schemas.openxmlformats.org/officeDocument/2006/relationships/image" Target="../media/image3.png"/><Relationship Id="rId10" Type="http://schemas.openxmlformats.org/officeDocument/2006/relationships/audio" Target="../media/audio43.wav"/><Relationship Id="rId19" Type="http://schemas.openxmlformats.org/officeDocument/2006/relationships/audio" Target="../media/audio52.wav"/><Relationship Id="rId31" Type="http://schemas.openxmlformats.org/officeDocument/2006/relationships/audio" Target="../media/audio57.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audio" Target="../media/audio47.wav"/><Relationship Id="rId22" Type="http://schemas.openxmlformats.org/officeDocument/2006/relationships/audio" Target="../media/audio55.wav"/><Relationship Id="rId27" Type="http://schemas.openxmlformats.org/officeDocument/2006/relationships/image" Target="../media/image52.png"/><Relationship Id="rId30"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8329297" y="4611375"/>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3" name="Picture 2">
            <a:extLst>
              <a:ext uri="{FF2B5EF4-FFF2-40B4-BE49-F238E27FC236}">
                <a16:creationId xmlns:a16="http://schemas.microsoft.com/office/drawing/2014/main" id="{B7237981-4765-417A-B326-276A299A3926}"/>
              </a:ext>
            </a:extLst>
          </p:cNvPr>
          <p:cNvPicPr>
            <a:picLocks noChangeAspect="1"/>
          </p:cNvPicPr>
          <p:nvPr/>
        </p:nvPicPr>
        <p:blipFill>
          <a:blip r:embed="rId4"/>
          <a:stretch>
            <a:fillRect/>
          </a:stretch>
        </p:blipFill>
        <p:spPr>
          <a:xfrm>
            <a:off x="3978313" y="3934411"/>
            <a:ext cx="3104017" cy="2923589"/>
          </a:xfrm>
          <a:prstGeom prst="rect">
            <a:avLst/>
          </a:prstGeom>
        </p:spPr>
      </p:pic>
      <p:pic>
        <p:nvPicPr>
          <p:cNvPr id="4" name="Picture 3" descr="Free Bubble Speech vector and picture">
            <a:extLst>
              <a:ext uri="{FF2B5EF4-FFF2-40B4-BE49-F238E27FC236}">
                <a16:creationId xmlns:a16="http://schemas.microsoft.com/office/drawing/2014/main" id="{FDADE403-781F-D0EC-918D-0BA8530EA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825" y="2122560"/>
            <a:ext cx="3569171" cy="14612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F6D4D3-F449-C81B-8D3A-FD4E8943B763}"/>
              </a:ext>
            </a:extLst>
          </p:cNvPr>
          <p:cNvSpPr txBox="1"/>
          <p:nvPr/>
        </p:nvSpPr>
        <p:spPr>
          <a:xfrm flipH="1">
            <a:off x="1127060" y="2514543"/>
            <a:ext cx="3499494"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ln w="19050" cmpd="sng">
                  <a:solidFill>
                    <a:srgbClr val="D95000"/>
                  </a:solidFill>
                  <a:prstDash val="solid"/>
                </a:ln>
                <a:solidFill>
                  <a:srgbClr val="FEC700"/>
                </a:solidFill>
                <a:effectLst>
                  <a:glow rad="139700">
                    <a:schemeClr val="accent2">
                      <a:satMod val="175000"/>
                      <a:alpha val="40000"/>
                    </a:schemeClr>
                  </a:glow>
                </a:effectLst>
                <a:latin typeface="Mystical Woods Rough Script" panose="02000500000000000000" pitchFamily="2" charset="0"/>
                <a:cs typeface="Dreaming Outloud Pro" panose="03050502040302030504" pitchFamily="66" charset="0"/>
              </a:rPr>
              <a:t>¿Qué tenemos?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82" name="Picture 2" descr="Doodle, Cartoon, Drawn, Food, Sweet">
            <a:extLst>
              <a:ext uri="{FF2B5EF4-FFF2-40B4-BE49-F238E27FC236}">
                <a16:creationId xmlns:a16="http://schemas.microsoft.com/office/drawing/2014/main" id="{95825DEC-781C-4354-8EEF-B3939E166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51" y="4852900"/>
            <a:ext cx="1199002" cy="1199002"/>
          </a:xfrm>
          <a:prstGeom prst="rect">
            <a:avLst/>
          </a:prstGeom>
          <a:noFill/>
          <a:extLst>
            <a:ext uri="{909E8E84-426E-40DD-AFC4-6F175D3DCCD1}">
              <a14:hiddenFill xmlns:a14="http://schemas.microsoft.com/office/drawing/2010/main">
                <a:solidFill>
                  <a:srgbClr val="FFFFFF"/>
                </a:solidFill>
              </a14:hiddenFill>
            </a:ext>
          </a:extLst>
        </p:spPr>
      </p:pic>
      <p:sp>
        <p:nvSpPr>
          <p:cNvPr id="153" name="Google Shape;153;p2">
            <a:hlinkClick r:id="" action="ppaction://noaction">
              <a:snd r:embed="rId4" name="s3_1.wav"/>
            </a:hlinkClick>
          </p:cNvPr>
          <p:cNvSpPr txBox="1"/>
          <p:nvPr/>
        </p:nvSpPr>
        <p:spPr>
          <a:xfrm>
            <a:off x="8391652" y="26301"/>
            <a:ext cx="776169"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3200" b="1" kern="0" dirty="0">
                <a:solidFill>
                  <a:srgbClr val="002060"/>
                </a:solidFill>
                <a:latin typeface="Century Gothic"/>
                <a:ea typeface="Century Gothic"/>
                <a:cs typeface="Century Gothic"/>
                <a:sym typeface="Century Gothic"/>
              </a:rPr>
              <a:t>z]</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4" name="Google Shape;154;p2">
            <a:hlinkClick r:id="" action="ppaction://noaction">
              <a:snd r:embed="rId5" name="s2_zapato.wav"/>
            </a:hlinkClick>
          </p:cNvPr>
          <p:cNvSpPr txBox="1"/>
          <p:nvPr/>
        </p:nvSpPr>
        <p:spPr>
          <a:xfrm>
            <a:off x="9012576" y="91888"/>
            <a:ext cx="2541494" cy="584735"/>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3200" b="1" kern="0" dirty="0" err="1">
                <a:solidFill>
                  <a:srgbClr val="FF0066"/>
                </a:solidFill>
                <a:latin typeface="Century Gothic"/>
                <a:ea typeface="Century Gothic"/>
                <a:cs typeface="Century Gothic"/>
                <a:sym typeface="Century Gothic"/>
              </a:rPr>
              <a:t>z</a:t>
            </a:r>
            <a:r>
              <a:rPr lang="en-GB" sz="3200" kern="0" dirty="0" err="1">
                <a:solidFill>
                  <a:srgbClr val="002060"/>
                </a:solidFill>
                <a:latin typeface="Century Gothic"/>
                <a:ea typeface="Century Gothic"/>
                <a:cs typeface="Century Gothic"/>
                <a:sym typeface="Century Gothic"/>
              </a:rPr>
              <a:t>apato</a:t>
            </a:r>
            <a:endParaRPr kumimoji="0" sz="3200"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754A90E1-C413-4AB9-B341-9AAB814E8692}"/>
              </a:ext>
            </a:extLst>
          </p:cNvPr>
          <p:cNvPicPr preferRelativeResize="0"/>
          <p:nvPr/>
        </p:nvPicPr>
        <p:blipFill rotWithShape="1">
          <a:blip r:embed="rId6">
            <a:alphaModFix/>
          </a:blip>
          <a:srcRect/>
          <a:stretch/>
        </p:blipFill>
        <p:spPr>
          <a:xfrm>
            <a:off x="11140414" y="91888"/>
            <a:ext cx="776168" cy="776168"/>
          </a:xfrm>
          <a:prstGeom prst="rect">
            <a:avLst/>
          </a:prstGeom>
          <a:noFill/>
          <a:ln>
            <a:noFill/>
          </a:ln>
        </p:spPr>
      </p:pic>
      <p:sp>
        <p:nvSpPr>
          <p:cNvPr id="27" name="Google Shape;112;p3">
            <a:extLst>
              <a:ext uri="{FF2B5EF4-FFF2-40B4-BE49-F238E27FC236}">
                <a16:creationId xmlns:a16="http://schemas.microsoft.com/office/drawing/2014/main" id="{645F6A66-7758-412E-B2EA-0E56C6E97312}"/>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66" name="TextBox 65">
            <a:hlinkClick r:id="" action="ppaction://noaction">
              <a:snd r:embed="rId7" name="s2_cerca.wav"/>
            </a:hlinkClick>
            <a:extLst>
              <a:ext uri="{FF2B5EF4-FFF2-40B4-BE49-F238E27FC236}">
                <a16:creationId xmlns:a16="http://schemas.microsoft.com/office/drawing/2014/main" id="{82CE2097-F85F-4DA8-B50A-FF4442BAA69D}"/>
              </a:ext>
            </a:extLst>
          </p:cNvPr>
          <p:cNvSpPr txBox="1"/>
          <p:nvPr/>
        </p:nvSpPr>
        <p:spPr>
          <a:xfrm>
            <a:off x="8698868" y="3239705"/>
            <a:ext cx="12657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cerca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hlinkClick r:id="" action="ppaction://noaction">
              <a:snd r:embed="rId8" name="s2_zumo.wav"/>
            </a:hlinkClick>
            <a:extLst>
              <a:ext uri="{FF2B5EF4-FFF2-40B4-BE49-F238E27FC236}">
                <a16:creationId xmlns:a16="http://schemas.microsoft.com/office/drawing/2014/main" id="{CE3D3E3B-4974-4808-86C9-691C8D8DE1B5}"/>
              </a:ext>
            </a:extLst>
          </p:cNvPr>
          <p:cNvSpPr txBox="1"/>
          <p:nvPr/>
        </p:nvSpPr>
        <p:spPr>
          <a:xfrm>
            <a:off x="10746927" y="3536306"/>
            <a:ext cx="12636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zumo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hlinkClick r:id="" action="ppaction://noaction">
              <a:snd r:embed="rId9" name="s2_zoo.wav"/>
            </a:hlinkClick>
            <a:extLst>
              <a:ext uri="{FF2B5EF4-FFF2-40B4-BE49-F238E27FC236}">
                <a16:creationId xmlns:a16="http://schemas.microsoft.com/office/drawing/2014/main" id="{B71C24DA-6F19-4FFC-B9A8-0A39536C158F}"/>
              </a:ext>
            </a:extLst>
          </p:cNvPr>
          <p:cNvSpPr txBox="1"/>
          <p:nvPr/>
        </p:nvSpPr>
        <p:spPr>
          <a:xfrm>
            <a:off x="5613906" y="2695594"/>
            <a:ext cx="14642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zoo</a:t>
            </a:r>
          </a:p>
        </p:txBody>
      </p:sp>
      <p:sp>
        <p:nvSpPr>
          <p:cNvPr id="69" name="TextBox 68">
            <a:hlinkClick r:id="" action="ppaction://noaction">
              <a:snd r:embed="rId5" name="s2_zapato.wav"/>
            </a:hlinkClick>
            <a:extLst>
              <a:ext uri="{FF2B5EF4-FFF2-40B4-BE49-F238E27FC236}">
                <a16:creationId xmlns:a16="http://schemas.microsoft.com/office/drawing/2014/main" id="{90398DDF-B53F-4B09-9920-CE478D15D1DF}"/>
              </a:ext>
            </a:extLst>
          </p:cNvPr>
          <p:cNvSpPr txBox="1"/>
          <p:nvPr/>
        </p:nvSpPr>
        <p:spPr>
          <a:xfrm>
            <a:off x="10740866" y="5053151"/>
            <a:ext cx="13949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zapato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hlinkClick r:id="" action="ppaction://noaction">
              <a:snd r:embed="rId10" name="s2_cien.wav"/>
            </a:hlinkClick>
            <a:extLst>
              <a:ext uri="{FF2B5EF4-FFF2-40B4-BE49-F238E27FC236}">
                <a16:creationId xmlns:a16="http://schemas.microsoft.com/office/drawing/2014/main" id="{BB4ABFC7-C143-4A0F-82C6-7F59575053F1}"/>
              </a:ext>
            </a:extLst>
          </p:cNvPr>
          <p:cNvSpPr txBox="1"/>
          <p:nvPr/>
        </p:nvSpPr>
        <p:spPr>
          <a:xfrm>
            <a:off x="10687440" y="2238478"/>
            <a:ext cx="10776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hlinkClick r:id="" action="ppaction://noaction">
              <a:snd r:embed="rId11" name="s2_zona.wav"/>
            </a:hlinkClick>
            <a:extLst>
              <a:ext uri="{FF2B5EF4-FFF2-40B4-BE49-F238E27FC236}">
                <a16:creationId xmlns:a16="http://schemas.microsoft.com/office/drawing/2014/main" id="{2F6A3320-F35B-453B-AD8B-20F08D5E54BE}"/>
              </a:ext>
            </a:extLst>
          </p:cNvPr>
          <p:cNvSpPr txBox="1"/>
          <p:nvPr/>
        </p:nvSpPr>
        <p:spPr>
          <a:xfrm>
            <a:off x="6908011" y="4255232"/>
            <a:ext cx="17725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zona</a:t>
            </a:r>
          </a:p>
        </p:txBody>
      </p:sp>
      <p:sp>
        <p:nvSpPr>
          <p:cNvPr id="72" name="TextBox 71">
            <a:hlinkClick r:id="" action="ppaction://noaction">
              <a:snd r:embed="rId12" name="s2_dulce.wav"/>
            </a:hlinkClick>
            <a:extLst>
              <a:ext uri="{FF2B5EF4-FFF2-40B4-BE49-F238E27FC236}">
                <a16:creationId xmlns:a16="http://schemas.microsoft.com/office/drawing/2014/main" id="{D214A325-55D8-4538-85FC-1A6A27358011}"/>
              </a:ext>
            </a:extLst>
          </p:cNvPr>
          <p:cNvSpPr txBox="1"/>
          <p:nvPr/>
        </p:nvSpPr>
        <p:spPr>
          <a:xfrm>
            <a:off x="5837959" y="5969059"/>
            <a:ext cx="12654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dulce</a:t>
            </a:r>
          </a:p>
        </p:txBody>
      </p:sp>
      <p:sp>
        <p:nvSpPr>
          <p:cNvPr id="73" name="TextBox 72">
            <a:hlinkClick r:id="" action="ppaction://noaction">
              <a:snd r:embed="rId13" name="s2_celebrar.wav"/>
            </a:hlinkClick>
            <a:extLst>
              <a:ext uri="{FF2B5EF4-FFF2-40B4-BE49-F238E27FC236}">
                <a16:creationId xmlns:a16="http://schemas.microsoft.com/office/drawing/2014/main" id="{689B712F-A68A-4477-968F-C17D700BFC2C}"/>
              </a:ext>
            </a:extLst>
          </p:cNvPr>
          <p:cNvSpPr txBox="1"/>
          <p:nvPr/>
        </p:nvSpPr>
        <p:spPr>
          <a:xfrm>
            <a:off x="8363552" y="5923436"/>
            <a:ext cx="18371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celebrar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4AAFA605-EE5F-44EB-BF52-B37C045F5F6A}"/>
              </a:ext>
            </a:extLst>
          </p:cNvPr>
          <p:cNvSpPr txBox="1"/>
          <p:nvPr/>
        </p:nvSpPr>
        <p:spPr>
          <a:xfrm>
            <a:off x="8111037" y="3657457"/>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[near]</a:t>
            </a:r>
          </a:p>
        </p:txBody>
      </p:sp>
      <p:sp>
        <p:nvSpPr>
          <p:cNvPr id="76" name="TextBox 75">
            <a:extLst>
              <a:ext uri="{FF2B5EF4-FFF2-40B4-BE49-F238E27FC236}">
                <a16:creationId xmlns:a16="http://schemas.microsoft.com/office/drawing/2014/main" id="{2F290B64-4FB3-441D-A951-8324AD282744}"/>
              </a:ext>
            </a:extLst>
          </p:cNvPr>
          <p:cNvSpPr txBox="1"/>
          <p:nvPr/>
        </p:nvSpPr>
        <p:spPr>
          <a:xfrm>
            <a:off x="6655644" y="4610643"/>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[area]</a:t>
            </a:r>
          </a:p>
        </p:txBody>
      </p:sp>
      <p:sp>
        <p:nvSpPr>
          <p:cNvPr id="78" name="TextBox 77">
            <a:extLst>
              <a:ext uri="{FF2B5EF4-FFF2-40B4-BE49-F238E27FC236}">
                <a16:creationId xmlns:a16="http://schemas.microsoft.com/office/drawing/2014/main" id="{2B5DF756-9640-4B2A-AE29-86203B8972B7}"/>
              </a:ext>
            </a:extLst>
          </p:cNvPr>
          <p:cNvSpPr txBox="1"/>
          <p:nvPr/>
        </p:nvSpPr>
        <p:spPr>
          <a:xfrm>
            <a:off x="8054695" y="6370034"/>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celebrate]</a:t>
            </a:r>
          </a:p>
        </p:txBody>
      </p:sp>
      <p:pic>
        <p:nvPicPr>
          <p:cNvPr id="80" name="Picture 79">
            <a:extLst>
              <a:ext uri="{FF2B5EF4-FFF2-40B4-BE49-F238E27FC236}">
                <a16:creationId xmlns:a16="http://schemas.microsoft.com/office/drawing/2014/main" id="{BFB60259-4952-4005-ABE9-9BF6A7D2233C}"/>
              </a:ext>
            </a:extLst>
          </p:cNvPr>
          <p:cNvPicPr>
            <a:picLocks noChangeAspect="1"/>
          </p:cNvPicPr>
          <p:nvPr/>
        </p:nvPicPr>
        <p:blipFill>
          <a:blip r:embed="rId14"/>
          <a:stretch>
            <a:fillRect/>
          </a:stretch>
        </p:blipFill>
        <p:spPr>
          <a:xfrm>
            <a:off x="8422111" y="4669613"/>
            <a:ext cx="1718067" cy="1233128"/>
          </a:xfrm>
          <a:prstGeom prst="rect">
            <a:avLst/>
          </a:prstGeom>
        </p:spPr>
      </p:pic>
      <p:sp>
        <p:nvSpPr>
          <p:cNvPr id="81" name="TextBox 80">
            <a:extLst>
              <a:ext uri="{FF2B5EF4-FFF2-40B4-BE49-F238E27FC236}">
                <a16:creationId xmlns:a16="http://schemas.microsoft.com/office/drawing/2014/main" id="{CC0C6590-562F-45EE-BE80-93AC7E9B9E96}"/>
              </a:ext>
            </a:extLst>
          </p:cNvPr>
          <p:cNvSpPr txBox="1"/>
          <p:nvPr/>
        </p:nvSpPr>
        <p:spPr>
          <a:xfrm>
            <a:off x="10588124" y="2772690"/>
            <a:ext cx="1276311" cy="830997"/>
          </a:xfrm>
          <a:prstGeom prst="rect">
            <a:avLst/>
          </a:prstGeom>
          <a:noFill/>
        </p:spPr>
        <p:txBody>
          <a:bodyPr wrap="none" rtlCol="0">
            <a:spAutoFit/>
          </a:bodyPr>
          <a:lstStyle/>
          <a:p>
            <a:r>
              <a:rPr lang="en-GB" sz="4800" b="1" dirty="0">
                <a:solidFill>
                  <a:srgbClr val="FF0066"/>
                </a:solidFill>
                <a:latin typeface="Modern Love" panose="04090805081005020601" pitchFamily="82" charset="0"/>
              </a:rPr>
              <a:t>100</a:t>
            </a:r>
          </a:p>
        </p:txBody>
      </p:sp>
      <p:sp>
        <p:nvSpPr>
          <p:cNvPr id="83" name="TextBox 82">
            <a:extLst>
              <a:ext uri="{FF2B5EF4-FFF2-40B4-BE49-F238E27FC236}">
                <a16:creationId xmlns:a16="http://schemas.microsoft.com/office/drawing/2014/main" id="{5537FC99-2B2B-40EA-BB59-50FC5B3F2633}"/>
              </a:ext>
            </a:extLst>
          </p:cNvPr>
          <p:cNvSpPr txBox="1"/>
          <p:nvPr/>
        </p:nvSpPr>
        <p:spPr>
          <a:xfrm>
            <a:off x="5272172" y="6401832"/>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[sweets]</a:t>
            </a:r>
          </a:p>
        </p:txBody>
      </p:sp>
      <p:sp>
        <p:nvSpPr>
          <p:cNvPr id="84" name="TextBox 83">
            <a:hlinkClick r:id="" action="ppaction://noaction">
              <a:snd r:embed="rId15" name="s2_paz.wav"/>
            </a:hlinkClick>
            <a:extLst>
              <a:ext uri="{FF2B5EF4-FFF2-40B4-BE49-F238E27FC236}">
                <a16:creationId xmlns:a16="http://schemas.microsoft.com/office/drawing/2014/main" id="{08637B02-BA77-4C7D-8E9C-30B0B9E2C621}"/>
              </a:ext>
            </a:extLst>
          </p:cNvPr>
          <p:cNvSpPr txBox="1"/>
          <p:nvPr/>
        </p:nvSpPr>
        <p:spPr>
          <a:xfrm>
            <a:off x="7036284" y="2290261"/>
            <a:ext cx="1683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paz</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Google Shape;158;p2">
            <a:extLst>
              <a:ext uri="{FF2B5EF4-FFF2-40B4-BE49-F238E27FC236}">
                <a16:creationId xmlns:a16="http://schemas.microsoft.com/office/drawing/2014/main" id="{89BCF51E-B130-49CC-BAF4-C4831C57D921}"/>
              </a:ext>
            </a:extLst>
          </p:cNvPr>
          <p:cNvSpPr txBox="1"/>
          <p:nvPr/>
        </p:nvSpPr>
        <p:spPr>
          <a:xfrm>
            <a:off x="1613389" y="2623226"/>
            <a:ext cx="3482774"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b="1" kern="0" dirty="0">
                <a:solidFill>
                  <a:srgbClr val="002060"/>
                </a:solidFill>
                <a:latin typeface="Century Gothic"/>
                <a:ea typeface="Century Gothic"/>
                <a:cs typeface="Century Gothic"/>
                <a:sym typeface="Century Gothic"/>
              </a:rPr>
              <a:t>c e </a:t>
            </a:r>
            <a:r>
              <a:rPr lang="es-AR" sz="2800" kern="0" dirty="0">
                <a:solidFill>
                  <a:srgbClr val="002060"/>
                </a:solidFill>
                <a:latin typeface="Century Gothic"/>
                <a:ea typeface="Century Gothic"/>
                <a:cs typeface="Century Gothic"/>
                <a:sym typeface="Century Gothic"/>
              </a:rPr>
              <a:t>n a</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1" name="Google Shape;158;p2">
            <a:extLst>
              <a:ext uri="{FF2B5EF4-FFF2-40B4-BE49-F238E27FC236}">
                <a16:creationId xmlns:a16="http://schemas.microsoft.com/office/drawing/2014/main" id="{BE33326F-5655-45F3-A13A-E5F48A7F5BC9}"/>
              </a:ext>
            </a:extLst>
          </p:cNvPr>
          <p:cNvSpPr txBox="1"/>
          <p:nvPr/>
        </p:nvSpPr>
        <p:spPr>
          <a:xfrm>
            <a:off x="848959" y="2626980"/>
            <a:ext cx="90421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[EJ]</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2" name="Google Shape;158;p2">
            <a:extLst>
              <a:ext uri="{FF2B5EF4-FFF2-40B4-BE49-F238E27FC236}">
                <a16:creationId xmlns:a16="http://schemas.microsoft.com/office/drawing/2014/main" id="{B0C9534F-630E-42C9-A944-60248F61C30E}"/>
              </a:ext>
            </a:extLst>
          </p:cNvPr>
          <p:cNvSpPr txBox="1"/>
          <p:nvPr/>
        </p:nvSpPr>
        <p:spPr>
          <a:xfrm>
            <a:off x="860999" y="3235036"/>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93" name="Google Shape;158;p2">
            <a:extLst>
              <a:ext uri="{FF2B5EF4-FFF2-40B4-BE49-F238E27FC236}">
                <a16:creationId xmlns:a16="http://schemas.microsoft.com/office/drawing/2014/main" id="{231B72C6-A815-4BAD-9567-99B8EBEC74B8}"/>
              </a:ext>
            </a:extLst>
          </p:cNvPr>
          <p:cNvSpPr txBox="1"/>
          <p:nvPr/>
        </p:nvSpPr>
        <p:spPr>
          <a:xfrm>
            <a:off x="1599217" y="3258201"/>
            <a:ext cx="2907417"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a </a:t>
            </a:r>
            <a:r>
              <a:rPr lang="en-GB" sz="2800" b="1" kern="0" dirty="0">
                <a:solidFill>
                  <a:srgbClr val="002060"/>
                </a:solidFill>
                <a:latin typeface="Century Gothic"/>
                <a:ea typeface="Century Gothic"/>
                <a:cs typeface="Century Gothic"/>
                <a:sym typeface="Century Gothic"/>
              </a:rPr>
              <a:t>z ú </a:t>
            </a:r>
            <a:r>
              <a:rPr lang="en-GB" sz="2800" kern="0" dirty="0">
                <a:solidFill>
                  <a:srgbClr val="002060"/>
                </a:solidFill>
                <a:latin typeface="Century Gothic"/>
                <a:ea typeface="Century Gothic"/>
                <a:cs typeface="Century Gothic"/>
                <a:sym typeface="Century Gothic"/>
              </a:rPr>
              <a:t>c a r</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4" name="Google Shape;158;p2">
            <a:extLst>
              <a:ext uri="{FF2B5EF4-FFF2-40B4-BE49-F238E27FC236}">
                <a16:creationId xmlns:a16="http://schemas.microsoft.com/office/drawing/2014/main" id="{1CDA37F0-AC66-4216-8BDA-665559C6FB24}"/>
              </a:ext>
            </a:extLst>
          </p:cNvPr>
          <p:cNvSpPr txBox="1"/>
          <p:nvPr/>
        </p:nvSpPr>
        <p:spPr>
          <a:xfrm>
            <a:off x="875171" y="3874728"/>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95" name="Google Shape;158;p2">
            <a:extLst>
              <a:ext uri="{FF2B5EF4-FFF2-40B4-BE49-F238E27FC236}">
                <a16:creationId xmlns:a16="http://schemas.microsoft.com/office/drawing/2014/main" id="{8709976A-F24A-443E-9FCC-11F8DCF2BB3E}"/>
              </a:ext>
            </a:extLst>
          </p:cNvPr>
          <p:cNvSpPr txBox="1"/>
          <p:nvPr/>
        </p:nvSpPr>
        <p:spPr>
          <a:xfrm>
            <a:off x="1613389" y="3897893"/>
            <a:ext cx="1977925"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d a n </a:t>
            </a:r>
            <a:r>
              <a:rPr lang="es-AR" sz="2800" b="1" kern="0" dirty="0">
                <a:solidFill>
                  <a:srgbClr val="002060"/>
                </a:solidFill>
                <a:latin typeface="Century Gothic"/>
                <a:ea typeface="Century Gothic"/>
                <a:cs typeface="Century Gothic"/>
                <a:sym typeface="Century Gothic"/>
              </a:rPr>
              <a:t>z 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6" name="Google Shape;158;p2">
            <a:extLst>
              <a:ext uri="{FF2B5EF4-FFF2-40B4-BE49-F238E27FC236}">
                <a16:creationId xmlns:a16="http://schemas.microsoft.com/office/drawing/2014/main" id="{21F9AF4F-1547-462B-8C38-390633FDBD40}"/>
              </a:ext>
            </a:extLst>
          </p:cNvPr>
          <p:cNvSpPr txBox="1"/>
          <p:nvPr/>
        </p:nvSpPr>
        <p:spPr>
          <a:xfrm>
            <a:off x="860999" y="4534745"/>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97" name="Google Shape;158;p2">
            <a:extLst>
              <a:ext uri="{FF2B5EF4-FFF2-40B4-BE49-F238E27FC236}">
                <a16:creationId xmlns:a16="http://schemas.microsoft.com/office/drawing/2014/main" id="{65F4D4F3-55DF-4598-B237-B06F71CDF1E9}"/>
              </a:ext>
            </a:extLst>
          </p:cNvPr>
          <p:cNvSpPr txBox="1"/>
          <p:nvPr/>
        </p:nvSpPr>
        <p:spPr>
          <a:xfrm>
            <a:off x="1599217" y="4557910"/>
            <a:ext cx="239221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c r u </a:t>
            </a:r>
            <a:r>
              <a:rPr lang="es-AR" sz="2800" b="1" kern="0" dirty="0">
                <a:solidFill>
                  <a:srgbClr val="002060"/>
                </a:solidFill>
                <a:latin typeface="Century Gothic"/>
                <a:ea typeface="Century Gothic"/>
                <a:cs typeface="Century Gothic"/>
                <a:sym typeface="Century Gothic"/>
              </a:rPr>
              <a:t>c e</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8" name="Google Shape;158;p2">
            <a:extLst>
              <a:ext uri="{FF2B5EF4-FFF2-40B4-BE49-F238E27FC236}">
                <a16:creationId xmlns:a16="http://schemas.microsoft.com/office/drawing/2014/main" id="{D7218198-E1F9-4336-9054-FDE19F3350A1}"/>
              </a:ext>
            </a:extLst>
          </p:cNvPr>
          <p:cNvSpPr txBox="1"/>
          <p:nvPr/>
        </p:nvSpPr>
        <p:spPr>
          <a:xfrm>
            <a:off x="875172" y="5223421"/>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99" name="Google Shape;158;p2">
            <a:extLst>
              <a:ext uri="{FF2B5EF4-FFF2-40B4-BE49-F238E27FC236}">
                <a16:creationId xmlns:a16="http://schemas.microsoft.com/office/drawing/2014/main" id="{29F49A73-126A-4DB9-AFF2-1417B7EB898E}"/>
              </a:ext>
            </a:extLst>
          </p:cNvPr>
          <p:cNvSpPr txBox="1"/>
          <p:nvPr/>
        </p:nvSpPr>
        <p:spPr>
          <a:xfrm>
            <a:off x="1613389" y="5246586"/>
            <a:ext cx="3176325"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 t r a d </a:t>
            </a:r>
            <a:r>
              <a:rPr lang="en-GB" sz="2800" kern="0" dirty="0" err="1">
                <a:solidFill>
                  <a:srgbClr val="002060"/>
                </a:solidFill>
                <a:latin typeface="Century Gothic"/>
                <a:ea typeface="Century Gothic"/>
                <a:cs typeface="Century Gothic"/>
                <a:sym typeface="Century Gothic"/>
              </a:rPr>
              <a:t>i</a:t>
            </a:r>
            <a:r>
              <a:rPr lang="en-GB" sz="2800" kern="0" dirty="0">
                <a:solidFill>
                  <a:srgbClr val="002060"/>
                </a:solidFill>
                <a:latin typeface="Century Gothic"/>
                <a:ea typeface="Century Gothic"/>
                <a:cs typeface="Century Gothic"/>
                <a:sym typeface="Century Gothic"/>
              </a:rPr>
              <a:t>  </a:t>
            </a:r>
            <a:r>
              <a:rPr lang="en-GB" sz="2800" b="1" kern="0" dirty="0">
                <a:solidFill>
                  <a:srgbClr val="002060"/>
                </a:solidFill>
                <a:latin typeface="Century Gothic"/>
                <a:ea typeface="Century Gothic"/>
                <a:cs typeface="Century Gothic"/>
                <a:sym typeface="Century Gothic"/>
              </a:rPr>
              <a:t>c </a:t>
            </a:r>
            <a:r>
              <a:rPr lang="en-GB" sz="2800" b="1" kern="0" dirty="0" err="1">
                <a:solidFill>
                  <a:srgbClr val="002060"/>
                </a:solidFill>
                <a:latin typeface="Century Gothic"/>
                <a:ea typeface="Century Gothic"/>
                <a:cs typeface="Century Gothic"/>
                <a:sym typeface="Century Gothic"/>
              </a:rPr>
              <a:t>i</a:t>
            </a:r>
            <a:r>
              <a:rPr lang="en-GB" sz="2800" b="1" kern="0" dirty="0">
                <a:solidFill>
                  <a:srgbClr val="002060"/>
                </a:solidFill>
                <a:latin typeface="Century Gothic"/>
                <a:ea typeface="Century Gothic"/>
                <a:cs typeface="Century Gothic"/>
                <a:sym typeface="Century Gothic"/>
              </a:rPr>
              <a:t> </a:t>
            </a:r>
            <a:r>
              <a:rPr lang="en-GB" sz="2800" kern="0" dirty="0">
                <a:solidFill>
                  <a:srgbClr val="002060"/>
                </a:solidFill>
                <a:latin typeface="Century Gothic"/>
                <a:ea typeface="Century Gothic"/>
                <a:cs typeface="Century Gothic"/>
                <a:sym typeface="Century Gothic"/>
              </a:rPr>
              <a:t>ó n</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00" name="Google Shape;158;p2">
            <a:extLst>
              <a:ext uri="{FF2B5EF4-FFF2-40B4-BE49-F238E27FC236}">
                <a16:creationId xmlns:a16="http://schemas.microsoft.com/office/drawing/2014/main" id="{6522F42F-3211-4E19-BA41-F1DF38E456E3}"/>
              </a:ext>
            </a:extLst>
          </p:cNvPr>
          <p:cNvSpPr txBox="1"/>
          <p:nvPr/>
        </p:nvSpPr>
        <p:spPr>
          <a:xfrm>
            <a:off x="864535" y="5943025"/>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p>
        </p:txBody>
      </p:sp>
      <p:sp>
        <p:nvSpPr>
          <p:cNvPr id="101" name="Google Shape;158;p2">
            <a:extLst>
              <a:ext uri="{FF2B5EF4-FFF2-40B4-BE49-F238E27FC236}">
                <a16:creationId xmlns:a16="http://schemas.microsoft.com/office/drawing/2014/main" id="{58EC8E8E-698D-4A11-A130-70A7C31A2373}"/>
              </a:ext>
            </a:extLst>
          </p:cNvPr>
          <p:cNvSpPr txBox="1"/>
          <p:nvPr/>
        </p:nvSpPr>
        <p:spPr>
          <a:xfrm>
            <a:off x="1562586" y="5908145"/>
            <a:ext cx="2693831"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b="1" kern="0" dirty="0">
                <a:solidFill>
                  <a:srgbClr val="002060"/>
                </a:solidFill>
                <a:latin typeface="Century Gothic"/>
                <a:ea typeface="Century Gothic"/>
                <a:cs typeface="Century Gothic"/>
                <a:sym typeface="Century Gothic"/>
              </a:rPr>
              <a:t>c e </a:t>
            </a:r>
            <a:r>
              <a:rPr lang="en-GB" sz="2800" kern="0" dirty="0">
                <a:solidFill>
                  <a:srgbClr val="002060"/>
                </a:solidFill>
                <a:latin typeface="Century Gothic"/>
                <a:ea typeface="Century Gothic"/>
                <a:cs typeface="Century Gothic"/>
                <a:sym typeface="Century Gothic"/>
              </a:rPr>
              <a:t>r e </a:t>
            </a:r>
            <a:r>
              <a:rPr lang="en-GB" sz="2800" b="1" kern="0" dirty="0">
                <a:solidFill>
                  <a:srgbClr val="002060"/>
                </a:solidFill>
                <a:latin typeface="Century Gothic"/>
                <a:ea typeface="Century Gothic"/>
                <a:cs typeface="Century Gothic"/>
                <a:sym typeface="Century Gothic"/>
              </a:rPr>
              <a:t>z 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02" name="Google Shape;338;p8">
            <a:hlinkClick r:id="" action="ppaction://noaction">
              <a:snd r:embed="rId16" name="s2_cena.wav"/>
            </a:hlinkClick>
            <a:extLst>
              <a:ext uri="{FF2B5EF4-FFF2-40B4-BE49-F238E27FC236}">
                <a16:creationId xmlns:a16="http://schemas.microsoft.com/office/drawing/2014/main" id="{17CCF021-2F4A-4854-AA17-7FF5535C0ABA}"/>
              </a:ext>
            </a:extLst>
          </p:cNvPr>
          <p:cNvPicPr preferRelativeResize="0"/>
          <p:nvPr/>
        </p:nvPicPr>
        <p:blipFill rotWithShape="1">
          <a:blip r:embed="rId17">
            <a:alphaModFix/>
          </a:blip>
          <a:srcRect/>
          <a:stretch/>
        </p:blipFill>
        <p:spPr>
          <a:xfrm>
            <a:off x="249602" y="2593278"/>
            <a:ext cx="534978" cy="523220"/>
          </a:xfrm>
          <a:prstGeom prst="rect">
            <a:avLst/>
          </a:prstGeom>
          <a:noFill/>
          <a:ln>
            <a:noFill/>
          </a:ln>
          <a:effectLst>
            <a:outerShdw blurRad="50800" dist="38100" dir="5400000" algn="t" rotWithShape="0">
              <a:prstClr val="black">
                <a:alpha val="40000"/>
              </a:prstClr>
            </a:outerShdw>
          </a:effectLst>
        </p:spPr>
      </p:pic>
      <p:pic>
        <p:nvPicPr>
          <p:cNvPr id="103" name="Google Shape;338;p8">
            <a:hlinkClick r:id="" action="ppaction://noaction">
              <a:snd r:embed="rId18" name="s2_azucar.wav"/>
            </a:hlinkClick>
            <a:extLst>
              <a:ext uri="{FF2B5EF4-FFF2-40B4-BE49-F238E27FC236}">
                <a16:creationId xmlns:a16="http://schemas.microsoft.com/office/drawing/2014/main" id="{A287A5C1-1928-4FDA-B73E-D70833F580EC}"/>
              </a:ext>
            </a:extLst>
          </p:cNvPr>
          <p:cNvPicPr preferRelativeResize="0"/>
          <p:nvPr/>
        </p:nvPicPr>
        <p:blipFill rotWithShape="1">
          <a:blip r:embed="rId17">
            <a:alphaModFix/>
          </a:blip>
          <a:srcRect/>
          <a:stretch/>
        </p:blipFill>
        <p:spPr>
          <a:xfrm>
            <a:off x="227824" y="3246037"/>
            <a:ext cx="534978" cy="523220"/>
          </a:xfrm>
          <a:prstGeom prst="rect">
            <a:avLst/>
          </a:prstGeom>
          <a:noFill/>
          <a:ln>
            <a:noFill/>
          </a:ln>
          <a:effectLst>
            <a:outerShdw blurRad="50800" dist="38100" dir="5400000" algn="t" rotWithShape="0">
              <a:prstClr val="black">
                <a:alpha val="40000"/>
              </a:prstClr>
            </a:outerShdw>
          </a:effectLst>
        </p:spPr>
      </p:pic>
      <p:pic>
        <p:nvPicPr>
          <p:cNvPr id="104" name="Google Shape;338;p8">
            <a:hlinkClick r:id="" action="ppaction://noaction">
              <a:snd r:embed="rId19" name="s2_danza.wav"/>
            </a:hlinkClick>
            <a:extLst>
              <a:ext uri="{FF2B5EF4-FFF2-40B4-BE49-F238E27FC236}">
                <a16:creationId xmlns:a16="http://schemas.microsoft.com/office/drawing/2014/main" id="{1298132D-E19F-4D8E-AFC4-F9534226F327}"/>
              </a:ext>
            </a:extLst>
          </p:cNvPr>
          <p:cNvPicPr preferRelativeResize="0"/>
          <p:nvPr/>
        </p:nvPicPr>
        <p:blipFill rotWithShape="1">
          <a:blip r:embed="rId17">
            <a:alphaModFix/>
          </a:blip>
          <a:srcRect/>
          <a:stretch/>
        </p:blipFill>
        <p:spPr>
          <a:xfrm>
            <a:off x="227824" y="3942338"/>
            <a:ext cx="534978" cy="523220"/>
          </a:xfrm>
          <a:prstGeom prst="rect">
            <a:avLst/>
          </a:prstGeom>
          <a:noFill/>
          <a:ln>
            <a:noFill/>
          </a:ln>
          <a:effectLst>
            <a:outerShdw blurRad="50800" dist="38100" dir="5400000" algn="t" rotWithShape="0">
              <a:prstClr val="black">
                <a:alpha val="40000"/>
              </a:prstClr>
            </a:outerShdw>
          </a:effectLst>
        </p:spPr>
      </p:pic>
      <p:pic>
        <p:nvPicPr>
          <p:cNvPr id="105" name="Google Shape;338;p8">
            <a:hlinkClick r:id="" action="ppaction://noaction">
              <a:snd r:embed="rId20" name="s2_cruce.wav"/>
            </a:hlinkClick>
            <a:extLst>
              <a:ext uri="{FF2B5EF4-FFF2-40B4-BE49-F238E27FC236}">
                <a16:creationId xmlns:a16="http://schemas.microsoft.com/office/drawing/2014/main" id="{1DFEE69C-7CBE-48AE-8138-73785B3B5A44}"/>
              </a:ext>
            </a:extLst>
          </p:cNvPr>
          <p:cNvPicPr preferRelativeResize="0"/>
          <p:nvPr/>
        </p:nvPicPr>
        <p:blipFill rotWithShape="1">
          <a:blip r:embed="rId17">
            <a:alphaModFix/>
          </a:blip>
          <a:srcRect/>
          <a:stretch/>
        </p:blipFill>
        <p:spPr>
          <a:xfrm>
            <a:off x="227824" y="4563021"/>
            <a:ext cx="534978" cy="523220"/>
          </a:xfrm>
          <a:prstGeom prst="rect">
            <a:avLst/>
          </a:prstGeom>
          <a:noFill/>
          <a:ln>
            <a:noFill/>
          </a:ln>
          <a:effectLst>
            <a:outerShdw blurRad="50800" dist="38100" dir="5400000" algn="t" rotWithShape="0">
              <a:prstClr val="black">
                <a:alpha val="40000"/>
              </a:prstClr>
            </a:outerShdw>
          </a:effectLst>
        </p:spPr>
      </p:pic>
      <p:pic>
        <p:nvPicPr>
          <p:cNvPr id="106" name="Google Shape;338;p8">
            <a:hlinkClick r:id="" action="ppaction://noaction">
              <a:snd r:embed="rId21" name="s2_tradicion.wav"/>
            </a:hlinkClick>
            <a:extLst>
              <a:ext uri="{FF2B5EF4-FFF2-40B4-BE49-F238E27FC236}">
                <a16:creationId xmlns:a16="http://schemas.microsoft.com/office/drawing/2014/main" id="{F1BD1EE2-0F00-4E49-9A04-709991359ACB}"/>
              </a:ext>
            </a:extLst>
          </p:cNvPr>
          <p:cNvPicPr preferRelativeResize="0"/>
          <p:nvPr/>
        </p:nvPicPr>
        <p:blipFill rotWithShape="1">
          <a:blip r:embed="rId17">
            <a:alphaModFix/>
          </a:blip>
          <a:srcRect/>
          <a:stretch/>
        </p:blipFill>
        <p:spPr>
          <a:xfrm>
            <a:off x="249602" y="5193631"/>
            <a:ext cx="534978" cy="523220"/>
          </a:xfrm>
          <a:prstGeom prst="rect">
            <a:avLst/>
          </a:prstGeom>
          <a:noFill/>
          <a:ln>
            <a:noFill/>
          </a:ln>
          <a:effectLst>
            <a:outerShdw blurRad="50800" dist="38100" dir="5400000" algn="t" rotWithShape="0">
              <a:prstClr val="black">
                <a:alpha val="40000"/>
              </a:prstClr>
            </a:outerShdw>
          </a:effectLst>
        </p:spPr>
      </p:pic>
      <p:pic>
        <p:nvPicPr>
          <p:cNvPr id="107" name="Google Shape;338;p8">
            <a:hlinkClick r:id="" action="ppaction://noaction">
              <a:snd r:embed="rId22" name="s2_cereza.wav"/>
            </a:hlinkClick>
            <a:extLst>
              <a:ext uri="{FF2B5EF4-FFF2-40B4-BE49-F238E27FC236}">
                <a16:creationId xmlns:a16="http://schemas.microsoft.com/office/drawing/2014/main" id="{7F7B64EE-56D3-4D68-97F0-0930D67B535E}"/>
              </a:ext>
            </a:extLst>
          </p:cNvPr>
          <p:cNvPicPr preferRelativeResize="0"/>
          <p:nvPr/>
        </p:nvPicPr>
        <p:blipFill rotWithShape="1">
          <a:blip r:embed="rId17">
            <a:alphaModFix/>
          </a:blip>
          <a:srcRect/>
          <a:stretch/>
        </p:blipFill>
        <p:spPr>
          <a:xfrm>
            <a:off x="248186" y="5889932"/>
            <a:ext cx="534978" cy="523220"/>
          </a:xfrm>
          <a:prstGeom prst="rect">
            <a:avLst/>
          </a:prstGeom>
          <a:noFill/>
          <a:ln>
            <a:noFill/>
          </a:ln>
          <a:effectLst>
            <a:outerShdw blurRad="50800" dist="38100" dir="5400000" algn="t" rotWithShape="0">
              <a:prstClr val="black">
                <a:alpha val="40000"/>
              </a:prstClr>
            </a:outerShdw>
          </a:effectLst>
        </p:spPr>
      </p:pic>
      <p:sp>
        <p:nvSpPr>
          <p:cNvPr id="108" name="TextBox 107">
            <a:extLst>
              <a:ext uri="{FF2B5EF4-FFF2-40B4-BE49-F238E27FC236}">
                <a16:creationId xmlns:a16="http://schemas.microsoft.com/office/drawing/2014/main" id="{F0E45D03-D4A0-4BDE-979A-15694B4E2091}"/>
              </a:ext>
            </a:extLst>
          </p:cNvPr>
          <p:cNvSpPr txBox="1"/>
          <p:nvPr/>
        </p:nvSpPr>
        <p:spPr>
          <a:xfrm>
            <a:off x="1585870" y="2617355"/>
            <a:ext cx="716382" cy="507831"/>
          </a:xfrm>
          <a:prstGeom prst="rect">
            <a:avLst/>
          </a:prstGeom>
          <a:solidFill>
            <a:schemeClr val="bg1"/>
          </a:solidFill>
        </p:spPr>
        <p:txBody>
          <a:bodyPr wrap="square" rtlCol="0">
            <a:spAutoFit/>
          </a:bodyPr>
          <a:lstStyle/>
          <a:p>
            <a:pPr algn="ctr"/>
            <a:r>
              <a:rPr lang="en-GB" sz="2700" b="1" dirty="0">
                <a:solidFill>
                  <a:srgbClr val="92D050"/>
                </a:solidFill>
                <a:latin typeface="Century Gothic" panose="020B0502020202020204" pitchFamily="34" charset="0"/>
              </a:rPr>
              <a:t>_ _</a:t>
            </a:r>
          </a:p>
        </p:txBody>
      </p:sp>
      <p:sp>
        <p:nvSpPr>
          <p:cNvPr id="113" name="TextBox 112">
            <a:extLst>
              <a:ext uri="{FF2B5EF4-FFF2-40B4-BE49-F238E27FC236}">
                <a16:creationId xmlns:a16="http://schemas.microsoft.com/office/drawing/2014/main" id="{A857D97E-3EC5-4DEA-8FD6-B0DA087CD5E3}"/>
              </a:ext>
            </a:extLst>
          </p:cNvPr>
          <p:cNvSpPr txBox="1"/>
          <p:nvPr/>
        </p:nvSpPr>
        <p:spPr>
          <a:xfrm>
            <a:off x="1969957" y="3208849"/>
            <a:ext cx="627095" cy="507831"/>
          </a:xfrm>
          <a:prstGeom prst="rect">
            <a:avLst/>
          </a:prstGeom>
          <a:solidFill>
            <a:schemeClr val="bg1"/>
          </a:solidFill>
        </p:spPr>
        <p:txBody>
          <a:bodyPr wrap="none" rtlCol="0">
            <a:spAutoFit/>
          </a:bodyPr>
          <a:lstStyle/>
          <a:p>
            <a:r>
              <a:rPr lang="en-GB" sz="2700" b="1" dirty="0">
                <a:solidFill>
                  <a:srgbClr val="92D050"/>
                </a:solidFill>
                <a:latin typeface="Century Gothic" panose="020B0502020202020204" pitchFamily="34" charset="0"/>
              </a:rPr>
              <a:t>_ _</a:t>
            </a:r>
          </a:p>
        </p:txBody>
      </p:sp>
      <p:sp>
        <p:nvSpPr>
          <p:cNvPr id="114" name="TextBox 113">
            <a:extLst>
              <a:ext uri="{FF2B5EF4-FFF2-40B4-BE49-F238E27FC236}">
                <a16:creationId xmlns:a16="http://schemas.microsoft.com/office/drawing/2014/main" id="{2EC7D727-CE2D-4FC3-9EE9-6F024DD2BE13}"/>
              </a:ext>
            </a:extLst>
          </p:cNvPr>
          <p:cNvSpPr txBox="1"/>
          <p:nvPr/>
        </p:nvSpPr>
        <p:spPr>
          <a:xfrm>
            <a:off x="2688413" y="3861874"/>
            <a:ext cx="627096" cy="507831"/>
          </a:xfrm>
          <a:prstGeom prst="rect">
            <a:avLst/>
          </a:prstGeom>
          <a:solidFill>
            <a:schemeClr val="bg1"/>
          </a:solidFill>
        </p:spPr>
        <p:txBody>
          <a:bodyPr wrap="none" rtlCol="0">
            <a:spAutoFit/>
          </a:bodyPr>
          <a:lstStyle/>
          <a:p>
            <a:pPr algn="ctr"/>
            <a:r>
              <a:rPr lang="en-GB" sz="2700" b="1" dirty="0">
                <a:solidFill>
                  <a:srgbClr val="92D050"/>
                </a:solidFill>
                <a:latin typeface="Century Gothic" panose="020B0502020202020204" pitchFamily="34" charset="0"/>
              </a:rPr>
              <a:t>_ _</a:t>
            </a:r>
          </a:p>
        </p:txBody>
      </p:sp>
      <p:sp>
        <p:nvSpPr>
          <p:cNvPr id="115" name="TextBox 114">
            <a:extLst>
              <a:ext uri="{FF2B5EF4-FFF2-40B4-BE49-F238E27FC236}">
                <a16:creationId xmlns:a16="http://schemas.microsoft.com/office/drawing/2014/main" id="{487CA4D5-48F7-4AB5-9D5A-964FD087953E}"/>
              </a:ext>
            </a:extLst>
          </p:cNvPr>
          <p:cNvSpPr txBox="1"/>
          <p:nvPr/>
        </p:nvSpPr>
        <p:spPr>
          <a:xfrm>
            <a:off x="2791815" y="5858396"/>
            <a:ext cx="627096" cy="507831"/>
          </a:xfrm>
          <a:prstGeom prst="rect">
            <a:avLst/>
          </a:prstGeom>
          <a:solidFill>
            <a:schemeClr val="bg1"/>
          </a:solidFill>
        </p:spPr>
        <p:txBody>
          <a:bodyPr wrap="none" rtlCol="0">
            <a:spAutoFit/>
          </a:bodyPr>
          <a:lstStyle/>
          <a:p>
            <a:pPr algn="ctr"/>
            <a:r>
              <a:rPr lang="en-GB" sz="2700" b="1" dirty="0">
                <a:solidFill>
                  <a:srgbClr val="92D050"/>
                </a:solidFill>
                <a:latin typeface="Century Gothic" panose="020B0502020202020204" pitchFamily="34" charset="0"/>
              </a:rPr>
              <a:t>_ _</a:t>
            </a:r>
          </a:p>
        </p:txBody>
      </p:sp>
      <p:sp>
        <p:nvSpPr>
          <p:cNvPr id="116" name="TextBox 115">
            <a:extLst>
              <a:ext uri="{FF2B5EF4-FFF2-40B4-BE49-F238E27FC236}">
                <a16:creationId xmlns:a16="http://schemas.microsoft.com/office/drawing/2014/main" id="{1F46616A-D8CC-454E-8F2E-3A82E31E66CA}"/>
              </a:ext>
            </a:extLst>
          </p:cNvPr>
          <p:cNvSpPr txBox="1"/>
          <p:nvPr/>
        </p:nvSpPr>
        <p:spPr>
          <a:xfrm>
            <a:off x="2529287" y="4557910"/>
            <a:ext cx="627096" cy="507831"/>
          </a:xfrm>
          <a:prstGeom prst="rect">
            <a:avLst/>
          </a:prstGeom>
          <a:solidFill>
            <a:schemeClr val="bg1"/>
          </a:solidFill>
        </p:spPr>
        <p:txBody>
          <a:bodyPr wrap="none" rtlCol="0">
            <a:spAutoFit/>
          </a:bodyPr>
          <a:lstStyle/>
          <a:p>
            <a:pPr algn="ctr"/>
            <a:r>
              <a:rPr lang="en-GB" sz="2700" b="1" dirty="0">
                <a:solidFill>
                  <a:srgbClr val="92D050"/>
                </a:solidFill>
                <a:latin typeface="Century Gothic" panose="020B0502020202020204" pitchFamily="34" charset="0"/>
              </a:rPr>
              <a:t>_ _</a:t>
            </a:r>
          </a:p>
        </p:txBody>
      </p:sp>
      <p:sp>
        <p:nvSpPr>
          <p:cNvPr id="117" name="TextBox 116">
            <a:extLst>
              <a:ext uri="{FF2B5EF4-FFF2-40B4-BE49-F238E27FC236}">
                <a16:creationId xmlns:a16="http://schemas.microsoft.com/office/drawing/2014/main" id="{604A2A61-7527-492B-B8E7-495094023D02}"/>
              </a:ext>
            </a:extLst>
          </p:cNvPr>
          <p:cNvSpPr txBox="1"/>
          <p:nvPr/>
        </p:nvSpPr>
        <p:spPr>
          <a:xfrm>
            <a:off x="1497352" y="5858396"/>
            <a:ext cx="732366" cy="507831"/>
          </a:xfrm>
          <a:prstGeom prst="rect">
            <a:avLst/>
          </a:prstGeom>
          <a:solidFill>
            <a:schemeClr val="bg1"/>
          </a:solidFill>
        </p:spPr>
        <p:txBody>
          <a:bodyPr wrap="square" rtlCol="0">
            <a:spAutoFit/>
          </a:bodyPr>
          <a:lstStyle/>
          <a:p>
            <a:pPr algn="ctr"/>
            <a:r>
              <a:rPr lang="en-GB" sz="2700" b="1" dirty="0">
                <a:solidFill>
                  <a:srgbClr val="92D050"/>
                </a:solidFill>
                <a:latin typeface="Century Gothic" panose="020B0502020202020204" pitchFamily="34" charset="0"/>
              </a:rPr>
              <a:t>_ _</a:t>
            </a:r>
          </a:p>
        </p:txBody>
      </p:sp>
      <p:sp>
        <p:nvSpPr>
          <p:cNvPr id="120" name="TextBox 119">
            <a:extLst>
              <a:ext uri="{FF2B5EF4-FFF2-40B4-BE49-F238E27FC236}">
                <a16:creationId xmlns:a16="http://schemas.microsoft.com/office/drawing/2014/main" id="{5735D58F-DF1B-4547-BE28-10F1830F1839}"/>
              </a:ext>
            </a:extLst>
          </p:cNvPr>
          <p:cNvSpPr txBox="1"/>
          <p:nvPr/>
        </p:nvSpPr>
        <p:spPr>
          <a:xfrm>
            <a:off x="8770638" y="1040047"/>
            <a:ext cx="23880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1" name="TextBox 120">
            <a:extLst>
              <a:ext uri="{FF2B5EF4-FFF2-40B4-BE49-F238E27FC236}">
                <a16:creationId xmlns:a16="http://schemas.microsoft.com/office/drawing/2014/main" id="{1E66C9E8-7FC6-476C-8DCE-FA829B61E681}"/>
              </a:ext>
            </a:extLst>
          </p:cNvPr>
          <p:cNvSpPr txBox="1"/>
          <p:nvPr/>
        </p:nvSpPr>
        <p:spPr>
          <a:xfrm>
            <a:off x="6368770" y="1119084"/>
            <a:ext cx="2388046" cy="523220"/>
          </a:xfrm>
          <a:prstGeom prst="rect">
            <a:avLst/>
          </a:prstGeom>
          <a:solidFill>
            <a:srgbClr val="CDF2FF"/>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Persona 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2" name="TextBox 121">
            <a:extLst>
              <a:ext uri="{FF2B5EF4-FFF2-40B4-BE49-F238E27FC236}">
                <a16:creationId xmlns:a16="http://schemas.microsoft.com/office/drawing/2014/main" id="{91C5324A-C5A3-491A-BBC1-D52E87990F24}"/>
              </a:ext>
            </a:extLst>
          </p:cNvPr>
          <p:cNvSpPr txBox="1"/>
          <p:nvPr/>
        </p:nvSpPr>
        <p:spPr>
          <a:xfrm>
            <a:off x="6370202" y="1710961"/>
            <a:ext cx="2388046" cy="523220"/>
          </a:xfrm>
          <a:prstGeom prst="rect">
            <a:avLst/>
          </a:prstGeom>
          <a:solidFill>
            <a:srgbClr val="D1FBE8"/>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Persona 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9" name="Picture 10" descr="Jugo, Beber, Vidrio, Jugo De Naranja">
            <a:extLst>
              <a:ext uri="{FF2B5EF4-FFF2-40B4-BE49-F238E27FC236}">
                <a16:creationId xmlns:a16="http://schemas.microsoft.com/office/drawing/2014/main" id="{FB927FAF-857E-430F-9ECD-86EC09C73C3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37804" y="3952107"/>
            <a:ext cx="1117512" cy="10269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imales, Linda, Plano, Animales Lindos, Divertido">
            <a:extLst>
              <a:ext uri="{FF2B5EF4-FFF2-40B4-BE49-F238E27FC236}">
                <a16:creationId xmlns:a16="http://schemas.microsoft.com/office/drawing/2014/main" id="{575D07F8-94E6-4748-A1DE-552EE93657F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40407" y="3246037"/>
            <a:ext cx="1239811" cy="1239811"/>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a:extLst>
              <a:ext uri="{FF2B5EF4-FFF2-40B4-BE49-F238E27FC236}">
                <a16:creationId xmlns:a16="http://schemas.microsoft.com/office/drawing/2014/main" id="{E2A199F8-91E5-4BB3-B523-7468DB253520}"/>
              </a:ext>
            </a:extLst>
          </p:cNvPr>
          <p:cNvSpPr txBox="1"/>
          <p:nvPr/>
        </p:nvSpPr>
        <p:spPr>
          <a:xfrm>
            <a:off x="3042828" y="5198485"/>
            <a:ext cx="627096" cy="507831"/>
          </a:xfrm>
          <a:prstGeom prst="rect">
            <a:avLst/>
          </a:prstGeom>
          <a:solidFill>
            <a:schemeClr val="bg1"/>
          </a:solidFill>
        </p:spPr>
        <p:txBody>
          <a:bodyPr wrap="none" rtlCol="0">
            <a:spAutoFit/>
          </a:bodyPr>
          <a:lstStyle/>
          <a:p>
            <a:pPr algn="ctr"/>
            <a:r>
              <a:rPr lang="en-GB" sz="2700" b="1" dirty="0">
                <a:solidFill>
                  <a:srgbClr val="92D050"/>
                </a:solidFill>
                <a:latin typeface="Century Gothic" panose="020B0502020202020204" pitchFamily="34" charset="0"/>
              </a:rPr>
              <a:t>_ _</a:t>
            </a:r>
          </a:p>
        </p:txBody>
      </p:sp>
      <p:pic>
        <p:nvPicPr>
          <p:cNvPr id="111" name="Picture 110">
            <a:extLst>
              <a:ext uri="{FF2B5EF4-FFF2-40B4-BE49-F238E27FC236}">
                <a16:creationId xmlns:a16="http://schemas.microsoft.com/office/drawing/2014/main" id="{A14D8E58-0331-40E6-8B59-EE9E352EAB10}"/>
              </a:ext>
            </a:extLst>
          </p:cNvPr>
          <p:cNvPicPr>
            <a:picLocks noChangeAspect="1"/>
          </p:cNvPicPr>
          <p:nvPr/>
        </p:nvPicPr>
        <p:blipFill>
          <a:blip r:embed="rId25"/>
          <a:stretch>
            <a:fillRect/>
          </a:stretch>
        </p:blipFill>
        <p:spPr>
          <a:xfrm>
            <a:off x="3423073" y="2512184"/>
            <a:ext cx="621846" cy="615749"/>
          </a:xfrm>
          <a:prstGeom prst="rect">
            <a:avLst/>
          </a:prstGeom>
        </p:spPr>
      </p:pic>
      <p:pic>
        <p:nvPicPr>
          <p:cNvPr id="123" name="Picture 4" descr="Zapato Bajo, Zapato, Brown, Ropa, Pie, Vestir">
            <a:extLst>
              <a:ext uri="{FF2B5EF4-FFF2-40B4-BE49-F238E27FC236}">
                <a16:creationId xmlns:a16="http://schemas.microsoft.com/office/drawing/2014/main" id="{33DE2D9A-7F29-45ED-BDEF-C62C95AFF2F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939965" y="5724460"/>
            <a:ext cx="1091060" cy="8777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loma, Paz, Volador, Rama De Olivo, Símbolo, Alas">
            <a:extLst>
              <a:ext uri="{FF2B5EF4-FFF2-40B4-BE49-F238E27FC236}">
                <a16:creationId xmlns:a16="http://schemas.microsoft.com/office/drawing/2014/main" id="{D29ACD29-FA4A-4D77-BE68-FBE7EF4BCB3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43135" y="2613024"/>
            <a:ext cx="745959" cy="914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F23EC0-6960-43CA-AF92-A3E9B361680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447300" y="3969586"/>
            <a:ext cx="558104" cy="615838"/>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id="{CC0BAE30-4569-434F-9965-F71A06F076F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458330" y="3105576"/>
            <a:ext cx="450106" cy="697501"/>
          </a:xfrm>
          <a:prstGeom prst="rect">
            <a:avLst/>
          </a:prstGeom>
        </p:spPr>
      </p:pic>
      <p:pic>
        <p:nvPicPr>
          <p:cNvPr id="6" name="Picture 5">
            <a:extLst>
              <a:ext uri="{FF2B5EF4-FFF2-40B4-BE49-F238E27FC236}">
                <a16:creationId xmlns:a16="http://schemas.microsoft.com/office/drawing/2014/main" id="{99574870-1274-4499-BBC8-F75F5D64A40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80091" y="4616807"/>
            <a:ext cx="471855" cy="586953"/>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D2A8E519-73C6-475D-B6D2-398D75D1DBC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488313" y="5023706"/>
            <a:ext cx="613168" cy="746060"/>
          </a:xfrm>
          <a:prstGeom prst="rect">
            <a:avLst/>
          </a:prstGeom>
        </p:spPr>
      </p:pic>
      <p:pic>
        <p:nvPicPr>
          <p:cNvPr id="10" name="Picture 9">
            <a:extLst>
              <a:ext uri="{FF2B5EF4-FFF2-40B4-BE49-F238E27FC236}">
                <a16:creationId xmlns:a16="http://schemas.microsoft.com/office/drawing/2014/main" id="{397A375B-54E6-4C54-AF27-B6D7A868EE9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657670" y="5981201"/>
            <a:ext cx="475804" cy="391795"/>
          </a:xfrm>
          <a:prstGeom prst="rect">
            <a:avLst/>
          </a:prstGeom>
        </p:spPr>
      </p:pic>
      <p:pic>
        <p:nvPicPr>
          <p:cNvPr id="3" name="Graphic 2" descr="Teacher">
            <a:extLst>
              <a:ext uri="{FF2B5EF4-FFF2-40B4-BE49-F238E27FC236}">
                <a16:creationId xmlns:a16="http://schemas.microsoft.com/office/drawing/2014/main" id="{6417C379-14A3-4276-5BB3-1EBB8DA5305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0453" y="1481571"/>
            <a:ext cx="914400" cy="914400"/>
          </a:xfrm>
          <a:prstGeom prst="rect">
            <a:avLst/>
          </a:prstGeom>
        </p:spPr>
      </p:pic>
      <p:sp>
        <p:nvSpPr>
          <p:cNvPr id="5" name="Speech Bubble: Rectangle with Corners Rounded 4">
            <a:extLst>
              <a:ext uri="{FF2B5EF4-FFF2-40B4-BE49-F238E27FC236}">
                <a16:creationId xmlns:a16="http://schemas.microsoft.com/office/drawing/2014/main" id="{E1DAF6F8-5D9B-F400-CC2C-F65FDA649286}"/>
              </a:ext>
            </a:extLst>
          </p:cNvPr>
          <p:cNvSpPr/>
          <p:nvPr/>
        </p:nvSpPr>
        <p:spPr>
          <a:xfrm>
            <a:off x="1069419" y="1344406"/>
            <a:ext cx="4163887" cy="946686"/>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89" name="TextBox 88">
            <a:hlinkClick r:id="" action="ppaction://noaction">
              <a:snd r:embed="rId35" name="s2_escucha y escribe.wav"/>
            </a:hlinkClick>
            <a:extLst>
              <a:ext uri="{FF2B5EF4-FFF2-40B4-BE49-F238E27FC236}">
                <a16:creationId xmlns:a16="http://schemas.microsoft.com/office/drawing/2014/main" id="{73D7D6AB-F3F0-49B0-8224-97B5D2B7029C}"/>
              </a:ext>
            </a:extLst>
          </p:cNvPr>
          <p:cNvSpPr txBox="1"/>
          <p:nvPr/>
        </p:nvSpPr>
        <p:spPr>
          <a:xfrm>
            <a:off x="1095692" y="1336985"/>
            <a:ext cx="48377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Escuch</a:t>
            </a:r>
            <a:r>
              <a:rPr lang="en-GB" sz="2800" b="1" dirty="0">
                <a:solidFill>
                  <a:schemeClr val="bg1"/>
                </a:solidFill>
                <a:latin typeface="Century Gothic" panose="020B0502020202020204" pitchFamily="34" charset="0"/>
              </a:rPr>
              <a:t>a y escribe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[za] [zo] [</a:t>
            </a:r>
            <a:r>
              <a:rPr lang="en-GB" sz="2800" b="1" dirty="0" err="1">
                <a:solidFill>
                  <a:schemeClr val="bg1"/>
                </a:solidFill>
                <a:latin typeface="Century Gothic" panose="020B0502020202020204" pitchFamily="34" charset="0"/>
              </a:rPr>
              <a:t>zu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ce</a:t>
            </a:r>
            <a:r>
              <a:rPr lang="en-GB" sz="2800" b="1" dirty="0">
                <a:solidFill>
                  <a:schemeClr val="bg1"/>
                </a:solidFill>
                <a:latin typeface="Century Gothic" panose="020B0502020202020204" pitchFamily="34" charset="0"/>
              </a:rPr>
              <a:t>] o [ci].</a:t>
            </a:r>
          </a:p>
        </p:txBody>
      </p:sp>
      <p:sp>
        <p:nvSpPr>
          <p:cNvPr id="7" name="TextBox 6">
            <a:extLst>
              <a:ext uri="{FF2B5EF4-FFF2-40B4-BE49-F238E27FC236}">
                <a16:creationId xmlns:a16="http://schemas.microsoft.com/office/drawing/2014/main" id="{7ABBC0EB-F727-E9F2-848E-7A7D76117C18}"/>
              </a:ext>
            </a:extLst>
          </p:cNvPr>
          <p:cNvSpPr txBox="1"/>
          <p:nvPr/>
        </p:nvSpPr>
        <p:spPr>
          <a:xfrm>
            <a:off x="25560" y="615436"/>
            <a:ext cx="699230" cy="584775"/>
          </a:xfrm>
          <a:prstGeom prst="rect">
            <a:avLst/>
          </a:prstGeom>
          <a:noFill/>
        </p:spPr>
        <p:txBody>
          <a:bodyPr wrap="none" rtlCol="0">
            <a:spAutoFit/>
          </a:bodyPr>
          <a:lstStyle/>
          <a:p>
            <a:r>
              <a:rPr lang="en-GB" sz="3200" b="1" dirty="0">
                <a:solidFill>
                  <a:srgbClr val="002060"/>
                </a:solidFill>
              </a:rPr>
              <a:t>[A]</a:t>
            </a:r>
          </a:p>
        </p:txBody>
      </p:sp>
      <p:pic>
        <p:nvPicPr>
          <p:cNvPr id="9" name="Graphic 8" descr="Teacher">
            <a:extLst>
              <a:ext uri="{FF2B5EF4-FFF2-40B4-BE49-F238E27FC236}">
                <a16:creationId xmlns:a16="http://schemas.microsoft.com/office/drawing/2014/main" id="{A86DC117-8E8D-2AED-B826-B224F3DDF6B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722354" y="1458561"/>
            <a:ext cx="914400" cy="914400"/>
          </a:xfrm>
          <a:prstGeom prst="rect">
            <a:avLst/>
          </a:prstGeom>
        </p:spPr>
      </p:pic>
      <p:sp>
        <p:nvSpPr>
          <p:cNvPr id="11" name="Speech Bubble: Rectangle with Corners Rounded 10">
            <a:hlinkClick r:id="" action="ppaction://noaction">
              <a:snd r:embed="rId36" name="Review_W11F_1.1.wav"/>
            </a:hlinkClick>
            <a:extLst>
              <a:ext uri="{FF2B5EF4-FFF2-40B4-BE49-F238E27FC236}">
                <a16:creationId xmlns:a16="http://schemas.microsoft.com/office/drawing/2014/main" id="{594BEEAA-601E-3D45-028A-39F05F0D9B5C}"/>
              </a:ext>
            </a:extLst>
          </p:cNvPr>
          <p:cNvSpPr/>
          <p:nvPr/>
        </p:nvSpPr>
        <p:spPr>
          <a:xfrm>
            <a:off x="9682769" y="1576032"/>
            <a:ext cx="1947069" cy="473764"/>
          </a:xfrm>
          <a:prstGeom prst="wedgeRoundRectCallout">
            <a:avLst>
              <a:gd name="adj1" fmla="val -63489"/>
              <a:gd name="adj2" fmla="val 14014"/>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Practica</a:t>
            </a:r>
            <a:r>
              <a:rPr lang="en-GB" sz="2800" dirty="0">
                <a:solidFill>
                  <a:srgbClr val="002060"/>
                </a:solidFill>
                <a:latin typeface="Century Gothic" panose="020B0502020202020204" pitchFamily="34" charset="0"/>
              </a:rPr>
              <a:t>.</a:t>
            </a:r>
            <a:endParaRPr lang="es-ES" sz="2800" dirty="0">
              <a:solidFill>
                <a:schemeClr val="bg1"/>
              </a:solidFill>
              <a:latin typeface="Century Gothic"/>
              <a:ea typeface="Century Gothic"/>
              <a:cs typeface="Century Gothic"/>
              <a:sym typeface="Century Gothic"/>
            </a:endParaRPr>
          </a:p>
        </p:txBody>
      </p:sp>
      <p:sp>
        <p:nvSpPr>
          <p:cNvPr id="119" name="Speech Bubble: Rectangle with Corners Rounded 118">
            <a:extLst>
              <a:ext uri="{FF2B5EF4-FFF2-40B4-BE49-F238E27FC236}">
                <a16:creationId xmlns:a16="http://schemas.microsoft.com/office/drawing/2014/main" id="{1BFBB69C-7946-4850-9530-04A9E12FD151}"/>
              </a:ext>
            </a:extLst>
          </p:cNvPr>
          <p:cNvSpPr/>
          <p:nvPr/>
        </p:nvSpPr>
        <p:spPr>
          <a:xfrm>
            <a:off x="755020" y="113753"/>
            <a:ext cx="5789114" cy="1003623"/>
          </a:xfrm>
          <a:prstGeom prst="wedgeRoundRectCallout">
            <a:avLst>
              <a:gd name="adj1" fmla="val 7957"/>
              <a:gd name="adj2" fmla="val 844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dirty="0">
                <a:solidFill>
                  <a:srgbClr val="002060"/>
                </a:solidFill>
                <a:latin typeface="Century Gothic" panose="020B0502020202020204" pitchFamily="34" charset="0"/>
              </a:rPr>
              <a:t>💡</a:t>
            </a:r>
            <a:r>
              <a:rPr kumimoji="0" lang="en-GB" sz="2200" i="0" u="none" strike="noStrike" kern="1200" cap="none" spc="0" normalizeH="0" noProof="0" dirty="0">
                <a:ln>
                  <a:noFill/>
                </a:ln>
                <a:solidFill>
                  <a:srgbClr val="002060"/>
                </a:solidFill>
                <a:effectLst/>
                <a:uLnTx/>
                <a:uFillTx/>
                <a:latin typeface="Century Gothic" panose="020B0502020202020204" pitchFamily="34" charset="0"/>
              </a:rPr>
              <a:t> </a:t>
            </a:r>
            <a:r>
              <a:rPr lang="en-GB" sz="2200" b="1" noProof="0" dirty="0">
                <a:solidFill>
                  <a:srgbClr val="002060"/>
                </a:solidFill>
                <a:latin typeface="Century Gothic" panose="020B0502020202020204" pitchFamily="34" charset="0"/>
              </a:rPr>
              <a:t>[z] </a:t>
            </a:r>
            <a:r>
              <a:rPr lang="en-GB" sz="2200" noProof="0" dirty="0">
                <a:solidFill>
                  <a:srgbClr val="002060"/>
                </a:solidFill>
                <a:latin typeface="Century Gothic" panose="020B0502020202020204" pitchFamily="34" charset="0"/>
              </a:rPr>
              <a:t>is always followed by [a] [o] [u]. </a:t>
            </a:r>
            <a:r>
              <a:rPr lang="en-GB" sz="2200" b="1" dirty="0">
                <a:solidFill>
                  <a:srgbClr val="002060"/>
                </a:solidFill>
                <a:latin typeface="Century Gothic" panose="020B0502020202020204" pitchFamily="34" charset="0"/>
              </a:rPr>
              <a:t>[z]</a:t>
            </a:r>
            <a:r>
              <a:rPr lang="en-GB" sz="2200" dirty="0">
                <a:solidFill>
                  <a:srgbClr val="002060"/>
                </a:solidFill>
                <a:latin typeface="Century Gothic" panose="020B0502020202020204" pitchFamily="34" charset="0"/>
              </a:rPr>
              <a:t> sounds the same as </a:t>
            </a:r>
            <a:r>
              <a:rPr lang="en-GB" sz="2200" b="1" dirty="0">
                <a:solidFill>
                  <a:srgbClr val="002060"/>
                </a:solidFill>
                <a:latin typeface="Century Gothic" panose="020B0502020202020204" pitchFamily="34" charset="0"/>
              </a:rPr>
              <a:t>[c]</a:t>
            </a:r>
            <a:r>
              <a:rPr lang="en-GB" sz="2200" dirty="0">
                <a:solidFill>
                  <a:srgbClr val="002060"/>
                </a:solidFill>
                <a:latin typeface="Century Gothic" panose="020B0502020202020204" pitchFamily="34" charset="0"/>
              </a:rPr>
              <a:t> in front of [e] [i]</a:t>
            </a:r>
            <a:r>
              <a:rPr kumimoji="0" lang="en-GB" sz="2200" b="1"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0"/>
                                        </p:tgtEl>
                                        <p:attrNameLst>
                                          <p:attrName>style.visibility</p:attrName>
                                        </p:attrNameLst>
                                      </p:cBhvr>
                                      <p:to>
                                        <p:strVal val="visible"/>
                                      </p:to>
                                    </p:set>
                                    <p:animEffect transition="in" filter="fade">
                                      <p:cBhvr>
                                        <p:cTn id="40" dur="500"/>
                                        <p:tgtEl>
                                          <p:spTgt spid="1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fade">
                                      <p:cBhvr>
                                        <p:cTn id="60" dur="500"/>
                                        <p:tgtEl>
                                          <p:spTgt spid="6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500"/>
                                        <p:tgtEl>
                                          <p:spTgt spid="6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500"/>
                                        <p:tgtEl>
                                          <p:spTgt spid="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fade">
                                      <p:cBhvr>
                                        <p:cTn id="75" dur="500"/>
                                        <p:tgtEl>
                                          <p:spTgt spid="7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fade">
                                      <p:cBhvr>
                                        <p:cTn id="81" dur="500"/>
                                        <p:tgtEl>
                                          <p:spTgt spid="78"/>
                                        </p:tgtEl>
                                      </p:cBhvr>
                                    </p:animEffect>
                                  </p:childTnLst>
                                </p:cTn>
                              </p:par>
                              <p:par>
                                <p:cTn id="82" presetID="10" presetClass="entr" presetSubtype="0" fill="hold"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500"/>
                                        <p:tgtEl>
                                          <p:spTgt spid="8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1"/>
                                        </p:tgtEl>
                                        <p:attrNameLst>
                                          <p:attrName>style.visibility</p:attrName>
                                        </p:attrNameLst>
                                      </p:cBhvr>
                                      <p:to>
                                        <p:strVal val="visible"/>
                                      </p:to>
                                    </p:set>
                                    <p:animEffect transition="in" filter="fade">
                                      <p:cBhvr>
                                        <p:cTn id="87" dur="500"/>
                                        <p:tgtEl>
                                          <p:spTgt spid="8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fade">
                                      <p:cBhvr>
                                        <p:cTn id="90" dur="500"/>
                                        <p:tgtEl>
                                          <p:spTgt spid="84"/>
                                        </p:tgtEl>
                                      </p:cBhvr>
                                    </p:animEffect>
                                  </p:childTnLst>
                                </p:cTn>
                              </p:par>
                              <p:par>
                                <p:cTn id="91" presetID="10" presetClass="entr" presetSubtype="0" fill="hold" nodeType="withEffect">
                                  <p:stCondLst>
                                    <p:cond delay="0"/>
                                  </p:stCondLst>
                                  <p:childTnLst>
                                    <p:set>
                                      <p:cBhvr>
                                        <p:cTn id="92" dur="1" fill="hold">
                                          <p:stCondLst>
                                            <p:cond delay="0"/>
                                          </p:stCondLst>
                                        </p:cTn>
                                        <p:tgtEl>
                                          <p:spTgt spid="109"/>
                                        </p:tgtEl>
                                        <p:attrNameLst>
                                          <p:attrName>style.visibility</p:attrName>
                                        </p:attrNameLst>
                                      </p:cBhvr>
                                      <p:to>
                                        <p:strVal val="visible"/>
                                      </p:to>
                                    </p:set>
                                    <p:animEffect transition="in" filter="fade">
                                      <p:cBhvr>
                                        <p:cTn id="93" dur="500"/>
                                        <p:tgtEl>
                                          <p:spTgt spid="109"/>
                                        </p:tgtEl>
                                      </p:cBhvr>
                                    </p:animEffect>
                                  </p:childTnLst>
                                </p:cTn>
                              </p:par>
                              <p:par>
                                <p:cTn id="94" presetID="10" presetClass="entr" presetSubtype="0" fill="hold" nodeType="withEffect">
                                  <p:stCondLst>
                                    <p:cond delay="0"/>
                                  </p:stCondLst>
                                  <p:childTnLst>
                                    <p:set>
                                      <p:cBhvr>
                                        <p:cTn id="95" dur="1" fill="hold">
                                          <p:stCondLst>
                                            <p:cond delay="0"/>
                                          </p:stCondLst>
                                        </p:cTn>
                                        <p:tgtEl>
                                          <p:spTgt spid="1026"/>
                                        </p:tgtEl>
                                        <p:attrNameLst>
                                          <p:attrName>style.visibility</p:attrName>
                                        </p:attrNameLst>
                                      </p:cBhvr>
                                      <p:to>
                                        <p:strVal val="visible"/>
                                      </p:to>
                                    </p:set>
                                    <p:animEffect transition="in" filter="fade">
                                      <p:cBhvr>
                                        <p:cTn id="96" dur="500"/>
                                        <p:tgtEl>
                                          <p:spTgt spid="1026"/>
                                        </p:tgtEl>
                                      </p:cBhvr>
                                    </p:animEffect>
                                  </p:childTnLst>
                                </p:cTn>
                              </p:par>
                              <p:par>
                                <p:cTn id="97" presetID="10" presetClass="entr" presetSubtype="0" fill="hold" nodeType="withEffect">
                                  <p:stCondLst>
                                    <p:cond delay="0"/>
                                  </p:stCondLst>
                                  <p:childTnLst>
                                    <p:set>
                                      <p:cBhvr>
                                        <p:cTn id="98" dur="1" fill="hold">
                                          <p:stCondLst>
                                            <p:cond delay="0"/>
                                          </p:stCondLst>
                                        </p:cTn>
                                        <p:tgtEl>
                                          <p:spTgt spid="123"/>
                                        </p:tgtEl>
                                        <p:attrNameLst>
                                          <p:attrName>style.visibility</p:attrName>
                                        </p:attrNameLst>
                                      </p:cBhvr>
                                      <p:to>
                                        <p:strVal val="visible"/>
                                      </p:to>
                                    </p:set>
                                    <p:animEffect transition="in" filter="fade">
                                      <p:cBhvr>
                                        <p:cTn id="99" dur="500"/>
                                        <p:tgtEl>
                                          <p:spTgt spid="123"/>
                                        </p:tgtEl>
                                      </p:cBhvr>
                                    </p:animEffect>
                                  </p:childTnLst>
                                </p:cTn>
                              </p:par>
                              <p:par>
                                <p:cTn id="100" presetID="10" presetClass="entr" presetSubtype="0" fill="hold" nodeType="withEffect">
                                  <p:stCondLst>
                                    <p:cond delay="0"/>
                                  </p:stCondLst>
                                  <p:childTnLst>
                                    <p:set>
                                      <p:cBhvr>
                                        <p:cTn id="101" dur="1" fill="hold">
                                          <p:stCondLst>
                                            <p:cond delay="0"/>
                                          </p:stCondLst>
                                        </p:cTn>
                                        <p:tgtEl>
                                          <p:spTgt spid="1028"/>
                                        </p:tgtEl>
                                        <p:attrNameLst>
                                          <p:attrName>style.visibility</p:attrName>
                                        </p:attrNameLst>
                                      </p:cBhvr>
                                      <p:to>
                                        <p:strVal val="visible"/>
                                      </p:to>
                                    </p:set>
                                    <p:animEffect transition="in" filter="fade">
                                      <p:cBhvr>
                                        <p:cTn id="102" dur="500"/>
                                        <p:tgtEl>
                                          <p:spTgt spid="102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0"/>
                                        </p:tgtEl>
                                        <p:attrNameLst>
                                          <p:attrName>style.visibility</p:attrName>
                                        </p:attrNameLst>
                                      </p:cBhvr>
                                      <p:to>
                                        <p:strVal val="visible"/>
                                      </p:to>
                                    </p:set>
                                    <p:animEffect transition="in" filter="fade">
                                      <p:cBhvr>
                                        <p:cTn id="105" dur="500"/>
                                        <p:tgtEl>
                                          <p:spTgt spid="7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3"/>
                                        </p:tgtEl>
                                        <p:attrNameLst>
                                          <p:attrName>style.visibility</p:attrName>
                                        </p:attrNameLst>
                                      </p:cBhvr>
                                      <p:to>
                                        <p:strVal val="visible"/>
                                      </p:to>
                                    </p:set>
                                    <p:animEffect transition="in" filter="fade">
                                      <p:cBhvr>
                                        <p:cTn id="108" dur="500"/>
                                        <p:tgtEl>
                                          <p:spTgt spid="8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21"/>
                                        </p:tgtEl>
                                        <p:attrNameLst>
                                          <p:attrName>style.visibility</p:attrName>
                                        </p:attrNameLst>
                                      </p:cBhvr>
                                      <p:to>
                                        <p:strVal val="visible"/>
                                      </p:to>
                                    </p:set>
                                    <p:animEffect transition="in" filter="fade">
                                      <p:cBhvr>
                                        <p:cTn id="113" dur="500"/>
                                        <p:tgtEl>
                                          <p:spTgt spid="121"/>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66"/>
                                        </p:tgtEl>
                                      </p:cBhvr>
                                    </p:animEffect>
                                    <p:set>
                                      <p:cBhvr>
                                        <p:cTn id="118" dur="1" fill="hold">
                                          <p:stCondLst>
                                            <p:cond delay="499"/>
                                          </p:stCondLst>
                                        </p:cTn>
                                        <p:tgtEl>
                                          <p:spTgt spid="6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67"/>
                                        </p:tgtEl>
                                      </p:cBhvr>
                                    </p:animEffect>
                                    <p:set>
                                      <p:cBhvr>
                                        <p:cTn id="121" dur="1" fill="hold">
                                          <p:stCondLst>
                                            <p:cond delay="499"/>
                                          </p:stCondLst>
                                        </p:cTn>
                                        <p:tgtEl>
                                          <p:spTgt spid="6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68"/>
                                        </p:tgtEl>
                                      </p:cBhvr>
                                    </p:animEffect>
                                    <p:set>
                                      <p:cBhvr>
                                        <p:cTn id="124" dur="1" fill="hold">
                                          <p:stCondLst>
                                            <p:cond delay="499"/>
                                          </p:stCondLst>
                                        </p:cTn>
                                        <p:tgtEl>
                                          <p:spTgt spid="6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71"/>
                                        </p:tgtEl>
                                      </p:cBhvr>
                                    </p:animEffect>
                                    <p:set>
                                      <p:cBhvr>
                                        <p:cTn id="127" dur="1" fill="hold">
                                          <p:stCondLst>
                                            <p:cond delay="499"/>
                                          </p:stCondLst>
                                        </p:cTn>
                                        <p:tgtEl>
                                          <p:spTgt spid="7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75"/>
                                        </p:tgtEl>
                                      </p:cBhvr>
                                    </p:animEffect>
                                    <p:set>
                                      <p:cBhvr>
                                        <p:cTn id="130" dur="1" fill="hold">
                                          <p:stCondLst>
                                            <p:cond delay="499"/>
                                          </p:stCondLst>
                                        </p:cTn>
                                        <p:tgtEl>
                                          <p:spTgt spid="7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6"/>
                                        </p:tgtEl>
                                      </p:cBhvr>
                                    </p:animEffect>
                                    <p:set>
                                      <p:cBhvr>
                                        <p:cTn id="133" dur="1" fill="hold">
                                          <p:stCondLst>
                                            <p:cond delay="499"/>
                                          </p:stCondLst>
                                        </p:cTn>
                                        <p:tgtEl>
                                          <p:spTgt spid="76"/>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09"/>
                                        </p:tgtEl>
                                      </p:cBhvr>
                                    </p:animEffect>
                                    <p:set>
                                      <p:cBhvr>
                                        <p:cTn id="136" dur="1" fill="hold">
                                          <p:stCondLst>
                                            <p:cond delay="499"/>
                                          </p:stCondLst>
                                        </p:cTn>
                                        <p:tgtEl>
                                          <p:spTgt spid="109"/>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1026"/>
                                        </p:tgtEl>
                                      </p:cBhvr>
                                    </p:animEffect>
                                    <p:set>
                                      <p:cBhvr>
                                        <p:cTn id="139" dur="1" fill="hold">
                                          <p:stCondLst>
                                            <p:cond delay="499"/>
                                          </p:stCondLst>
                                        </p:cTn>
                                        <p:tgtEl>
                                          <p:spTgt spid="102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2" nodeType="click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fade">
                                      <p:cBhvr>
                                        <p:cTn id="144" dur="500"/>
                                        <p:tgtEl>
                                          <p:spTgt spid="66"/>
                                        </p:tgtEl>
                                      </p:cBhvr>
                                    </p:animEffect>
                                  </p:childTnLst>
                                </p:cTn>
                              </p:par>
                              <p:par>
                                <p:cTn id="145" presetID="10" presetClass="entr" presetSubtype="0" fill="hold" grpId="2" nodeType="withEffect">
                                  <p:stCondLst>
                                    <p:cond delay="0"/>
                                  </p:stCondLst>
                                  <p:childTnLst>
                                    <p:set>
                                      <p:cBhvr>
                                        <p:cTn id="146" dur="1" fill="hold">
                                          <p:stCondLst>
                                            <p:cond delay="0"/>
                                          </p:stCondLst>
                                        </p:cTn>
                                        <p:tgtEl>
                                          <p:spTgt spid="67"/>
                                        </p:tgtEl>
                                        <p:attrNameLst>
                                          <p:attrName>style.visibility</p:attrName>
                                        </p:attrNameLst>
                                      </p:cBhvr>
                                      <p:to>
                                        <p:strVal val="visible"/>
                                      </p:to>
                                    </p:set>
                                    <p:animEffect transition="in" filter="fade">
                                      <p:cBhvr>
                                        <p:cTn id="147" dur="500"/>
                                        <p:tgtEl>
                                          <p:spTgt spid="67"/>
                                        </p:tgtEl>
                                      </p:cBhvr>
                                    </p:animEffect>
                                  </p:childTnLst>
                                </p:cTn>
                              </p:par>
                              <p:par>
                                <p:cTn id="148" presetID="10" presetClass="entr" presetSubtype="0" fill="hold" grpId="2" nodeType="withEffect">
                                  <p:stCondLst>
                                    <p:cond delay="0"/>
                                  </p:stCondLst>
                                  <p:childTnLst>
                                    <p:set>
                                      <p:cBhvr>
                                        <p:cTn id="149" dur="1" fill="hold">
                                          <p:stCondLst>
                                            <p:cond delay="0"/>
                                          </p:stCondLst>
                                        </p:cTn>
                                        <p:tgtEl>
                                          <p:spTgt spid="68"/>
                                        </p:tgtEl>
                                        <p:attrNameLst>
                                          <p:attrName>style.visibility</p:attrName>
                                        </p:attrNameLst>
                                      </p:cBhvr>
                                      <p:to>
                                        <p:strVal val="visible"/>
                                      </p:to>
                                    </p:set>
                                    <p:animEffect transition="in" filter="fade">
                                      <p:cBhvr>
                                        <p:cTn id="150" dur="500"/>
                                        <p:tgtEl>
                                          <p:spTgt spid="68"/>
                                        </p:tgtEl>
                                      </p:cBhvr>
                                    </p:animEffect>
                                  </p:childTnLst>
                                </p:cTn>
                              </p:par>
                              <p:par>
                                <p:cTn id="151" presetID="10" presetClass="entr" presetSubtype="0" fill="hold" grpId="2" nodeType="withEffect">
                                  <p:stCondLst>
                                    <p:cond delay="0"/>
                                  </p:stCondLst>
                                  <p:childTnLst>
                                    <p:set>
                                      <p:cBhvr>
                                        <p:cTn id="152" dur="1" fill="hold">
                                          <p:stCondLst>
                                            <p:cond delay="0"/>
                                          </p:stCondLst>
                                        </p:cTn>
                                        <p:tgtEl>
                                          <p:spTgt spid="71"/>
                                        </p:tgtEl>
                                        <p:attrNameLst>
                                          <p:attrName>style.visibility</p:attrName>
                                        </p:attrNameLst>
                                      </p:cBhvr>
                                      <p:to>
                                        <p:strVal val="visible"/>
                                      </p:to>
                                    </p:set>
                                    <p:animEffect transition="in" filter="fade">
                                      <p:cBhvr>
                                        <p:cTn id="153" dur="500"/>
                                        <p:tgtEl>
                                          <p:spTgt spid="71"/>
                                        </p:tgtEl>
                                      </p:cBhvr>
                                    </p:animEffect>
                                  </p:childTnLst>
                                </p:cTn>
                              </p:par>
                              <p:par>
                                <p:cTn id="154" presetID="10" presetClass="entr" presetSubtype="0" fill="hold" grpId="2" nodeType="withEffect">
                                  <p:stCondLst>
                                    <p:cond delay="0"/>
                                  </p:stCondLst>
                                  <p:childTnLst>
                                    <p:set>
                                      <p:cBhvr>
                                        <p:cTn id="155" dur="1" fill="hold">
                                          <p:stCondLst>
                                            <p:cond delay="0"/>
                                          </p:stCondLst>
                                        </p:cTn>
                                        <p:tgtEl>
                                          <p:spTgt spid="75"/>
                                        </p:tgtEl>
                                        <p:attrNameLst>
                                          <p:attrName>style.visibility</p:attrName>
                                        </p:attrNameLst>
                                      </p:cBhvr>
                                      <p:to>
                                        <p:strVal val="visible"/>
                                      </p:to>
                                    </p:set>
                                    <p:animEffect transition="in" filter="fade">
                                      <p:cBhvr>
                                        <p:cTn id="156" dur="500"/>
                                        <p:tgtEl>
                                          <p:spTgt spid="75"/>
                                        </p:tgtEl>
                                      </p:cBhvr>
                                    </p:animEffect>
                                  </p:childTnLst>
                                </p:cTn>
                              </p:par>
                              <p:par>
                                <p:cTn id="157" presetID="10" presetClass="entr" presetSubtype="0" fill="hold" grpId="2" nodeType="withEffect">
                                  <p:stCondLst>
                                    <p:cond delay="0"/>
                                  </p:stCondLst>
                                  <p:childTnLst>
                                    <p:set>
                                      <p:cBhvr>
                                        <p:cTn id="158" dur="1" fill="hold">
                                          <p:stCondLst>
                                            <p:cond delay="0"/>
                                          </p:stCondLst>
                                        </p:cTn>
                                        <p:tgtEl>
                                          <p:spTgt spid="76"/>
                                        </p:tgtEl>
                                        <p:attrNameLst>
                                          <p:attrName>style.visibility</p:attrName>
                                        </p:attrNameLst>
                                      </p:cBhvr>
                                      <p:to>
                                        <p:strVal val="visible"/>
                                      </p:to>
                                    </p:set>
                                    <p:animEffect transition="in" filter="fade">
                                      <p:cBhvr>
                                        <p:cTn id="159" dur="500"/>
                                        <p:tgtEl>
                                          <p:spTgt spid="76"/>
                                        </p:tgtEl>
                                      </p:cBhvr>
                                    </p:animEffect>
                                  </p:childTnLst>
                                </p:cTn>
                              </p:par>
                              <p:par>
                                <p:cTn id="160" presetID="10" presetClass="entr" presetSubtype="0" fill="hold" grpId="1" nodeType="withEffect">
                                  <p:stCondLst>
                                    <p:cond delay="0"/>
                                  </p:stCondLst>
                                  <p:childTnLst>
                                    <p:set>
                                      <p:cBhvr>
                                        <p:cTn id="161" dur="1" fill="hold">
                                          <p:stCondLst>
                                            <p:cond delay="0"/>
                                          </p:stCondLst>
                                        </p:cTn>
                                        <p:tgtEl>
                                          <p:spTgt spid="81"/>
                                        </p:tgtEl>
                                        <p:attrNameLst>
                                          <p:attrName>style.visibility</p:attrName>
                                        </p:attrNameLst>
                                      </p:cBhvr>
                                      <p:to>
                                        <p:strVal val="visible"/>
                                      </p:to>
                                    </p:set>
                                    <p:animEffect transition="in" filter="fade">
                                      <p:cBhvr>
                                        <p:cTn id="162" dur="500"/>
                                        <p:tgtEl>
                                          <p:spTgt spid="81"/>
                                        </p:tgtEl>
                                      </p:cBhvr>
                                    </p:animEffect>
                                  </p:childTnLst>
                                </p:cTn>
                              </p:par>
                              <p:par>
                                <p:cTn id="163" presetID="10" presetClass="entr" presetSubtype="0" fill="hold" nodeType="withEffect">
                                  <p:stCondLst>
                                    <p:cond delay="0"/>
                                  </p:stCondLst>
                                  <p:childTnLst>
                                    <p:set>
                                      <p:cBhvr>
                                        <p:cTn id="164" dur="1" fill="hold">
                                          <p:stCondLst>
                                            <p:cond delay="0"/>
                                          </p:stCondLst>
                                        </p:cTn>
                                        <p:tgtEl>
                                          <p:spTgt spid="109"/>
                                        </p:tgtEl>
                                        <p:attrNameLst>
                                          <p:attrName>style.visibility</p:attrName>
                                        </p:attrNameLst>
                                      </p:cBhvr>
                                      <p:to>
                                        <p:strVal val="visible"/>
                                      </p:to>
                                    </p:set>
                                    <p:animEffect transition="in" filter="fade">
                                      <p:cBhvr>
                                        <p:cTn id="165" dur="500"/>
                                        <p:tgtEl>
                                          <p:spTgt spid="109"/>
                                        </p:tgtEl>
                                      </p:cBhvr>
                                    </p:animEffect>
                                  </p:childTnLst>
                                </p:cTn>
                              </p:par>
                              <p:par>
                                <p:cTn id="166" presetID="10" presetClass="entr" presetSubtype="0" fill="hold" nodeType="withEffect">
                                  <p:stCondLst>
                                    <p:cond delay="0"/>
                                  </p:stCondLst>
                                  <p:childTnLst>
                                    <p:set>
                                      <p:cBhvr>
                                        <p:cTn id="167" dur="1" fill="hold">
                                          <p:stCondLst>
                                            <p:cond delay="0"/>
                                          </p:stCondLst>
                                        </p:cTn>
                                        <p:tgtEl>
                                          <p:spTgt spid="1026"/>
                                        </p:tgtEl>
                                        <p:attrNameLst>
                                          <p:attrName>style.visibility</p:attrName>
                                        </p:attrNameLst>
                                      </p:cBhvr>
                                      <p:to>
                                        <p:strVal val="visible"/>
                                      </p:to>
                                    </p:set>
                                    <p:animEffect transition="in" filter="fade">
                                      <p:cBhvr>
                                        <p:cTn id="168" dur="500"/>
                                        <p:tgtEl>
                                          <p:spTgt spid="1026"/>
                                        </p:tgtEl>
                                      </p:cBhvr>
                                    </p:animEffect>
                                  </p:childTnLst>
                                </p:cTn>
                              </p:par>
                              <p:par>
                                <p:cTn id="169" presetID="10" presetClass="entr" presetSubtype="0" fill="hold" grpId="1" nodeType="withEffect">
                                  <p:stCondLst>
                                    <p:cond delay="0"/>
                                  </p:stCondLst>
                                  <p:childTnLst>
                                    <p:set>
                                      <p:cBhvr>
                                        <p:cTn id="170" dur="1" fill="hold">
                                          <p:stCondLst>
                                            <p:cond delay="0"/>
                                          </p:stCondLst>
                                        </p:cTn>
                                        <p:tgtEl>
                                          <p:spTgt spid="70"/>
                                        </p:tgtEl>
                                        <p:attrNameLst>
                                          <p:attrName>style.visibility</p:attrName>
                                        </p:attrNameLst>
                                      </p:cBhvr>
                                      <p:to>
                                        <p:strVal val="visible"/>
                                      </p:to>
                                    </p:set>
                                    <p:animEffect transition="in" filter="fade">
                                      <p:cBhvr>
                                        <p:cTn id="171" dur="500"/>
                                        <p:tgtEl>
                                          <p:spTgt spid="70"/>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122"/>
                                        </p:tgtEl>
                                        <p:attrNameLst>
                                          <p:attrName>style.visibility</p:attrName>
                                        </p:attrNameLst>
                                      </p:cBhvr>
                                      <p:to>
                                        <p:strVal val="visible"/>
                                      </p:to>
                                    </p:set>
                                    <p:animEffect transition="in" filter="fade">
                                      <p:cBhvr>
                                        <p:cTn id="176" dur="500"/>
                                        <p:tgtEl>
                                          <p:spTgt spid="122"/>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82"/>
                                        </p:tgtEl>
                                      </p:cBhvr>
                                    </p:animEffect>
                                    <p:set>
                                      <p:cBhvr>
                                        <p:cTn id="181" dur="1" fill="hold">
                                          <p:stCondLst>
                                            <p:cond delay="499"/>
                                          </p:stCondLst>
                                        </p:cTn>
                                        <p:tgtEl>
                                          <p:spTgt spid="82"/>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69"/>
                                        </p:tgtEl>
                                      </p:cBhvr>
                                    </p:animEffect>
                                    <p:set>
                                      <p:cBhvr>
                                        <p:cTn id="184" dur="1" fill="hold">
                                          <p:stCondLst>
                                            <p:cond delay="499"/>
                                          </p:stCondLst>
                                        </p:cTn>
                                        <p:tgtEl>
                                          <p:spTgt spid="69"/>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72"/>
                                        </p:tgtEl>
                                      </p:cBhvr>
                                    </p:animEffect>
                                    <p:set>
                                      <p:cBhvr>
                                        <p:cTn id="187" dur="1" fill="hold">
                                          <p:stCondLst>
                                            <p:cond delay="499"/>
                                          </p:stCondLst>
                                        </p:cTn>
                                        <p:tgtEl>
                                          <p:spTgt spid="72"/>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73"/>
                                        </p:tgtEl>
                                      </p:cBhvr>
                                    </p:animEffect>
                                    <p:set>
                                      <p:cBhvr>
                                        <p:cTn id="190" dur="1" fill="hold">
                                          <p:stCondLst>
                                            <p:cond delay="499"/>
                                          </p:stCondLst>
                                        </p:cTn>
                                        <p:tgtEl>
                                          <p:spTgt spid="73"/>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78"/>
                                        </p:tgtEl>
                                      </p:cBhvr>
                                    </p:animEffect>
                                    <p:set>
                                      <p:cBhvr>
                                        <p:cTn id="193" dur="1" fill="hold">
                                          <p:stCondLst>
                                            <p:cond delay="499"/>
                                          </p:stCondLst>
                                        </p:cTn>
                                        <p:tgtEl>
                                          <p:spTgt spid="78"/>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80"/>
                                        </p:tgtEl>
                                      </p:cBhvr>
                                    </p:animEffect>
                                    <p:set>
                                      <p:cBhvr>
                                        <p:cTn id="196" dur="1" fill="hold">
                                          <p:stCondLst>
                                            <p:cond delay="499"/>
                                          </p:stCondLst>
                                        </p:cTn>
                                        <p:tgtEl>
                                          <p:spTgt spid="8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84"/>
                                        </p:tgtEl>
                                      </p:cBhvr>
                                    </p:animEffect>
                                    <p:set>
                                      <p:cBhvr>
                                        <p:cTn id="199" dur="1" fill="hold">
                                          <p:stCondLst>
                                            <p:cond delay="499"/>
                                          </p:stCondLst>
                                        </p:cTn>
                                        <p:tgtEl>
                                          <p:spTgt spid="8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23"/>
                                        </p:tgtEl>
                                      </p:cBhvr>
                                    </p:animEffect>
                                    <p:set>
                                      <p:cBhvr>
                                        <p:cTn id="202" dur="1" fill="hold">
                                          <p:stCondLst>
                                            <p:cond delay="499"/>
                                          </p:stCondLst>
                                        </p:cTn>
                                        <p:tgtEl>
                                          <p:spTgt spid="123"/>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1028"/>
                                        </p:tgtEl>
                                      </p:cBhvr>
                                    </p:animEffect>
                                    <p:set>
                                      <p:cBhvr>
                                        <p:cTn id="205" dur="1" fill="hold">
                                          <p:stCondLst>
                                            <p:cond delay="499"/>
                                          </p:stCondLst>
                                        </p:cTn>
                                        <p:tgtEl>
                                          <p:spTgt spid="1028"/>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83"/>
                                        </p:tgtEl>
                                      </p:cBhvr>
                                    </p:animEffect>
                                    <p:set>
                                      <p:cBhvr>
                                        <p:cTn id="208"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6" grpId="1"/>
      <p:bldP spid="66" grpId="2"/>
      <p:bldP spid="67" grpId="0"/>
      <p:bldP spid="67" grpId="1"/>
      <p:bldP spid="67" grpId="2"/>
      <p:bldP spid="68" grpId="0"/>
      <p:bldP spid="68" grpId="1"/>
      <p:bldP spid="68" grpId="2"/>
      <p:bldP spid="69" grpId="0"/>
      <p:bldP spid="69" grpId="1"/>
      <p:bldP spid="70" grpId="0"/>
      <p:bldP spid="70" grpId="1"/>
      <p:bldP spid="71" grpId="0"/>
      <p:bldP spid="71" grpId="1"/>
      <p:bldP spid="71" grpId="2"/>
      <p:bldP spid="72" grpId="0"/>
      <p:bldP spid="72" grpId="1"/>
      <p:bldP spid="73" grpId="0"/>
      <p:bldP spid="73" grpId="1"/>
      <p:bldP spid="75" grpId="0"/>
      <p:bldP spid="75" grpId="1"/>
      <p:bldP spid="75" grpId="2"/>
      <p:bldP spid="76" grpId="0"/>
      <p:bldP spid="76" grpId="1"/>
      <p:bldP spid="76" grpId="2"/>
      <p:bldP spid="78" grpId="0"/>
      <p:bldP spid="78" grpId="1"/>
      <p:bldP spid="81" grpId="0"/>
      <p:bldP spid="81" grpId="1"/>
      <p:bldP spid="83" grpId="0"/>
      <p:bldP spid="83" grpId="1"/>
      <p:bldP spid="84" grpId="0"/>
      <p:bldP spid="84" grpId="1"/>
      <p:bldP spid="108" grpId="0" animBg="1"/>
      <p:bldP spid="113" grpId="0" animBg="1"/>
      <p:bldP spid="114" grpId="0" animBg="1"/>
      <p:bldP spid="115" grpId="0" animBg="1"/>
      <p:bldP spid="116" grpId="0" animBg="1"/>
      <p:bldP spid="117" grpId="0" animBg="1"/>
      <p:bldP spid="120" grpId="0"/>
      <p:bldP spid="121" grpId="0" animBg="1"/>
      <p:bldP spid="122" grpId="0" animBg="1"/>
      <p:bldP spid="110" grpId="0" animBg="1"/>
      <p:bldP spid="11" grpId="0" animBg="1"/>
      <p:bldP spid="1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extBox 9">
            <a:extLst>
              <a:ext uri="{FF2B5EF4-FFF2-40B4-BE49-F238E27FC236}">
                <a16:creationId xmlns:a16="http://schemas.microsoft.com/office/drawing/2014/main" id="{9D14910A-9F01-47AE-A73E-4F700441A8CD}"/>
              </a:ext>
            </a:extLst>
          </p:cNvPr>
          <p:cNvSpPr txBox="1"/>
          <p:nvPr/>
        </p:nvSpPr>
        <p:spPr>
          <a:xfrm>
            <a:off x="104659" y="665002"/>
            <a:ext cx="99954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Sofía and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Quique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share a table and it’s a bit messy.</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1" name="Picture 10" descr="Logo&#10;&#10;Description automatically generated">
            <a:extLst>
              <a:ext uri="{FF2B5EF4-FFF2-40B4-BE49-F238E27FC236}">
                <a16:creationId xmlns:a16="http://schemas.microsoft.com/office/drawing/2014/main" id="{D3798820-AD9F-4B42-85DB-CB80A8ADE14C}"/>
              </a:ext>
            </a:extLst>
          </p:cNvPr>
          <p:cNvPicPr>
            <a:picLocks noChangeAspect="1"/>
          </p:cNvPicPr>
          <p:nvPr/>
        </p:nvPicPr>
        <p:blipFill>
          <a:blip r:embed="rId4"/>
          <a:stretch>
            <a:fillRect/>
          </a:stretch>
        </p:blipFill>
        <p:spPr>
          <a:xfrm>
            <a:off x="6955867" y="2713959"/>
            <a:ext cx="1810845" cy="2658079"/>
          </a:xfrm>
          <a:prstGeom prst="rect">
            <a:avLst/>
          </a:prstGeom>
        </p:spPr>
      </p:pic>
      <p:pic>
        <p:nvPicPr>
          <p:cNvPr id="12" name="Picture 4" descr="Escritorio, Educación, Escuela">
            <a:extLst>
              <a:ext uri="{FF2B5EF4-FFF2-40B4-BE49-F238E27FC236}">
                <a16:creationId xmlns:a16="http://schemas.microsoft.com/office/drawing/2014/main" id="{751BE466-04BD-4489-BD5B-F2691D1C3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061" y="4247135"/>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ámpara, La Luz, Tabla, Vector">
            <a:extLst>
              <a:ext uri="{FF2B5EF4-FFF2-40B4-BE49-F238E27FC236}">
                <a16:creationId xmlns:a16="http://schemas.microsoft.com/office/drawing/2014/main" id="{8C4B3868-6A6D-42E0-B805-EC7D4D0FE8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7280" y="3619356"/>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ámpara, La Luz, Tabla, Vector">
            <a:extLst>
              <a:ext uri="{FF2B5EF4-FFF2-40B4-BE49-F238E27FC236}">
                <a16:creationId xmlns:a16="http://schemas.microsoft.com/office/drawing/2014/main" id="{F283EF67-8245-44F3-AA47-8CD0A48D6948}"/>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8832259" y="3619356"/>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Sandwich, Comida, Embutido, Bocadillo, Nuevo, Saludable">
            <a:extLst>
              <a:ext uri="{FF2B5EF4-FFF2-40B4-BE49-F238E27FC236}">
                <a16:creationId xmlns:a16="http://schemas.microsoft.com/office/drawing/2014/main" id="{0DA85B85-E137-48BB-911B-D2F1ADDE69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1999" y="4305534"/>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Juguetes, Perro, Cachorro, Niños, Linda, Niño, Mascota">
            <a:extLst>
              <a:ext uri="{FF2B5EF4-FFF2-40B4-BE49-F238E27FC236}">
                <a16:creationId xmlns:a16="http://schemas.microsoft.com/office/drawing/2014/main" id="{C6C928D3-1229-4389-96C5-8735DC7B86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4490" y="6073958"/>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studiar, Computadora Portátil, Libros, Estudiante">
            <a:extLst>
              <a:ext uri="{FF2B5EF4-FFF2-40B4-BE49-F238E27FC236}">
                <a16:creationId xmlns:a16="http://schemas.microsoft.com/office/drawing/2014/main" id="{404E678F-AA7F-42C0-A1C0-FB6404BCAE7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4231" r="58276"/>
          <a:stretch/>
        </p:blipFill>
        <p:spPr bwMode="auto">
          <a:xfrm>
            <a:off x="5181922" y="3269544"/>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Borrador, Escuela, Suministros, Oficina, Dibujo">
            <a:extLst>
              <a:ext uri="{FF2B5EF4-FFF2-40B4-BE49-F238E27FC236}">
                <a16:creationId xmlns:a16="http://schemas.microsoft.com/office/drawing/2014/main" id="{FF1BED0A-2F7F-4083-8388-9CCD10A63C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08551">
            <a:off x="6917062" y="430179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Oval 18">
            <a:extLst>
              <a:ext uri="{FF2B5EF4-FFF2-40B4-BE49-F238E27FC236}">
                <a16:creationId xmlns:a16="http://schemas.microsoft.com/office/drawing/2014/main" id="{00FA9044-0DE5-4423-88E5-AB78D3F334A6}"/>
              </a:ext>
            </a:extLst>
          </p:cNvPr>
          <p:cNvSpPr/>
          <p:nvPr/>
        </p:nvSpPr>
        <p:spPr>
          <a:xfrm>
            <a:off x="1135158" y="1893571"/>
            <a:ext cx="3304344" cy="1756042"/>
          </a:xfrm>
          <a:prstGeom prst="wedgeEllipseCallout">
            <a:avLst>
              <a:gd name="adj1" fmla="val -14982"/>
              <a:gd name="adj2" fmla="val 88167"/>
            </a:avLst>
          </a:prstGeom>
          <a:solidFill>
            <a:srgbClr val="FF66CC"/>
          </a:solidFill>
          <a:ln>
            <a:solidFill>
              <a:srgbClr val="FF66CC"/>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¡Qué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desastre</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hijos</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pic>
        <p:nvPicPr>
          <p:cNvPr id="20" name="Picture 19">
            <a:extLst>
              <a:ext uri="{FF2B5EF4-FFF2-40B4-BE49-F238E27FC236}">
                <a16:creationId xmlns:a16="http://schemas.microsoft.com/office/drawing/2014/main" id="{DB13B97D-4540-4E42-9E24-354D1B3490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6201" y="3269544"/>
            <a:ext cx="2894078" cy="3471566"/>
          </a:xfrm>
          <a:prstGeom prst="rect">
            <a:avLst/>
          </a:prstGeom>
        </p:spPr>
      </p:pic>
      <p:sp>
        <p:nvSpPr>
          <p:cNvPr id="21" name="TextBox 20">
            <a:extLst>
              <a:ext uri="{FF2B5EF4-FFF2-40B4-BE49-F238E27FC236}">
                <a16:creationId xmlns:a16="http://schemas.microsoft.com/office/drawing/2014/main" id="{432D3B2A-9F10-4E7D-A0AB-B16AD341FF86}"/>
              </a:ext>
            </a:extLst>
          </p:cNvPr>
          <p:cNvSpPr txBox="1"/>
          <p:nvPr/>
        </p:nvSpPr>
        <p:spPr>
          <a:xfrm>
            <a:off x="9844088" y="6150787"/>
            <a:ext cx="2362200" cy="64633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desastre</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disaster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hijos</a:t>
            </a:r>
            <a:r>
              <a:rPr kumimoji="0" lang="en-GB"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 children</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DEC973A-6C44-CFEE-2846-C0DE9701130F}"/>
              </a:ext>
            </a:extLst>
          </p:cNvPr>
          <p:cNvGrpSpPr/>
          <p:nvPr/>
        </p:nvGrpSpPr>
        <p:grpSpPr>
          <a:xfrm>
            <a:off x="11121662" y="78253"/>
            <a:ext cx="691095" cy="701024"/>
            <a:chOff x="11059045" y="145038"/>
            <a:chExt cx="945328" cy="980949"/>
          </a:xfrm>
          <a:solidFill>
            <a:srgbClr val="B9E5EE"/>
          </a:solidFill>
        </p:grpSpPr>
        <p:sp>
          <p:nvSpPr>
            <p:cNvPr id="4" name="Oval 3">
              <a:extLst>
                <a:ext uri="{FF2B5EF4-FFF2-40B4-BE49-F238E27FC236}">
                  <a16:creationId xmlns:a16="http://schemas.microsoft.com/office/drawing/2014/main" id="{49E9D57C-3BA2-3DEC-82E0-6A162ACA2A54}"/>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5" name="Picture 4" descr="Free speaker sound loud vector">
              <a:extLst>
                <a:ext uri="{FF2B5EF4-FFF2-40B4-BE49-F238E27FC236}">
                  <a16:creationId xmlns:a16="http://schemas.microsoft.com/office/drawing/2014/main" id="{A982F9B7-9BFC-C7B4-29A4-DDB32EE63A7E}"/>
                </a:ext>
              </a:extLst>
            </p:cNvPr>
            <p:cNvPicPr>
              <a:picLocks noChangeAspect="1" noChangeArrowheads="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2" name="Google Shape;222;p10">
            <a:extLst>
              <a:ext uri="{FF2B5EF4-FFF2-40B4-BE49-F238E27FC236}">
                <a16:creationId xmlns:a16="http://schemas.microsoft.com/office/drawing/2014/main" id="{F4AD24AE-1A8D-9739-1475-A0F09D68E9C7}"/>
              </a:ext>
            </a:extLst>
          </p:cNvPr>
          <p:cNvSpPr txBox="1"/>
          <p:nvPr/>
        </p:nvSpPr>
        <p:spPr>
          <a:xfrm>
            <a:off x="10807756" y="831614"/>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
        <p:nvSpPr>
          <p:cNvPr id="24" name="Title 23">
            <a:extLst>
              <a:ext uri="{FF2B5EF4-FFF2-40B4-BE49-F238E27FC236}">
                <a16:creationId xmlns:a16="http://schemas.microsoft.com/office/drawing/2014/main" id="{3486C57E-DF52-5E30-C5E0-F3DF3F67D66D}"/>
              </a:ext>
            </a:extLst>
          </p:cNvPr>
          <p:cNvSpPr>
            <a:spLocks noGrp="1"/>
          </p:cNvSpPr>
          <p:nvPr>
            <p:ph type="title"/>
          </p:nvPr>
        </p:nvSpPr>
        <p:spPr>
          <a:xfrm>
            <a:off x="611660" y="136954"/>
            <a:ext cx="10515600" cy="478471"/>
          </a:xfrm>
        </p:spPr>
        <p:txBody>
          <a:bodyPr>
            <a:normAutofit fontScale="90000"/>
          </a:bodyPr>
          <a:lstStyle/>
          <a:p>
            <a:r>
              <a:rPr lang="en-GB" sz="3600" b="1" dirty="0">
                <a:solidFill>
                  <a:srgbClr val="002060"/>
                </a:solidFill>
                <a:latin typeface="Century Gothic" panose="020B0502020202020204" pitchFamily="34" charset="0"/>
              </a:rPr>
              <a:t>Follow up 2: La mesa de Sofía y Quique</a:t>
            </a:r>
          </a:p>
        </p:txBody>
      </p:sp>
      <p:pic>
        <p:nvPicPr>
          <p:cNvPr id="25" name="Graphic 24" descr="Teacher">
            <a:extLst>
              <a:ext uri="{FF2B5EF4-FFF2-40B4-BE49-F238E27FC236}">
                <a16:creationId xmlns:a16="http://schemas.microsoft.com/office/drawing/2014/main" id="{53300DE8-6CFD-0592-7E47-C23760C5F64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2316" y="1076998"/>
            <a:ext cx="914400" cy="914400"/>
          </a:xfrm>
          <a:prstGeom prst="rect">
            <a:avLst/>
          </a:prstGeom>
        </p:spPr>
      </p:pic>
      <p:sp>
        <p:nvSpPr>
          <p:cNvPr id="26" name="Speech Bubble: Rectangle with Corners Rounded 25">
            <a:extLst>
              <a:ext uri="{FF2B5EF4-FFF2-40B4-BE49-F238E27FC236}">
                <a16:creationId xmlns:a16="http://schemas.microsoft.com/office/drawing/2014/main" id="{26E23E66-60BF-7715-F7E1-0B442D6F11A8}"/>
              </a:ext>
            </a:extLst>
          </p:cNvPr>
          <p:cNvSpPr/>
          <p:nvPr/>
        </p:nvSpPr>
        <p:spPr>
          <a:xfrm>
            <a:off x="1140838" y="1205587"/>
            <a:ext cx="8148929" cy="555585"/>
          </a:xfrm>
          <a:prstGeom prst="wedgeRoundRectCallout">
            <a:avLst>
              <a:gd name="adj1" fmla="val -54852"/>
              <a:gd name="adj2" fmla="val 760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8" name="TextBox 7">
            <a:extLst>
              <a:ext uri="{FF2B5EF4-FFF2-40B4-BE49-F238E27FC236}">
                <a16:creationId xmlns:a16="http://schemas.microsoft.com/office/drawing/2014/main" id="{D5461993-EC62-4E50-B017-5173D348A555}"/>
              </a:ext>
            </a:extLst>
          </p:cNvPr>
          <p:cNvSpPr txBox="1"/>
          <p:nvPr/>
        </p:nvSpPr>
        <p:spPr>
          <a:xfrm>
            <a:off x="1140839" y="1232956"/>
            <a:ext cx="1033330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Elena, la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madre</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de Sofía y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Quique</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lee la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lista</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t>
            </a:r>
            <a:endParaRPr kumimoji="0" lang="en-US"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80302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s4_elena, la madre de sofi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432D3B2A-9F10-4E7D-A0AB-B16AD341FF86}"/>
              </a:ext>
            </a:extLst>
          </p:cNvPr>
          <p:cNvSpPr txBox="1"/>
          <p:nvPr/>
        </p:nvSpPr>
        <p:spPr>
          <a:xfrm>
            <a:off x="-1" y="6351714"/>
            <a:ext cx="2557463" cy="369332"/>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desastre</a:t>
            </a:r>
            <a:r>
              <a:rPr kumimoji="0" lang="en-GB"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 disaster</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DEC973A-6C44-CFEE-2846-C0DE9701130F}"/>
              </a:ext>
            </a:extLst>
          </p:cNvPr>
          <p:cNvGrpSpPr/>
          <p:nvPr/>
        </p:nvGrpSpPr>
        <p:grpSpPr>
          <a:xfrm>
            <a:off x="11121662" y="78253"/>
            <a:ext cx="691095" cy="701024"/>
            <a:chOff x="11059045" y="145038"/>
            <a:chExt cx="945328" cy="980949"/>
          </a:xfrm>
          <a:solidFill>
            <a:srgbClr val="B9E5EE"/>
          </a:solidFill>
        </p:grpSpPr>
        <p:sp>
          <p:nvSpPr>
            <p:cNvPr id="4" name="Oval 3">
              <a:extLst>
                <a:ext uri="{FF2B5EF4-FFF2-40B4-BE49-F238E27FC236}">
                  <a16:creationId xmlns:a16="http://schemas.microsoft.com/office/drawing/2014/main" id="{49E9D57C-3BA2-3DEC-82E0-6A162ACA2A54}"/>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5" name="Picture 4" descr="Free speaker sound loud vector">
              <a:extLst>
                <a:ext uri="{FF2B5EF4-FFF2-40B4-BE49-F238E27FC236}">
                  <a16:creationId xmlns:a16="http://schemas.microsoft.com/office/drawing/2014/main" id="{A982F9B7-9BFC-C7B4-29A4-DDB32EE63A7E}"/>
                </a:ext>
              </a:extLst>
            </p:cNvPr>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2" name="Google Shape;222;p10">
            <a:extLst>
              <a:ext uri="{FF2B5EF4-FFF2-40B4-BE49-F238E27FC236}">
                <a16:creationId xmlns:a16="http://schemas.microsoft.com/office/drawing/2014/main" id="{F4AD24AE-1A8D-9739-1475-A0F09D68E9C7}"/>
              </a:ext>
            </a:extLst>
          </p:cNvPr>
          <p:cNvSpPr txBox="1"/>
          <p:nvPr/>
        </p:nvSpPr>
        <p:spPr>
          <a:xfrm>
            <a:off x="10807756" y="831614"/>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
        <p:nvSpPr>
          <p:cNvPr id="24" name="Title 23">
            <a:extLst>
              <a:ext uri="{FF2B5EF4-FFF2-40B4-BE49-F238E27FC236}">
                <a16:creationId xmlns:a16="http://schemas.microsoft.com/office/drawing/2014/main" id="{3486C57E-DF52-5E30-C5E0-F3DF3F67D66D}"/>
              </a:ext>
            </a:extLst>
          </p:cNvPr>
          <p:cNvSpPr>
            <a:spLocks noGrp="1"/>
          </p:cNvSpPr>
          <p:nvPr>
            <p:ph type="title"/>
          </p:nvPr>
        </p:nvSpPr>
        <p:spPr>
          <a:xfrm>
            <a:off x="611660" y="136954"/>
            <a:ext cx="10515600" cy="478471"/>
          </a:xfrm>
        </p:spPr>
        <p:txBody>
          <a:bodyPr>
            <a:normAutofit fontScale="90000"/>
          </a:bodyPr>
          <a:lstStyle/>
          <a:p>
            <a:r>
              <a:rPr lang="en-GB" sz="3600" b="1" dirty="0">
                <a:solidFill>
                  <a:srgbClr val="002060"/>
                </a:solidFill>
                <a:latin typeface="Century Gothic" panose="020B0502020202020204" pitchFamily="34" charset="0"/>
              </a:rPr>
              <a:t>Follow up 2: La mesa de Sofía y Quique</a:t>
            </a:r>
          </a:p>
        </p:txBody>
      </p:sp>
      <p:pic>
        <p:nvPicPr>
          <p:cNvPr id="25" name="Graphic 24" descr="Teacher">
            <a:extLst>
              <a:ext uri="{FF2B5EF4-FFF2-40B4-BE49-F238E27FC236}">
                <a16:creationId xmlns:a16="http://schemas.microsoft.com/office/drawing/2014/main" id="{53300DE8-6CFD-0592-7E47-C23760C5F6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057" y="606971"/>
            <a:ext cx="914400" cy="914400"/>
          </a:xfrm>
          <a:prstGeom prst="rect">
            <a:avLst/>
          </a:prstGeom>
        </p:spPr>
      </p:pic>
      <p:sp>
        <p:nvSpPr>
          <p:cNvPr id="27" name="Speech Bubble: Rectangle with Corners Rounded 26">
            <a:hlinkClick r:id="" action="ppaction://noaction">
              <a:snd r:embed="rId7" name="Review_W11F_2.1.wav"/>
            </a:hlinkClick>
            <a:extLst>
              <a:ext uri="{FF2B5EF4-FFF2-40B4-BE49-F238E27FC236}">
                <a16:creationId xmlns:a16="http://schemas.microsoft.com/office/drawing/2014/main" id="{769F85A3-B048-C5D7-EE7B-707108AE761E}"/>
              </a:ext>
            </a:extLst>
          </p:cNvPr>
          <p:cNvSpPr/>
          <p:nvPr/>
        </p:nvSpPr>
        <p:spPr>
          <a:xfrm>
            <a:off x="1005457" y="869969"/>
            <a:ext cx="5668409" cy="533859"/>
          </a:xfrm>
          <a:prstGeom prst="wedgeRoundRectCallout">
            <a:avLst>
              <a:gd name="adj1" fmla="val -55379"/>
              <a:gd name="adj2" fmla="val -38867"/>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dirty="0">
                <a:solidFill>
                  <a:srgbClr val="002060"/>
                </a:solidFill>
                <a:latin typeface="Century Gothic"/>
                <a:ea typeface="Century Gothic"/>
                <a:cs typeface="Century Gothic"/>
                <a:sym typeface="Century Gothic"/>
              </a:rPr>
              <a:t>Escucha: ¿Es ‘</a:t>
            </a:r>
            <a:r>
              <a:rPr lang="es-ES" sz="2400" b="1" dirty="0">
                <a:solidFill>
                  <a:srgbClr val="002060"/>
                </a:solidFill>
                <a:latin typeface="Century Gothic"/>
                <a:ea typeface="Century Gothic"/>
                <a:cs typeface="Century Gothic"/>
                <a:sym typeface="Century Gothic"/>
              </a:rPr>
              <a:t>un</a:t>
            </a:r>
            <a:r>
              <a:rPr lang="es-ES" sz="2400" dirty="0">
                <a:solidFill>
                  <a:srgbClr val="002060"/>
                </a:solidFill>
                <a:latin typeface="Century Gothic"/>
                <a:ea typeface="Century Gothic"/>
                <a:cs typeface="Century Gothic"/>
                <a:sym typeface="Century Gothic"/>
              </a:rPr>
              <a:t>, </a:t>
            </a:r>
            <a:r>
              <a:rPr lang="es-ES" sz="2400" b="1" dirty="0">
                <a:solidFill>
                  <a:srgbClr val="002060"/>
                </a:solidFill>
                <a:latin typeface="Century Gothic"/>
                <a:ea typeface="Century Gothic"/>
                <a:cs typeface="Century Gothic"/>
                <a:sym typeface="Century Gothic"/>
              </a:rPr>
              <a:t>una</a:t>
            </a:r>
            <a:r>
              <a:rPr lang="es-ES" sz="2400" dirty="0">
                <a:solidFill>
                  <a:srgbClr val="002060"/>
                </a:solidFill>
                <a:latin typeface="Century Gothic"/>
                <a:ea typeface="Century Gothic"/>
                <a:cs typeface="Century Gothic"/>
                <a:sym typeface="Century Gothic"/>
              </a:rPr>
              <a:t>, </a:t>
            </a:r>
            <a:r>
              <a:rPr lang="es-ES" sz="2400" b="1" dirty="0">
                <a:solidFill>
                  <a:srgbClr val="002060"/>
                </a:solidFill>
                <a:latin typeface="Century Gothic"/>
                <a:ea typeface="Century Gothic"/>
                <a:cs typeface="Century Gothic"/>
                <a:sym typeface="Century Gothic"/>
              </a:rPr>
              <a:t>unos</a:t>
            </a:r>
            <a:r>
              <a:rPr lang="es-ES" sz="2400" dirty="0">
                <a:solidFill>
                  <a:srgbClr val="002060"/>
                </a:solidFill>
                <a:latin typeface="Century Gothic"/>
                <a:ea typeface="Century Gothic"/>
                <a:cs typeface="Century Gothic"/>
                <a:sym typeface="Century Gothic"/>
              </a:rPr>
              <a:t> o </a:t>
            </a:r>
            <a:r>
              <a:rPr lang="es-ES" sz="2400" b="1" dirty="0">
                <a:solidFill>
                  <a:srgbClr val="002060"/>
                </a:solidFill>
                <a:latin typeface="Century Gothic"/>
                <a:ea typeface="Century Gothic"/>
                <a:cs typeface="Century Gothic"/>
                <a:sym typeface="Century Gothic"/>
              </a:rPr>
              <a:t>unas</a:t>
            </a:r>
            <a:r>
              <a:rPr lang="es-ES" sz="2400" dirty="0">
                <a:solidFill>
                  <a:srgbClr val="002060"/>
                </a:solidFill>
                <a:latin typeface="Century Gothic"/>
                <a:ea typeface="Century Gothic"/>
                <a:cs typeface="Century Gothic"/>
                <a:sym typeface="Century Gothic"/>
              </a:rPr>
              <a:t>’?</a:t>
            </a:r>
          </a:p>
        </p:txBody>
      </p:sp>
      <p:pic>
        <p:nvPicPr>
          <p:cNvPr id="6" name="Picture 5">
            <a:extLst>
              <a:ext uri="{FF2B5EF4-FFF2-40B4-BE49-F238E27FC236}">
                <a16:creationId xmlns:a16="http://schemas.microsoft.com/office/drawing/2014/main" id="{22531611-FC17-4F87-C378-B3A6990128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1292" y="4288702"/>
            <a:ext cx="2141900" cy="2569297"/>
          </a:xfrm>
          <a:prstGeom prst="rect">
            <a:avLst/>
          </a:prstGeom>
        </p:spPr>
      </p:pic>
      <p:graphicFrame>
        <p:nvGraphicFramePr>
          <p:cNvPr id="9" name="Table 3">
            <a:extLst>
              <a:ext uri="{FF2B5EF4-FFF2-40B4-BE49-F238E27FC236}">
                <a16:creationId xmlns:a16="http://schemas.microsoft.com/office/drawing/2014/main" id="{4DA43F9E-044E-DC29-238F-3AB9660C4C8F}"/>
              </a:ext>
            </a:extLst>
          </p:cNvPr>
          <p:cNvGraphicFramePr>
            <a:graphicFrameLocks noGrp="1"/>
          </p:cNvGraphicFramePr>
          <p:nvPr>
            <p:extLst>
              <p:ext uri="{D42A27DB-BD31-4B8C-83A1-F6EECF244321}">
                <p14:modId xmlns:p14="http://schemas.microsoft.com/office/powerpoint/2010/main" val="4238559679"/>
              </p:ext>
            </p:extLst>
          </p:nvPr>
        </p:nvGraphicFramePr>
        <p:xfrm>
          <a:off x="83139" y="1664251"/>
          <a:ext cx="9611638" cy="3419967"/>
        </p:xfrm>
        <a:graphic>
          <a:graphicData uri="http://schemas.openxmlformats.org/drawingml/2006/table">
            <a:tbl>
              <a:tblPr firstRow="1" bandRow="1"/>
              <a:tblGrid>
                <a:gridCol w="784330">
                  <a:extLst>
                    <a:ext uri="{9D8B030D-6E8A-4147-A177-3AD203B41FA5}">
                      <a16:colId xmlns:a16="http://schemas.microsoft.com/office/drawing/2014/main" val="2446177157"/>
                    </a:ext>
                  </a:extLst>
                </a:gridCol>
                <a:gridCol w="4404619">
                  <a:extLst>
                    <a:ext uri="{9D8B030D-6E8A-4147-A177-3AD203B41FA5}">
                      <a16:colId xmlns:a16="http://schemas.microsoft.com/office/drawing/2014/main" val="1738757276"/>
                    </a:ext>
                  </a:extLst>
                </a:gridCol>
                <a:gridCol w="2040671">
                  <a:extLst>
                    <a:ext uri="{9D8B030D-6E8A-4147-A177-3AD203B41FA5}">
                      <a16:colId xmlns:a16="http://schemas.microsoft.com/office/drawing/2014/main" val="3791761402"/>
                    </a:ext>
                  </a:extLst>
                </a:gridCol>
                <a:gridCol w="2382018">
                  <a:extLst>
                    <a:ext uri="{9D8B030D-6E8A-4147-A177-3AD203B41FA5}">
                      <a16:colId xmlns:a16="http://schemas.microsoft.com/office/drawing/2014/main" val="2641158905"/>
                    </a:ext>
                  </a:extLst>
                </a:gridCol>
              </a:tblGrid>
              <a:tr h="664171">
                <a:tc>
                  <a:txBody>
                    <a:bodyPr/>
                    <a:lstStyle/>
                    <a:p>
                      <a:pPr algn="ctr"/>
                      <a:endParaRPr lang="en-GB" sz="28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silla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bolígrafo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664171">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libros</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botellas</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52346946"/>
                  </a:ext>
                </a:extLst>
              </a:tr>
              <a:tr h="664171">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regla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bocadillo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664171">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goma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estuches</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763283">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 /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 </a:t>
                      </a:r>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lámparas</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cuadernos</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23" name="Rectangle 22">
            <a:hlinkClick r:id="" action="ppaction://noaction">
              <a:snd r:embed="rId9" name="s4_ejemplo beep.wav"/>
            </a:hlinkClick>
            <a:extLst>
              <a:ext uri="{FF2B5EF4-FFF2-40B4-BE49-F238E27FC236}">
                <a16:creationId xmlns:a16="http://schemas.microsoft.com/office/drawing/2014/main" id="{CA6EA338-13CE-80B7-EFFE-9B625B3D84A3}"/>
              </a:ext>
            </a:extLst>
          </p:cNvPr>
          <p:cNvSpPr/>
          <p:nvPr/>
        </p:nvSpPr>
        <p:spPr>
          <a:xfrm>
            <a:off x="206062" y="1740349"/>
            <a:ext cx="601568" cy="523220"/>
          </a:xfrm>
          <a:prstGeom prst="rect">
            <a:avLst/>
          </a:prstGeom>
          <a:solidFill>
            <a:srgbClr val="CDF2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28" name="Rectangle 27">
            <a:hlinkClick r:id="" action="ppaction://noaction">
              <a:snd r:embed="rId10" name="s4_1 beep.wav"/>
            </a:hlinkClick>
            <a:extLst>
              <a:ext uri="{FF2B5EF4-FFF2-40B4-BE49-F238E27FC236}">
                <a16:creationId xmlns:a16="http://schemas.microsoft.com/office/drawing/2014/main" id="{7360DEAE-B9EA-4931-EFCD-1725A9C9E203}"/>
              </a:ext>
            </a:extLst>
          </p:cNvPr>
          <p:cNvSpPr/>
          <p:nvPr/>
        </p:nvSpPr>
        <p:spPr>
          <a:xfrm>
            <a:off x="206063" y="2397952"/>
            <a:ext cx="601568" cy="523220"/>
          </a:xfrm>
          <a:prstGeom prst="rect">
            <a:avLst/>
          </a:prstGeom>
          <a:solidFill>
            <a:srgbClr val="CDF2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9" name="Rectangle 28">
            <a:hlinkClick r:id="" action="ppaction://noaction">
              <a:snd r:embed="rId11" name="s4_2 beep (end of una a bit quiet).wav"/>
            </a:hlinkClick>
            <a:extLst>
              <a:ext uri="{FF2B5EF4-FFF2-40B4-BE49-F238E27FC236}">
                <a16:creationId xmlns:a16="http://schemas.microsoft.com/office/drawing/2014/main" id="{39541E2C-BB7E-EB84-2AE9-71D6E1C84EED}"/>
              </a:ext>
            </a:extLst>
          </p:cNvPr>
          <p:cNvSpPr/>
          <p:nvPr/>
        </p:nvSpPr>
        <p:spPr>
          <a:xfrm>
            <a:off x="206063" y="3049203"/>
            <a:ext cx="601568" cy="523220"/>
          </a:xfrm>
          <a:prstGeom prst="rect">
            <a:avLst/>
          </a:prstGeom>
          <a:solidFill>
            <a:srgbClr val="CDF2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0" name="Rectangle 29">
            <a:hlinkClick r:id="" action="ppaction://noaction">
              <a:snd r:embed="rId12" name="s4_3 beep.wav"/>
            </a:hlinkClick>
            <a:extLst>
              <a:ext uri="{FF2B5EF4-FFF2-40B4-BE49-F238E27FC236}">
                <a16:creationId xmlns:a16="http://schemas.microsoft.com/office/drawing/2014/main" id="{ED081F77-6ED4-FA26-904A-7AEDE148C563}"/>
              </a:ext>
            </a:extLst>
          </p:cNvPr>
          <p:cNvSpPr/>
          <p:nvPr/>
        </p:nvSpPr>
        <p:spPr>
          <a:xfrm>
            <a:off x="198533" y="3703406"/>
            <a:ext cx="601568" cy="523220"/>
          </a:xfrm>
          <a:prstGeom prst="rect">
            <a:avLst/>
          </a:prstGeom>
          <a:solidFill>
            <a:srgbClr val="CDF2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1" name="Rectangle 30">
            <a:hlinkClick r:id="" action="ppaction://noaction">
              <a:snd r:embed="rId13" name="s4_4 beep.wav"/>
            </a:hlinkClick>
            <a:extLst>
              <a:ext uri="{FF2B5EF4-FFF2-40B4-BE49-F238E27FC236}">
                <a16:creationId xmlns:a16="http://schemas.microsoft.com/office/drawing/2014/main" id="{F825B63F-B089-53F6-B8FE-5C60B59A62F6}"/>
              </a:ext>
            </a:extLst>
          </p:cNvPr>
          <p:cNvSpPr/>
          <p:nvPr/>
        </p:nvSpPr>
        <p:spPr>
          <a:xfrm>
            <a:off x="206061" y="4419391"/>
            <a:ext cx="601568" cy="523220"/>
          </a:xfrm>
          <a:prstGeom prst="rect">
            <a:avLst/>
          </a:prstGeom>
          <a:solidFill>
            <a:srgbClr val="CDF2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2" name="Rectangle: Rounded Corners 31">
            <a:extLst>
              <a:ext uri="{FF2B5EF4-FFF2-40B4-BE49-F238E27FC236}">
                <a16:creationId xmlns:a16="http://schemas.microsoft.com/office/drawing/2014/main" id="{FB83B3FC-060A-5426-F04D-0C11A6AD3056}"/>
              </a:ext>
            </a:extLst>
          </p:cNvPr>
          <p:cNvSpPr/>
          <p:nvPr/>
        </p:nvSpPr>
        <p:spPr>
          <a:xfrm>
            <a:off x="1914302" y="1723761"/>
            <a:ext cx="746057"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8C04658-A964-4877-E62C-36BD4579AD8A}"/>
              </a:ext>
            </a:extLst>
          </p:cNvPr>
          <p:cNvSpPr/>
          <p:nvPr/>
        </p:nvSpPr>
        <p:spPr>
          <a:xfrm>
            <a:off x="5257799" y="1673637"/>
            <a:ext cx="2008187"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876FAF57-886C-28BD-D8CA-2F44826FD720}"/>
              </a:ext>
            </a:extLst>
          </p:cNvPr>
          <p:cNvSpPr/>
          <p:nvPr/>
        </p:nvSpPr>
        <p:spPr>
          <a:xfrm>
            <a:off x="2922785" y="2409976"/>
            <a:ext cx="899915"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3100715-57B7-5E14-602D-C6DFBCC81AD5}"/>
              </a:ext>
            </a:extLst>
          </p:cNvPr>
          <p:cNvSpPr/>
          <p:nvPr/>
        </p:nvSpPr>
        <p:spPr>
          <a:xfrm>
            <a:off x="5256565" y="2353849"/>
            <a:ext cx="2028472"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4DD9A8A8-6720-DAF5-759E-4815031F7C87}"/>
              </a:ext>
            </a:extLst>
          </p:cNvPr>
          <p:cNvSpPr/>
          <p:nvPr/>
        </p:nvSpPr>
        <p:spPr>
          <a:xfrm>
            <a:off x="989911" y="3097993"/>
            <a:ext cx="746057"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CDA3C7-89B0-33C3-1188-67CEDCACBFE4}"/>
              </a:ext>
            </a:extLst>
          </p:cNvPr>
          <p:cNvSpPr/>
          <p:nvPr/>
        </p:nvSpPr>
        <p:spPr>
          <a:xfrm>
            <a:off x="7299324" y="2999828"/>
            <a:ext cx="2445490"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0DDC1A69-A267-6CD4-B849-464FC6777C73}"/>
              </a:ext>
            </a:extLst>
          </p:cNvPr>
          <p:cNvSpPr/>
          <p:nvPr/>
        </p:nvSpPr>
        <p:spPr>
          <a:xfrm>
            <a:off x="1805093" y="3742730"/>
            <a:ext cx="899915"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095B48A-30DD-AF15-326D-47AA9F07183F}"/>
              </a:ext>
            </a:extLst>
          </p:cNvPr>
          <p:cNvSpPr/>
          <p:nvPr/>
        </p:nvSpPr>
        <p:spPr>
          <a:xfrm>
            <a:off x="5257799" y="3664817"/>
            <a:ext cx="2027237"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1FA2180A-D1BA-37CE-3EA4-EA5B2887F05F}"/>
              </a:ext>
            </a:extLst>
          </p:cNvPr>
          <p:cNvSpPr/>
          <p:nvPr/>
        </p:nvSpPr>
        <p:spPr>
          <a:xfrm>
            <a:off x="4084336" y="4469474"/>
            <a:ext cx="899915" cy="50170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7A5D443-EC5B-48FE-709F-95EF506898CC}"/>
              </a:ext>
            </a:extLst>
          </p:cNvPr>
          <p:cNvSpPr/>
          <p:nvPr/>
        </p:nvSpPr>
        <p:spPr>
          <a:xfrm>
            <a:off x="5257800" y="4318725"/>
            <a:ext cx="2027237" cy="74912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Speech Bubble: Oval 41">
            <a:extLst>
              <a:ext uri="{FF2B5EF4-FFF2-40B4-BE49-F238E27FC236}">
                <a16:creationId xmlns:a16="http://schemas.microsoft.com/office/drawing/2014/main" id="{473EB53E-1B44-5AB2-4D58-67CBCA8D0432}"/>
              </a:ext>
            </a:extLst>
          </p:cNvPr>
          <p:cNvSpPr/>
          <p:nvPr/>
        </p:nvSpPr>
        <p:spPr>
          <a:xfrm>
            <a:off x="9817701" y="2921172"/>
            <a:ext cx="2336899" cy="1305454"/>
          </a:xfrm>
          <a:prstGeom prst="wedgeEllipseCallout">
            <a:avLst>
              <a:gd name="adj1" fmla="val 31542"/>
              <a:gd name="adj2" fmla="val 74503"/>
            </a:avLst>
          </a:prstGeom>
          <a:solidFill>
            <a:srgbClr val="FF66CC"/>
          </a:solidFill>
          <a:ln>
            <a:solidFill>
              <a:srgbClr val="FF66CC"/>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Qué</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desastre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pic>
        <p:nvPicPr>
          <p:cNvPr id="44" name="Picture 43">
            <a:extLst>
              <a:ext uri="{FF2B5EF4-FFF2-40B4-BE49-F238E27FC236}">
                <a16:creationId xmlns:a16="http://schemas.microsoft.com/office/drawing/2014/main" id="{B51BB8FD-97BC-295F-D06A-6D3D559C4CE8}"/>
              </a:ext>
            </a:extLst>
          </p:cNvPr>
          <p:cNvPicPr>
            <a:picLocks noChangeAspect="1"/>
          </p:cNvPicPr>
          <p:nvPr/>
        </p:nvPicPr>
        <p:blipFill>
          <a:blip r:embed="rId14"/>
          <a:stretch>
            <a:fillRect/>
          </a:stretch>
        </p:blipFill>
        <p:spPr>
          <a:xfrm>
            <a:off x="7244667" y="5093604"/>
            <a:ext cx="2450110" cy="1764396"/>
          </a:xfrm>
          <a:prstGeom prst="rect">
            <a:avLst/>
          </a:prstGeom>
        </p:spPr>
      </p:pic>
    </p:spTree>
    <p:extLst>
      <p:ext uri="{BB962C8B-B14F-4D97-AF65-F5344CB8AC3E}">
        <p14:creationId xmlns:p14="http://schemas.microsoft.com/office/powerpoint/2010/main" val="33051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7" name="Google Shape;282;p13" descr="Reading, Book, Symbol, Icon, Reader, Man">
            <a:extLst>
              <a:ext uri="{FF2B5EF4-FFF2-40B4-BE49-F238E27FC236}">
                <a16:creationId xmlns:a16="http://schemas.microsoft.com/office/drawing/2014/main" id="{045CAB71-7007-494C-9816-BFA7AE473594}"/>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8" name="Title 1">
            <a:extLst>
              <a:ext uri="{FF2B5EF4-FFF2-40B4-BE49-F238E27FC236}">
                <a16:creationId xmlns:a16="http://schemas.microsoft.com/office/drawing/2014/main" id="{EBC1E6BF-6194-43C3-A429-A702FCCB9630}"/>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12" name="Table 3">
            <a:extLst>
              <a:ext uri="{FF2B5EF4-FFF2-40B4-BE49-F238E27FC236}">
                <a16:creationId xmlns:a16="http://schemas.microsoft.com/office/drawing/2014/main" id="{3C7845E0-3DDC-42DD-9BAC-BE15D83AA50A}"/>
              </a:ext>
            </a:extLst>
          </p:cNvPr>
          <p:cNvGraphicFramePr>
            <a:graphicFrameLocks noGrp="1"/>
          </p:cNvGraphicFramePr>
          <p:nvPr>
            <p:extLst>
              <p:ext uri="{D42A27DB-BD31-4B8C-83A1-F6EECF244321}">
                <p14:modId xmlns:p14="http://schemas.microsoft.com/office/powerpoint/2010/main" val="2259750512"/>
              </p:ext>
            </p:extLst>
          </p:nvPr>
        </p:nvGraphicFramePr>
        <p:xfrm>
          <a:off x="255538" y="1312779"/>
          <a:ext cx="5694576" cy="2274240"/>
        </p:xfrm>
        <a:graphic>
          <a:graphicData uri="http://schemas.openxmlformats.org/drawingml/2006/table">
            <a:tbl>
              <a:tblPr firstRow="1" bandRow="1"/>
              <a:tblGrid>
                <a:gridCol w="2687687">
                  <a:extLst>
                    <a:ext uri="{9D8B030D-6E8A-4147-A177-3AD203B41FA5}">
                      <a16:colId xmlns:a16="http://schemas.microsoft.com/office/drawing/2014/main" val="3791761402"/>
                    </a:ext>
                  </a:extLst>
                </a:gridCol>
                <a:gridCol w="3006889">
                  <a:extLst>
                    <a:ext uri="{9D8B030D-6E8A-4147-A177-3AD203B41FA5}">
                      <a16:colId xmlns:a16="http://schemas.microsoft.com/office/drawing/2014/main" val="2641158905"/>
                    </a:ext>
                  </a:extLst>
                </a:gridCol>
              </a:tblGrid>
              <a:tr h="454848">
                <a:tc>
                  <a:txBody>
                    <a:bodyPr/>
                    <a:lstStyle/>
                    <a:p>
                      <a:pPr algn="ctr"/>
                      <a:r>
                        <a:rPr lang="en-GB" sz="2000" dirty="0">
                          <a:solidFill>
                            <a:srgbClr val="002060"/>
                          </a:solidFill>
                          <a:latin typeface="Century Gothic" panose="020B0502020202020204" pitchFamily="34" charset="0"/>
                        </a:rPr>
                        <a:t>una </a:t>
                      </a:r>
                      <a:r>
                        <a:rPr lang="en-GB" sz="2000" dirty="0" err="1">
                          <a:solidFill>
                            <a:srgbClr val="002060"/>
                          </a:solidFill>
                          <a:latin typeface="Century Gothic" panose="020B0502020202020204" pitchFamily="34" charset="0"/>
                        </a:rPr>
                        <a:t>silla</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bolígrafo</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454848">
                <a:tc>
                  <a:txBody>
                    <a:bodyPr/>
                    <a:lstStyle/>
                    <a:p>
                      <a:pPr algn="ct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libros</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botellas</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52346946"/>
                  </a:ext>
                </a:extLst>
              </a:tr>
              <a:tr h="454848">
                <a:tc>
                  <a:txBody>
                    <a:bodyPr/>
                    <a:lstStyle/>
                    <a:p>
                      <a:pPr algn="ctr"/>
                      <a:r>
                        <a:rPr lang="en-GB" sz="2000" dirty="0">
                          <a:solidFill>
                            <a:srgbClr val="002060"/>
                          </a:solidFill>
                          <a:latin typeface="Century Gothic" panose="020B0502020202020204" pitchFamily="34" charset="0"/>
                        </a:rPr>
                        <a:t>una </a:t>
                      </a:r>
                      <a:r>
                        <a:rPr lang="en-GB" sz="2000" dirty="0" err="1">
                          <a:solidFill>
                            <a:srgbClr val="002060"/>
                          </a:solidFill>
                          <a:latin typeface="Century Gothic" panose="020B0502020202020204" pitchFamily="34" charset="0"/>
                        </a:rPr>
                        <a:t>regla</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bocadillo</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454848">
                <a:tc>
                  <a:txBody>
                    <a:bodyPr/>
                    <a:lstStyle/>
                    <a:p>
                      <a:pPr algn="ctr"/>
                      <a:r>
                        <a:rPr lang="en-GB" sz="2000" dirty="0">
                          <a:solidFill>
                            <a:srgbClr val="002060"/>
                          </a:solidFill>
                          <a:latin typeface="Century Gothic" panose="020B0502020202020204" pitchFamily="34" charset="0"/>
                        </a:rPr>
                        <a:t>una </a:t>
                      </a:r>
                      <a:r>
                        <a:rPr lang="en-GB" sz="2000" dirty="0" err="1">
                          <a:solidFill>
                            <a:srgbClr val="002060"/>
                          </a:solidFill>
                          <a:latin typeface="Century Gothic" panose="020B0502020202020204" pitchFamily="34" charset="0"/>
                        </a:rPr>
                        <a:t>goma</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estuches</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454848">
                <a:tc>
                  <a:txBody>
                    <a:bodyPr/>
                    <a:lstStyle/>
                    <a:p>
                      <a:pPr algn="ct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lámparas</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cuadernos</a:t>
                      </a:r>
                      <a:endParaRPr lang="en-GB" sz="20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13" name="Picture 12" descr="Shape, arrow&#10;&#10;Description automatically generated">
            <a:extLst>
              <a:ext uri="{FF2B5EF4-FFF2-40B4-BE49-F238E27FC236}">
                <a16:creationId xmlns:a16="http://schemas.microsoft.com/office/drawing/2014/main" id="{A771F1BA-E2A2-423D-8B87-541BB08F3A60}"/>
              </a:ext>
            </a:extLst>
          </p:cNvPr>
          <p:cNvPicPr>
            <a:picLocks noChangeAspect="1"/>
          </p:cNvPicPr>
          <p:nvPr/>
        </p:nvPicPr>
        <p:blipFill>
          <a:blip r:embed="rId5"/>
          <a:stretch>
            <a:fillRect/>
          </a:stretch>
        </p:blipFill>
        <p:spPr>
          <a:xfrm>
            <a:off x="513931" y="2318561"/>
            <a:ext cx="391400" cy="266030"/>
          </a:xfrm>
          <a:prstGeom prst="rect">
            <a:avLst/>
          </a:prstGeom>
        </p:spPr>
      </p:pic>
      <p:pic>
        <p:nvPicPr>
          <p:cNvPr id="14" name="Picture 13" descr="Shape, arrow&#10;&#10;Description automatically generated">
            <a:extLst>
              <a:ext uri="{FF2B5EF4-FFF2-40B4-BE49-F238E27FC236}">
                <a16:creationId xmlns:a16="http://schemas.microsoft.com/office/drawing/2014/main" id="{4A0E44F8-B922-41FF-ACD4-5E04F4BF8E73}"/>
              </a:ext>
            </a:extLst>
          </p:cNvPr>
          <p:cNvPicPr>
            <a:picLocks noChangeAspect="1"/>
          </p:cNvPicPr>
          <p:nvPr/>
        </p:nvPicPr>
        <p:blipFill>
          <a:blip r:embed="rId6"/>
          <a:stretch>
            <a:fillRect/>
          </a:stretch>
        </p:blipFill>
        <p:spPr>
          <a:xfrm>
            <a:off x="459875" y="1321998"/>
            <a:ext cx="416547" cy="385957"/>
          </a:xfrm>
          <a:prstGeom prst="rect">
            <a:avLst/>
          </a:prstGeom>
        </p:spPr>
      </p:pic>
      <p:pic>
        <p:nvPicPr>
          <p:cNvPr id="15" name="Picture 14" descr="Shape, arrow&#10;&#10;Description automatically generated">
            <a:extLst>
              <a:ext uri="{FF2B5EF4-FFF2-40B4-BE49-F238E27FC236}">
                <a16:creationId xmlns:a16="http://schemas.microsoft.com/office/drawing/2014/main" id="{9C3C6CB9-4CC0-44AA-93E6-F09E88C5070E}"/>
              </a:ext>
            </a:extLst>
          </p:cNvPr>
          <p:cNvPicPr>
            <a:picLocks noChangeAspect="1"/>
          </p:cNvPicPr>
          <p:nvPr/>
        </p:nvPicPr>
        <p:blipFill>
          <a:blip r:embed="rId6"/>
          <a:stretch>
            <a:fillRect/>
          </a:stretch>
        </p:blipFill>
        <p:spPr>
          <a:xfrm>
            <a:off x="421793" y="2701446"/>
            <a:ext cx="426544" cy="395220"/>
          </a:xfrm>
          <a:prstGeom prst="rect">
            <a:avLst/>
          </a:prstGeom>
        </p:spPr>
      </p:pic>
      <p:pic>
        <p:nvPicPr>
          <p:cNvPr id="16" name="Picture 15" descr="Shape, arrow&#10;&#10;Description automatically generated">
            <a:extLst>
              <a:ext uri="{FF2B5EF4-FFF2-40B4-BE49-F238E27FC236}">
                <a16:creationId xmlns:a16="http://schemas.microsoft.com/office/drawing/2014/main" id="{B488C315-C345-419C-8FBC-0170BF95E863}"/>
              </a:ext>
            </a:extLst>
          </p:cNvPr>
          <p:cNvPicPr>
            <a:picLocks noChangeAspect="1"/>
          </p:cNvPicPr>
          <p:nvPr/>
        </p:nvPicPr>
        <p:blipFill>
          <a:blip r:embed="rId6"/>
          <a:stretch>
            <a:fillRect/>
          </a:stretch>
        </p:blipFill>
        <p:spPr>
          <a:xfrm>
            <a:off x="3047536" y="2266927"/>
            <a:ext cx="412274" cy="381998"/>
          </a:xfrm>
          <a:prstGeom prst="rect">
            <a:avLst/>
          </a:prstGeom>
        </p:spPr>
      </p:pic>
      <p:pic>
        <p:nvPicPr>
          <p:cNvPr id="17" name="Picture 16" descr="Shape, arrow&#10;&#10;Description automatically generated">
            <a:extLst>
              <a:ext uri="{FF2B5EF4-FFF2-40B4-BE49-F238E27FC236}">
                <a16:creationId xmlns:a16="http://schemas.microsoft.com/office/drawing/2014/main" id="{4A1E9CAB-37C4-4AD6-B2C5-357601735BAF}"/>
              </a:ext>
            </a:extLst>
          </p:cNvPr>
          <p:cNvPicPr>
            <a:picLocks noChangeAspect="1"/>
          </p:cNvPicPr>
          <p:nvPr/>
        </p:nvPicPr>
        <p:blipFill>
          <a:blip r:embed="rId6"/>
          <a:stretch>
            <a:fillRect/>
          </a:stretch>
        </p:blipFill>
        <p:spPr>
          <a:xfrm>
            <a:off x="459875" y="1776629"/>
            <a:ext cx="445456" cy="412743"/>
          </a:xfrm>
          <a:prstGeom prst="rect">
            <a:avLst/>
          </a:prstGeom>
        </p:spPr>
      </p:pic>
      <p:pic>
        <p:nvPicPr>
          <p:cNvPr id="18" name="Picture 17" descr="Shape, arrow&#10;&#10;Description automatically generated">
            <a:extLst>
              <a:ext uri="{FF2B5EF4-FFF2-40B4-BE49-F238E27FC236}">
                <a16:creationId xmlns:a16="http://schemas.microsoft.com/office/drawing/2014/main" id="{EE416948-7436-4581-974C-215334C6AAD3}"/>
              </a:ext>
            </a:extLst>
          </p:cNvPr>
          <p:cNvPicPr>
            <a:picLocks noChangeAspect="1"/>
          </p:cNvPicPr>
          <p:nvPr/>
        </p:nvPicPr>
        <p:blipFill>
          <a:blip r:embed="rId6"/>
          <a:stretch>
            <a:fillRect/>
          </a:stretch>
        </p:blipFill>
        <p:spPr>
          <a:xfrm>
            <a:off x="332338" y="3149468"/>
            <a:ext cx="422687" cy="391646"/>
          </a:xfrm>
          <a:prstGeom prst="rect">
            <a:avLst/>
          </a:prstGeom>
        </p:spPr>
      </p:pic>
      <p:pic>
        <p:nvPicPr>
          <p:cNvPr id="19" name="Picture 18" descr="Shape, arrow&#10;&#10;Description automatically generated">
            <a:extLst>
              <a:ext uri="{FF2B5EF4-FFF2-40B4-BE49-F238E27FC236}">
                <a16:creationId xmlns:a16="http://schemas.microsoft.com/office/drawing/2014/main" id="{BFB1BCAE-2BB5-4FC4-BFD2-E854A5A146AD}"/>
              </a:ext>
            </a:extLst>
          </p:cNvPr>
          <p:cNvPicPr>
            <a:picLocks noChangeAspect="1"/>
          </p:cNvPicPr>
          <p:nvPr/>
        </p:nvPicPr>
        <p:blipFill>
          <a:blip r:embed="rId5"/>
          <a:stretch>
            <a:fillRect/>
          </a:stretch>
        </p:blipFill>
        <p:spPr>
          <a:xfrm>
            <a:off x="3061070" y="2789104"/>
            <a:ext cx="391400" cy="266030"/>
          </a:xfrm>
          <a:prstGeom prst="rect">
            <a:avLst/>
          </a:prstGeom>
        </p:spPr>
      </p:pic>
      <p:pic>
        <p:nvPicPr>
          <p:cNvPr id="20" name="Picture 19" descr="Shape, arrow&#10;&#10;Description automatically generated">
            <a:extLst>
              <a:ext uri="{FF2B5EF4-FFF2-40B4-BE49-F238E27FC236}">
                <a16:creationId xmlns:a16="http://schemas.microsoft.com/office/drawing/2014/main" id="{A9893CF0-7C19-45AA-AA86-2DD616ACD4FD}"/>
              </a:ext>
            </a:extLst>
          </p:cNvPr>
          <p:cNvPicPr>
            <a:picLocks noChangeAspect="1"/>
          </p:cNvPicPr>
          <p:nvPr/>
        </p:nvPicPr>
        <p:blipFill>
          <a:blip r:embed="rId5"/>
          <a:stretch>
            <a:fillRect/>
          </a:stretch>
        </p:blipFill>
        <p:spPr>
          <a:xfrm>
            <a:off x="3083985" y="3236375"/>
            <a:ext cx="391400" cy="266030"/>
          </a:xfrm>
          <a:prstGeom prst="rect">
            <a:avLst/>
          </a:prstGeom>
        </p:spPr>
      </p:pic>
      <p:pic>
        <p:nvPicPr>
          <p:cNvPr id="21" name="Picture 20" descr="Shape, arrow&#10;&#10;Description automatically generated">
            <a:extLst>
              <a:ext uri="{FF2B5EF4-FFF2-40B4-BE49-F238E27FC236}">
                <a16:creationId xmlns:a16="http://schemas.microsoft.com/office/drawing/2014/main" id="{12685FC3-2EFA-4ACF-856B-FE1B8905C180}"/>
              </a:ext>
            </a:extLst>
          </p:cNvPr>
          <p:cNvPicPr>
            <a:picLocks noChangeAspect="1"/>
          </p:cNvPicPr>
          <p:nvPr/>
        </p:nvPicPr>
        <p:blipFill>
          <a:blip r:embed="rId5"/>
          <a:stretch>
            <a:fillRect/>
          </a:stretch>
        </p:blipFill>
        <p:spPr>
          <a:xfrm>
            <a:off x="3102826" y="1869710"/>
            <a:ext cx="391400" cy="266030"/>
          </a:xfrm>
          <a:prstGeom prst="rect">
            <a:avLst/>
          </a:prstGeom>
        </p:spPr>
      </p:pic>
      <p:pic>
        <p:nvPicPr>
          <p:cNvPr id="23" name="Picture 22" descr="Shape, arrow&#10;&#10;Description automatically generated">
            <a:extLst>
              <a:ext uri="{FF2B5EF4-FFF2-40B4-BE49-F238E27FC236}">
                <a16:creationId xmlns:a16="http://schemas.microsoft.com/office/drawing/2014/main" id="{7C35010F-1CA8-4072-862E-84D6D5B4A83A}"/>
              </a:ext>
            </a:extLst>
          </p:cNvPr>
          <p:cNvPicPr>
            <a:picLocks noChangeAspect="1"/>
          </p:cNvPicPr>
          <p:nvPr/>
        </p:nvPicPr>
        <p:blipFill>
          <a:blip r:embed="rId5"/>
          <a:stretch>
            <a:fillRect/>
          </a:stretch>
        </p:blipFill>
        <p:spPr>
          <a:xfrm>
            <a:off x="3253493" y="1437690"/>
            <a:ext cx="391400" cy="266030"/>
          </a:xfrm>
          <a:prstGeom prst="rect">
            <a:avLst/>
          </a:prstGeom>
        </p:spPr>
      </p:pic>
      <p:grpSp>
        <p:nvGrpSpPr>
          <p:cNvPr id="24" name="Group 23">
            <a:extLst>
              <a:ext uri="{FF2B5EF4-FFF2-40B4-BE49-F238E27FC236}">
                <a16:creationId xmlns:a16="http://schemas.microsoft.com/office/drawing/2014/main" id="{C07820A7-C7E7-44AC-909B-6B37DB803710}"/>
              </a:ext>
            </a:extLst>
          </p:cNvPr>
          <p:cNvGrpSpPr/>
          <p:nvPr/>
        </p:nvGrpSpPr>
        <p:grpSpPr>
          <a:xfrm>
            <a:off x="5420643" y="4029763"/>
            <a:ext cx="2752452" cy="2783057"/>
            <a:chOff x="322001" y="3821932"/>
            <a:chExt cx="3372947" cy="2913590"/>
          </a:xfrm>
        </p:grpSpPr>
        <p:grpSp>
          <p:nvGrpSpPr>
            <p:cNvPr id="25" name="Group 24">
              <a:extLst>
                <a:ext uri="{FF2B5EF4-FFF2-40B4-BE49-F238E27FC236}">
                  <a16:creationId xmlns:a16="http://schemas.microsoft.com/office/drawing/2014/main" id="{6396F384-92A0-4BAF-B147-F5F9FD17F881}"/>
                </a:ext>
              </a:extLst>
            </p:cNvPr>
            <p:cNvGrpSpPr/>
            <p:nvPr/>
          </p:nvGrpSpPr>
          <p:grpSpPr>
            <a:xfrm>
              <a:off x="322001" y="3821932"/>
              <a:ext cx="3372947" cy="2913590"/>
              <a:chOff x="322001" y="3821932"/>
              <a:chExt cx="3372947" cy="2913590"/>
            </a:xfrm>
          </p:grpSpPr>
          <p:sp>
            <p:nvSpPr>
              <p:cNvPr id="29" name="Rounded Rectangle 11">
                <a:extLst>
                  <a:ext uri="{FF2B5EF4-FFF2-40B4-BE49-F238E27FC236}">
                    <a16:creationId xmlns:a16="http://schemas.microsoft.com/office/drawing/2014/main" id="{E70B5CBB-85D5-4FDB-8DE7-07B93960A349}"/>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cxnSp>
            <p:nvCxnSpPr>
              <p:cNvPr id="30" name="Straight Connector 29">
                <a:extLst>
                  <a:ext uri="{FF2B5EF4-FFF2-40B4-BE49-F238E27FC236}">
                    <a16:creationId xmlns:a16="http://schemas.microsoft.com/office/drawing/2014/main" id="{6190ABA1-1365-43CE-8335-A2E6D7FB1B71}"/>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914B77-DC91-42FD-B586-4DBD95536AB2}"/>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62FBFF-30AD-4EC8-98FF-2A18CAF91424}"/>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0C442A6-2FA3-4B09-9ED8-AB5471830609}"/>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4" name="Rectangle 33">
                <a:extLst>
                  <a:ext uri="{FF2B5EF4-FFF2-40B4-BE49-F238E27FC236}">
                    <a16:creationId xmlns:a16="http://schemas.microsoft.com/office/drawing/2014/main" id="{43F0722A-3E1D-41F0-9C39-E88E89257CEF}"/>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35" name="Rectangle 34">
                <a:extLst>
                  <a:ext uri="{FF2B5EF4-FFF2-40B4-BE49-F238E27FC236}">
                    <a16:creationId xmlns:a16="http://schemas.microsoft.com/office/drawing/2014/main" id="{6AF1631D-00D6-480B-A98D-31DDA57391B2}"/>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36" name="Rectangle 35">
                <a:extLst>
                  <a:ext uri="{FF2B5EF4-FFF2-40B4-BE49-F238E27FC236}">
                    <a16:creationId xmlns:a16="http://schemas.microsoft.com/office/drawing/2014/main" id="{EF59AEAF-B867-476A-B32E-32858224D50C}"/>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7" name="Straight Connector 36">
                <a:extLst>
                  <a:ext uri="{FF2B5EF4-FFF2-40B4-BE49-F238E27FC236}">
                    <a16:creationId xmlns:a16="http://schemas.microsoft.com/office/drawing/2014/main" id="{D6BE01B6-59D6-4DDE-86DB-B61FE74A830D}"/>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38" name="Picture 37" descr="Shape, arrow&#10;&#10;Description automatically generated">
                <a:extLst>
                  <a:ext uri="{FF2B5EF4-FFF2-40B4-BE49-F238E27FC236}">
                    <a16:creationId xmlns:a16="http://schemas.microsoft.com/office/drawing/2014/main" id="{7ADA080C-18AC-40DD-97BB-57E3CF5EA0D4}"/>
                  </a:ext>
                </a:extLst>
              </p:cNvPr>
              <p:cNvPicPr>
                <a:picLocks noChangeAspect="1"/>
              </p:cNvPicPr>
              <p:nvPr/>
            </p:nvPicPr>
            <p:blipFill>
              <a:blip r:embed="rId6"/>
              <a:stretch>
                <a:fillRect/>
              </a:stretch>
            </p:blipFill>
            <p:spPr>
              <a:xfrm>
                <a:off x="599923" y="4973701"/>
                <a:ext cx="462709" cy="428729"/>
              </a:xfrm>
              <a:prstGeom prst="rect">
                <a:avLst/>
              </a:prstGeom>
            </p:spPr>
          </p:pic>
          <p:pic>
            <p:nvPicPr>
              <p:cNvPr id="39" name="Picture 38" descr="Shape, arrow&#10;&#10;Description automatically generated">
                <a:extLst>
                  <a:ext uri="{FF2B5EF4-FFF2-40B4-BE49-F238E27FC236}">
                    <a16:creationId xmlns:a16="http://schemas.microsoft.com/office/drawing/2014/main" id="{853F2A4B-88CC-4B29-92E3-61FF639CFAC0}"/>
                  </a:ext>
                </a:extLst>
              </p:cNvPr>
              <p:cNvPicPr>
                <a:picLocks noChangeAspect="1"/>
              </p:cNvPicPr>
              <p:nvPr/>
            </p:nvPicPr>
            <p:blipFill>
              <a:blip r:embed="rId6"/>
              <a:stretch>
                <a:fillRect/>
              </a:stretch>
            </p:blipFill>
            <p:spPr>
              <a:xfrm>
                <a:off x="599923" y="4480257"/>
                <a:ext cx="462709" cy="428729"/>
              </a:xfrm>
              <a:prstGeom prst="rect">
                <a:avLst/>
              </a:prstGeom>
            </p:spPr>
          </p:pic>
          <p:pic>
            <p:nvPicPr>
              <p:cNvPr id="40" name="Picture 39" descr="Shape, arrow&#10;&#10;Description automatically generated">
                <a:extLst>
                  <a:ext uri="{FF2B5EF4-FFF2-40B4-BE49-F238E27FC236}">
                    <a16:creationId xmlns:a16="http://schemas.microsoft.com/office/drawing/2014/main" id="{F50A5A83-7D0B-4DEA-A7BE-3680E34CFE1D}"/>
                  </a:ext>
                </a:extLst>
              </p:cNvPr>
              <p:cNvPicPr>
                <a:picLocks noChangeAspect="1"/>
              </p:cNvPicPr>
              <p:nvPr/>
            </p:nvPicPr>
            <p:blipFill>
              <a:blip r:embed="rId6"/>
              <a:stretch>
                <a:fillRect/>
              </a:stretch>
            </p:blipFill>
            <p:spPr>
              <a:xfrm>
                <a:off x="599922" y="3919049"/>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61222409-8F70-4B28-A600-7EBE58F275AD}"/>
                  </a:ext>
                </a:extLst>
              </p:cNvPr>
              <p:cNvPicPr>
                <a:picLocks noChangeAspect="1"/>
              </p:cNvPicPr>
              <p:nvPr/>
            </p:nvPicPr>
            <p:blipFill>
              <a:blip r:embed="rId6"/>
              <a:stretch>
                <a:fillRect/>
              </a:stretch>
            </p:blipFill>
            <p:spPr>
              <a:xfrm>
                <a:off x="599922" y="5542560"/>
                <a:ext cx="462709" cy="428729"/>
              </a:xfrm>
              <a:prstGeom prst="rect">
                <a:avLst/>
              </a:prstGeom>
            </p:spPr>
          </p:pic>
        </p:grpSp>
        <p:cxnSp>
          <p:nvCxnSpPr>
            <p:cNvPr id="26" name="Straight Connector 25">
              <a:extLst>
                <a:ext uri="{FF2B5EF4-FFF2-40B4-BE49-F238E27FC236}">
                  <a16:creationId xmlns:a16="http://schemas.microsoft.com/office/drawing/2014/main" id="{E66E313F-6821-4CB3-BCE3-92ED1DB07A0D}"/>
                </a:ext>
              </a:extLst>
            </p:cNvPr>
            <p:cNvCxnSpPr>
              <a:cxnSpLocks/>
            </p:cNvCxnSpPr>
            <p:nvPr/>
          </p:nvCxnSpPr>
          <p:spPr>
            <a:xfrm>
              <a:off x="1102293" y="6495120"/>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01C28A5-3FED-41E0-8645-EC0348781CDB}"/>
                </a:ext>
              </a:extLst>
            </p:cNvPr>
            <p:cNvSpPr/>
            <p:nvPr/>
          </p:nvSpPr>
          <p:spPr>
            <a:xfrm>
              <a:off x="508123" y="616355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pic>
          <p:nvPicPr>
            <p:cNvPr id="28" name="Picture 27" descr="Shape, arrow&#10;&#10;Description automatically generated">
              <a:extLst>
                <a:ext uri="{FF2B5EF4-FFF2-40B4-BE49-F238E27FC236}">
                  <a16:creationId xmlns:a16="http://schemas.microsoft.com/office/drawing/2014/main" id="{A6A433F5-EF2E-435C-B724-B7346868BA30}"/>
                </a:ext>
              </a:extLst>
            </p:cNvPr>
            <p:cNvPicPr>
              <a:picLocks noChangeAspect="1"/>
            </p:cNvPicPr>
            <p:nvPr/>
          </p:nvPicPr>
          <p:blipFill>
            <a:blip r:embed="rId6"/>
            <a:stretch>
              <a:fillRect/>
            </a:stretch>
          </p:blipFill>
          <p:spPr>
            <a:xfrm>
              <a:off x="573853" y="6091571"/>
              <a:ext cx="462709" cy="428729"/>
            </a:xfrm>
            <a:prstGeom prst="rect">
              <a:avLst/>
            </a:prstGeom>
          </p:spPr>
        </p:pic>
      </p:grpSp>
      <p:sp>
        <p:nvSpPr>
          <p:cNvPr id="42" name="TextBox 41">
            <a:extLst>
              <a:ext uri="{FF2B5EF4-FFF2-40B4-BE49-F238E27FC236}">
                <a16:creationId xmlns:a16="http://schemas.microsoft.com/office/drawing/2014/main" id="{0A16F57A-5AF7-4DCE-BFEF-2D83AAECA921}"/>
              </a:ext>
            </a:extLst>
          </p:cNvPr>
          <p:cNvSpPr txBox="1"/>
          <p:nvPr/>
        </p:nvSpPr>
        <p:spPr>
          <a:xfrm>
            <a:off x="6167170" y="4174092"/>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chair</a:t>
            </a:r>
          </a:p>
        </p:txBody>
      </p:sp>
      <p:sp>
        <p:nvSpPr>
          <p:cNvPr id="43" name="TextBox 42">
            <a:extLst>
              <a:ext uri="{FF2B5EF4-FFF2-40B4-BE49-F238E27FC236}">
                <a16:creationId xmlns:a16="http://schemas.microsoft.com/office/drawing/2014/main" id="{0FB17140-4961-4269-9E50-318D065A5632}"/>
              </a:ext>
            </a:extLst>
          </p:cNvPr>
          <p:cNvSpPr txBox="1"/>
          <p:nvPr/>
        </p:nvSpPr>
        <p:spPr>
          <a:xfrm>
            <a:off x="6214057" y="4698547"/>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books</a:t>
            </a:r>
          </a:p>
        </p:txBody>
      </p:sp>
      <p:sp>
        <p:nvSpPr>
          <p:cNvPr id="44" name="TextBox 43">
            <a:extLst>
              <a:ext uri="{FF2B5EF4-FFF2-40B4-BE49-F238E27FC236}">
                <a16:creationId xmlns:a16="http://schemas.microsoft.com/office/drawing/2014/main" id="{87BAE8E2-A791-4C82-931A-5592A057D037}"/>
              </a:ext>
            </a:extLst>
          </p:cNvPr>
          <p:cNvSpPr txBox="1"/>
          <p:nvPr/>
        </p:nvSpPr>
        <p:spPr>
          <a:xfrm>
            <a:off x="6254959" y="5215104"/>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sandwich</a:t>
            </a:r>
          </a:p>
        </p:txBody>
      </p:sp>
      <p:sp>
        <p:nvSpPr>
          <p:cNvPr id="45" name="TextBox 44">
            <a:extLst>
              <a:ext uri="{FF2B5EF4-FFF2-40B4-BE49-F238E27FC236}">
                <a16:creationId xmlns:a16="http://schemas.microsoft.com/office/drawing/2014/main" id="{3EF342F8-2542-48C0-9B1E-F96475C3C8A1}"/>
              </a:ext>
            </a:extLst>
          </p:cNvPr>
          <p:cNvSpPr txBox="1"/>
          <p:nvPr/>
        </p:nvSpPr>
        <p:spPr>
          <a:xfrm>
            <a:off x="6167170" y="5709684"/>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rubber</a:t>
            </a:r>
          </a:p>
        </p:txBody>
      </p:sp>
      <p:sp>
        <p:nvSpPr>
          <p:cNvPr id="46" name="TextBox 45">
            <a:extLst>
              <a:ext uri="{FF2B5EF4-FFF2-40B4-BE49-F238E27FC236}">
                <a16:creationId xmlns:a16="http://schemas.microsoft.com/office/drawing/2014/main" id="{FBEA0212-39CC-4CB3-BBB4-15D31410EA14}"/>
              </a:ext>
            </a:extLst>
          </p:cNvPr>
          <p:cNvSpPr txBox="1"/>
          <p:nvPr/>
        </p:nvSpPr>
        <p:spPr>
          <a:xfrm>
            <a:off x="6073024" y="6162109"/>
            <a:ext cx="2755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lamps</a:t>
            </a:r>
          </a:p>
        </p:txBody>
      </p:sp>
      <p:grpSp>
        <p:nvGrpSpPr>
          <p:cNvPr id="47" name="Group 46">
            <a:extLst>
              <a:ext uri="{FF2B5EF4-FFF2-40B4-BE49-F238E27FC236}">
                <a16:creationId xmlns:a16="http://schemas.microsoft.com/office/drawing/2014/main" id="{0E564C05-ED87-4522-841B-1266AC777010}"/>
              </a:ext>
            </a:extLst>
          </p:cNvPr>
          <p:cNvGrpSpPr/>
          <p:nvPr/>
        </p:nvGrpSpPr>
        <p:grpSpPr>
          <a:xfrm>
            <a:off x="8594625" y="4015113"/>
            <a:ext cx="3362914" cy="2797707"/>
            <a:chOff x="3826711" y="3847052"/>
            <a:chExt cx="3372947" cy="2913590"/>
          </a:xfrm>
        </p:grpSpPr>
        <p:grpSp>
          <p:nvGrpSpPr>
            <p:cNvPr id="48" name="Group 47">
              <a:extLst>
                <a:ext uri="{FF2B5EF4-FFF2-40B4-BE49-F238E27FC236}">
                  <a16:creationId xmlns:a16="http://schemas.microsoft.com/office/drawing/2014/main" id="{FD1906B1-49C2-4544-923E-C209F3C06EC2}"/>
                </a:ext>
              </a:extLst>
            </p:cNvPr>
            <p:cNvGrpSpPr/>
            <p:nvPr/>
          </p:nvGrpSpPr>
          <p:grpSpPr>
            <a:xfrm>
              <a:off x="3826711" y="3847052"/>
              <a:ext cx="3372947" cy="2913590"/>
              <a:chOff x="322001" y="3821932"/>
              <a:chExt cx="3372947" cy="2913590"/>
            </a:xfrm>
          </p:grpSpPr>
          <p:sp>
            <p:nvSpPr>
              <p:cNvPr id="56" name="Rounded Rectangle 11">
                <a:extLst>
                  <a:ext uri="{FF2B5EF4-FFF2-40B4-BE49-F238E27FC236}">
                    <a16:creationId xmlns:a16="http://schemas.microsoft.com/office/drawing/2014/main" id="{C40B5C75-805D-43BC-AEF6-342EE57171B7}"/>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cxnSp>
            <p:nvCxnSpPr>
              <p:cNvPr id="57" name="Straight Connector 56">
                <a:extLst>
                  <a:ext uri="{FF2B5EF4-FFF2-40B4-BE49-F238E27FC236}">
                    <a16:creationId xmlns:a16="http://schemas.microsoft.com/office/drawing/2014/main" id="{04AEE96E-FACC-4BB5-8251-2DC1199C6B4F}"/>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4D37115-AFC2-4911-8E03-9F8C3BB6DF9D}"/>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A2B2C44-689D-4C23-813D-A26021826A06}"/>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EED15C6E-DEC0-4A5E-93AA-CE9683406088}"/>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61" name="Rectangle 60">
                <a:extLst>
                  <a:ext uri="{FF2B5EF4-FFF2-40B4-BE49-F238E27FC236}">
                    <a16:creationId xmlns:a16="http://schemas.microsoft.com/office/drawing/2014/main" id="{2A3E0AA4-3630-42DA-B949-E22596AC24F0}"/>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62" name="Rectangle 61">
                <a:extLst>
                  <a:ext uri="{FF2B5EF4-FFF2-40B4-BE49-F238E27FC236}">
                    <a16:creationId xmlns:a16="http://schemas.microsoft.com/office/drawing/2014/main" id="{3CD91982-0044-4BF4-9BF3-0C797AB1FA2D}"/>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63" name="Rectangle 62">
                <a:extLst>
                  <a:ext uri="{FF2B5EF4-FFF2-40B4-BE49-F238E27FC236}">
                    <a16:creationId xmlns:a16="http://schemas.microsoft.com/office/drawing/2014/main" id="{1F75442F-8B30-4CE8-9615-7BD7DA33F0EC}"/>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64" name="Straight Connector 63">
                <a:extLst>
                  <a:ext uri="{FF2B5EF4-FFF2-40B4-BE49-F238E27FC236}">
                    <a16:creationId xmlns:a16="http://schemas.microsoft.com/office/drawing/2014/main" id="{4B9E9171-3EF3-4A4A-9ED2-808A030BF37C}"/>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872E6912-8A6C-4EAE-B897-D0B830C220A6}"/>
                </a:ext>
              </a:extLst>
            </p:cNvPr>
            <p:cNvCxnSpPr>
              <a:cxnSpLocks/>
            </p:cNvCxnSpPr>
            <p:nvPr/>
          </p:nvCxnSpPr>
          <p:spPr>
            <a:xfrm>
              <a:off x="4607003" y="6520240"/>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88FA0D9-9CD9-4ECC-BCF3-8197CE7B294A}"/>
                </a:ext>
              </a:extLst>
            </p:cNvPr>
            <p:cNvSpPr/>
            <p:nvPr/>
          </p:nvSpPr>
          <p:spPr>
            <a:xfrm>
              <a:off x="4012833" y="618867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sym typeface="Arial"/>
              </a:endParaRPr>
            </a:p>
          </p:txBody>
        </p:sp>
        <p:pic>
          <p:nvPicPr>
            <p:cNvPr id="51" name="Picture 50" descr="Shape, arrow&#10;&#10;Description automatically generated">
              <a:extLst>
                <a:ext uri="{FF2B5EF4-FFF2-40B4-BE49-F238E27FC236}">
                  <a16:creationId xmlns:a16="http://schemas.microsoft.com/office/drawing/2014/main" id="{53B74864-4F33-459F-BE10-631D2EC7010B}"/>
                </a:ext>
              </a:extLst>
            </p:cNvPr>
            <p:cNvPicPr>
              <a:picLocks noChangeAspect="1"/>
            </p:cNvPicPr>
            <p:nvPr/>
          </p:nvPicPr>
          <p:blipFill>
            <a:blip r:embed="rId5"/>
            <a:stretch>
              <a:fillRect/>
            </a:stretch>
          </p:blipFill>
          <p:spPr>
            <a:xfrm>
              <a:off x="4010288" y="4052779"/>
              <a:ext cx="495482" cy="336773"/>
            </a:xfrm>
            <a:prstGeom prst="rect">
              <a:avLst/>
            </a:prstGeom>
          </p:spPr>
        </p:pic>
        <p:pic>
          <p:nvPicPr>
            <p:cNvPr id="52" name="Picture 51" descr="Shape, arrow&#10;&#10;Description automatically generated">
              <a:extLst>
                <a:ext uri="{FF2B5EF4-FFF2-40B4-BE49-F238E27FC236}">
                  <a16:creationId xmlns:a16="http://schemas.microsoft.com/office/drawing/2014/main" id="{ACB42355-1199-4D28-929C-ED1923B27E73}"/>
                </a:ext>
              </a:extLst>
            </p:cNvPr>
            <p:cNvPicPr>
              <a:picLocks noChangeAspect="1"/>
            </p:cNvPicPr>
            <p:nvPr/>
          </p:nvPicPr>
          <p:blipFill>
            <a:blip r:embed="rId5"/>
            <a:stretch>
              <a:fillRect/>
            </a:stretch>
          </p:blipFill>
          <p:spPr>
            <a:xfrm>
              <a:off x="4010288" y="4586669"/>
              <a:ext cx="495482" cy="336773"/>
            </a:xfrm>
            <a:prstGeom prst="rect">
              <a:avLst/>
            </a:prstGeom>
          </p:spPr>
        </p:pic>
        <p:pic>
          <p:nvPicPr>
            <p:cNvPr id="53" name="Picture 52" descr="Shape, arrow&#10;&#10;Description automatically generated">
              <a:extLst>
                <a:ext uri="{FF2B5EF4-FFF2-40B4-BE49-F238E27FC236}">
                  <a16:creationId xmlns:a16="http://schemas.microsoft.com/office/drawing/2014/main" id="{53FCCC9C-9D23-4F05-86AE-9B7121FC4B3C}"/>
                </a:ext>
              </a:extLst>
            </p:cNvPr>
            <p:cNvPicPr>
              <a:picLocks noChangeAspect="1"/>
            </p:cNvPicPr>
            <p:nvPr/>
          </p:nvPicPr>
          <p:blipFill>
            <a:blip r:embed="rId5"/>
            <a:stretch>
              <a:fillRect/>
            </a:stretch>
          </p:blipFill>
          <p:spPr>
            <a:xfrm>
              <a:off x="4010288" y="5145426"/>
              <a:ext cx="495482" cy="336773"/>
            </a:xfrm>
            <a:prstGeom prst="rect">
              <a:avLst/>
            </a:prstGeom>
          </p:spPr>
        </p:pic>
        <p:pic>
          <p:nvPicPr>
            <p:cNvPr id="54" name="Picture 53" descr="Shape, arrow&#10;&#10;Description automatically generated">
              <a:extLst>
                <a:ext uri="{FF2B5EF4-FFF2-40B4-BE49-F238E27FC236}">
                  <a16:creationId xmlns:a16="http://schemas.microsoft.com/office/drawing/2014/main" id="{A6D27336-43ED-4D91-B4D6-695A46683AF8}"/>
                </a:ext>
              </a:extLst>
            </p:cNvPr>
            <p:cNvPicPr>
              <a:picLocks noChangeAspect="1"/>
            </p:cNvPicPr>
            <p:nvPr/>
          </p:nvPicPr>
          <p:blipFill>
            <a:blip r:embed="rId5"/>
            <a:stretch>
              <a:fillRect/>
            </a:stretch>
          </p:blipFill>
          <p:spPr>
            <a:xfrm>
              <a:off x="3996446" y="5674380"/>
              <a:ext cx="495482" cy="336773"/>
            </a:xfrm>
            <a:prstGeom prst="rect">
              <a:avLst/>
            </a:prstGeom>
          </p:spPr>
        </p:pic>
        <p:pic>
          <p:nvPicPr>
            <p:cNvPr id="55" name="Picture 54" descr="Shape, arrow&#10;&#10;Description automatically generated">
              <a:extLst>
                <a:ext uri="{FF2B5EF4-FFF2-40B4-BE49-F238E27FC236}">
                  <a16:creationId xmlns:a16="http://schemas.microsoft.com/office/drawing/2014/main" id="{2BD77B40-090A-486A-BAD9-9CCAE7EBBF37}"/>
                </a:ext>
              </a:extLst>
            </p:cNvPr>
            <p:cNvPicPr>
              <a:picLocks noChangeAspect="1"/>
            </p:cNvPicPr>
            <p:nvPr/>
          </p:nvPicPr>
          <p:blipFill>
            <a:blip r:embed="rId5"/>
            <a:stretch>
              <a:fillRect/>
            </a:stretch>
          </p:blipFill>
          <p:spPr>
            <a:xfrm>
              <a:off x="3984953" y="6213495"/>
              <a:ext cx="495482" cy="336773"/>
            </a:xfrm>
            <a:prstGeom prst="rect">
              <a:avLst/>
            </a:prstGeom>
          </p:spPr>
        </p:pic>
      </p:grpSp>
      <p:sp>
        <p:nvSpPr>
          <p:cNvPr id="65" name="TextBox 64">
            <a:extLst>
              <a:ext uri="{FF2B5EF4-FFF2-40B4-BE49-F238E27FC236}">
                <a16:creationId xmlns:a16="http://schemas.microsoft.com/office/drawing/2014/main" id="{ECEB2698-A987-476F-8BA3-057ADD075A39}"/>
              </a:ext>
            </a:extLst>
          </p:cNvPr>
          <p:cNvSpPr txBox="1"/>
          <p:nvPr/>
        </p:nvSpPr>
        <p:spPr>
          <a:xfrm>
            <a:off x="9317833" y="4157585"/>
            <a:ext cx="2260763" cy="4331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pen</a:t>
            </a:r>
          </a:p>
        </p:txBody>
      </p:sp>
      <p:sp>
        <p:nvSpPr>
          <p:cNvPr id="66" name="TextBox 65">
            <a:extLst>
              <a:ext uri="{FF2B5EF4-FFF2-40B4-BE49-F238E27FC236}">
                <a16:creationId xmlns:a16="http://schemas.microsoft.com/office/drawing/2014/main" id="{F8C3935F-B77C-49ED-822F-27C0B0901C57}"/>
              </a:ext>
            </a:extLst>
          </p:cNvPr>
          <p:cNvSpPr txBox="1"/>
          <p:nvPr/>
        </p:nvSpPr>
        <p:spPr>
          <a:xfrm>
            <a:off x="9270275" y="4705610"/>
            <a:ext cx="2806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bottles</a:t>
            </a:r>
          </a:p>
        </p:txBody>
      </p:sp>
      <p:sp>
        <p:nvSpPr>
          <p:cNvPr id="67" name="TextBox 66">
            <a:extLst>
              <a:ext uri="{FF2B5EF4-FFF2-40B4-BE49-F238E27FC236}">
                <a16:creationId xmlns:a16="http://schemas.microsoft.com/office/drawing/2014/main" id="{D4D952D7-D715-4424-A938-56010A59662F}"/>
              </a:ext>
            </a:extLst>
          </p:cNvPr>
          <p:cNvSpPr txBox="1"/>
          <p:nvPr/>
        </p:nvSpPr>
        <p:spPr>
          <a:xfrm>
            <a:off x="9190720" y="5219446"/>
            <a:ext cx="2965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ruler</a:t>
            </a:r>
          </a:p>
        </p:txBody>
      </p:sp>
      <p:sp>
        <p:nvSpPr>
          <p:cNvPr id="68" name="TextBox 67">
            <a:extLst>
              <a:ext uri="{FF2B5EF4-FFF2-40B4-BE49-F238E27FC236}">
                <a16:creationId xmlns:a16="http://schemas.microsoft.com/office/drawing/2014/main" id="{DA4A9467-2DFB-4481-BDC6-7FF6E5690EB4}"/>
              </a:ext>
            </a:extLst>
          </p:cNvPr>
          <p:cNvSpPr txBox="1"/>
          <p:nvPr/>
        </p:nvSpPr>
        <p:spPr>
          <a:xfrm>
            <a:off x="9282017" y="5725886"/>
            <a:ext cx="2965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pencil cases</a:t>
            </a:r>
          </a:p>
        </p:txBody>
      </p:sp>
      <p:pic>
        <p:nvPicPr>
          <p:cNvPr id="69" name="Picture 68">
            <a:extLst>
              <a:ext uri="{FF2B5EF4-FFF2-40B4-BE49-F238E27FC236}">
                <a16:creationId xmlns:a16="http://schemas.microsoft.com/office/drawing/2014/main" id="{315D1547-CFDD-4D2F-B4DE-C9D3CB40DBCD}"/>
              </a:ext>
            </a:extLst>
          </p:cNvPr>
          <p:cNvPicPr>
            <a:picLocks noChangeAspect="1"/>
          </p:cNvPicPr>
          <p:nvPr/>
        </p:nvPicPr>
        <p:blipFill>
          <a:blip r:embed="rId7"/>
          <a:stretch>
            <a:fillRect/>
          </a:stretch>
        </p:blipFill>
        <p:spPr>
          <a:xfrm>
            <a:off x="114639" y="3354139"/>
            <a:ext cx="4811165" cy="3464660"/>
          </a:xfrm>
          <a:prstGeom prst="rect">
            <a:avLst/>
          </a:prstGeom>
        </p:spPr>
      </p:pic>
      <p:sp>
        <p:nvSpPr>
          <p:cNvPr id="70" name="TextBox 69">
            <a:extLst>
              <a:ext uri="{FF2B5EF4-FFF2-40B4-BE49-F238E27FC236}">
                <a16:creationId xmlns:a16="http://schemas.microsoft.com/office/drawing/2014/main" id="{F7760634-422D-457F-80A5-DDA193A142C8}"/>
              </a:ext>
            </a:extLst>
          </p:cNvPr>
          <p:cNvSpPr txBox="1"/>
          <p:nvPr/>
        </p:nvSpPr>
        <p:spPr>
          <a:xfrm>
            <a:off x="6912064" y="1365228"/>
            <a:ext cx="3362914" cy="1938992"/>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Mamá</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Elena has forgotten to mention one item.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Sofía y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71" name="Picture 70">
            <a:extLst>
              <a:ext uri="{FF2B5EF4-FFF2-40B4-BE49-F238E27FC236}">
                <a16:creationId xmlns:a16="http://schemas.microsoft.com/office/drawing/2014/main" id="{CF16D8EF-41DA-4A67-8ABD-375220436D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5910" y="1319160"/>
            <a:ext cx="1668928" cy="2001948"/>
          </a:xfrm>
          <a:prstGeom prst="rect">
            <a:avLst/>
          </a:prstGeom>
        </p:spPr>
      </p:pic>
      <p:sp>
        <p:nvSpPr>
          <p:cNvPr id="72" name="Rectangle: Rounded Corners 71">
            <a:extLst>
              <a:ext uri="{FF2B5EF4-FFF2-40B4-BE49-F238E27FC236}">
                <a16:creationId xmlns:a16="http://schemas.microsoft.com/office/drawing/2014/main" id="{A95CB334-A890-45D8-9C8F-37453A136180}"/>
              </a:ext>
            </a:extLst>
          </p:cNvPr>
          <p:cNvSpPr/>
          <p:nvPr/>
        </p:nvSpPr>
        <p:spPr>
          <a:xfrm>
            <a:off x="546677" y="5906888"/>
            <a:ext cx="1141470" cy="85870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71E53D95-3394-4460-908F-9F2ADDFB0B49}"/>
              </a:ext>
            </a:extLst>
          </p:cNvPr>
          <p:cNvSpPr txBox="1"/>
          <p:nvPr/>
        </p:nvSpPr>
        <p:spPr>
          <a:xfrm>
            <a:off x="2035113" y="6168156"/>
            <a:ext cx="185009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perro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4" name="TextBox 73">
            <a:extLst>
              <a:ext uri="{FF2B5EF4-FFF2-40B4-BE49-F238E27FC236}">
                <a16:creationId xmlns:a16="http://schemas.microsoft.com/office/drawing/2014/main" id="{84830179-7F3A-4E06-B046-10EDBE84D835}"/>
              </a:ext>
            </a:extLst>
          </p:cNvPr>
          <p:cNvSpPr txBox="1"/>
          <p:nvPr/>
        </p:nvSpPr>
        <p:spPr>
          <a:xfrm>
            <a:off x="9223240" y="6229711"/>
            <a:ext cx="42085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 exercise books</a:t>
            </a:r>
          </a:p>
        </p:txBody>
      </p:sp>
      <p:pic>
        <p:nvPicPr>
          <p:cNvPr id="3" name="Graphic 2" descr="Teacher">
            <a:extLst>
              <a:ext uri="{FF2B5EF4-FFF2-40B4-BE49-F238E27FC236}">
                <a16:creationId xmlns:a16="http://schemas.microsoft.com/office/drawing/2014/main" id="{674E111A-31D0-0B3F-CEB6-B2EFF22AAB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53778" y="-36476"/>
            <a:ext cx="914400" cy="914400"/>
          </a:xfrm>
          <a:prstGeom prst="rect">
            <a:avLst/>
          </a:prstGeom>
        </p:spPr>
      </p:pic>
      <p:sp>
        <p:nvSpPr>
          <p:cNvPr id="4" name="Speech Bubble: Rectangle with Corners Rounded 3">
            <a:extLst>
              <a:ext uri="{FF2B5EF4-FFF2-40B4-BE49-F238E27FC236}">
                <a16:creationId xmlns:a16="http://schemas.microsoft.com/office/drawing/2014/main" id="{30B9DD14-AC55-E3B1-83B9-C57FED60168F}"/>
              </a:ext>
            </a:extLst>
          </p:cNvPr>
          <p:cNvSpPr/>
          <p:nvPr/>
        </p:nvSpPr>
        <p:spPr>
          <a:xfrm>
            <a:off x="4063040" y="61591"/>
            <a:ext cx="2566362" cy="555585"/>
          </a:xfrm>
          <a:prstGeom prst="wedgeRoundRectCallout">
            <a:avLst>
              <a:gd name="adj1" fmla="val -60995"/>
              <a:gd name="adj2" fmla="val 101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9" name="TextBox 8">
            <a:hlinkClick r:id="" action="ppaction://noaction">
              <a:snd r:embed="rId11" name="s5_lee y decide.wav"/>
            </a:hlinkClick>
            <a:extLst>
              <a:ext uri="{FF2B5EF4-FFF2-40B4-BE49-F238E27FC236}">
                <a16:creationId xmlns:a16="http://schemas.microsoft.com/office/drawing/2014/main" id="{DBD25AA9-74F2-466A-A4A4-4A424DC5C996}"/>
              </a:ext>
            </a:extLst>
          </p:cNvPr>
          <p:cNvSpPr txBox="1"/>
          <p:nvPr/>
        </p:nvSpPr>
        <p:spPr>
          <a:xfrm>
            <a:off x="4071187" y="75058"/>
            <a:ext cx="25582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Lee y decide.</a:t>
            </a:r>
            <a:endParaRPr kumimoji="0" lang="en-US"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p:txBody>
      </p:sp>
      <p:sp>
        <p:nvSpPr>
          <p:cNvPr id="5" name="Speech Bubble: Rectangle with Corners Rounded 4">
            <a:hlinkClick r:id="" action="ppaction://noaction">
              <a:snd r:embed="rId12" name="Review_W11F_3.1.wav"/>
            </a:hlinkClick>
            <a:extLst>
              <a:ext uri="{FF2B5EF4-FFF2-40B4-BE49-F238E27FC236}">
                <a16:creationId xmlns:a16="http://schemas.microsoft.com/office/drawing/2014/main" id="{6A3F3E14-EE85-EA83-F166-0DC66DDBE4E7}"/>
              </a:ext>
            </a:extLst>
          </p:cNvPr>
          <p:cNvSpPr/>
          <p:nvPr/>
        </p:nvSpPr>
        <p:spPr>
          <a:xfrm>
            <a:off x="3860090" y="695356"/>
            <a:ext cx="6166338" cy="533859"/>
          </a:xfrm>
          <a:prstGeom prst="wedgeRoundRectCallout">
            <a:avLst>
              <a:gd name="adj1" fmla="val -53757"/>
              <a:gd name="adj2" fmla="val -44219"/>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2400" dirty="0">
                <a:solidFill>
                  <a:srgbClr val="002060"/>
                </a:solidFill>
                <a:latin typeface="Century Gothic"/>
                <a:ea typeface="Century Gothic"/>
                <a:cs typeface="Century Gothic"/>
                <a:sym typeface="Century Gothic"/>
              </a:rPr>
              <a:t>¿Qué menciona? ¿Qué no menciona?</a:t>
            </a:r>
          </a:p>
        </p:txBody>
      </p:sp>
      <p:sp>
        <p:nvSpPr>
          <p:cNvPr id="6" name="Speech Bubble: Rectangle with Corners Rounded 5">
            <a:extLst>
              <a:ext uri="{FF2B5EF4-FFF2-40B4-BE49-F238E27FC236}">
                <a16:creationId xmlns:a16="http://schemas.microsoft.com/office/drawing/2014/main" id="{CD105554-983D-93F1-95ED-8C69031C0128}"/>
              </a:ext>
            </a:extLst>
          </p:cNvPr>
          <p:cNvSpPr/>
          <p:nvPr/>
        </p:nvSpPr>
        <p:spPr>
          <a:xfrm>
            <a:off x="7045336" y="3381018"/>
            <a:ext cx="4811164" cy="533859"/>
          </a:xfrm>
          <a:prstGeom prst="wedgeRoundRectCallout">
            <a:avLst>
              <a:gd name="adj1" fmla="val -55379"/>
              <a:gd name="adj2" fmla="val -38867"/>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kern="0">
                <a:solidFill>
                  <a:srgbClr val="002060"/>
                </a:solidFill>
                <a:latin typeface="Century Gothic" panose="020B0502020202020204" pitchFamily="34" charset="0"/>
                <a:cs typeface="Arial"/>
                <a:sym typeface="Arial"/>
              </a:rPr>
              <a:t>Escribe dos listas en inglés       .</a:t>
            </a:r>
            <a:endParaRPr lang="en-US" sz="2400" kern="0" dirty="0">
              <a:solidFill>
                <a:srgbClr val="002060"/>
              </a:solidFill>
              <a:latin typeface="Century Gothic" panose="020B0502020202020204" pitchFamily="34" charset="0"/>
              <a:cs typeface="Arial"/>
              <a:sym typeface="Arial"/>
            </a:endParaRPr>
          </a:p>
        </p:txBody>
      </p:sp>
      <p:pic>
        <p:nvPicPr>
          <p:cNvPr id="22" name="Picture 16" descr="United, Flag, Kingdom, British, Great, Britain">
            <a:extLst>
              <a:ext uri="{FF2B5EF4-FFF2-40B4-BE49-F238E27FC236}">
                <a16:creationId xmlns:a16="http://schemas.microsoft.com/office/drawing/2014/main" id="{9DE8471C-D0EC-0D8D-AD54-8C89B3EAF3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87036" y="3561438"/>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F9BE94E-F0EE-48BA-833E-62F5DCCF3A24}"/>
              </a:ext>
            </a:extLst>
          </p:cNvPr>
          <p:cNvSpPr txBox="1"/>
          <p:nvPr/>
        </p:nvSpPr>
        <p:spPr>
          <a:xfrm>
            <a:off x="7156933" y="119235"/>
            <a:ext cx="2768020" cy="369332"/>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menciona</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mentions</a:t>
            </a:r>
          </a:p>
        </p:txBody>
      </p:sp>
    </p:spTree>
    <p:extLst>
      <p:ext uri="{BB962C8B-B14F-4D97-AF65-F5344CB8AC3E}">
        <p14:creationId xmlns:p14="http://schemas.microsoft.com/office/powerpoint/2010/main" val="23391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childTnLst>
                                </p:cTn>
                              </p:par>
                              <p:par>
                                <p:cTn id="68" presetID="10" presetClass="entr" presetSubtype="0" fill="hold"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500"/>
                                        <p:tgtEl>
                                          <p:spTgt spid="71"/>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anim calcmode="lin" valueType="num">
                                      <p:cBhvr additive="base">
                                        <p:cTn id="75" dur="500" fill="hold"/>
                                        <p:tgtEl>
                                          <p:spTgt spid="72"/>
                                        </p:tgtEl>
                                        <p:attrNameLst>
                                          <p:attrName>ppt_x</p:attrName>
                                        </p:attrNameLst>
                                      </p:cBhvr>
                                      <p:tavLst>
                                        <p:tav tm="0">
                                          <p:val>
                                            <p:strVal val="#ppt_x"/>
                                          </p:val>
                                        </p:tav>
                                        <p:tav tm="100000">
                                          <p:val>
                                            <p:strVal val="#ppt_x"/>
                                          </p:val>
                                        </p:tav>
                                      </p:tavLst>
                                    </p:anim>
                                    <p:anim calcmode="lin" valueType="num">
                                      <p:cBhvr additive="base">
                                        <p:cTn id="7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fade">
                                      <p:cBhvr>
                                        <p:cTn id="8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65" grpId="0"/>
      <p:bldP spid="66" grpId="0"/>
      <p:bldP spid="67" grpId="0"/>
      <p:bldP spid="68" grpId="0"/>
      <p:bldP spid="70" grpId="0" animBg="1"/>
      <p:bldP spid="72" grpId="0" animBg="1"/>
      <p:bldP spid="73" grpId="0" animBg="1"/>
      <p:bldP spid="74" grpId="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0" name="TextBox 29">
            <a:extLst>
              <a:ext uri="{FF2B5EF4-FFF2-40B4-BE49-F238E27FC236}">
                <a16:creationId xmlns:a16="http://schemas.microsoft.com/office/drawing/2014/main" id="{4B71F92C-66E5-4936-AE8E-28A7605133E1}"/>
              </a:ext>
            </a:extLst>
          </p:cNvPr>
          <p:cNvSpPr txBox="1"/>
          <p:nvPr/>
        </p:nvSpPr>
        <p:spPr>
          <a:xfrm>
            <a:off x="8301036" y="6095355"/>
            <a:ext cx="2768020" cy="64633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menciona</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mentions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otro</a:t>
            </a:r>
            <a:r>
              <a:rPr kumimoji="0" lang="en-GB"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 another</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Graphic 2" descr="Teacher">
            <a:extLst>
              <a:ext uri="{FF2B5EF4-FFF2-40B4-BE49-F238E27FC236}">
                <a16:creationId xmlns:a16="http://schemas.microsoft.com/office/drawing/2014/main" id="{B3B7CC04-288E-BFCB-026E-ADBD089137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204" y="563485"/>
            <a:ext cx="914400" cy="914400"/>
          </a:xfrm>
          <a:prstGeom prst="rect">
            <a:avLst/>
          </a:prstGeom>
        </p:spPr>
      </p:pic>
      <p:sp>
        <p:nvSpPr>
          <p:cNvPr id="6" name="Speech Bubble: Rectangle with Corners Rounded 5">
            <a:extLst>
              <a:ext uri="{FF2B5EF4-FFF2-40B4-BE49-F238E27FC236}">
                <a16:creationId xmlns:a16="http://schemas.microsoft.com/office/drawing/2014/main" id="{92BAB1D4-16F5-41EA-9145-208DFCF01403}"/>
              </a:ext>
            </a:extLst>
          </p:cNvPr>
          <p:cNvSpPr/>
          <p:nvPr/>
        </p:nvSpPr>
        <p:spPr>
          <a:xfrm>
            <a:off x="955465" y="726370"/>
            <a:ext cx="7010493" cy="490767"/>
          </a:xfrm>
          <a:prstGeom prst="wedgeRoundRectCallout">
            <a:avLst>
              <a:gd name="adj1" fmla="val -55576"/>
              <a:gd name="adj2" fmla="val 144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03" name="Speech Bubble: Rectangle with Corners Rounded 102">
            <a:extLst>
              <a:ext uri="{FF2B5EF4-FFF2-40B4-BE49-F238E27FC236}">
                <a16:creationId xmlns:a16="http://schemas.microsoft.com/office/drawing/2014/main" id="{ED58552F-A9FA-493A-B95C-1C4776E6BB03}"/>
              </a:ext>
            </a:extLst>
          </p:cNvPr>
          <p:cNvSpPr/>
          <p:nvPr/>
        </p:nvSpPr>
        <p:spPr>
          <a:xfrm>
            <a:off x="6096000" y="1904750"/>
            <a:ext cx="5291661" cy="3095785"/>
          </a:xfrm>
          <a:prstGeom prst="wedgeRoundRectCallout">
            <a:avLst>
              <a:gd name="adj1" fmla="val 42960"/>
              <a:gd name="adj2" fmla="val 775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2" name="Speech Bubble: Rectangle with Corners Rounded 101">
            <a:extLst>
              <a:ext uri="{FF2B5EF4-FFF2-40B4-BE49-F238E27FC236}">
                <a16:creationId xmlns:a16="http://schemas.microsoft.com/office/drawing/2014/main" id="{E442A4B6-0A4E-4041-9642-AE2D01560895}"/>
              </a:ext>
            </a:extLst>
          </p:cNvPr>
          <p:cNvSpPr/>
          <p:nvPr/>
        </p:nvSpPr>
        <p:spPr>
          <a:xfrm>
            <a:off x="626443" y="2123778"/>
            <a:ext cx="5035826" cy="3546399"/>
          </a:xfrm>
          <a:prstGeom prst="wedgeRoundRectCallout">
            <a:avLst>
              <a:gd name="adj1" fmla="val -35203"/>
              <a:gd name="adj2" fmla="val 652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53" name="TextBox 152">
            <a:hlinkClick r:id="" action="ppaction://noaction">
              <a:snd r:embed="rId8" name="s6_problemas de familia.wav"/>
            </a:hlinkClick>
            <a:extLst>
              <a:ext uri="{FF2B5EF4-FFF2-40B4-BE49-F238E27FC236}">
                <a16:creationId xmlns:a16="http://schemas.microsoft.com/office/drawing/2014/main" id="{6A4C3BAC-A667-44CC-94CE-9CB3DB2ECA47}"/>
              </a:ext>
            </a:extLst>
          </p:cNvPr>
          <p:cNvSpPr txBox="1"/>
          <p:nvPr/>
        </p:nvSpPr>
        <p:spPr>
          <a:xfrm>
            <a:off x="3066927" y="94038"/>
            <a:ext cx="8769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Problemas de familia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1" name="TextBox 200">
            <a:extLst>
              <a:ext uri="{FF2B5EF4-FFF2-40B4-BE49-F238E27FC236}">
                <a16:creationId xmlns:a16="http://schemas.microsoft.com/office/drawing/2014/main" id="{111E98E9-C779-4D1C-A7B9-E2F9C51D97A7}"/>
              </a:ext>
            </a:extLst>
          </p:cNvPr>
          <p:cNvSpPr txBox="1"/>
          <p:nvPr/>
        </p:nvSpPr>
        <p:spPr>
          <a:xfrm>
            <a:off x="955465" y="762645"/>
            <a:ext cx="8769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Times New Roman" panose="02020603050405020304" pitchFamily="18" charset="0"/>
              </a:rPr>
              <a:t>Sofía escucha a Elena, pero no está contenta.</a:t>
            </a:r>
            <a:endParaRPr kumimoji="0" lang="en-GB" sz="2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peech Bubble: Rectangle with Corners Rounded 3">
            <a:extLst>
              <a:ext uri="{FF2B5EF4-FFF2-40B4-BE49-F238E27FC236}">
                <a16:creationId xmlns:a16="http://schemas.microsoft.com/office/drawing/2014/main" id="{7D1760F4-77AD-40CB-92CC-6D7A9C506A53}"/>
              </a:ext>
            </a:extLst>
          </p:cNvPr>
          <p:cNvSpPr/>
          <p:nvPr/>
        </p:nvSpPr>
        <p:spPr>
          <a:xfrm>
            <a:off x="626443" y="2129028"/>
            <a:ext cx="5035826" cy="3546399"/>
          </a:xfrm>
          <a:prstGeom prst="wedgeRoundRectCallout">
            <a:avLst>
              <a:gd name="adj1" fmla="val -35203"/>
              <a:gd name="adj2" fmla="val 652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Mamá, ¡estás muy estricta hoy, como mi profesora!  Quique y yo tenemos un problema. Ya somos grandes y es importante tener un espacio en casa para estudiar pero no tenemos. ¡Es terrible!</a:t>
            </a:r>
            <a:endParaRPr kumimoji="0" lang="en-GB"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Speech Bubble: Rectangle with Corners Rounded 93">
            <a:extLst>
              <a:ext uri="{FF2B5EF4-FFF2-40B4-BE49-F238E27FC236}">
                <a16:creationId xmlns:a16="http://schemas.microsoft.com/office/drawing/2014/main" id="{9C095639-32DC-4E66-90C3-FF303228D6DE}"/>
              </a:ext>
            </a:extLst>
          </p:cNvPr>
          <p:cNvSpPr/>
          <p:nvPr/>
        </p:nvSpPr>
        <p:spPr>
          <a:xfrm>
            <a:off x="6096000" y="1904751"/>
            <a:ext cx="5291661" cy="3095785"/>
          </a:xfrm>
          <a:prstGeom prst="wedgeRoundRectCallout">
            <a:avLst>
              <a:gd name="adj1" fmla="val 42960"/>
              <a:gd name="adj2" fmla="val 775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¡Ay, Sofía, es verdad! </a:t>
            </a:r>
            <a:b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Pues, no hay problema. </a:t>
            </a:r>
            <a:b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Tenemos otra mesa. </a:t>
            </a:r>
            <a:b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¿Si tienes una mesa y Quique también tiene una mesa? </a:t>
            </a:r>
            <a:b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¿Qué piensas?</a:t>
            </a:r>
            <a:b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s-ES_tradnl" sz="26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Perfecto, ¿no?</a:t>
            </a:r>
            <a:endParaRPr kumimoji="0" lang="en-GB"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5" name="Google Shape;282;p13" descr="Reading, Book, Symbol, Icon, Reader, Man">
            <a:extLst>
              <a:ext uri="{FF2B5EF4-FFF2-40B4-BE49-F238E27FC236}">
                <a16:creationId xmlns:a16="http://schemas.microsoft.com/office/drawing/2014/main" id="{24F65814-6C00-4FB9-BBBE-B97EBFE60FF4}"/>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6" name="Title 1">
            <a:extLst>
              <a:ext uri="{FF2B5EF4-FFF2-40B4-BE49-F238E27FC236}">
                <a16:creationId xmlns:a16="http://schemas.microsoft.com/office/drawing/2014/main" id="{1AB0B851-622C-4514-A5E0-43D7A5D5F5BD}"/>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98" name="Picture 97" descr="A picture containing text&#10;&#10;Description automatically generated">
            <a:extLst>
              <a:ext uri="{FF2B5EF4-FFF2-40B4-BE49-F238E27FC236}">
                <a16:creationId xmlns:a16="http://schemas.microsoft.com/office/drawing/2014/main" id="{92795658-4D59-4ECF-9F3E-47AE508288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9945" y="5412829"/>
            <a:ext cx="832939" cy="1445171"/>
          </a:xfrm>
          <a:prstGeom prst="rect">
            <a:avLst/>
          </a:prstGeom>
        </p:spPr>
      </p:pic>
      <p:pic>
        <p:nvPicPr>
          <p:cNvPr id="97" name="Picture 96" descr="A picture containing toy, doll, vector graphics&#10;&#10;Description automatically generated">
            <a:hlinkClick r:id="" action="ppaction://noaction">
              <a:snd r:embed="rId12" name="s6_mama estas muy estricta hoy etc..wav"/>
            </a:hlinkClick>
            <a:extLst>
              <a:ext uri="{FF2B5EF4-FFF2-40B4-BE49-F238E27FC236}">
                <a16:creationId xmlns:a16="http://schemas.microsoft.com/office/drawing/2014/main" id="{815CA827-E4E0-4CF4-AAF8-22020B364F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44541" y="5412829"/>
            <a:ext cx="734637" cy="1445172"/>
          </a:xfrm>
          <a:prstGeom prst="rect">
            <a:avLst/>
          </a:prstGeom>
        </p:spPr>
      </p:pic>
      <p:pic>
        <p:nvPicPr>
          <p:cNvPr id="99" name="Picture 98">
            <a:hlinkClick r:id="" action="ppaction://noaction">
              <a:snd r:embed="rId14" name="s6_ay sofia es verdad etc..wav"/>
            </a:hlinkClick>
            <a:extLst>
              <a:ext uri="{FF2B5EF4-FFF2-40B4-BE49-F238E27FC236}">
                <a16:creationId xmlns:a16="http://schemas.microsoft.com/office/drawing/2014/main" id="{A0D269F9-BCDC-473C-99CF-24FFAFCAC95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69768" y="5284328"/>
            <a:ext cx="1392113" cy="1573671"/>
          </a:xfrm>
          <a:prstGeom prst="rect">
            <a:avLst/>
          </a:prstGeom>
        </p:spPr>
      </p:pic>
      <p:sp>
        <p:nvSpPr>
          <p:cNvPr id="7" name="Rectangle: Rounded Corners 6">
            <a:extLst>
              <a:ext uri="{FF2B5EF4-FFF2-40B4-BE49-F238E27FC236}">
                <a16:creationId xmlns:a16="http://schemas.microsoft.com/office/drawing/2014/main" id="{03CAAD78-F33B-49BF-879D-07DA19C4247C}"/>
              </a:ext>
            </a:extLst>
          </p:cNvPr>
          <p:cNvSpPr/>
          <p:nvPr/>
        </p:nvSpPr>
        <p:spPr>
          <a:xfrm>
            <a:off x="724488" y="2320048"/>
            <a:ext cx="4666166" cy="9035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Mum, you are very strict today, like my teacher!</a:t>
            </a:r>
          </a:p>
        </p:txBody>
      </p:sp>
      <p:sp>
        <p:nvSpPr>
          <p:cNvPr id="105" name="Rectangle: Rounded Corners 104">
            <a:extLst>
              <a:ext uri="{FF2B5EF4-FFF2-40B4-BE49-F238E27FC236}">
                <a16:creationId xmlns:a16="http://schemas.microsoft.com/office/drawing/2014/main" id="{58B35586-8EC8-41B8-811A-2E3A4D753349}"/>
              </a:ext>
            </a:extLst>
          </p:cNvPr>
          <p:cNvSpPr/>
          <p:nvPr/>
        </p:nvSpPr>
        <p:spPr>
          <a:xfrm>
            <a:off x="1027224" y="3163199"/>
            <a:ext cx="4465472" cy="7337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Quique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I have a problem.  </a:t>
            </a:r>
          </a:p>
        </p:txBody>
      </p:sp>
      <p:sp>
        <p:nvSpPr>
          <p:cNvPr id="106" name="Rectangle: Rounded Corners 105">
            <a:extLst>
              <a:ext uri="{FF2B5EF4-FFF2-40B4-BE49-F238E27FC236}">
                <a16:creationId xmlns:a16="http://schemas.microsoft.com/office/drawing/2014/main" id="{D48E9972-681E-4586-B8DA-59E5900AC26B}"/>
              </a:ext>
            </a:extLst>
          </p:cNvPr>
          <p:cNvSpPr/>
          <p:nvPr/>
        </p:nvSpPr>
        <p:spPr>
          <a:xfrm>
            <a:off x="2528646" y="3513277"/>
            <a:ext cx="2702186" cy="383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are big now </a:t>
            </a:r>
          </a:p>
        </p:txBody>
      </p:sp>
      <p:sp>
        <p:nvSpPr>
          <p:cNvPr id="107" name="Rectangle: Rounded Corners 106">
            <a:extLst>
              <a:ext uri="{FF2B5EF4-FFF2-40B4-BE49-F238E27FC236}">
                <a16:creationId xmlns:a16="http://schemas.microsoft.com/office/drawing/2014/main" id="{70B17BB8-5971-481F-BC4B-80088027A5A0}"/>
              </a:ext>
            </a:extLst>
          </p:cNvPr>
          <p:cNvSpPr/>
          <p:nvPr/>
        </p:nvSpPr>
        <p:spPr>
          <a:xfrm>
            <a:off x="911620" y="3948456"/>
            <a:ext cx="4465472" cy="7337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it is important to have a space at home</a:t>
            </a:r>
          </a:p>
        </p:txBody>
      </p:sp>
      <p:sp>
        <p:nvSpPr>
          <p:cNvPr id="108" name="Rectangle: Rounded Corners 107">
            <a:extLst>
              <a:ext uri="{FF2B5EF4-FFF2-40B4-BE49-F238E27FC236}">
                <a16:creationId xmlns:a16="http://schemas.microsoft.com/office/drawing/2014/main" id="{C98EB7BF-FC23-4612-B63F-FA54C0EF0D0C}"/>
              </a:ext>
            </a:extLst>
          </p:cNvPr>
          <p:cNvSpPr/>
          <p:nvPr/>
        </p:nvSpPr>
        <p:spPr>
          <a:xfrm>
            <a:off x="1027224" y="4785192"/>
            <a:ext cx="4465472" cy="7337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study but we don’t have (one). It’s terrible!</a:t>
            </a:r>
          </a:p>
        </p:txBody>
      </p:sp>
      <p:sp>
        <p:nvSpPr>
          <p:cNvPr id="109" name="Rectangle: Rounded Corners 108">
            <a:extLst>
              <a:ext uri="{FF2B5EF4-FFF2-40B4-BE49-F238E27FC236}">
                <a16:creationId xmlns:a16="http://schemas.microsoft.com/office/drawing/2014/main" id="{BD7F4CCD-7038-4E85-BBB8-A13F8970BD7E}"/>
              </a:ext>
            </a:extLst>
          </p:cNvPr>
          <p:cNvSpPr/>
          <p:nvPr/>
        </p:nvSpPr>
        <p:spPr>
          <a:xfrm>
            <a:off x="6960065" y="2013863"/>
            <a:ext cx="3563529"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Oh, Sofía, that’s true!</a:t>
            </a:r>
          </a:p>
        </p:txBody>
      </p:sp>
      <p:sp>
        <p:nvSpPr>
          <p:cNvPr id="110" name="Rectangle: Rounded Corners 109">
            <a:extLst>
              <a:ext uri="{FF2B5EF4-FFF2-40B4-BE49-F238E27FC236}">
                <a16:creationId xmlns:a16="http://schemas.microsoft.com/office/drawing/2014/main" id="{962AEE87-933B-4DCF-8941-89853E898FBB}"/>
              </a:ext>
            </a:extLst>
          </p:cNvPr>
          <p:cNvSpPr/>
          <p:nvPr/>
        </p:nvSpPr>
        <p:spPr>
          <a:xfrm>
            <a:off x="6741762" y="2431046"/>
            <a:ext cx="4490806"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Well, there’s no problem.</a:t>
            </a:r>
          </a:p>
        </p:txBody>
      </p:sp>
      <p:sp>
        <p:nvSpPr>
          <p:cNvPr id="111" name="Rectangle: Rounded Corners 110">
            <a:extLst>
              <a:ext uri="{FF2B5EF4-FFF2-40B4-BE49-F238E27FC236}">
                <a16:creationId xmlns:a16="http://schemas.microsoft.com/office/drawing/2014/main" id="{1DEFF21C-319A-4BB9-9F04-AAB51D12021D}"/>
              </a:ext>
            </a:extLst>
          </p:cNvPr>
          <p:cNvSpPr/>
          <p:nvPr/>
        </p:nvSpPr>
        <p:spPr>
          <a:xfrm>
            <a:off x="6809652" y="2849954"/>
            <a:ext cx="4490806"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have another table.</a:t>
            </a:r>
          </a:p>
        </p:txBody>
      </p:sp>
      <p:sp>
        <p:nvSpPr>
          <p:cNvPr id="112" name="Rectangle: Rounded Corners 111">
            <a:extLst>
              <a:ext uri="{FF2B5EF4-FFF2-40B4-BE49-F238E27FC236}">
                <a16:creationId xmlns:a16="http://schemas.microsoft.com/office/drawing/2014/main" id="{00A943BE-40D3-4066-B140-93F74798AACF}"/>
              </a:ext>
            </a:extLst>
          </p:cNvPr>
          <p:cNvSpPr/>
          <p:nvPr/>
        </p:nvSpPr>
        <p:spPr>
          <a:xfrm>
            <a:off x="6378962" y="3299327"/>
            <a:ext cx="4853606" cy="8456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If you have a table and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Quique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also has one/a table.</a:t>
            </a:r>
          </a:p>
        </p:txBody>
      </p:sp>
      <p:sp>
        <p:nvSpPr>
          <p:cNvPr id="113" name="Rectangle: Rounded Corners 112">
            <a:extLst>
              <a:ext uri="{FF2B5EF4-FFF2-40B4-BE49-F238E27FC236}">
                <a16:creationId xmlns:a16="http://schemas.microsoft.com/office/drawing/2014/main" id="{BCB0B390-4535-466A-8CFE-59A723936269}"/>
              </a:ext>
            </a:extLst>
          </p:cNvPr>
          <p:cNvSpPr/>
          <p:nvPr/>
        </p:nvSpPr>
        <p:spPr>
          <a:xfrm>
            <a:off x="6819309" y="4086805"/>
            <a:ext cx="4490806"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 do you think?</a:t>
            </a:r>
          </a:p>
        </p:txBody>
      </p:sp>
      <p:sp>
        <p:nvSpPr>
          <p:cNvPr id="114" name="Rectangle: Rounded Corners 113">
            <a:extLst>
              <a:ext uri="{FF2B5EF4-FFF2-40B4-BE49-F238E27FC236}">
                <a16:creationId xmlns:a16="http://schemas.microsoft.com/office/drawing/2014/main" id="{3593B7B9-16CA-456E-B737-60D115EEDDE6}"/>
              </a:ext>
            </a:extLst>
          </p:cNvPr>
          <p:cNvSpPr/>
          <p:nvPr/>
        </p:nvSpPr>
        <p:spPr>
          <a:xfrm>
            <a:off x="6378962" y="4547735"/>
            <a:ext cx="4490806"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Perfect, no?</a:t>
            </a:r>
          </a:p>
        </p:txBody>
      </p:sp>
      <p:sp>
        <p:nvSpPr>
          <p:cNvPr id="10" name="Speech Bubble: Rectangle with Corners Rounded 9">
            <a:extLst>
              <a:ext uri="{FF2B5EF4-FFF2-40B4-BE49-F238E27FC236}">
                <a16:creationId xmlns:a16="http://schemas.microsoft.com/office/drawing/2014/main" id="{1811FB15-6880-2146-C5DE-A2CD0028F609}"/>
              </a:ext>
            </a:extLst>
          </p:cNvPr>
          <p:cNvSpPr/>
          <p:nvPr/>
        </p:nvSpPr>
        <p:spPr>
          <a:xfrm>
            <a:off x="804339" y="1328345"/>
            <a:ext cx="7282902" cy="533859"/>
          </a:xfrm>
          <a:prstGeom prst="wedgeRoundRectCallout">
            <a:avLst>
              <a:gd name="adj1" fmla="val -53523"/>
              <a:gd name="adj2" fmla="val -49572"/>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5" name="Rectangle 4">
            <a:extLst>
              <a:ext uri="{FF2B5EF4-FFF2-40B4-BE49-F238E27FC236}">
                <a16:creationId xmlns:a16="http://schemas.microsoft.com/office/drawing/2014/main" id="{7D0496D3-A1ED-4876-B7A7-152CA4E020F7}"/>
              </a:ext>
            </a:extLst>
          </p:cNvPr>
          <p:cNvSpPr/>
          <p:nvPr/>
        </p:nvSpPr>
        <p:spPr>
          <a:xfrm>
            <a:off x="804339" y="1361336"/>
            <a:ext cx="74398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menciona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Sofía? ¿Cómo responde Elena?</a:t>
            </a:r>
          </a:p>
        </p:txBody>
      </p:sp>
      <p:sp>
        <p:nvSpPr>
          <p:cNvPr id="11" name="Speech Bubble: Rectangle with Corners Rounded 10">
            <a:extLst>
              <a:ext uri="{FF2B5EF4-FFF2-40B4-BE49-F238E27FC236}">
                <a16:creationId xmlns:a16="http://schemas.microsoft.com/office/drawing/2014/main" id="{6F48B355-881A-F08A-EC9A-CB643820D01C}"/>
              </a:ext>
            </a:extLst>
          </p:cNvPr>
          <p:cNvSpPr/>
          <p:nvPr/>
        </p:nvSpPr>
        <p:spPr>
          <a:xfrm>
            <a:off x="3144356" y="6173136"/>
            <a:ext cx="4485169" cy="490767"/>
          </a:xfrm>
          <a:prstGeom prst="wedgeRoundRectCallout">
            <a:avLst>
              <a:gd name="adj1" fmla="val -56647"/>
              <a:gd name="adj2" fmla="val -14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pic>
        <p:nvPicPr>
          <p:cNvPr id="12" name="Graphic 11" descr="Teacher">
            <a:extLst>
              <a:ext uri="{FF2B5EF4-FFF2-40B4-BE49-F238E27FC236}">
                <a16:creationId xmlns:a16="http://schemas.microsoft.com/office/drawing/2014/main" id="{C1833674-7139-0A20-BDA5-45DA31A665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9069" y="5895424"/>
            <a:ext cx="914400" cy="914400"/>
          </a:xfrm>
          <a:prstGeom prst="rect">
            <a:avLst/>
          </a:prstGeom>
        </p:spPr>
      </p:pic>
      <p:sp>
        <p:nvSpPr>
          <p:cNvPr id="204" name="TextBox 203">
            <a:extLst>
              <a:ext uri="{FF2B5EF4-FFF2-40B4-BE49-F238E27FC236}">
                <a16:creationId xmlns:a16="http://schemas.microsoft.com/office/drawing/2014/main" id="{9D9EC96B-0515-47EE-92E6-774D96721903}"/>
              </a:ext>
            </a:extLst>
          </p:cNvPr>
          <p:cNvSpPr txBox="1"/>
          <p:nvPr/>
        </p:nvSpPr>
        <p:spPr>
          <a:xfrm>
            <a:off x="3173469" y="6185467"/>
            <a:ext cx="4184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Qué</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significa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pic>
        <p:nvPicPr>
          <p:cNvPr id="205" name="Picture 16" descr="United, Flag, Kingdom, British, Great, Britain">
            <a:extLst>
              <a:ext uri="{FF2B5EF4-FFF2-40B4-BE49-F238E27FC236}">
                <a16:creationId xmlns:a16="http://schemas.microsoft.com/office/drawing/2014/main" id="{5E3C8261-25C6-4C13-BF79-293A1F9D7A1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98345" y="6327018"/>
            <a:ext cx="491064" cy="24553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75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500"/>
                                        <p:tgtEl>
                                          <p:spTgt spid="201"/>
                                        </p:tgtEl>
                                      </p:cBhvr>
                                    </p:animEffect>
                                  </p:childTnLst>
                                  <p:subTnLst>
                                    <p:audio>
                                      <p:cMediaNode>
                                        <p:cTn display="0" masterRel="sameClick">
                                          <p:stCondLst>
                                            <p:cond evt="begin" delay="0">
                                              <p:tn val="11"/>
                                            </p:cond>
                                          </p:stCondLst>
                                          <p:endCondLst>
                                            <p:cond evt="onStopAudio" delay="0">
                                              <p:tgtEl>
                                                <p:sldTgt/>
                                              </p:tgtEl>
                                            </p:cond>
                                          </p:endCondLst>
                                        </p:cTn>
                                        <p:tgtEl>
                                          <p:sndTgt r:embed="rId3" name="s6_sofia escucha a elen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s6_que menciona sofia.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205"/>
                                        </p:tgtEl>
                                        <p:attrNameLst>
                                          <p:attrName>style.visibility</p:attrName>
                                        </p:attrNameLst>
                                      </p:cBhvr>
                                      <p:to>
                                        <p:strVal val="visible"/>
                                      </p:to>
                                    </p:set>
                                    <p:animEffect transition="in" filter="fade">
                                      <p:cBhvr>
                                        <p:cTn id="36" dur="500"/>
                                        <p:tgtEl>
                                          <p:spTgt spid="205"/>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20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s6_que significa en ingles (q in que a bit quiet).wav"/>
                                        </p:tgtEl>
                                      </p:cMediaNode>
                                    </p:audio>
                                  </p:sub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0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0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1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1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1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1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1" grpId="0"/>
      <p:bldP spid="4" grpId="0" animBg="1"/>
      <p:bldP spid="94" grpId="0" animBg="1"/>
      <p:bldP spid="7"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0" grpId="0" animBg="1"/>
      <p:bldP spid="5" grpId="0"/>
      <p:bldP spid="11" grpId="0" animBg="1"/>
      <p:bldP spid="20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hlinkClick r:id="" action="ppaction://noaction">
              <a:snd r:embed="rId3" name="Review_W11F_5.1.wav"/>
            </a:hlinkClick>
            <a:extLst>
              <a:ext uri="{FF2B5EF4-FFF2-40B4-BE49-F238E27FC236}">
                <a16:creationId xmlns:a16="http://schemas.microsoft.com/office/drawing/2014/main" id="{AB0DCE06-3A26-BA4D-5A72-8403DCB5555F}"/>
              </a:ext>
            </a:extLst>
          </p:cNvPr>
          <p:cNvSpPr/>
          <p:nvPr/>
        </p:nvSpPr>
        <p:spPr>
          <a:xfrm>
            <a:off x="644541" y="872622"/>
            <a:ext cx="9463716" cy="550960"/>
          </a:xfrm>
          <a:prstGeom prst="wedgeRoundRectCallout">
            <a:avLst>
              <a:gd name="adj1" fmla="val -30387"/>
              <a:gd name="adj2" fmla="val -7059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kern="0" dirty="0">
                <a:solidFill>
                  <a:srgbClr val="002060"/>
                </a:solidFill>
                <a:latin typeface="Century Gothic" panose="020B0502020202020204" pitchFamily="34" charset="0"/>
                <a:cs typeface="Arial"/>
                <a:sym typeface="Arial"/>
              </a:rPr>
              <a:t>Quique habla sobre Sofía, Luis y Celia. ¿Qué </a:t>
            </a:r>
            <a:r>
              <a:rPr lang="en-GB" sz="2400" kern="0" dirty="0" err="1">
                <a:solidFill>
                  <a:srgbClr val="002060"/>
                </a:solidFill>
                <a:latin typeface="Century Gothic" panose="020B0502020202020204" pitchFamily="34" charset="0"/>
                <a:cs typeface="Arial"/>
                <a:sym typeface="Arial"/>
              </a:rPr>
              <a:t>menciona</a:t>
            </a:r>
            <a:r>
              <a:rPr lang="en-GB" sz="2400" kern="0" dirty="0">
                <a:solidFill>
                  <a:srgbClr val="002060"/>
                </a:solidFill>
                <a:latin typeface="Century Gothic" panose="020B0502020202020204" pitchFamily="34" charset="0"/>
                <a:cs typeface="Arial"/>
                <a:sym typeface="Arial"/>
              </a:rPr>
              <a:t>*?</a:t>
            </a:r>
          </a:p>
        </p:txBody>
      </p:sp>
      <p:pic>
        <p:nvPicPr>
          <p:cNvPr id="1026" name="Picture 2" descr="Speech Bubble, Speech Balloon, Balloon">
            <a:extLst>
              <a:ext uri="{FF2B5EF4-FFF2-40B4-BE49-F238E27FC236}">
                <a16:creationId xmlns:a16="http://schemas.microsoft.com/office/drawing/2014/main" id="{05DAC67D-03E7-4746-80E8-A58C2F047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209" y="2152664"/>
            <a:ext cx="2490345" cy="24552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5547" y="74356"/>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19C1CDBC-3328-4482-8397-2CC9959B3B3E}"/>
              </a:ext>
            </a:extLst>
          </p:cNvPr>
          <p:cNvSpPr/>
          <p:nvPr/>
        </p:nvSpPr>
        <p:spPr>
          <a:xfrm>
            <a:off x="4007907" y="1527244"/>
            <a:ext cx="6900454"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0577" y="266104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4686862" y="262060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4696251" y="259249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9884924" y="264734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4696252" y="259249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4686862" y="259571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72338" y="2605508"/>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extLst>
              <p:ext uri="{D42A27DB-BD31-4B8C-83A1-F6EECF244321}">
                <p14:modId xmlns:p14="http://schemas.microsoft.com/office/powerpoint/2010/main" val="4206993202"/>
              </p:ext>
            </p:extLst>
          </p:nvPr>
        </p:nvGraphicFramePr>
        <p:xfrm>
          <a:off x="3810144" y="3196906"/>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 has…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 does not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 do not have…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They do not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Do they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1140545819"/>
              </p:ext>
            </p:extLst>
          </p:nvPr>
        </p:nvGraphicFramePr>
        <p:xfrm>
          <a:off x="8545799" y="3192780"/>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useful space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big family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strict teacher (f)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modern house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a pretty garden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 small room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9902414" y="2654191"/>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4493123" y="1773721"/>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Tenemos</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jardín</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bonito.</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9884924" y="267474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7218" y="261243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16938" y="2644124"/>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879654" y="267708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0896AD89-ABB8-4EF5-AF61-AA627A003FAA}"/>
              </a:ext>
            </a:extLst>
          </p:cNvPr>
          <p:cNvPicPr>
            <a:picLocks noChangeAspect="1"/>
          </p:cNvPicPr>
          <p:nvPr/>
        </p:nvPicPr>
        <p:blipFill>
          <a:blip r:embed="rId13"/>
          <a:stretch>
            <a:fillRect/>
          </a:stretch>
        </p:blipFill>
        <p:spPr>
          <a:xfrm>
            <a:off x="2612694" y="2345027"/>
            <a:ext cx="708623" cy="1554740"/>
          </a:xfrm>
          <a:prstGeom prst="rect">
            <a:avLst/>
          </a:prstGeom>
        </p:spPr>
      </p:pic>
      <p:pic>
        <p:nvPicPr>
          <p:cNvPr id="5" name="Picture 4">
            <a:extLst>
              <a:ext uri="{FF2B5EF4-FFF2-40B4-BE49-F238E27FC236}">
                <a16:creationId xmlns:a16="http://schemas.microsoft.com/office/drawing/2014/main" id="{D188E16A-4874-435B-8D9A-EFB9DA380F0C}"/>
              </a:ext>
            </a:extLst>
          </p:cNvPr>
          <p:cNvPicPr>
            <a:picLocks noChangeAspect="1"/>
          </p:cNvPicPr>
          <p:nvPr/>
        </p:nvPicPr>
        <p:blipFill>
          <a:blip r:embed="rId14"/>
          <a:stretch>
            <a:fillRect/>
          </a:stretch>
        </p:blipFill>
        <p:spPr>
          <a:xfrm>
            <a:off x="274895" y="3430044"/>
            <a:ext cx="1243692" cy="3511600"/>
          </a:xfrm>
          <a:prstGeom prst="rect">
            <a:avLst/>
          </a:prstGeom>
        </p:spPr>
      </p:pic>
      <p:sp>
        <p:nvSpPr>
          <p:cNvPr id="6" name="TextBox 5">
            <a:extLst>
              <a:ext uri="{FF2B5EF4-FFF2-40B4-BE49-F238E27FC236}">
                <a16:creationId xmlns:a16="http://schemas.microsoft.com/office/drawing/2014/main" id="{75614A5C-EB6F-49AE-AA2F-F2748746751C}"/>
              </a:ext>
            </a:extLst>
          </p:cNvPr>
          <p:cNvSpPr txBox="1"/>
          <p:nvPr/>
        </p:nvSpPr>
        <p:spPr>
          <a:xfrm>
            <a:off x="7155442" y="4607655"/>
            <a:ext cx="1241045" cy="954107"/>
          </a:xfrm>
          <a:prstGeom prst="rect">
            <a:avLst/>
          </a:prstGeom>
          <a:solidFill>
            <a:srgbClr val="CDF2FF"/>
          </a:solidFill>
        </p:spPr>
        <p:txBody>
          <a:bodyPr wrap="none" rtlCol="0">
            <a:spAutoFit/>
          </a:bodyPr>
          <a:lstStyle/>
          <a:p>
            <a:r>
              <a:rPr lang="en-GB" sz="2800" b="1" dirty="0">
                <a:solidFill>
                  <a:srgbClr val="002060"/>
                </a:solidFill>
                <a:latin typeface="Century Gothic" panose="020B0502020202020204" pitchFamily="34" charset="0"/>
              </a:rPr>
              <a:t>a / an</a:t>
            </a:r>
          </a:p>
          <a:p>
            <a:r>
              <a:rPr lang="en-GB" sz="2800" b="1" dirty="0">
                <a:solidFill>
                  <a:srgbClr val="002060"/>
                </a:solidFill>
                <a:latin typeface="Century Gothic" panose="020B0502020202020204" pitchFamily="34" charset="0"/>
              </a:rPr>
              <a:t>some</a:t>
            </a:r>
          </a:p>
        </p:txBody>
      </p:sp>
      <p:sp>
        <p:nvSpPr>
          <p:cNvPr id="71" name="TextBox 70">
            <a:extLst>
              <a:ext uri="{FF2B5EF4-FFF2-40B4-BE49-F238E27FC236}">
                <a16:creationId xmlns:a16="http://schemas.microsoft.com/office/drawing/2014/main" id="{E36BE0F7-5EED-4E94-BF82-77B73346CAD8}"/>
              </a:ext>
            </a:extLst>
          </p:cNvPr>
          <p:cNvSpPr txBox="1"/>
          <p:nvPr/>
        </p:nvSpPr>
        <p:spPr>
          <a:xfrm>
            <a:off x="4493123" y="1751658"/>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temenos un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espacio</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útil</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2" name="TextBox 71">
            <a:extLst>
              <a:ext uri="{FF2B5EF4-FFF2-40B4-BE49-F238E27FC236}">
                <a16:creationId xmlns:a16="http://schemas.microsoft.com/office/drawing/2014/main" id="{08906DE5-2273-4D16-8A41-80BAD59CB66B}"/>
              </a:ext>
            </a:extLst>
          </p:cNvPr>
          <p:cNvSpPr txBox="1"/>
          <p:nvPr/>
        </p:nvSpPr>
        <p:spPr>
          <a:xfrm>
            <a:off x="4469067" y="1785521"/>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 una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profesora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estricta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3" name="TextBox 72">
            <a:extLst>
              <a:ext uri="{FF2B5EF4-FFF2-40B4-BE49-F238E27FC236}">
                <a16:creationId xmlns:a16="http://schemas.microsoft.com/office/drawing/2014/main" id="{7F24F059-715A-43DD-AF0C-C71CBE30A0BE}"/>
              </a:ext>
            </a:extLst>
          </p:cNvPr>
          <p:cNvSpPr txBox="1"/>
          <p:nvPr/>
        </p:nvSpPr>
        <p:spPr>
          <a:xfrm>
            <a:off x="4487067" y="1771380"/>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familia</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grande</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4469067" y="1695052"/>
            <a:ext cx="6384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tienen</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una casa </a:t>
            </a:r>
            <a:r>
              <a:rPr kumimoji="0" lang="en-GB" sz="3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moderna</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0EDBDA95-AE84-4E06-963F-FFFF86BD971F}"/>
              </a:ext>
            </a:extLst>
          </p:cNvPr>
          <p:cNvSpPr txBox="1"/>
          <p:nvPr/>
        </p:nvSpPr>
        <p:spPr>
          <a:xfrm>
            <a:off x="4007907" y="1712557"/>
            <a:ext cx="7076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¿Tienen una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habitación</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pequeña</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6" name="Picture 35">
            <a:extLst>
              <a:ext uri="{FF2B5EF4-FFF2-40B4-BE49-F238E27FC236}">
                <a16:creationId xmlns:a16="http://schemas.microsoft.com/office/drawing/2014/main" id="{5AAE6E33-9F59-48E1-A07E-F30978F32276}"/>
              </a:ext>
            </a:extLst>
          </p:cNvPr>
          <p:cNvPicPr>
            <a:picLocks noChangeAspect="1"/>
          </p:cNvPicPr>
          <p:nvPr/>
        </p:nvPicPr>
        <p:blipFill rotWithShape="1">
          <a:blip r:embed="rId15">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1484521" y="2530192"/>
            <a:ext cx="429910" cy="1329391"/>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FD38A82B-2D6F-4C4B-8FA7-885E667628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95093" y="2304843"/>
            <a:ext cx="614902" cy="1554740"/>
          </a:xfrm>
          <a:prstGeom prst="rect">
            <a:avLst/>
          </a:prstGeom>
        </p:spPr>
      </p:pic>
      <p:pic>
        <p:nvPicPr>
          <p:cNvPr id="3" name="Graphic 2" descr="Teacher">
            <a:extLst>
              <a:ext uri="{FF2B5EF4-FFF2-40B4-BE49-F238E27FC236}">
                <a16:creationId xmlns:a16="http://schemas.microsoft.com/office/drawing/2014/main" id="{60BF3708-37C2-8999-E935-5377D13020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11000" y="-6516"/>
            <a:ext cx="914400" cy="914400"/>
          </a:xfrm>
          <a:prstGeom prst="rect">
            <a:avLst/>
          </a:prstGeom>
        </p:spPr>
      </p:pic>
      <p:sp>
        <p:nvSpPr>
          <p:cNvPr id="7" name="Speech Bubble: Rectangle with Corners Rounded 6">
            <a:extLst>
              <a:ext uri="{FF2B5EF4-FFF2-40B4-BE49-F238E27FC236}">
                <a16:creationId xmlns:a16="http://schemas.microsoft.com/office/drawing/2014/main" id="{AB10F48C-3D0B-1718-0B72-425A8D45938A}"/>
              </a:ext>
            </a:extLst>
          </p:cNvPr>
          <p:cNvSpPr/>
          <p:nvPr/>
        </p:nvSpPr>
        <p:spPr>
          <a:xfrm>
            <a:off x="3720261" y="156369"/>
            <a:ext cx="3490325" cy="490767"/>
          </a:xfrm>
          <a:prstGeom prst="wedgeRoundRectCallout">
            <a:avLst>
              <a:gd name="adj1" fmla="val -55576"/>
              <a:gd name="adj2" fmla="val 144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8" name="TextBox 17">
            <a:hlinkClick r:id="" action="ppaction://noaction">
              <a:snd r:embed="rId19" name="s7_habla en espanol.wav"/>
            </a:hlinkClick>
            <a:extLst>
              <a:ext uri="{FF2B5EF4-FFF2-40B4-BE49-F238E27FC236}">
                <a16:creationId xmlns:a16="http://schemas.microsoft.com/office/drawing/2014/main" id="{7E03D5E4-0DE2-4A17-9062-0844809E1F02}"/>
              </a:ext>
            </a:extLst>
          </p:cNvPr>
          <p:cNvSpPr txBox="1"/>
          <p:nvPr/>
        </p:nvSpPr>
        <p:spPr>
          <a:xfrm>
            <a:off x="3720261" y="156369"/>
            <a:ext cx="33810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Habla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español</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11" name="TextBox 10">
            <a:extLst>
              <a:ext uri="{FF2B5EF4-FFF2-40B4-BE49-F238E27FC236}">
                <a16:creationId xmlns:a16="http://schemas.microsoft.com/office/drawing/2014/main" id="{5E798EA4-C496-2C95-92B1-97422F408DF8}"/>
              </a:ext>
            </a:extLst>
          </p:cNvPr>
          <p:cNvSpPr txBox="1"/>
          <p:nvPr/>
        </p:nvSpPr>
        <p:spPr>
          <a:xfrm>
            <a:off x="9439436" y="6423898"/>
            <a:ext cx="2768020" cy="369332"/>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menciona</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mentions</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80">
                                          <p:stCondLst>
                                            <p:cond delay="0"/>
                                          </p:stCondLst>
                                        </p:cTn>
                                        <p:tgtEl>
                                          <p:spTgt spid="21"/>
                                        </p:tgtEl>
                                      </p:cBhvr>
                                    </p:animEffect>
                                    <p:anim calcmode="lin" valueType="num">
                                      <p:cBhvr>
                                        <p:cTn id="3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6" dur="26">
                                          <p:stCondLst>
                                            <p:cond delay="650"/>
                                          </p:stCondLst>
                                        </p:cTn>
                                        <p:tgtEl>
                                          <p:spTgt spid="21"/>
                                        </p:tgtEl>
                                      </p:cBhvr>
                                      <p:to x="100000" y="60000"/>
                                    </p:animScale>
                                    <p:animScale>
                                      <p:cBhvr>
                                        <p:cTn id="37" dur="166" decel="50000">
                                          <p:stCondLst>
                                            <p:cond delay="676"/>
                                          </p:stCondLst>
                                        </p:cTn>
                                        <p:tgtEl>
                                          <p:spTgt spid="21"/>
                                        </p:tgtEl>
                                      </p:cBhvr>
                                      <p:to x="100000" y="100000"/>
                                    </p:animScale>
                                    <p:animScale>
                                      <p:cBhvr>
                                        <p:cTn id="38" dur="26">
                                          <p:stCondLst>
                                            <p:cond delay="1312"/>
                                          </p:stCondLst>
                                        </p:cTn>
                                        <p:tgtEl>
                                          <p:spTgt spid="21"/>
                                        </p:tgtEl>
                                      </p:cBhvr>
                                      <p:to x="100000" y="80000"/>
                                    </p:animScale>
                                    <p:animScale>
                                      <p:cBhvr>
                                        <p:cTn id="39" dur="166" decel="50000">
                                          <p:stCondLst>
                                            <p:cond delay="1338"/>
                                          </p:stCondLst>
                                        </p:cTn>
                                        <p:tgtEl>
                                          <p:spTgt spid="21"/>
                                        </p:tgtEl>
                                      </p:cBhvr>
                                      <p:to x="100000" y="100000"/>
                                    </p:animScale>
                                    <p:animScale>
                                      <p:cBhvr>
                                        <p:cTn id="40" dur="26">
                                          <p:stCondLst>
                                            <p:cond delay="1642"/>
                                          </p:stCondLst>
                                        </p:cTn>
                                        <p:tgtEl>
                                          <p:spTgt spid="21"/>
                                        </p:tgtEl>
                                      </p:cBhvr>
                                      <p:to x="100000" y="90000"/>
                                    </p:animScale>
                                    <p:animScale>
                                      <p:cBhvr>
                                        <p:cTn id="41" dur="166" decel="50000">
                                          <p:stCondLst>
                                            <p:cond delay="1668"/>
                                          </p:stCondLst>
                                        </p:cTn>
                                        <p:tgtEl>
                                          <p:spTgt spid="21"/>
                                        </p:tgtEl>
                                      </p:cBhvr>
                                      <p:to x="100000" y="100000"/>
                                    </p:animScale>
                                    <p:animScale>
                                      <p:cBhvr>
                                        <p:cTn id="42" dur="26">
                                          <p:stCondLst>
                                            <p:cond delay="1808"/>
                                          </p:stCondLst>
                                        </p:cTn>
                                        <p:tgtEl>
                                          <p:spTgt spid="21"/>
                                        </p:tgtEl>
                                      </p:cBhvr>
                                      <p:to x="100000" y="95000"/>
                                    </p:animScale>
                                    <p:animScale>
                                      <p:cBhvr>
                                        <p:cTn id="43" dur="166" decel="50000">
                                          <p:stCondLst>
                                            <p:cond delay="1834"/>
                                          </p:stCondLst>
                                        </p:cTn>
                                        <p:tgtEl>
                                          <p:spTgt spid="2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4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80">
                                          <p:stCondLst>
                                            <p:cond delay="0"/>
                                          </p:stCondLst>
                                        </p:cTn>
                                        <p:tgtEl>
                                          <p:spTgt spid="30"/>
                                        </p:tgtEl>
                                      </p:cBhvr>
                                    </p:animEffect>
                                    <p:anim calcmode="lin" valueType="num">
                                      <p:cBhvr>
                                        <p:cTn id="63"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8" dur="26">
                                          <p:stCondLst>
                                            <p:cond delay="650"/>
                                          </p:stCondLst>
                                        </p:cTn>
                                        <p:tgtEl>
                                          <p:spTgt spid="30"/>
                                        </p:tgtEl>
                                      </p:cBhvr>
                                      <p:to x="100000" y="60000"/>
                                    </p:animScale>
                                    <p:animScale>
                                      <p:cBhvr>
                                        <p:cTn id="69" dur="166" decel="50000">
                                          <p:stCondLst>
                                            <p:cond delay="676"/>
                                          </p:stCondLst>
                                        </p:cTn>
                                        <p:tgtEl>
                                          <p:spTgt spid="30"/>
                                        </p:tgtEl>
                                      </p:cBhvr>
                                      <p:to x="100000" y="100000"/>
                                    </p:animScale>
                                    <p:animScale>
                                      <p:cBhvr>
                                        <p:cTn id="70" dur="26">
                                          <p:stCondLst>
                                            <p:cond delay="1312"/>
                                          </p:stCondLst>
                                        </p:cTn>
                                        <p:tgtEl>
                                          <p:spTgt spid="30"/>
                                        </p:tgtEl>
                                      </p:cBhvr>
                                      <p:to x="100000" y="80000"/>
                                    </p:animScale>
                                    <p:animScale>
                                      <p:cBhvr>
                                        <p:cTn id="71" dur="166" decel="50000">
                                          <p:stCondLst>
                                            <p:cond delay="1338"/>
                                          </p:stCondLst>
                                        </p:cTn>
                                        <p:tgtEl>
                                          <p:spTgt spid="30"/>
                                        </p:tgtEl>
                                      </p:cBhvr>
                                      <p:to x="100000" y="100000"/>
                                    </p:animScale>
                                    <p:animScale>
                                      <p:cBhvr>
                                        <p:cTn id="72" dur="26">
                                          <p:stCondLst>
                                            <p:cond delay="1642"/>
                                          </p:stCondLst>
                                        </p:cTn>
                                        <p:tgtEl>
                                          <p:spTgt spid="30"/>
                                        </p:tgtEl>
                                      </p:cBhvr>
                                      <p:to x="100000" y="90000"/>
                                    </p:animScale>
                                    <p:animScale>
                                      <p:cBhvr>
                                        <p:cTn id="73" dur="166" decel="50000">
                                          <p:stCondLst>
                                            <p:cond delay="1668"/>
                                          </p:stCondLst>
                                        </p:cTn>
                                        <p:tgtEl>
                                          <p:spTgt spid="30"/>
                                        </p:tgtEl>
                                      </p:cBhvr>
                                      <p:to x="100000" y="100000"/>
                                    </p:animScale>
                                    <p:animScale>
                                      <p:cBhvr>
                                        <p:cTn id="74" dur="26">
                                          <p:stCondLst>
                                            <p:cond delay="1808"/>
                                          </p:stCondLst>
                                        </p:cTn>
                                        <p:tgtEl>
                                          <p:spTgt spid="30"/>
                                        </p:tgtEl>
                                      </p:cBhvr>
                                      <p:to x="100000" y="95000"/>
                                    </p:animScale>
                                    <p:animScale>
                                      <p:cBhvr>
                                        <p:cTn id="75" dur="166" decel="50000">
                                          <p:stCondLst>
                                            <p:cond delay="1834"/>
                                          </p:stCondLst>
                                        </p:cTn>
                                        <p:tgtEl>
                                          <p:spTgt spid="30"/>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down)">
                                      <p:cBhvr>
                                        <p:cTn id="80" dur="580">
                                          <p:stCondLst>
                                            <p:cond delay="0"/>
                                          </p:stCondLst>
                                        </p:cTn>
                                        <p:tgtEl>
                                          <p:spTgt spid="25"/>
                                        </p:tgtEl>
                                      </p:cBhvr>
                                    </p:animEffect>
                                    <p:anim calcmode="lin" valueType="num">
                                      <p:cBhvr>
                                        <p:cTn id="8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6" dur="26">
                                          <p:stCondLst>
                                            <p:cond delay="650"/>
                                          </p:stCondLst>
                                        </p:cTn>
                                        <p:tgtEl>
                                          <p:spTgt spid="25"/>
                                        </p:tgtEl>
                                      </p:cBhvr>
                                      <p:to x="100000" y="60000"/>
                                    </p:animScale>
                                    <p:animScale>
                                      <p:cBhvr>
                                        <p:cTn id="87" dur="166" decel="50000">
                                          <p:stCondLst>
                                            <p:cond delay="676"/>
                                          </p:stCondLst>
                                        </p:cTn>
                                        <p:tgtEl>
                                          <p:spTgt spid="25"/>
                                        </p:tgtEl>
                                      </p:cBhvr>
                                      <p:to x="100000" y="100000"/>
                                    </p:animScale>
                                    <p:animScale>
                                      <p:cBhvr>
                                        <p:cTn id="88" dur="26">
                                          <p:stCondLst>
                                            <p:cond delay="1312"/>
                                          </p:stCondLst>
                                        </p:cTn>
                                        <p:tgtEl>
                                          <p:spTgt spid="25"/>
                                        </p:tgtEl>
                                      </p:cBhvr>
                                      <p:to x="100000" y="80000"/>
                                    </p:animScale>
                                    <p:animScale>
                                      <p:cBhvr>
                                        <p:cTn id="89" dur="166" decel="50000">
                                          <p:stCondLst>
                                            <p:cond delay="1338"/>
                                          </p:stCondLst>
                                        </p:cTn>
                                        <p:tgtEl>
                                          <p:spTgt spid="25"/>
                                        </p:tgtEl>
                                      </p:cBhvr>
                                      <p:to x="100000" y="100000"/>
                                    </p:animScale>
                                    <p:animScale>
                                      <p:cBhvr>
                                        <p:cTn id="90" dur="26">
                                          <p:stCondLst>
                                            <p:cond delay="1642"/>
                                          </p:stCondLst>
                                        </p:cTn>
                                        <p:tgtEl>
                                          <p:spTgt spid="25"/>
                                        </p:tgtEl>
                                      </p:cBhvr>
                                      <p:to x="100000" y="90000"/>
                                    </p:animScale>
                                    <p:animScale>
                                      <p:cBhvr>
                                        <p:cTn id="91" dur="166" decel="50000">
                                          <p:stCondLst>
                                            <p:cond delay="1668"/>
                                          </p:stCondLst>
                                        </p:cTn>
                                        <p:tgtEl>
                                          <p:spTgt spid="25"/>
                                        </p:tgtEl>
                                      </p:cBhvr>
                                      <p:to x="100000" y="100000"/>
                                    </p:animScale>
                                    <p:animScale>
                                      <p:cBhvr>
                                        <p:cTn id="92" dur="26">
                                          <p:stCondLst>
                                            <p:cond delay="1808"/>
                                          </p:stCondLst>
                                        </p:cTn>
                                        <p:tgtEl>
                                          <p:spTgt spid="25"/>
                                        </p:tgtEl>
                                      </p:cBhvr>
                                      <p:to x="100000" y="95000"/>
                                    </p:animScale>
                                    <p:animScale>
                                      <p:cBhvr>
                                        <p:cTn id="93" dur="166" decel="50000">
                                          <p:stCondLst>
                                            <p:cond delay="1834"/>
                                          </p:stCondLst>
                                        </p:cTn>
                                        <p:tgtEl>
                                          <p:spTgt spid="25"/>
                                        </p:tgtEl>
                                      </p:cBhvr>
                                      <p:to x="100000" y="100000"/>
                                    </p:animScale>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71"/>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30"/>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down)">
                                      <p:cBhvr>
                                        <p:cTn id="110" dur="580">
                                          <p:stCondLst>
                                            <p:cond delay="0"/>
                                          </p:stCondLst>
                                        </p:cTn>
                                        <p:tgtEl>
                                          <p:spTgt spid="24"/>
                                        </p:tgtEl>
                                      </p:cBhvr>
                                    </p:animEffect>
                                    <p:anim calcmode="lin" valueType="num">
                                      <p:cBhvr>
                                        <p:cTn id="11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6" dur="26">
                                          <p:stCondLst>
                                            <p:cond delay="650"/>
                                          </p:stCondLst>
                                        </p:cTn>
                                        <p:tgtEl>
                                          <p:spTgt spid="24"/>
                                        </p:tgtEl>
                                      </p:cBhvr>
                                      <p:to x="100000" y="60000"/>
                                    </p:animScale>
                                    <p:animScale>
                                      <p:cBhvr>
                                        <p:cTn id="117" dur="166" decel="50000">
                                          <p:stCondLst>
                                            <p:cond delay="676"/>
                                          </p:stCondLst>
                                        </p:cTn>
                                        <p:tgtEl>
                                          <p:spTgt spid="24"/>
                                        </p:tgtEl>
                                      </p:cBhvr>
                                      <p:to x="100000" y="100000"/>
                                    </p:animScale>
                                    <p:animScale>
                                      <p:cBhvr>
                                        <p:cTn id="118" dur="26">
                                          <p:stCondLst>
                                            <p:cond delay="1312"/>
                                          </p:stCondLst>
                                        </p:cTn>
                                        <p:tgtEl>
                                          <p:spTgt spid="24"/>
                                        </p:tgtEl>
                                      </p:cBhvr>
                                      <p:to x="100000" y="80000"/>
                                    </p:animScale>
                                    <p:animScale>
                                      <p:cBhvr>
                                        <p:cTn id="119" dur="166" decel="50000">
                                          <p:stCondLst>
                                            <p:cond delay="1338"/>
                                          </p:stCondLst>
                                        </p:cTn>
                                        <p:tgtEl>
                                          <p:spTgt spid="24"/>
                                        </p:tgtEl>
                                      </p:cBhvr>
                                      <p:to x="100000" y="100000"/>
                                    </p:animScale>
                                    <p:animScale>
                                      <p:cBhvr>
                                        <p:cTn id="120" dur="26">
                                          <p:stCondLst>
                                            <p:cond delay="1642"/>
                                          </p:stCondLst>
                                        </p:cTn>
                                        <p:tgtEl>
                                          <p:spTgt spid="24"/>
                                        </p:tgtEl>
                                      </p:cBhvr>
                                      <p:to x="100000" y="90000"/>
                                    </p:animScale>
                                    <p:animScale>
                                      <p:cBhvr>
                                        <p:cTn id="121" dur="166" decel="50000">
                                          <p:stCondLst>
                                            <p:cond delay="1668"/>
                                          </p:stCondLst>
                                        </p:cTn>
                                        <p:tgtEl>
                                          <p:spTgt spid="24"/>
                                        </p:tgtEl>
                                      </p:cBhvr>
                                      <p:to x="100000" y="100000"/>
                                    </p:animScale>
                                    <p:animScale>
                                      <p:cBhvr>
                                        <p:cTn id="122" dur="26">
                                          <p:stCondLst>
                                            <p:cond delay="1808"/>
                                          </p:stCondLst>
                                        </p:cTn>
                                        <p:tgtEl>
                                          <p:spTgt spid="24"/>
                                        </p:tgtEl>
                                      </p:cBhvr>
                                      <p:to x="100000" y="95000"/>
                                    </p:animScale>
                                    <p:animScale>
                                      <p:cBhvr>
                                        <p:cTn id="123" dur="166" decel="50000">
                                          <p:stCondLst>
                                            <p:cond delay="1834"/>
                                          </p:stCondLst>
                                        </p:cTn>
                                        <p:tgtEl>
                                          <p:spTgt spid="24"/>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down)">
                                      <p:cBhvr>
                                        <p:cTn id="128" dur="580">
                                          <p:stCondLst>
                                            <p:cond delay="0"/>
                                          </p:stCondLst>
                                        </p:cTn>
                                        <p:tgtEl>
                                          <p:spTgt spid="41"/>
                                        </p:tgtEl>
                                      </p:cBhvr>
                                    </p:animEffect>
                                    <p:anim calcmode="lin" valueType="num">
                                      <p:cBhvr>
                                        <p:cTn id="12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4" dur="26">
                                          <p:stCondLst>
                                            <p:cond delay="650"/>
                                          </p:stCondLst>
                                        </p:cTn>
                                        <p:tgtEl>
                                          <p:spTgt spid="41"/>
                                        </p:tgtEl>
                                      </p:cBhvr>
                                      <p:to x="100000" y="60000"/>
                                    </p:animScale>
                                    <p:animScale>
                                      <p:cBhvr>
                                        <p:cTn id="135" dur="166" decel="50000">
                                          <p:stCondLst>
                                            <p:cond delay="676"/>
                                          </p:stCondLst>
                                        </p:cTn>
                                        <p:tgtEl>
                                          <p:spTgt spid="41"/>
                                        </p:tgtEl>
                                      </p:cBhvr>
                                      <p:to x="100000" y="100000"/>
                                    </p:animScale>
                                    <p:animScale>
                                      <p:cBhvr>
                                        <p:cTn id="136" dur="26">
                                          <p:stCondLst>
                                            <p:cond delay="1312"/>
                                          </p:stCondLst>
                                        </p:cTn>
                                        <p:tgtEl>
                                          <p:spTgt spid="41"/>
                                        </p:tgtEl>
                                      </p:cBhvr>
                                      <p:to x="100000" y="80000"/>
                                    </p:animScale>
                                    <p:animScale>
                                      <p:cBhvr>
                                        <p:cTn id="137" dur="166" decel="50000">
                                          <p:stCondLst>
                                            <p:cond delay="1338"/>
                                          </p:stCondLst>
                                        </p:cTn>
                                        <p:tgtEl>
                                          <p:spTgt spid="41"/>
                                        </p:tgtEl>
                                      </p:cBhvr>
                                      <p:to x="100000" y="100000"/>
                                    </p:animScale>
                                    <p:animScale>
                                      <p:cBhvr>
                                        <p:cTn id="138" dur="26">
                                          <p:stCondLst>
                                            <p:cond delay="1642"/>
                                          </p:stCondLst>
                                        </p:cTn>
                                        <p:tgtEl>
                                          <p:spTgt spid="41"/>
                                        </p:tgtEl>
                                      </p:cBhvr>
                                      <p:to x="100000" y="90000"/>
                                    </p:animScale>
                                    <p:animScale>
                                      <p:cBhvr>
                                        <p:cTn id="139" dur="166" decel="50000">
                                          <p:stCondLst>
                                            <p:cond delay="1668"/>
                                          </p:stCondLst>
                                        </p:cTn>
                                        <p:tgtEl>
                                          <p:spTgt spid="41"/>
                                        </p:tgtEl>
                                      </p:cBhvr>
                                      <p:to x="100000" y="100000"/>
                                    </p:animScale>
                                    <p:animScale>
                                      <p:cBhvr>
                                        <p:cTn id="140" dur="26">
                                          <p:stCondLst>
                                            <p:cond delay="1808"/>
                                          </p:stCondLst>
                                        </p:cTn>
                                        <p:tgtEl>
                                          <p:spTgt spid="41"/>
                                        </p:tgtEl>
                                      </p:cBhvr>
                                      <p:to x="100000" y="95000"/>
                                    </p:animScale>
                                    <p:animScale>
                                      <p:cBhvr>
                                        <p:cTn id="141" dur="166" decel="50000">
                                          <p:stCondLst>
                                            <p:cond delay="1834"/>
                                          </p:stCondLst>
                                        </p:cTn>
                                        <p:tgtEl>
                                          <p:spTgt spid="41"/>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7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72"/>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41"/>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24"/>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26" presetClass="entr" presetSubtype="0" fill="hold" nodeType="clickEffect">
                                  <p:stCondLst>
                                    <p:cond delay="0"/>
                                  </p:stCondLst>
                                  <p:childTnLst>
                                    <p:set>
                                      <p:cBhvr>
                                        <p:cTn id="157" dur="1" fill="hold">
                                          <p:stCondLst>
                                            <p:cond delay="0"/>
                                          </p:stCondLst>
                                        </p:cTn>
                                        <p:tgtEl>
                                          <p:spTgt spid="29"/>
                                        </p:tgtEl>
                                        <p:attrNameLst>
                                          <p:attrName>style.visibility</p:attrName>
                                        </p:attrNameLst>
                                      </p:cBhvr>
                                      <p:to>
                                        <p:strVal val="visible"/>
                                      </p:to>
                                    </p:set>
                                    <p:animEffect transition="in" filter="wipe(down)">
                                      <p:cBhvr>
                                        <p:cTn id="158" dur="580">
                                          <p:stCondLst>
                                            <p:cond delay="0"/>
                                          </p:stCondLst>
                                        </p:cTn>
                                        <p:tgtEl>
                                          <p:spTgt spid="29"/>
                                        </p:tgtEl>
                                      </p:cBhvr>
                                    </p:animEffect>
                                    <p:anim calcmode="lin" valueType="num">
                                      <p:cBhvr>
                                        <p:cTn id="159"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64" dur="26">
                                          <p:stCondLst>
                                            <p:cond delay="650"/>
                                          </p:stCondLst>
                                        </p:cTn>
                                        <p:tgtEl>
                                          <p:spTgt spid="29"/>
                                        </p:tgtEl>
                                      </p:cBhvr>
                                      <p:to x="100000" y="60000"/>
                                    </p:animScale>
                                    <p:animScale>
                                      <p:cBhvr>
                                        <p:cTn id="165" dur="166" decel="50000">
                                          <p:stCondLst>
                                            <p:cond delay="676"/>
                                          </p:stCondLst>
                                        </p:cTn>
                                        <p:tgtEl>
                                          <p:spTgt spid="29"/>
                                        </p:tgtEl>
                                      </p:cBhvr>
                                      <p:to x="100000" y="100000"/>
                                    </p:animScale>
                                    <p:animScale>
                                      <p:cBhvr>
                                        <p:cTn id="166" dur="26">
                                          <p:stCondLst>
                                            <p:cond delay="1312"/>
                                          </p:stCondLst>
                                        </p:cTn>
                                        <p:tgtEl>
                                          <p:spTgt spid="29"/>
                                        </p:tgtEl>
                                      </p:cBhvr>
                                      <p:to x="100000" y="80000"/>
                                    </p:animScale>
                                    <p:animScale>
                                      <p:cBhvr>
                                        <p:cTn id="167" dur="166" decel="50000">
                                          <p:stCondLst>
                                            <p:cond delay="1338"/>
                                          </p:stCondLst>
                                        </p:cTn>
                                        <p:tgtEl>
                                          <p:spTgt spid="29"/>
                                        </p:tgtEl>
                                      </p:cBhvr>
                                      <p:to x="100000" y="100000"/>
                                    </p:animScale>
                                    <p:animScale>
                                      <p:cBhvr>
                                        <p:cTn id="168" dur="26">
                                          <p:stCondLst>
                                            <p:cond delay="1642"/>
                                          </p:stCondLst>
                                        </p:cTn>
                                        <p:tgtEl>
                                          <p:spTgt spid="29"/>
                                        </p:tgtEl>
                                      </p:cBhvr>
                                      <p:to x="100000" y="90000"/>
                                    </p:animScale>
                                    <p:animScale>
                                      <p:cBhvr>
                                        <p:cTn id="169" dur="166" decel="50000">
                                          <p:stCondLst>
                                            <p:cond delay="1668"/>
                                          </p:stCondLst>
                                        </p:cTn>
                                        <p:tgtEl>
                                          <p:spTgt spid="29"/>
                                        </p:tgtEl>
                                      </p:cBhvr>
                                      <p:to x="100000" y="100000"/>
                                    </p:animScale>
                                    <p:animScale>
                                      <p:cBhvr>
                                        <p:cTn id="170" dur="26">
                                          <p:stCondLst>
                                            <p:cond delay="1808"/>
                                          </p:stCondLst>
                                        </p:cTn>
                                        <p:tgtEl>
                                          <p:spTgt spid="29"/>
                                        </p:tgtEl>
                                      </p:cBhvr>
                                      <p:to x="100000" y="95000"/>
                                    </p:animScale>
                                    <p:animScale>
                                      <p:cBhvr>
                                        <p:cTn id="171" dur="166" decel="50000">
                                          <p:stCondLst>
                                            <p:cond delay="1834"/>
                                          </p:stCondLst>
                                        </p:cTn>
                                        <p:tgtEl>
                                          <p:spTgt spid="29"/>
                                        </p:tgtEl>
                                      </p:cBhvr>
                                      <p:to x="100000" y="100000"/>
                                    </p:animScale>
                                  </p:childTnLst>
                                </p:cTn>
                              </p:par>
                            </p:childTnLst>
                          </p:cTn>
                        </p:par>
                      </p:childTnLst>
                    </p:cTn>
                  </p:par>
                  <p:par>
                    <p:cTn id="172" fill="hold">
                      <p:stCondLst>
                        <p:cond delay="indefinite"/>
                      </p:stCondLst>
                      <p:childTnLst>
                        <p:par>
                          <p:cTn id="173" fill="hold">
                            <p:stCondLst>
                              <p:cond delay="0"/>
                            </p:stCondLst>
                            <p:childTnLst>
                              <p:par>
                                <p:cTn id="174" presetID="26" presetClass="entr" presetSubtype="0" fill="hold" nodeType="clickEffect">
                                  <p:stCondLst>
                                    <p:cond delay="0"/>
                                  </p:stCondLst>
                                  <p:childTnLst>
                                    <p:set>
                                      <p:cBhvr>
                                        <p:cTn id="175" dur="1" fill="hold">
                                          <p:stCondLst>
                                            <p:cond delay="0"/>
                                          </p:stCondLst>
                                        </p:cTn>
                                        <p:tgtEl>
                                          <p:spTgt spid="48"/>
                                        </p:tgtEl>
                                        <p:attrNameLst>
                                          <p:attrName>style.visibility</p:attrName>
                                        </p:attrNameLst>
                                      </p:cBhvr>
                                      <p:to>
                                        <p:strVal val="visible"/>
                                      </p:to>
                                    </p:set>
                                    <p:animEffect transition="in" filter="wipe(down)">
                                      <p:cBhvr>
                                        <p:cTn id="176" dur="580">
                                          <p:stCondLst>
                                            <p:cond delay="0"/>
                                          </p:stCondLst>
                                        </p:cTn>
                                        <p:tgtEl>
                                          <p:spTgt spid="48"/>
                                        </p:tgtEl>
                                      </p:cBhvr>
                                    </p:animEffect>
                                    <p:anim calcmode="lin" valueType="num">
                                      <p:cBhvr>
                                        <p:cTn id="177"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78"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79"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80"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81"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82" dur="26">
                                          <p:stCondLst>
                                            <p:cond delay="650"/>
                                          </p:stCondLst>
                                        </p:cTn>
                                        <p:tgtEl>
                                          <p:spTgt spid="48"/>
                                        </p:tgtEl>
                                      </p:cBhvr>
                                      <p:to x="100000" y="60000"/>
                                    </p:animScale>
                                    <p:animScale>
                                      <p:cBhvr>
                                        <p:cTn id="183" dur="166" decel="50000">
                                          <p:stCondLst>
                                            <p:cond delay="676"/>
                                          </p:stCondLst>
                                        </p:cTn>
                                        <p:tgtEl>
                                          <p:spTgt spid="48"/>
                                        </p:tgtEl>
                                      </p:cBhvr>
                                      <p:to x="100000" y="100000"/>
                                    </p:animScale>
                                    <p:animScale>
                                      <p:cBhvr>
                                        <p:cTn id="184" dur="26">
                                          <p:stCondLst>
                                            <p:cond delay="1312"/>
                                          </p:stCondLst>
                                        </p:cTn>
                                        <p:tgtEl>
                                          <p:spTgt spid="48"/>
                                        </p:tgtEl>
                                      </p:cBhvr>
                                      <p:to x="100000" y="80000"/>
                                    </p:animScale>
                                    <p:animScale>
                                      <p:cBhvr>
                                        <p:cTn id="185" dur="166" decel="50000">
                                          <p:stCondLst>
                                            <p:cond delay="1338"/>
                                          </p:stCondLst>
                                        </p:cTn>
                                        <p:tgtEl>
                                          <p:spTgt spid="48"/>
                                        </p:tgtEl>
                                      </p:cBhvr>
                                      <p:to x="100000" y="100000"/>
                                    </p:animScale>
                                    <p:animScale>
                                      <p:cBhvr>
                                        <p:cTn id="186" dur="26">
                                          <p:stCondLst>
                                            <p:cond delay="1642"/>
                                          </p:stCondLst>
                                        </p:cTn>
                                        <p:tgtEl>
                                          <p:spTgt spid="48"/>
                                        </p:tgtEl>
                                      </p:cBhvr>
                                      <p:to x="100000" y="90000"/>
                                    </p:animScale>
                                    <p:animScale>
                                      <p:cBhvr>
                                        <p:cTn id="187" dur="166" decel="50000">
                                          <p:stCondLst>
                                            <p:cond delay="1668"/>
                                          </p:stCondLst>
                                        </p:cTn>
                                        <p:tgtEl>
                                          <p:spTgt spid="48"/>
                                        </p:tgtEl>
                                      </p:cBhvr>
                                      <p:to x="100000" y="100000"/>
                                    </p:animScale>
                                    <p:animScale>
                                      <p:cBhvr>
                                        <p:cTn id="188" dur="26">
                                          <p:stCondLst>
                                            <p:cond delay="1808"/>
                                          </p:stCondLst>
                                        </p:cTn>
                                        <p:tgtEl>
                                          <p:spTgt spid="48"/>
                                        </p:tgtEl>
                                      </p:cBhvr>
                                      <p:to x="100000" y="95000"/>
                                    </p:animScale>
                                    <p:animScale>
                                      <p:cBhvr>
                                        <p:cTn id="189" dur="166" decel="50000">
                                          <p:stCondLst>
                                            <p:cond delay="1834"/>
                                          </p:stCondLst>
                                        </p:cTn>
                                        <p:tgtEl>
                                          <p:spTgt spid="48"/>
                                        </p:tgtEl>
                                      </p:cBhvr>
                                      <p:to x="100000" y="100000"/>
                                    </p:animScale>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73"/>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xit" presetSubtype="0" fill="hold" grpId="1" nodeType="clickEffect">
                                  <p:stCondLst>
                                    <p:cond delay="0"/>
                                  </p:stCondLst>
                                  <p:childTnLst>
                                    <p:set>
                                      <p:cBhvr>
                                        <p:cTn id="197" dur="1" fill="hold">
                                          <p:stCondLst>
                                            <p:cond delay="0"/>
                                          </p:stCondLst>
                                        </p:cTn>
                                        <p:tgtEl>
                                          <p:spTgt spid="73"/>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29"/>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48"/>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26" presetClass="entr" presetSubtype="0" fill="hold" nodeType="clickEffect">
                                  <p:stCondLst>
                                    <p:cond delay="0"/>
                                  </p:stCondLst>
                                  <p:childTnLst>
                                    <p:set>
                                      <p:cBhvr>
                                        <p:cTn id="205" dur="1" fill="hold">
                                          <p:stCondLst>
                                            <p:cond delay="0"/>
                                          </p:stCondLst>
                                        </p:cTn>
                                        <p:tgtEl>
                                          <p:spTgt spid="49"/>
                                        </p:tgtEl>
                                        <p:attrNameLst>
                                          <p:attrName>style.visibility</p:attrName>
                                        </p:attrNameLst>
                                      </p:cBhvr>
                                      <p:to>
                                        <p:strVal val="visible"/>
                                      </p:to>
                                    </p:set>
                                    <p:animEffect transition="in" filter="wipe(down)">
                                      <p:cBhvr>
                                        <p:cTn id="206" dur="580">
                                          <p:stCondLst>
                                            <p:cond delay="0"/>
                                          </p:stCondLst>
                                        </p:cTn>
                                        <p:tgtEl>
                                          <p:spTgt spid="49"/>
                                        </p:tgtEl>
                                      </p:cBhvr>
                                    </p:animEffect>
                                    <p:anim calcmode="lin" valueType="num">
                                      <p:cBhvr>
                                        <p:cTn id="207"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8"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9"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10"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11"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12" dur="26">
                                          <p:stCondLst>
                                            <p:cond delay="650"/>
                                          </p:stCondLst>
                                        </p:cTn>
                                        <p:tgtEl>
                                          <p:spTgt spid="49"/>
                                        </p:tgtEl>
                                      </p:cBhvr>
                                      <p:to x="100000" y="60000"/>
                                    </p:animScale>
                                    <p:animScale>
                                      <p:cBhvr>
                                        <p:cTn id="213" dur="166" decel="50000">
                                          <p:stCondLst>
                                            <p:cond delay="676"/>
                                          </p:stCondLst>
                                        </p:cTn>
                                        <p:tgtEl>
                                          <p:spTgt spid="49"/>
                                        </p:tgtEl>
                                      </p:cBhvr>
                                      <p:to x="100000" y="100000"/>
                                    </p:animScale>
                                    <p:animScale>
                                      <p:cBhvr>
                                        <p:cTn id="214" dur="26">
                                          <p:stCondLst>
                                            <p:cond delay="1312"/>
                                          </p:stCondLst>
                                        </p:cTn>
                                        <p:tgtEl>
                                          <p:spTgt spid="49"/>
                                        </p:tgtEl>
                                      </p:cBhvr>
                                      <p:to x="100000" y="80000"/>
                                    </p:animScale>
                                    <p:animScale>
                                      <p:cBhvr>
                                        <p:cTn id="215" dur="166" decel="50000">
                                          <p:stCondLst>
                                            <p:cond delay="1338"/>
                                          </p:stCondLst>
                                        </p:cTn>
                                        <p:tgtEl>
                                          <p:spTgt spid="49"/>
                                        </p:tgtEl>
                                      </p:cBhvr>
                                      <p:to x="100000" y="100000"/>
                                    </p:animScale>
                                    <p:animScale>
                                      <p:cBhvr>
                                        <p:cTn id="216" dur="26">
                                          <p:stCondLst>
                                            <p:cond delay="1642"/>
                                          </p:stCondLst>
                                        </p:cTn>
                                        <p:tgtEl>
                                          <p:spTgt spid="49"/>
                                        </p:tgtEl>
                                      </p:cBhvr>
                                      <p:to x="100000" y="90000"/>
                                    </p:animScale>
                                    <p:animScale>
                                      <p:cBhvr>
                                        <p:cTn id="217" dur="166" decel="50000">
                                          <p:stCondLst>
                                            <p:cond delay="1668"/>
                                          </p:stCondLst>
                                        </p:cTn>
                                        <p:tgtEl>
                                          <p:spTgt spid="49"/>
                                        </p:tgtEl>
                                      </p:cBhvr>
                                      <p:to x="100000" y="100000"/>
                                    </p:animScale>
                                    <p:animScale>
                                      <p:cBhvr>
                                        <p:cTn id="218" dur="26">
                                          <p:stCondLst>
                                            <p:cond delay="1808"/>
                                          </p:stCondLst>
                                        </p:cTn>
                                        <p:tgtEl>
                                          <p:spTgt spid="49"/>
                                        </p:tgtEl>
                                      </p:cBhvr>
                                      <p:to x="100000" y="95000"/>
                                    </p:animScale>
                                    <p:animScale>
                                      <p:cBhvr>
                                        <p:cTn id="219" dur="166" decel="50000">
                                          <p:stCondLst>
                                            <p:cond delay="1834"/>
                                          </p:stCondLst>
                                        </p:cTn>
                                        <p:tgtEl>
                                          <p:spTgt spid="49"/>
                                        </p:tgtEl>
                                      </p:cBhvr>
                                      <p:to x="100000" y="100000"/>
                                    </p:animScale>
                                  </p:childTnLst>
                                </p:cTn>
                              </p:par>
                            </p:childTnLst>
                          </p:cTn>
                        </p:par>
                      </p:childTnLst>
                    </p:cTn>
                  </p:par>
                  <p:par>
                    <p:cTn id="220" fill="hold">
                      <p:stCondLst>
                        <p:cond delay="indefinite"/>
                      </p:stCondLst>
                      <p:childTnLst>
                        <p:par>
                          <p:cTn id="221" fill="hold">
                            <p:stCondLst>
                              <p:cond delay="0"/>
                            </p:stCondLst>
                            <p:childTnLst>
                              <p:par>
                                <p:cTn id="222" presetID="26" presetClass="entr" presetSubtype="0" fill="hold" nodeType="clickEffect">
                                  <p:stCondLst>
                                    <p:cond delay="0"/>
                                  </p:stCondLst>
                                  <p:childTnLst>
                                    <p:set>
                                      <p:cBhvr>
                                        <p:cTn id="223" dur="1" fill="hold">
                                          <p:stCondLst>
                                            <p:cond delay="0"/>
                                          </p:stCondLst>
                                        </p:cTn>
                                        <p:tgtEl>
                                          <p:spTgt spid="50"/>
                                        </p:tgtEl>
                                        <p:attrNameLst>
                                          <p:attrName>style.visibility</p:attrName>
                                        </p:attrNameLst>
                                      </p:cBhvr>
                                      <p:to>
                                        <p:strVal val="visible"/>
                                      </p:to>
                                    </p:set>
                                    <p:animEffect transition="in" filter="wipe(down)">
                                      <p:cBhvr>
                                        <p:cTn id="224" dur="580">
                                          <p:stCondLst>
                                            <p:cond delay="0"/>
                                          </p:stCondLst>
                                        </p:cTn>
                                        <p:tgtEl>
                                          <p:spTgt spid="50"/>
                                        </p:tgtEl>
                                      </p:cBhvr>
                                    </p:animEffect>
                                    <p:anim calcmode="lin" valueType="num">
                                      <p:cBhvr>
                                        <p:cTn id="22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2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2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2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2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30" dur="26">
                                          <p:stCondLst>
                                            <p:cond delay="650"/>
                                          </p:stCondLst>
                                        </p:cTn>
                                        <p:tgtEl>
                                          <p:spTgt spid="50"/>
                                        </p:tgtEl>
                                      </p:cBhvr>
                                      <p:to x="100000" y="60000"/>
                                    </p:animScale>
                                    <p:animScale>
                                      <p:cBhvr>
                                        <p:cTn id="231" dur="166" decel="50000">
                                          <p:stCondLst>
                                            <p:cond delay="676"/>
                                          </p:stCondLst>
                                        </p:cTn>
                                        <p:tgtEl>
                                          <p:spTgt spid="50"/>
                                        </p:tgtEl>
                                      </p:cBhvr>
                                      <p:to x="100000" y="100000"/>
                                    </p:animScale>
                                    <p:animScale>
                                      <p:cBhvr>
                                        <p:cTn id="232" dur="26">
                                          <p:stCondLst>
                                            <p:cond delay="1312"/>
                                          </p:stCondLst>
                                        </p:cTn>
                                        <p:tgtEl>
                                          <p:spTgt spid="50"/>
                                        </p:tgtEl>
                                      </p:cBhvr>
                                      <p:to x="100000" y="80000"/>
                                    </p:animScale>
                                    <p:animScale>
                                      <p:cBhvr>
                                        <p:cTn id="233" dur="166" decel="50000">
                                          <p:stCondLst>
                                            <p:cond delay="1338"/>
                                          </p:stCondLst>
                                        </p:cTn>
                                        <p:tgtEl>
                                          <p:spTgt spid="50"/>
                                        </p:tgtEl>
                                      </p:cBhvr>
                                      <p:to x="100000" y="100000"/>
                                    </p:animScale>
                                    <p:animScale>
                                      <p:cBhvr>
                                        <p:cTn id="234" dur="26">
                                          <p:stCondLst>
                                            <p:cond delay="1642"/>
                                          </p:stCondLst>
                                        </p:cTn>
                                        <p:tgtEl>
                                          <p:spTgt spid="50"/>
                                        </p:tgtEl>
                                      </p:cBhvr>
                                      <p:to x="100000" y="90000"/>
                                    </p:animScale>
                                    <p:animScale>
                                      <p:cBhvr>
                                        <p:cTn id="235" dur="166" decel="50000">
                                          <p:stCondLst>
                                            <p:cond delay="1668"/>
                                          </p:stCondLst>
                                        </p:cTn>
                                        <p:tgtEl>
                                          <p:spTgt spid="50"/>
                                        </p:tgtEl>
                                      </p:cBhvr>
                                      <p:to x="100000" y="100000"/>
                                    </p:animScale>
                                    <p:animScale>
                                      <p:cBhvr>
                                        <p:cTn id="236" dur="26">
                                          <p:stCondLst>
                                            <p:cond delay="1808"/>
                                          </p:stCondLst>
                                        </p:cTn>
                                        <p:tgtEl>
                                          <p:spTgt spid="50"/>
                                        </p:tgtEl>
                                      </p:cBhvr>
                                      <p:to x="100000" y="95000"/>
                                    </p:animScale>
                                    <p:animScale>
                                      <p:cBhvr>
                                        <p:cTn id="237" dur="166" decel="50000">
                                          <p:stCondLst>
                                            <p:cond delay="1834"/>
                                          </p:stCondLst>
                                        </p:cTn>
                                        <p:tgtEl>
                                          <p:spTgt spid="50"/>
                                        </p:tgtEl>
                                      </p:cBhvr>
                                      <p:to x="100000" y="100000"/>
                                    </p:animScale>
                                  </p:childTnLst>
                                </p:cTn>
                              </p:par>
                            </p:childTnLst>
                          </p:cTn>
                        </p:par>
                      </p:childTnLst>
                    </p:cTn>
                  </p:par>
                  <p:par>
                    <p:cTn id="238" fill="hold">
                      <p:stCondLst>
                        <p:cond delay="indefinite"/>
                      </p:stCondLst>
                      <p:childTnLst>
                        <p:par>
                          <p:cTn id="239" fill="hold">
                            <p:stCondLst>
                              <p:cond delay="0"/>
                            </p:stCondLst>
                            <p:childTnLst>
                              <p:par>
                                <p:cTn id="240" presetID="1" presetClass="entr" presetSubtype="0" fill="hold" grpId="0" nodeType="clickEffect">
                                  <p:stCondLst>
                                    <p:cond delay="0"/>
                                  </p:stCondLst>
                                  <p:childTnLst>
                                    <p:set>
                                      <p:cBhvr>
                                        <p:cTn id="241" dur="1" fill="hold">
                                          <p:stCondLst>
                                            <p:cond delay="0"/>
                                          </p:stCondLst>
                                        </p:cTn>
                                        <p:tgtEl>
                                          <p:spTgt spid="74"/>
                                        </p:tgtEl>
                                        <p:attrNameLst>
                                          <p:attrName>style.visibility</p:attrName>
                                        </p:attrNameLst>
                                      </p:cBhvr>
                                      <p:to>
                                        <p:strVal val="visible"/>
                                      </p:to>
                                    </p:set>
                                  </p:childTnLst>
                                </p:cTn>
                              </p:par>
                            </p:childTnLst>
                          </p:cTn>
                        </p:par>
                      </p:childTnLst>
                    </p:cTn>
                  </p:par>
                  <p:par>
                    <p:cTn id="242" fill="hold">
                      <p:stCondLst>
                        <p:cond delay="indefinite"/>
                      </p:stCondLst>
                      <p:childTnLst>
                        <p:par>
                          <p:cTn id="243" fill="hold">
                            <p:stCondLst>
                              <p:cond delay="0"/>
                            </p:stCondLst>
                            <p:childTnLst>
                              <p:par>
                                <p:cTn id="244" presetID="1" presetClass="exit" presetSubtype="0" fill="hold" grpId="1" nodeType="clickEffect">
                                  <p:stCondLst>
                                    <p:cond delay="0"/>
                                  </p:stCondLst>
                                  <p:childTnLst>
                                    <p:set>
                                      <p:cBhvr>
                                        <p:cTn id="245" dur="1" fill="hold">
                                          <p:stCondLst>
                                            <p:cond delay="0"/>
                                          </p:stCondLst>
                                        </p:cTn>
                                        <p:tgtEl>
                                          <p:spTgt spid="74"/>
                                        </p:tgtEl>
                                        <p:attrNameLst>
                                          <p:attrName>style.visibility</p:attrName>
                                        </p:attrNameLst>
                                      </p:cBhvr>
                                      <p:to>
                                        <p:strVal val="hidden"/>
                                      </p:to>
                                    </p:set>
                                  </p:childTnLst>
                                </p:cTn>
                              </p:par>
                              <p:par>
                                <p:cTn id="246" presetID="1" presetClass="exit" presetSubtype="0" fill="hold" nodeType="withEffect">
                                  <p:stCondLst>
                                    <p:cond delay="0"/>
                                  </p:stCondLst>
                                  <p:childTnLst>
                                    <p:set>
                                      <p:cBhvr>
                                        <p:cTn id="247" dur="1" fill="hold">
                                          <p:stCondLst>
                                            <p:cond delay="0"/>
                                          </p:stCondLst>
                                        </p:cTn>
                                        <p:tgtEl>
                                          <p:spTgt spid="49"/>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50"/>
                                        </p:tgtEl>
                                        <p:attrNameLst>
                                          <p:attrName>style.visibility</p:attrName>
                                        </p:attrNameLst>
                                      </p:cBhvr>
                                      <p:to>
                                        <p:strVal val="hidden"/>
                                      </p:to>
                                    </p:set>
                                  </p:childTnLst>
                                </p:cTn>
                              </p:par>
                            </p:childTnLst>
                          </p:cTn>
                        </p:par>
                      </p:childTnLst>
                    </p:cTn>
                  </p:par>
                  <p:par>
                    <p:cTn id="250" fill="hold">
                      <p:stCondLst>
                        <p:cond delay="indefinite"/>
                      </p:stCondLst>
                      <p:childTnLst>
                        <p:par>
                          <p:cTn id="251" fill="hold">
                            <p:stCondLst>
                              <p:cond delay="0"/>
                            </p:stCondLst>
                            <p:childTnLst>
                              <p:par>
                                <p:cTn id="252" presetID="26" presetClass="entr" presetSubtype="0" fill="hold" nodeType="clickEffect">
                                  <p:stCondLst>
                                    <p:cond delay="0"/>
                                  </p:stCondLst>
                                  <p:childTnLst>
                                    <p:set>
                                      <p:cBhvr>
                                        <p:cTn id="253" dur="1" fill="hold">
                                          <p:stCondLst>
                                            <p:cond delay="0"/>
                                          </p:stCondLst>
                                        </p:cTn>
                                        <p:tgtEl>
                                          <p:spTgt spid="23"/>
                                        </p:tgtEl>
                                        <p:attrNameLst>
                                          <p:attrName>style.visibility</p:attrName>
                                        </p:attrNameLst>
                                      </p:cBhvr>
                                      <p:to>
                                        <p:strVal val="visible"/>
                                      </p:to>
                                    </p:set>
                                    <p:animEffect transition="in" filter="wipe(down)">
                                      <p:cBhvr>
                                        <p:cTn id="254" dur="580">
                                          <p:stCondLst>
                                            <p:cond delay="0"/>
                                          </p:stCondLst>
                                        </p:cTn>
                                        <p:tgtEl>
                                          <p:spTgt spid="23"/>
                                        </p:tgtEl>
                                      </p:cBhvr>
                                    </p:animEffect>
                                    <p:anim calcmode="lin" valueType="num">
                                      <p:cBhvr>
                                        <p:cTn id="25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5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5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5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60" dur="26">
                                          <p:stCondLst>
                                            <p:cond delay="650"/>
                                          </p:stCondLst>
                                        </p:cTn>
                                        <p:tgtEl>
                                          <p:spTgt spid="23"/>
                                        </p:tgtEl>
                                      </p:cBhvr>
                                      <p:to x="100000" y="60000"/>
                                    </p:animScale>
                                    <p:animScale>
                                      <p:cBhvr>
                                        <p:cTn id="261" dur="166" decel="50000">
                                          <p:stCondLst>
                                            <p:cond delay="676"/>
                                          </p:stCondLst>
                                        </p:cTn>
                                        <p:tgtEl>
                                          <p:spTgt spid="23"/>
                                        </p:tgtEl>
                                      </p:cBhvr>
                                      <p:to x="100000" y="100000"/>
                                    </p:animScale>
                                    <p:animScale>
                                      <p:cBhvr>
                                        <p:cTn id="262" dur="26">
                                          <p:stCondLst>
                                            <p:cond delay="1312"/>
                                          </p:stCondLst>
                                        </p:cTn>
                                        <p:tgtEl>
                                          <p:spTgt spid="23"/>
                                        </p:tgtEl>
                                      </p:cBhvr>
                                      <p:to x="100000" y="80000"/>
                                    </p:animScale>
                                    <p:animScale>
                                      <p:cBhvr>
                                        <p:cTn id="263" dur="166" decel="50000">
                                          <p:stCondLst>
                                            <p:cond delay="1338"/>
                                          </p:stCondLst>
                                        </p:cTn>
                                        <p:tgtEl>
                                          <p:spTgt spid="23"/>
                                        </p:tgtEl>
                                      </p:cBhvr>
                                      <p:to x="100000" y="100000"/>
                                    </p:animScale>
                                    <p:animScale>
                                      <p:cBhvr>
                                        <p:cTn id="264" dur="26">
                                          <p:stCondLst>
                                            <p:cond delay="1642"/>
                                          </p:stCondLst>
                                        </p:cTn>
                                        <p:tgtEl>
                                          <p:spTgt spid="23"/>
                                        </p:tgtEl>
                                      </p:cBhvr>
                                      <p:to x="100000" y="90000"/>
                                    </p:animScale>
                                    <p:animScale>
                                      <p:cBhvr>
                                        <p:cTn id="265" dur="166" decel="50000">
                                          <p:stCondLst>
                                            <p:cond delay="1668"/>
                                          </p:stCondLst>
                                        </p:cTn>
                                        <p:tgtEl>
                                          <p:spTgt spid="23"/>
                                        </p:tgtEl>
                                      </p:cBhvr>
                                      <p:to x="100000" y="100000"/>
                                    </p:animScale>
                                    <p:animScale>
                                      <p:cBhvr>
                                        <p:cTn id="266" dur="26">
                                          <p:stCondLst>
                                            <p:cond delay="1808"/>
                                          </p:stCondLst>
                                        </p:cTn>
                                        <p:tgtEl>
                                          <p:spTgt spid="23"/>
                                        </p:tgtEl>
                                      </p:cBhvr>
                                      <p:to x="100000" y="95000"/>
                                    </p:animScale>
                                    <p:animScale>
                                      <p:cBhvr>
                                        <p:cTn id="267" dur="166" decel="50000">
                                          <p:stCondLst>
                                            <p:cond delay="1834"/>
                                          </p:stCondLst>
                                        </p:cTn>
                                        <p:tgtEl>
                                          <p:spTgt spid="23"/>
                                        </p:tgtEl>
                                      </p:cBhvr>
                                      <p:to x="100000" y="100000"/>
                                    </p:animScale>
                                  </p:childTnLst>
                                </p:cTn>
                              </p:par>
                            </p:childTnLst>
                          </p:cTn>
                        </p:par>
                      </p:childTnLst>
                    </p:cTn>
                  </p:par>
                  <p:par>
                    <p:cTn id="268" fill="hold">
                      <p:stCondLst>
                        <p:cond delay="indefinite"/>
                      </p:stCondLst>
                      <p:childTnLst>
                        <p:par>
                          <p:cTn id="269" fill="hold">
                            <p:stCondLst>
                              <p:cond delay="0"/>
                            </p:stCondLst>
                            <p:childTnLst>
                              <p:par>
                                <p:cTn id="270" presetID="26" presetClass="entr" presetSubtype="0" fill="hold" nodeType="clickEffect">
                                  <p:stCondLst>
                                    <p:cond delay="0"/>
                                  </p:stCondLst>
                                  <p:childTnLst>
                                    <p:set>
                                      <p:cBhvr>
                                        <p:cTn id="271" dur="1" fill="hold">
                                          <p:stCondLst>
                                            <p:cond delay="0"/>
                                          </p:stCondLst>
                                        </p:cTn>
                                        <p:tgtEl>
                                          <p:spTgt spid="51"/>
                                        </p:tgtEl>
                                        <p:attrNameLst>
                                          <p:attrName>style.visibility</p:attrName>
                                        </p:attrNameLst>
                                      </p:cBhvr>
                                      <p:to>
                                        <p:strVal val="visible"/>
                                      </p:to>
                                    </p:set>
                                    <p:animEffect transition="in" filter="wipe(down)">
                                      <p:cBhvr>
                                        <p:cTn id="272" dur="580">
                                          <p:stCondLst>
                                            <p:cond delay="0"/>
                                          </p:stCondLst>
                                        </p:cTn>
                                        <p:tgtEl>
                                          <p:spTgt spid="51"/>
                                        </p:tgtEl>
                                      </p:cBhvr>
                                    </p:animEffect>
                                    <p:anim calcmode="lin" valueType="num">
                                      <p:cBhvr>
                                        <p:cTn id="273"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74"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5"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6"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7"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8" dur="26">
                                          <p:stCondLst>
                                            <p:cond delay="650"/>
                                          </p:stCondLst>
                                        </p:cTn>
                                        <p:tgtEl>
                                          <p:spTgt spid="51"/>
                                        </p:tgtEl>
                                      </p:cBhvr>
                                      <p:to x="100000" y="60000"/>
                                    </p:animScale>
                                    <p:animScale>
                                      <p:cBhvr>
                                        <p:cTn id="279" dur="166" decel="50000">
                                          <p:stCondLst>
                                            <p:cond delay="676"/>
                                          </p:stCondLst>
                                        </p:cTn>
                                        <p:tgtEl>
                                          <p:spTgt spid="51"/>
                                        </p:tgtEl>
                                      </p:cBhvr>
                                      <p:to x="100000" y="100000"/>
                                    </p:animScale>
                                    <p:animScale>
                                      <p:cBhvr>
                                        <p:cTn id="280" dur="26">
                                          <p:stCondLst>
                                            <p:cond delay="1312"/>
                                          </p:stCondLst>
                                        </p:cTn>
                                        <p:tgtEl>
                                          <p:spTgt spid="51"/>
                                        </p:tgtEl>
                                      </p:cBhvr>
                                      <p:to x="100000" y="80000"/>
                                    </p:animScale>
                                    <p:animScale>
                                      <p:cBhvr>
                                        <p:cTn id="281" dur="166" decel="50000">
                                          <p:stCondLst>
                                            <p:cond delay="1338"/>
                                          </p:stCondLst>
                                        </p:cTn>
                                        <p:tgtEl>
                                          <p:spTgt spid="51"/>
                                        </p:tgtEl>
                                      </p:cBhvr>
                                      <p:to x="100000" y="100000"/>
                                    </p:animScale>
                                    <p:animScale>
                                      <p:cBhvr>
                                        <p:cTn id="282" dur="26">
                                          <p:stCondLst>
                                            <p:cond delay="1642"/>
                                          </p:stCondLst>
                                        </p:cTn>
                                        <p:tgtEl>
                                          <p:spTgt spid="51"/>
                                        </p:tgtEl>
                                      </p:cBhvr>
                                      <p:to x="100000" y="90000"/>
                                    </p:animScale>
                                    <p:animScale>
                                      <p:cBhvr>
                                        <p:cTn id="283" dur="166" decel="50000">
                                          <p:stCondLst>
                                            <p:cond delay="1668"/>
                                          </p:stCondLst>
                                        </p:cTn>
                                        <p:tgtEl>
                                          <p:spTgt spid="51"/>
                                        </p:tgtEl>
                                      </p:cBhvr>
                                      <p:to x="100000" y="100000"/>
                                    </p:animScale>
                                    <p:animScale>
                                      <p:cBhvr>
                                        <p:cTn id="284" dur="26">
                                          <p:stCondLst>
                                            <p:cond delay="1808"/>
                                          </p:stCondLst>
                                        </p:cTn>
                                        <p:tgtEl>
                                          <p:spTgt spid="51"/>
                                        </p:tgtEl>
                                      </p:cBhvr>
                                      <p:to x="100000" y="95000"/>
                                    </p:animScale>
                                    <p:animScale>
                                      <p:cBhvr>
                                        <p:cTn id="285" dur="166" decel="50000">
                                          <p:stCondLst>
                                            <p:cond delay="1834"/>
                                          </p:stCondLst>
                                        </p:cTn>
                                        <p:tgtEl>
                                          <p:spTgt spid="51"/>
                                        </p:tgtEl>
                                      </p:cBhvr>
                                      <p:to x="100000" y="100000"/>
                                    </p:animScale>
                                  </p:childTnLst>
                                </p:cTn>
                              </p:par>
                              <p:par>
                                <p:cTn id="286" presetID="1" presetClass="exit" presetSubtype="0" fill="hold" nodeType="withEffect">
                                  <p:stCondLst>
                                    <p:cond delay="0"/>
                                  </p:stCondLst>
                                  <p:childTnLst>
                                    <p:set>
                                      <p:cBhvr>
                                        <p:cTn id="287" dur="1" fill="hold">
                                          <p:stCondLst>
                                            <p:cond delay="0"/>
                                          </p:stCondLst>
                                        </p:cTn>
                                        <p:tgtEl>
                                          <p:spTgt spid="23"/>
                                        </p:tgtEl>
                                        <p:attrNameLst>
                                          <p:attrName>style.visibility</p:attrName>
                                        </p:attrNameLst>
                                      </p:cBhvr>
                                      <p:to>
                                        <p:strVal val="hidden"/>
                                      </p:to>
                                    </p:set>
                                  </p:childTnLst>
                                </p:cTn>
                              </p:par>
                            </p:childTnLst>
                          </p:cTn>
                        </p:par>
                        <p:par>
                          <p:cTn id="288" fill="hold">
                            <p:stCondLst>
                              <p:cond delay="2000"/>
                            </p:stCondLst>
                            <p:childTnLst>
                              <p:par>
                                <p:cTn id="289" presetID="1" presetClass="exit" presetSubtype="0" fill="hold" nodeType="afterEffect">
                                  <p:stCondLst>
                                    <p:cond delay="0"/>
                                  </p:stCondLst>
                                  <p:childTnLst>
                                    <p:set>
                                      <p:cBhvr>
                                        <p:cTn id="290" dur="1" fill="hold">
                                          <p:stCondLst>
                                            <p:cond delay="0"/>
                                          </p:stCondLst>
                                        </p:cTn>
                                        <p:tgtEl>
                                          <p:spTgt spid="51"/>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grpId="0" nodeType="clickEffect">
                                  <p:stCondLst>
                                    <p:cond delay="0"/>
                                  </p:stCondLst>
                                  <p:childTnLst>
                                    <p:set>
                                      <p:cBhvr>
                                        <p:cTn id="294" dur="1" fill="hold">
                                          <p:stCondLst>
                                            <p:cond delay="0"/>
                                          </p:stCondLst>
                                        </p:cTn>
                                        <p:tgtEl>
                                          <p:spTgt spid="75"/>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xit" presetSubtype="0" fill="hold" grpId="1" nodeType="clickEffect">
                                  <p:stCondLst>
                                    <p:cond delay="0"/>
                                  </p:stCondLst>
                                  <p:childTnLst>
                                    <p:set>
                                      <p:cBhvr>
                                        <p:cTn id="298"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42" grpId="0"/>
      <p:bldP spid="42" grpId="1"/>
      <p:bldP spid="71" grpId="0"/>
      <p:bldP spid="71" grpId="1"/>
      <p:bldP spid="72" grpId="0"/>
      <p:bldP spid="72" grpId="1"/>
      <p:bldP spid="73" grpId="0"/>
      <p:bldP spid="73" grpId="1"/>
      <p:bldP spid="74" grpId="0"/>
      <p:bldP spid="74" grpId="1"/>
      <p:bldP spid="75" grpId="0"/>
      <p:bldP spid="7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09722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extLst>
              <p:ext uri="{D42A27DB-BD31-4B8C-83A1-F6EECF244321}">
                <p14:modId xmlns:p14="http://schemas.microsoft.com/office/powerpoint/2010/main" val="3795852463"/>
              </p:ext>
            </p:extLst>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68825">
                  <a:extLst>
                    <a:ext uri="{9D8B030D-6E8A-4147-A177-3AD203B41FA5}">
                      <a16:colId xmlns:a16="http://schemas.microsoft.com/office/drawing/2014/main" val="1810222861"/>
                    </a:ext>
                  </a:extLst>
                </a:gridCol>
                <a:gridCol w="3075364">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800" b="1" dirty="0">
                          <a:solidFill>
                            <a:srgbClr val="002060"/>
                          </a:solidFill>
                          <a:latin typeface="Century Gothic" panose="020B0502020202020204" pitchFamily="34" charset="0"/>
                        </a:rPr>
                        <a:t> </a:t>
                      </a:r>
                    </a:p>
                  </a:txBody>
                  <a:tcPr/>
                </a:tc>
                <a:tc>
                  <a:txBody>
                    <a:bodyPr/>
                    <a:lstStyle/>
                    <a:p>
                      <a:r>
                        <a:rPr lang="en-GB" sz="2000" b="1" dirty="0">
                          <a:solidFill>
                            <a:srgbClr val="00B0F0"/>
                          </a:solidFill>
                          <a:latin typeface="Century Gothic" panose="020B0502020202020204" pitchFamily="34" charset="0"/>
                        </a:rPr>
                        <a:t>different</a:t>
                      </a:r>
                    </a:p>
                  </a:txBody>
                  <a:tcPr/>
                </a:tc>
                <a:tc>
                  <a:txBody>
                    <a:bodyPr/>
                    <a:lstStyle/>
                    <a:p>
                      <a:r>
                        <a:rPr lang="en-GB" sz="2000" b="1" dirty="0">
                          <a:solidFill>
                            <a:srgbClr val="00B0F0"/>
                          </a:solidFill>
                          <a:latin typeface="Century Gothic" panose="020B0502020202020204" pitchFamily="34" charset="0"/>
                        </a:rPr>
                        <a:t>tired (f)</a:t>
                      </a:r>
                    </a:p>
                  </a:txBody>
                  <a:tcPr/>
                </a:tc>
                <a:tc>
                  <a:txBody>
                    <a:bodyPr/>
                    <a:lstStyle/>
                    <a:p>
                      <a:r>
                        <a:rPr lang="en-GB" sz="2000" b="1" dirty="0">
                          <a:solidFill>
                            <a:srgbClr val="00B0F0"/>
                          </a:solidFill>
                          <a:latin typeface="Century Gothic" panose="020B0502020202020204" pitchFamily="34" charset="0"/>
                        </a:rPr>
                        <a:t>intelligent</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but</a:t>
                      </a:r>
                    </a:p>
                  </a:txBody>
                  <a:tcPr/>
                </a:tc>
                <a:tc>
                  <a:txBody>
                    <a:bodyPr/>
                    <a:lstStyle/>
                    <a:p>
                      <a:r>
                        <a:rPr lang="en-GB" sz="2000" b="1" dirty="0">
                          <a:solidFill>
                            <a:srgbClr val="00B0F0"/>
                          </a:solidFill>
                          <a:latin typeface="Century Gothic" panose="020B0502020202020204" pitchFamily="34" charset="0"/>
                        </a:rPr>
                        <a:t>we are (trait)</a:t>
                      </a:r>
                    </a:p>
                  </a:txBody>
                  <a:tcPr/>
                </a:tc>
                <a:tc>
                  <a:txBody>
                    <a:bodyPr/>
                    <a:lstStyle/>
                    <a:p>
                      <a:r>
                        <a:rPr lang="en-GB" sz="2000" b="1" dirty="0">
                          <a:solidFill>
                            <a:srgbClr val="00B0F0"/>
                          </a:solidFill>
                          <a:latin typeface="Century Gothic" panose="020B0502020202020204" pitchFamily="34" charset="0"/>
                        </a:rPr>
                        <a:t>we are (state)</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strict (m)</a:t>
                      </a:r>
                    </a:p>
                  </a:txBody>
                  <a:tcPr/>
                </a:tc>
                <a:tc>
                  <a:txBody>
                    <a:bodyPr/>
                    <a:lstStyle/>
                    <a:p>
                      <a:r>
                        <a:rPr lang="en-GB" sz="2000" b="1" dirty="0">
                          <a:solidFill>
                            <a:srgbClr val="92D050"/>
                          </a:solidFill>
                          <a:latin typeface="Century Gothic" panose="020B0502020202020204" pitchFamily="34" charset="0"/>
                        </a:rPr>
                        <a:t>I have</a:t>
                      </a:r>
                    </a:p>
                  </a:txBody>
                  <a:tcPr/>
                </a:tc>
                <a:tc>
                  <a:txBody>
                    <a:bodyPr/>
                    <a:lstStyle/>
                    <a:p>
                      <a:r>
                        <a:rPr lang="en-GB" sz="2000" b="1" dirty="0">
                          <a:solidFill>
                            <a:srgbClr val="92D050"/>
                          </a:solidFill>
                          <a:latin typeface="Century Gothic" panose="020B0502020202020204" pitchFamily="34" charset="0"/>
                        </a:rPr>
                        <a:t>s/he, it has</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problema</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very</a:t>
                      </a:r>
                    </a:p>
                  </a:txBody>
                  <a:tcPr/>
                </a:tc>
                <a:tc>
                  <a:txBody>
                    <a:bodyPr/>
                    <a:lstStyle/>
                    <a:p>
                      <a:r>
                        <a:rPr lang="en-GB" sz="2000" b="1" dirty="0">
                          <a:solidFill>
                            <a:srgbClr val="92D050"/>
                          </a:solidFill>
                          <a:latin typeface="Century Gothic" panose="020B0502020202020204" pitchFamily="34" charset="0"/>
                        </a:rPr>
                        <a:t>chair</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1600" b="1" dirty="0">
                          <a:solidFill>
                            <a:srgbClr val="FF3399"/>
                          </a:solidFill>
                          <a:latin typeface="Century Gothic" panose="020B0502020202020204" pitchFamily="34" charset="0"/>
                        </a:rPr>
                        <a:t>to have, having</a:t>
                      </a:r>
                    </a:p>
                  </a:txBody>
                  <a:tcPr/>
                </a:tc>
                <a:tc>
                  <a:txBody>
                    <a:bodyPr/>
                    <a:lstStyle/>
                    <a:p>
                      <a:r>
                        <a:rPr lang="en-GB" sz="2000" b="1" dirty="0">
                          <a:solidFill>
                            <a:srgbClr val="FF3399"/>
                          </a:solidFill>
                          <a:latin typeface="Century Gothic" panose="020B0502020202020204" pitchFamily="34" charset="0"/>
                        </a:rPr>
                        <a:t>behind</a:t>
                      </a:r>
                    </a:p>
                  </a:txBody>
                  <a:tcPr/>
                </a:tc>
                <a:tc>
                  <a:txBody>
                    <a:bodyPr/>
                    <a:lstStyle/>
                    <a:p>
                      <a:r>
                        <a:rPr lang="en-GB" sz="2000" b="1" dirty="0">
                          <a:solidFill>
                            <a:srgbClr val="FF3399"/>
                          </a:solidFill>
                          <a:latin typeface="Century Gothic" panose="020B0502020202020204" pitchFamily="34" charset="0"/>
                        </a:rPr>
                        <a:t>below, under</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a:solidFill>
                            <a:srgbClr val="FF3399"/>
                          </a:solidFill>
                          <a:latin typeface="Century Gothic" panose="020B0502020202020204" pitchFamily="34" charset="0"/>
                        </a:rPr>
                        <a:t>rubber</a:t>
                      </a:r>
                    </a:p>
                  </a:txBody>
                  <a:tcPr/>
                </a:tc>
                <a:tc>
                  <a:txBody>
                    <a:bodyPr/>
                    <a:lstStyle/>
                    <a:p>
                      <a:r>
                        <a:rPr lang="en-GB" sz="2000" b="1" dirty="0">
                          <a:solidFill>
                            <a:srgbClr val="FF3399"/>
                          </a:solidFill>
                          <a:latin typeface="Century Gothic" panose="020B0502020202020204" pitchFamily="34" charset="0"/>
                        </a:rPr>
                        <a:t>lamp</a:t>
                      </a:r>
                    </a:p>
                  </a:txBody>
                  <a:tcPr/>
                </a:tc>
                <a:tc>
                  <a:txBody>
                    <a:bodyPr/>
                    <a:lstStyle/>
                    <a:p>
                      <a:r>
                        <a:rPr lang="en-GB" sz="2000" b="1" dirty="0">
                          <a:solidFill>
                            <a:srgbClr val="FF3399"/>
                          </a:solidFill>
                          <a:latin typeface="Century Gothic" panose="020B0502020202020204" pitchFamily="34" charset="0"/>
                        </a:rPr>
                        <a:t>office</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they have</a:t>
                      </a:r>
                    </a:p>
                  </a:txBody>
                  <a:tcPr/>
                </a:tc>
                <a:tc>
                  <a:txBody>
                    <a:bodyPr/>
                    <a:lstStyle/>
                    <a:p>
                      <a:r>
                        <a:rPr lang="en-GB" sz="2000" b="1" dirty="0">
                          <a:solidFill>
                            <a:srgbClr val="FF3399"/>
                          </a:solidFill>
                          <a:latin typeface="Century Gothic" panose="020B0502020202020204" pitchFamily="34" charset="0"/>
                        </a:rPr>
                        <a:t>we have</a:t>
                      </a:r>
                    </a:p>
                  </a:txBody>
                  <a:tcPr/>
                </a:tc>
                <a:tc>
                  <a:txBody>
                    <a:bodyPr/>
                    <a:lstStyle/>
                    <a:p>
                      <a:r>
                        <a:rPr lang="en-GB" sz="2000" b="1" dirty="0">
                          <a:solidFill>
                            <a:srgbClr val="FF3399"/>
                          </a:solidFill>
                          <a:latin typeface="Century Gothic" panose="020B0502020202020204" pitchFamily="34" charset="0"/>
                        </a:rPr>
                        <a:t>space</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24"/>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26"/>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633920"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608149" y="90530"/>
            <a:ext cx="4031339" cy="519735"/>
          </a:xfrm>
          <a:prstGeom prst="wedgeRoundRectCallout">
            <a:avLst>
              <a:gd name="adj1" fmla="val -5736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31" name="61_escribeenespanyol.wav"/>
            </a:hlinkClick>
            <a:extLst>
              <a:ext uri="{FF2B5EF4-FFF2-40B4-BE49-F238E27FC236}">
                <a16:creationId xmlns:a16="http://schemas.microsoft.com/office/drawing/2014/main" id="{98178E22-E45D-D7E9-6703-C14B0A6D69DC}"/>
              </a:ext>
            </a:extLst>
          </p:cNvPr>
          <p:cNvSpPr txBox="1"/>
          <p:nvPr/>
        </p:nvSpPr>
        <p:spPr>
          <a:xfrm>
            <a:off x="4592821"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12" name="TextBox 11">
            <a:extLst>
              <a:ext uri="{FF2B5EF4-FFF2-40B4-BE49-F238E27FC236}">
                <a16:creationId xmlns:a16="http://schemas.microsoft.com/office/drawing/2014/main" id="{599ACDB6-E399-296B-9C4B-B284D75BA817}"/>
              </a:ext>
            </a:extLst>
          </p:cNvPr>
          <p:cNvSpPr txBox="1"/>
          <p:nvPr/>
        </p:nvSpPr>
        <p:spPr>
          <a:xfrm>
            <a:off x="2193083" y="622626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B00C7123-E83E-2CAD-04DE-01B18557FB19}"/>
              </a:ext>
            </a:extLst>
          </p:cNvPr>
          <p:cNvSpPr txBox="1"/>
          <p:nvPr/>
        </p:nvSpPr>
        <p:spPr>
          <a:xfrm>
            <a:off x="4526972" y="621784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C9B4B06-F0C5-1241-1398-4EDB901CE7AB}"/>
              </a:ext>
            </a:extLst>
          </p:cNvPr>
          <p:cNvSpPr txBox="1"/>
          <p:nvPr/>
        </p:nvSpPr>
        <p:spPr>
          <a:xfrm>
            <a:off x="7665029" y="6217849"/>
            <a:ext cx="2445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espacio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AB5C2019-8598-E6E1-D0AE-17039F767F78}"/>
              </a:ext>
            </a:extLst>
          </p:cNvPr>
          <p:cNvSpPr txBox="1"/>
          <p:nvPr/>
        </p:nvSpPr>
        <p:spPr>
          <a:xfrm>
            <a:off x="2193082" y="54103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0AC8EA69-162C-CB3E-6EFD-D38ADD9E30F6}"/>
              </a:ext>
            </a:extLst>
          </p:cNvPr>
          <p:cNvSpPr txBox="1"/>
          <p:nvPr/>
        </p:nvSpPr>
        <p:spPr>
          <a:xfrm>
            <a:off x="4543557" y="541031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lámpara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A74C488-D608-8DAA-A102-0E7D28ABB5D9}"/>
              </a:ext>
            </a:extLst>
          </p:cNvPr>
          <p:cNvSpPr txBox="1"/>
          <p:nvPr/>
        </p:nvSpPr>
        <p:spPr>
          <a:xfrm>
            <a:off x="7618116" y="544406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oficina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F1802434-D5B9-CEC1-71DF-0D8A8D874B73}"/>
              </a:ext>
            </a:extLst>
          </p:cNvPr>
          <p:cNvSpPr txBox="1"/>
          <p:nvPr/>
        </p:nvSpPr>
        <p:spPr>
          <a:xfrm>
            <a:off x="2188725" y="464656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tener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C0B5B18-EA44-361A-8C6D-250A9EABB9EA}"/>
              </a:ext>
            </a:extLst>
          </p:cNvPr>
          <p:cNvSpPr txBox="1"/>
          <p:nvPr/>
        </p:nvSpPr>
        <p:spPr>
          <a:xfrm>
            <a:off x="4587667" y="463065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detrás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75AEFC85-D51F-8FEE-B13A-185D9B84638D}"/>
              </a:ext>
            </a:extLst>
          </p:cNvPr>
          <p:cNvSpPr txBox="1"/>
          <p:nvPr/>
        </p:nvSpPr>
        <p:spPr>
          <a:xfrm>
            <a:off x="7593610" y="464829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debajo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13" name="Review_W11F_5.5.wav"/>
            </a:hlinkClick>
            <a:extLst>
              <a:ext uri="{FF2B5EF4-FFF2-40B4-BE49-F238E27FC236}">
                <a16:creationId xmlns:a16="http://schemas.microsoft.com/office/drawing/2014/main" id="{61DAA17B-2A8C-2B9D-B9A5-EE87B01C1356}"/>
              </a:ext>
            </a:extLst>
          </p:cNvPr>
          <p:cNvSpPr txBox="1"/>
          <p:nvPr/>
        </p:nvSpPr>
        <p:spPr>
          <a:xfrm>
            <a:off x="4477102" y="3866076"/>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muy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hlinkClick r:id="" action="ppaction://noaction">
              <a:snd r:embed="rId32" name="Review_W11F_5.6.wav"/>
            </a:hlinkClick>
            <a:extLst>
              <a:ext uri="{FF2B5EF4-FFF2-40B4-BE49-F238E27FC236}">
                <a16:creationId xmlns:a16="http://schemas.microsoft.com/office/drawing/2014/main" id="{9B4F79BE-2AD5-AF38-55E9-17474952EE8E}"/>
              </a:ext>
            </a:extLst>
          </p:cNvPr>
          <p:cNvSpPr txBox="1"/>
          <p:nvPr/>
        </p:nvSpPr>
        <p:spPr>
          <a:xfrm>
            <a:off x="7618116" y="380751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silla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hlinkClick r:id="" action="ppaction://noaction">
              <a:snd r:embed="rId15" name="Review_W11F_5.3.wav"/>
            </a:hlinkClick>
            <a:extLst>
              <a:ext uri="{FF2B5EF4-FFF2-40B4-BE49-F238E27FC236}">
                <a16:creationId xmlns:a16="http://schemas.microsoft.com/office/drawing/2014/main" id="{28DA4B61-433D-437C-FC0B-B7E005F07052}"/>
              </a:ext>
            </a:extLst>
          </p:cNvPr>
          <p:cNvSpPr txBox="1"/>
          <p:nvPr/>
        </p:nvSpPr>
        <p:spPr>
          <a:xfrm>
            <a:off x="1916494" y="304388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estricto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0B108FCC-4670-8486-4408-DE0483A53A28}"/>
              </a:ext>
            </a:extLst>
          </p:cNvPr>
          <p:cNvSpPr txBox="1"/>
          <p:nvPr/>
        </p:nvSpPr>
        <p:spPr>
          <a:xfrm>
            <a:off x="4528059" y="304639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85DA388F-C70A-81E9-900D-2F0D87D5B847}"/>
              </a:ext>
            </a:extLst>
          </p:cNvPr>
          <p:cNvSpPr txBox="1"/>
          <p:nvPr/>
        </p:nvSpPr>
        <p:spPr>
          <a:xfrm>
            <a:off x="7665029" y="301175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A1D6D191-65E5-F010-FA71-F9F4FF13E129}"/>
              </a:ext>
            </a:extLst>
          </p:cNvPr>
          <p:cNvSpPr txBox="1"/>
          <p:nvPr/>
        </p:nvSpPr>
        <p:spPr>
          <a:xfrm>
            <a:off x="2188723" y="2219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pero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2C8A762B-6EB6-BBF6-EB89-6275ADBF928A}"/>
              </a:ext>
            </a:extLst>
          </p:cNvPr>
          <p:cNvSpPr txBox="1"/>
          <p:nvPr/>
        </p:nvSpPr>
        <p:spPr>
          <a:xfrm>
            <a:off x="4543557" y="2225562"/>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E6F34CA2-51B3-41CF-9F12-24F15375D884}"/>
              </a:ext>
            </a:extLst>
          </p:cNvPr>
          <p:cNvSpPr txBox="1"/>
          <p:nvPr/>
        </p:nvSpPr>
        <p:spPr>
          <a:xfrm>
            <a:off x="7663901" y="221124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B2593051-F00A-D105-8165-09EE363B3868}"/>
              </a:ext>
            </a:extLst>
          </p:cNvPr>
          <p:cNvSpPr txBox="1"/>
          <p:nvPr/>
        </p:nvSpPr>
        <p:spPr>
          <a:xfrm>
            <a:off x="2131488" y="144258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diferente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TextBox 51">
            <a:hlinkClick r:id="" action="ppaction://noaction">
              <a:snd r:embed="rId22" name="Review_W11F_5.2.wav"/>
            </a:hlinkClick>
            <a:extLst>
              <a:ext uri="{FF2B5EF4-FFF2-40B4-BE49-F238E27FC236}">
                <a16:creationId xmlns:a16="http://schemas.microsoft.com/office/drawing/2014/main" id="{F31996DD-64D6-FA9C-5405-149451DE52FB}"/>
              </a:ext>
            </a:extLst>
          </p:cNvPr>
          <p:cNvSpPr txBox="1"/>
          <p:nvPr/>
        </p:nvSpPr>
        <p:spPr>
          <a:xfrm>
            <a:off x="4526972" y="1442581"/>
            <a:ext cx="23947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cansada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623C2AEC-311E-5792-A831-95A6FFE64366}"/>
              </a:ext>
            </a:extLst>
          </p:cNvPr>
          <p:cNvSpPr txBox="1"/>
          <p:nvPr/>
        </p:nvSpPr>
        <p:spPr>
          <a:xfrm>
            <a:off x="7807902" y="141393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inteligente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55F03ED7-29FE-4FC6-96B6-D3E60E5EA5CC}"/>
              </a:ext>
            </a:extLst>
          </p:cNvPr>
          <p:cNvSpPr txBox="1"/>
          <p:nvPr/>
        </p:nvSpPr>
        <p:spPr>
          <a:xfrm>
            <a:off x="1857197" y="384568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problema</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84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8_tien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8_tenemo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8_el espacio.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8_la gom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8_la lampara.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8_la oficina.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8_tener.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8_detra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8_debajo.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20_el problema.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Review_W11F_5.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8_la madre.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Review_W11F_5.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8_tengo.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8_tiene.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s8_pero.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8_somos.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s8_estamos.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s8_diferente.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Review_W11F_5.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s8_intelige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0" grpId="0"/>
      <p:bldP spid="21" grpId="0"/>
      <p:bldP spid="23" grpId="0"/>
      <p:bldP spid="24" grpId="0"/>
      <p:bldP spid="25" grpId="0"/>
      <p:bldP spid="27" grpId="0"/>
      <p:bldP spid="44" grpId="0"/>
      <p:bldP spid="45" grpId="0"/>
      <p:bldP spid="46" grpId="0"/>
      <p:bldP spid="47" grpId="0"/>
      <p:bldP spid="48" grpId="0"/>
      <p:bldP spid="49" grpId="0"/>
      <p:bldP spid="50" grpId="0"/>
      <p:bldP spid="51" grpId="0"/>
      <p:bldP spid="52" grpId="0"/>
      <p:bldP spid="53" grpId="0"/>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10686</TotalTime>
  <Words>2416</Words>
  <Application>Microsoft Office PowerPoint</Application>
  <PresentationFormat>Widescreen</PresentationFormat>
  <Paragraphs>341</Paragraphs>
  <Slides>8</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Arial</vt:lpstr>
      <vt:lpstr>Calibri</vt:lpstr>
      <vt:lpstr>Calibri Light</vt:lpstr>
      <vt:lpstr>Century Gothic</vt:lpstr>
      <vt:lpstr>docs-Century Gothic</vt:lpstr>
      <vt:lpstr>Dreaming Outloud Pro</vt:lpstr>
      <vt:lpstr>Dreaming Outloud Script Pro</vt:lpstr>
      <vt:lpstr>Modern Love</vt:lpstr>
      <vt:lpstr>Mystical Woods Rough Script</vt:lpstr>
      <vt:lpstr>Tw Cen MT</vt:lpstr>
      <vt:lpstr>Office Theme</vt:lpstr>
      <vt:lpstr>Describing me and others </vt:lpstr>
      <vt:lpstr>Follow up 1: </vt:lpstr>
      <vt:lpstr>Follow up 2: La mesa de Sofía y Quique</vt:lpstr>
      <vt:lpstr>Follow up 2: La mesa de Sofía y Quique</vt:lpstr>
      <vt:lpstr>Follow up 3: </vt:lpstr>
      <vt:lpstr>Follow up 4 </vt:lpstr>
      <vt:lpstr>Follow up 5a: </vt:lpstr>
      <vt:lpstr>Follow up 5b: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53</cp:revision>
  <dcterms:created xsi:type="dcterms:W3CDTF">2021-07-12T13:33:40Z</dcterms:created>
  <dcterms:modified xsi:type="dcterms:W3CDTF">2023-09-05T11:21:35Z</dcterms:modified>
</cp:coreProperties>
</file>