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499" r:id="rId2"/>
    <p:sldId id="542" r:id="rId3"/>
    <p:sldId id="539" r:id="rId4"/>
    <p:sldId id="540" r:id="rId5"/>
    <p:sldId id="541" r:id="rId6"/>
    <p:sldId id="533" r:id="rId7"/>
    <p:sldId id="4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BFE"/>
    <a:srgbClr val="FF0066"/>
    <a:srgbClr val="E9EBF5"/>
    <a:srgbClr val="CFD5EA"/>
    <a:srgbClr val="1D7579"/>
    <a:srgbClr val="FFF5D9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1" autoAdjust="0"/>
    <p:restoredTop sz="96357" autoAdjust="0"/>
  </p:normalViewPr>
  <p:slideViewPr>
    <p:cSldViewPr snapToGrid="0">
      <p:cViewPr varScale="1">
        <p:scale>
          <a:sx n="99" d="100"/>
          <a:sy n="99" d="100"/>
        </p:scale>
        <p:origin x="96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3963-1B8D-42E2-8894-6F2E4FE1F8F9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10F14-2318-404F-B157-BCBFF6997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4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[ce]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[317]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de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[32] cluster: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rca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[1042]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lebrar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[886] dul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[1861]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 [1731]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[1214]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 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[320] conejo [] cuaderno [3301] hermano [333] hermana [3409] lápiz [3740] libro [230] mochila [&gt;5000] regla [1380] ventana [725] activo [1278] bonito [891] grande [66] nuevo [94] viejo [225] bastante [308] muy [43] de12 [2]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[13] cuántos/cuántas [580] diccionario [3844] flor [739] foto [882] regalo [1986] blanco [372] especial [436] feliz [908] grande [66] importante [171] normal [1000] pequeño [202] rojo [534] útil [3951] 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chatear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mirar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[125]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[588]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apply knowledge of the SSC [</a:t>
            </a:r>
            <a:r>
              <a:rPr lang="en-GB" b="0" dirty="0" err="1"/>
              <a:t>ce</a:t>
            </a:r>
            <a:r>
              <a:rPr lang="en-GB" b="0" dirty="0"/>
              <a:t>] and [ci] to the transcription of some known and unfamiliar words, and to their oral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explains the scenario.  A special day at school.  People have some unusual things in school today.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First pupils need to identify whether the sentence refers to one or more people.  They write the name or names.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They then write the corresponding form of ‘has/have’.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again and pupils transcribe the item.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answers orally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answers and pictures.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 A practises pronouncing sentence 1.  Partner B translates into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Celia y Circe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dulces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Ciro y César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lápices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Celene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cereales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Cecilia y Celestino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celebraciones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Cisco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conciertos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cereal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celebración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[2711] 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0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meaning of </a:t>
            </a:r>
            <a:r>
              <a:rPr lang="en-GB" b="0" i="1" dirty="0"/>
              <a:t>hay</a:t>
            </a:r>
            <a:r>
              <a:rPr lang="en-GB" b="0" dirty="0"/>
              <a:t> and </a:t>
            </a:r>
            <a:r>
              <a:rPr lang="en-GB" b="0" i="1" dirty="0" err="1"/>
              <a:t>tiene</a:t>
            </a:r>
            <a:r>
              <a:rPr lang="en-GB" b="0" i="1" dirty="0"/>
              <a:t> </a:t>
            </a:r>
            <a:r>
              <a:rPr lang="en-GB" b="0" dirty="0"/>
              <a:t>and to present a useful contrast to practise in the next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 in stages.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7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knowledge of </a:t>
            </a:r>
            <a:r>
              <a:rPr lang="en-GB" b="0" i="1" dirty="0" err="1"/>
              <a:t>tiene</a:t>
            </a:r>
            <a:r>
              <a:rPr lang="en-GB" b="0" dirty="0"/>
              <a:t> and </a:t>
            </a:r>
            <a:r>
              <a:rPr lang="en-GB" b="0" i="1" dirty="0"/>
              <a:t>hay</a:t>
            </a:r>
            <a:r>
              <a:rPr lang="en-GB" b="0" dirty="0"/>
              <a:t> to determine how each sentence must begin.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</a:t>
            </a:r>
            <a:r>
              <a:rPr lang="en-GB" dirty="0" err="1"/>
              <a:t>Quique</a:t>
            </a:r>
            <a:r>
              <a:rPr lang="en-GB" dirty="0"/>
              <a:t> is sending messages to Max describing his class, but that there is a glitch with the phone.  They need to work out how each sentence starts ‘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clase</a:t>
            </a:r>
            <a:r>
              <a:rPr lang="en-GB" dirty="0"/>
              <a:t>’ or ‘La </a:t>
            </a:r>
            <a:r>
              <a:rPr lang="en-GB" dirty="0" err="1"/>
              <a:t>clase</a:t>
            </a:r>
            <a:r>
              <a:rPr lang="en-GB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They work it out by looking at the verb ‘</a:t>
            </a:r>
            <a:r>
              <a:rPr lang="en-GB" dirty="0" err="1"/>
              <a:t>tiene</a:t>
            </a:r>
            <a:r>
              <a:rPr lang="en-GB" dirty="0"/>
              <a:t>’, understanding that it means ‘has’ and conclude that the sentence must begin ‘la </a:t>
            </a:r>
            <a:r>
              <a:rPr lang="en-GB" dirty="0" err="1"/>
              <a:t>clase</a:t>
            </a:r>
            <a:r>
              <a:rPr lang="en-GB" dirty="0"/>
              <a:t>’ for ‘the class has…’.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2-8 and complete the tasks. Alternatively pupils could discuss in pairs and then feed back their answers orally.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Follow up 3 provides an opportunity to practise comprehension of the full sentences and revisit the vocabulary meanings.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0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vocabulary knowledge to identify which sentences are true/false; to use knowledge of negation with ‘no’ to re-write the false sentences.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</a:t>
            </a:r>
            <a:r>
              <a:rPr lang="en-GB" dirty="0" err="1"/>
              <a:t>Quique</a:t>
            </a:r>
            <a:r>
              <a:rPr lang="en-GB" dirty="0"/>
              <a:t> has sent a photo of his classroom to go with his </a:t>
            </a:r>
            <a:r>
              <a:rPr lang="en-GB" dirty="0" err="1"/>
              <a:t>whatsapp</a:t>
            </a:r>
            <a:r>
              <a:rPr lang="en-GB" dirty="0"/>
              <a:t> messages describing it.  But not every one is true.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look at the photo and read the sentence, deciding if they are true (V) or false (M).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For the false (M) sentences, pupils should re-work the sentences (either writing on mini whiteboards or speaking) in the negative.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correct negative sentences.</a:t>
            </a: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solo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[181]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mirar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[125]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[588]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237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known vocabulary and structures from this and the revisited weeks.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can number 1 – 17 rather than copy out the whole dialogue.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First, they spend 5 minutes trying to write any of the missing Spanish words that they know.</a:t>
            </a:r>
            <a:br>
              <a:rPr lang="en-GB" sz="1200" b="0" dirty="0"/>
            </a:br>
            <a:r>
              <a:rPr lang="en-GB" sz="1200" b="0" dirty="0"/>
              <a:t>Note: reassure pupils that it is always important to try written recall from memory first, but that in stage 2 there will be some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After five* minutes, click to reveal the jumbled answers.  Pupils spend another 3 minutes trying to complete the missing translations, using the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answers. There is also an audio recording of the full dialogue to listen to.</a:t>
            </a:r>
            <a:br>
              <a:rPr lang="en-GB" sz="1200" b="0" dirty="0"/>
            </a:br>
            <a:r>
              <a:rPr lang="en-GB" sz="1200" b="0" dirty="0"/>
              <a:t>Note: </a:t>
            </a:r>
            <a:r>
              <a:rPr lang="en-GB" sz="1200" b="1" dirty="0"/>
              <a:t>Click on </a:t>
            </a:r>
            <a:r>
              <a:rPr lang="en-GB" sz="1200" b="1" dirty="0" err="1"/>
              <a:t>Krina</a:t>
            </a:r>
            <a:r>
              <a:rPr lang="en-GB" sz="1200" b="1" dirty="0"/>
              <a:t> to hear the full audio.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If time allows, elicit English meanings for each sentence from the whole class, 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0" dirty="0"/>
            </a:br>
            <a:r>
              <a:rPr lang="en-GB" sz="1200" b="0" dirty="0"/>
              <a:t>*Teachers will judge for themselves when to bring up the reading prompts. It may be much sooner, depending on the vocabulary knowledge of the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chatear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71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99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7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39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85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63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3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14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558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20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68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95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024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21" Type="http://schemas.microsoft.com/office/2007/relationships/hdphoto" Target="../media/hdphoto1.wdp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24" Type="http://schemas.openxmlformats.org/officeDocument/2006/relationships/audio" Target="../media/audio6.wav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18" Type="http://schemas.openxmlformats.org/officeDocument/2006/relationships/image" Target="../media/image23.gif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25.png"/><Relationship Id="rId5" Type="http://schemas.openxmlformats.org/officeDocument/2006/relationships/audio" Target="../media/audio10.wav"/><Relationship Id="rId15" Type="http://schemas.openxmlformats.org/officeDocument/2006/relationships/image" Target="../media/image30.gif"/><Relationship Id="rId10" Type="http://schemas.openxmlformats.org/officeDocument/2006/relationships/image" Target="../media/image2.gif"/><Relationship Id="rId19" Type="http://schemas.openxmlformats.org/officeDocument/2006/relationships/image" Target="../media/image18.png"/><Relationship Id="rId4" Type="http://schemas.openxmlformats.org/officeDocument/2006/relationships/audio" Target="../media/audio9.wav"/><Relationship Id="rId9" Type="http://schemas.microsoft.com/office/2007/relationships/hdphoto" Target="../media/hdphoto2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audio" Target="../media/audio13.wav"/><Relationship Id="rId5" Type="http://schemas.microsoft.com/office/2007/relationships/hdphoto" Target="../media/hdphoto2.wdp"/><Relationship Id="rId1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gif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audio" Target="../media/audio14.wav"/><Relationship Id="rId4" Type="http://schemas.openxmlformats.org/officeDocument/2006/relationships/image" Target="../media/image38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197224"/>
            <a:ext cx="3962401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36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BD534-609F-D554-FDC8-02BB00378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65" y="5288380"/>
            <a:ext cx="796678" cy="1569620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267D170-2647-6D36-048E-64AFF454E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12" y="5319157"/>
            <a:ext cx="1164389" cy="1569620"/>
          </a:xfrm>
          <a:prstGeom prst="rect">
            <a:avLst/>
          </a:prstGeom>
        </p:spPr>
      </p:pic>
      <p:pic>
        <p:nvPicPr>
          <p:cNvPr id="5" name="Picture 4" descr="Free Bubble Speech vector and picture">
            <a:extLst>
              <a:ext uri="{FF2B5EF4-FFF2-40B4-BE49-F238E27FC236}">
                <a16:creationId xmlns:a16="http://schemas.microsoft.com/office/drawing/2014/main" id="{DB06952F-B94F-10EF-E202-9DDC6C053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5" y="2122560"/>
            <a:ext cx="3569171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B5287-29C5-EEB4-46AD-B1BEDE2203DA}"/>
              </a:ext>
            </a:extLst>
          </p:cNvPr>
          <p:cNvSpPr txBox="1"/>
          <p:nvPr/>
        </p:nvSpPr>
        <p:spPr>
          <a:xfrm flipH="1">
            <a:off x="1127060" y="2529057"/>
            <a:ext cx="332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¿Qué </a:t>
            </a:r>
            <a:r>
              <a:rPr lang="en-GB" sz="3200" b="1" dirty="0" err="1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tienen</a:t>
            </a:r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4FF3F8D-10DA-4919-B9DE-0C3507D33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6660267" y="407498"/>
            <a:ext cx="1895061" cy="1433699"/>
          </a:xfrm>
          <a:prstGeom prst="rect">
            <a:avLst/>
          </a:prstGeom>
        </p:spPr>
      </p:pic>
      <p:graphicFrame>
        <p:nvGraphicFramePr>
          <p:cNvPr id="58" name="Table 3">
            <a:extLst>
              <a:ext uri="{FF2B5EF4-FFF2-40B4-BE49-F238E27FC236}">
                <a16:creationId xmlns:a16="http://schemas.microsoft.com/office/drawing/2014/main" id="{B27E6C9F-6BF5-4210-8827-14E62A48818A}"/>
              </a:ext>
            </a:extLst>
          </p:cNvPr>
          <p:cNvGraphicFramePr>
            <a:graphicFrameLocks noGrp="1"/>
          </p:cNvGraphicFramePr>
          <p:nvPr/>
        </p:nvGraphicFramePr>
        <p:xfrm>
          <a:off x="331897" y="1784963"/>
          <a:ext cx="8520555" cy="5026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807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  <a:gridCol w="2623931">
                  <a:extLst>
                    <a:ext uri="{9D8B030D-6E8A-4147-A177-3AD203B41FA5}">
                      <a16:colId xmlns:a16="http://schemas.microsoft.com/office/drawing/2014/main" val="17669750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5251960"/>
                    </a:ext>
                  </a:extLst>
                </a:gridCol>
                <a:gridCol w="2124102">
                  <a:extLst>
                    <a:ext uri="{9D8B030D-6E8A-4147-A177-3AD203B41FA5}">
                      <a16:colId xmlns:a16="http://schemas.microsoft.com/office/drawing/2014/main" val="21340166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85957928"/>
                    </a:ext>
                  </a:extLst>
                </a:gridCol>
                <a:gridCol w="2442155">
                  <a:extLst>
                    <a:ext uri="{9D8B030D-6E8A-4147-A177-3AD203B41FA5}">
                      <a16:colId xmlns:a16="http://schemas.microsoft.com/office/drawing/2014/main" val="3868051935"/>
                    </a:ext>
                  </a:extLst>
                </a:gridCol>
              </a:tblGrid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Quiénes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263911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Celia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Celia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Circe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dulces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Ciro y Cesar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Ciro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Cintia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Celene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cereales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Cecilia y Celestino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Cecilia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celebraciones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Cisco y Ceria</a:t>
                      </a:r>
                    </a:p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Cisco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conciertos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</a:tbl>
          </a:graphicData>
        </a:graphic>
      </p:graphicFrame>
      <p:sp>
        <p:nvSpPr>
          <p:cNvPr id="153" name="Google Shape;153;p2"/>
          <p:cNvSpPr txBox="1"/>
          <p:nvPr/>
        </p:nvSpPr>
        <p:spPr>
          <a:xfrm>
            <a:off x="9255179" y="24450"/>
            <a:ext cx="12769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6493" y="13434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E683BCB6-77D3-4EC0-A203-669D8F746CA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53;p2">
            <a:extLst>
              <a:ext uri="{FF2B5EF4-FFF2-40B4-BE49-F238E27FC236}">
                <a16:creationId xmlns:a16="http://schemas.microsoft.com/office/drawing/2014/main" id="{16E4171B-7FE4-492E-A83A-B9F72F9ED119}"/>
              </a:ext>
            </a:extLst>
          </p:cNvPr>
          <p:cNvSpPr txBox="1"/>
          <p:nvPr/>
        </p:nvSpPr>
        <p:spPr>
          <a:xfrm>
            <a:off x="10077857" y="24450"/>
            <a:ext cx="12769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Oval 52">
            <a:hlinkClick r:id="" action="ppaction://noaction">
              <a:snd r:embed="rId5" name="s2_3.wav"/>
            </a:hlinkClick>
            <a:extLst>
              <a:ext uri="{FF2B5EF4-FFF2-40B4-BE49-F238E27FC236}">
                <a16:creationId xmlns:a16="http://schemas.microsoft.com/office/drawing/2014/main" id="{C446680F-9F53-4209-91E4-0CA464F1DCC1}"/>
              </a:ext>
            </a:extLst>
          </p:cNvPr>
          <p:cNvSpPr/>
          <p:nvPr/>
        </p:nvSpPr>
        <p:spPr>
          <a:xfrm>
            <a:off x="526113" y="2813500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4" name="Oval 53">
            <a:hlinkClick r:id="" action="ppaction://noaction">
              <a:snd r:embed="rId6" name="s2_4.wav"/>
            </a:hlinkClick>
            <a:extLst>
              <a:ext uri="{FF2B5EF4-FFF2-40B4-BE49-F238E27FC236}">
                <a16:creationId xmlns:a16="http://schemas.microsoft.com/office/drawing/2014/main" id="{8F1A5D05-18B5-4188-A7E7-680CA7D0B06E}"/>
              </a:ext>
            </a:extLst>
          </p:cNvPr>
          <p:cNvSpPr/>
          <p:nvPr/>
        </p:nvSpPr>
        <p:spPr>
          <a:xfrm>
            <a:off x="526113" y="3626115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5" name="Oval 54">
            <a:hlinkClick r:id="" action="ppaction://noaction">
              <a:snd r:embed="rId7" name="s2_5.wav"/>
            </a:hlinkClick>
            <a:extLst>
              <a:ext uri="{FF2B5EF4-FFF2-40B4-BE49-F238E27FC236}">
                <a16:creationId xmlns:a16="http://schemas.microsoft.com/office/drawing/2014/main" id="{C002F5B4-FB42-49C1-AA9B-043677847205}"/>
              </a:ext>
            </a:extLst>
          </p:cNvPr>
          <p:cNvSpPr/>
          <p:nvPr/>
        </p:nvSpPr>
        <p:spPr>
          <a:xfrm>
            <a:off x="526113" y="4477244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Oval 55">
            <a:hlinkClick r:id="" action="ppaction://noaction">
              <a:snd r:embed="rId8" name="s2_6.wav"/>
            </a:hlinkClick>
            <a:extLst>
              <a:ext uri="{FF2B5EF4-FFF2-40B4-BE49-F238E27FC236}">
                <a16:creationId xmlns:a16="http://schemas.microsoft.com/office/drawing/2014/main" id="{92E7724A-59A4-44D7-9D9A-9C342A1579F6}"/>
              </a:ext>
            </a:extLst>
          </p:cNvPr>
          <p:cNvSpPr/>
          <p:nvPr/>
        </p:nvSpPr>
        <p:spPr>
          <a:xfrm>
            <a:off x="526113" y="5324187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7" name="Oval 56">
            <a:hlinkClick r:id="" action="ppaction://noaction">
              <a:snd r:embed="rId9" name="s2_7.wav"/>
            </a:hlinkClick>
            <a:extLst>
              <a:ext uri="{FF2B5EF4-FFF2-40B4-BE49-F238E27FC236}">
                <a16:creationId xmlns:a16="http://schemas.microsoft.com/office/drawing/2014/main" id="{B6AE5988-DCC9-4551-8C7E-A3C97901DBED}"/>
              </a:ext>
            </a:extLst>
          </p:cNvPr>
          <p:cNvSpPr/>
          <p:nvPr/>
        </p:nvSpPr>
        <p:spPr>
          <a:xfrm>
            <a:off x="526113" y="6154420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DF01D9-DF89-4FF5-934A-106510A1502A}"/>
              </a:ext>
            </a:extLst>
          </p:cNvPr>
          <p:cNvSpPr/>
          <p:nvPr/>
        </p:nvSpPr>
        <p:spPr>
          <a:xfrm>
            <a:off x="4231557" y="2813500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5CBB469-B94E-4325-B8E5-6B935F059FC6}"/>
              </a:ext>
            </a:extLst>
          </p:cNvPr>
          <p:cNvSpPr/>
          <p:nvPr/>
        </p:nvSpPr>
        <p:spPr>
          <a:xfrm>
            <a:off x="6564015" y="2813500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1833B7-7725-4605-8483-F66568582B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53" y="3499999"/>
            <a:ext cx="473186" cy="413668"/>
          </a:xfrm>
          <a:prstGeom prst="rect">
            <a:avLst/>
          </a:prstGeom>
        </p:spPr>
      </p:pic>
      <p:pic>
        <p:nvPicPr>
          <p:cNvPr id="12" name="Picture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63651FC-7A77-4403-B7A8-1AB1428CC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7" r="67386" b="55782"/>
          <a:stretch/>
        </p:blipFill>
        <p:spPr>
          <a:xfrm>
            <a:off x="2607571" y="2653961"/>
            <a:ext cx="355804" cy="41035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69D917E-5655-4123-B1CD-0B2E35001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19" y="6015771"/>
            <a:ext cx="393516" cy="374455"/>
          </a:xfrm>
          <a:prstGeom prst="rect">
            <a:avLst/>
          </a:prstGeom>
        </p:spPr>
      </p:pic>
      <p:pic>
        <p:nvPicPr>
          <p:cNvPr id="62" name="Picture 6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8F74679-4355-412D-AD27-D717B96571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6" r="28088" b="49222"/>
          <a:stretch/>
        </p:blipFill>
        <p:spPr>
          <a:xfrm>
            <a:off x="1229602" y="2963994"/>
            <a:ext cx="726281" cy="471239"/>
          </a:xfrm>
          <a:prstGeom prst="rect">
            <a:avLst/>
          </a:prstGeom>
        </p:spPr>
      </p:pic>
      <p:pic>
        <p:nvPicPr>
          <p:cNvPr id="63" name="Picture 6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7556234-9F30-4E49-BA78-3C19AD89B5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1" r="67489"/>
          <a:stretch/>
        </p:blipFill>
        <p:spPr>
          <a:xfrm>
            <a:off x="1270489" y="5195440"/>
            <a:ext cx="322253" cy="422486"/>
          </a:xfrm>
          <a:prstGeom prst="rect">
            <a:avLst/>
          </a:prstGeom>
        </p:spPr>
      </p:pic>
      <p:pic>
        <p:nvPicPr>
          <p:cNvPr id="64" name="Picture 6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906A861-1FC4-415C-9563-17472C973A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0" b="50790"/>
          <a:stretch/>
        </p:blipFill>
        <p:spPr>
          <a:xfrm>
            <a:off x="1101582" y="5122400"/>
            <a:ext cx="184273" cy="480158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157B389F-85A0-4A7C-A54C-568D5DBF6C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6"/>
          <a:stretch/>
        </p:blipFill>
        <p:spPr>
          <a:xfrm>
            <a:off x="2744929" y="6362571"/>
            <a:ext cx="218446" cy="410358"/>
          </a:xfrm>
          <a:prstGeom prst="rect">
            <a:avLst/>
          </a:prstGeom>
        </p:spPr>
      </p:pic>
      <p:pic>
        <p:nvPicPr>
          <p:cNvPr id="67" name="Picture 6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0E10B1C-E70A-47B9-A704-969486F0B9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1" r="67489"/>
          <a:stretch/>
        </p:blipFill>
        <p:spPr>
          <a:xfrm>
            <a:off x="2463220" y="5534712"/>
            <a:ext cx="322253" cy="422486"/>
          </a:xfrm>
          <a:prstGeom prst="rect">
            <a:avLst/>
          </a:prstGeom>
        </p:spPr>
      </p:pic>
      <p:pic>
        <p:nvPicPr>
          <p:cNvPr id="68" name="Picture 6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265DEE-EF71-46AB-AC8F-581141C6E4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1"/>
          <a:stretch/>
        </p:blipFill>
        <p:spPr>
          <a:xfrm>
            <a:off x="2915909" y="3810852"/>
            <a:ext cx="264054" cy="452375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385FF33-2EAB-456B-BC52-193E92BE8464}"/>
              </a:ext>
            </a:extLst>
          </p:cNvPr>
          <p:cNvSpPr/>
          <p:nvPr/>
        </p:nvSpPr>
        <p:spPr>
          <a:xfrm>
            <a:off x="4196375" y="3645475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0465EBF-0016-41D9-A8C0-81EA74711DD2}"/>
              </a:ext>
            </a:extLst>
          </p:cNvPr>
          <p:cNvSpPr/>
          <p:nvPr/>
        </p:nvSpPr>
        <p:spPr>
          <a:xfrm>
            <a:off x="6528833" y="3645475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DD137D4-EB1A-49E9-AD91-049DCB065E2A}"/>
              </a:ext>
            </a:extLst>
          </p:cNvPr>
          <p:cNvSpPr/>
          <p:nvPr/>
        </p:nvSpPr>
        <p:spPr>
          <a:xfrm>
            <a:off x="4241730" y="4477244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545B01C-E346-4B63-9082-8B91BBD13DD3}"/>
              </a:ext>
            </a:extLst>
          </p:cNvPr>
          <p:cNvSpPr/>
          <p:nvPr/>
        </p:nvSpPr>
        <p:spPr>
          <a:xfrm>
            <a:off x="6574188" y="4477244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C9BF068-D93E-4C30-902D-CC34A0A4D887}"/>
              </a:ext>
            </a:extLst>
          </p:cNvPr>
          <p:cNvSpPr/>
          <p:nvPr/>
        </p:nvSpPr>
        <p:spPr>
          <a:xfrm>
            <a:off x="4241730" y="5216374"/>
            <a:ext cx="1656888" cy="6639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D400F3D-31AE-4192-8E26-A312A352D356}"/>
              </a:ext>
            </a:extLst>
          </p:cNvPr>
          <p:cNvSpPr/>
          <p:nvPr/>
        </p:nvSpPr>
        <p:spPr>
          <a:xfrm>
            <a:off x="6528834" y="5188664"/>
            <a:ext cx="2149466" cy="7471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2F5689-7EFD-450D-98E8-8E6B5FB77B8D}"/>
              </a:ext>
            </a:extLst>
          </p:cNvPr>
          <p:cNvSpPr/>
          <p:nvPr/>
        </p:nvSpPr>
        <p:spPr>
          <a:xfrm>
            <a:off x="4311235" y="6096136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D76A2F0-23F0-4B42-B477-2DE7DA015373}"/>
              </a:ext>
            </a:extLst>
          </p:cNvPr>
          <p:cNvSpPr/>
          <p:nvPr/>
        </p:nvSpPr>
        <p:spPr>
          <a:xfrm>
            <a:off x="6687802" y="6082433"/>
            <a:ext cx="2076401" cy="6618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D8D627-1D49-4077-A269-6144E49F5A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9" y="4303901"/>
            <a:ext cx="765660" cy="382830"/>
          </a:xfrm>
          <a:prstGeom prst="rect">
            <a:avLst/>
          </a:prstGeom>
        </p:spPr>
      </p:pic>
      <p:pic>
        <p:nvPicPr>
          <p:cNvPr id="77" name="Picture 7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AA5AB55-5B11-4E81-99A4-1038653D3C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r="58975"/>
          <a:stretch/>
        </p:blipFill>
        <p:spPr>
          <a:xfrm>
            <a:off x="2345697" y="4788338"/>
            <a:ext cx="314111" cy="34100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F576732-D2C3-41F3-AAA3-977EF329CA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5" y="2934967"/>
            <a:ext cx="355805" cy="40168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6B0DB84-F2AC-4100-B8DD-9E2AB243AC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19" y="3409172"/>
            <a:ext cx="355805" cy="40168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D87E169-21C1-4D0C-A4F0-96F61B45D3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5" y="4587498"/>
            <a:ext cx="355805" cy="40168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5096910-8059-4C9E-9F20-98A851A4A0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31" y="5061703"/>
            <a:ext cx="355805" cy="40168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8C2BF6D-5232-46B9-BD62-64A035C7B7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60" y="6312554"/>
            <a:ext cx="355805" cy="401680"/>
          </a:xfrm>
          <a:prstGeom prst="rect">
            <a:avLst/>
          </a:prstGeom>
        </p:spPr>
      </p:pic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7C2F6F1-1716-411D-8443-C4EA7D5385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7"/>
          <a:stretch/>
        </p:blipFill>
        <p:spPr>
          <a:xfrm>
            <a:off x="8950709" y="2685890"/>
            <a:ext cx="1330170" cy="6288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7ABB3E-D3CC-4999-A9B8-EE52FCD57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39" y="3451012"/>
            <a:ext cx="974166" cy="646907"/>
          </a:xfrm>
          <a:prstGeom prst="rect">
            <a:avLst/>
          </a:prstGeom>
        </p:spPr>
      </p:pic>
      <p:pic>
        <p:nvPicPr>
          <p:cNvPr id="22" name="Picture 21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58DB035D-1E9C-4037-ADA7-FC898ECE56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79" y="6105433"/>
            <a:ext cx="759926" cy="544416"/>
          </a:xfrm>
          <a:prstGeom prst="rect">
            <a:avLst/>
          </a:prstGeom>
        </p:spPr>
      </p:pic>
      <p:pic>
        <p:nvPicPr>
          <p:cNvPr id="24" name="Picture 23" descr="A picture containing aircraft, transport, balloon&#10;&#10;Description automatically generated">
            <a:extLst>
              <a:ext uri="{FF2B5EF4-FFF2-40B4-BE49-F238E27FC236}">
                <a16:creationId xmlns:a16="http://schemas.microsoft.com/office/drawing/2014/main" id="{CF32CF5A-0CB8-41EF-818B-9A0F3CA303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21" y="5103502"/>
            <a:ext cx="673195" cy="766628"/>
          </a:xfrm>
          <a:prstGeom prst="rect">
            <a:avLst/>
          </a:prstGeom>
        </p:spPr>
      </p:pic>
      <p:pic>
        <p:nvPicPr>
          <p:cNvPr id="83" name="Picture 82" descr="Logo&#10;&#10;Description automatically generated">
            <a:extLst>
              <a:ext uri="{FF2B5EF4-FFF2-40B4-BE49-F238E27FC236}">
                <a16:creationId xmlns:a16="http://schemas.microsoft.com/office/drawing/2014/main" id="{F6B724A2-5A76-4A51-AC4E-360AFCC39B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564" y="4315418"/>
            <a:ext cx="620615" cy="594433"/>
          </a:xfrm>
          <a:prstGeom prst="rect">
            <a:avLst/>
          </a:prstGeom>
        </p:spPr>
      </p:pic>
      <p:sp>
        <p:nvSpPr>
          <p:cNvPr id="90" name="Title 1">
            <a:extLst>
              <a:ext uri="{FF2B5EF4-FFF2-40B4-BE49-F238E27FC236}">
                <a16:creationId xmlns:a16="http://schemas.microsoft.com/office/drawing/2014/main" id="{E0A72696-07EA-43C8-9C7D-AD57FD65D505}"/>
              </a:ext>
            </a:extLst>
          </p:cNvPr>
          <p:cNvSpPr txBox="1">
            <a:spLocks/>
          </p:cNvSpPr>
          <p:nvPr/>
        </p:nvSpPr>
        <p:spPr>
          <a:xfrm>
            <a:off x="11022239" y="2170383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A339D-4DA2-A5AC-4D7E-4DCD429DC046}"/>
              </a:ext>
            </a:extLst>
          </p:cNvPr>
          <p:cNvGrpSpPr/>
          <p:nvPr/>
        </p:nvGrpSpPr>
        <p:grpSpPr>
          <a:xfrm>
            <a:off x="11178908" y="9188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E61320-38A4-6BD0-61C5-F6F5E03F9FE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FAA9821B-2307-5671-A159-1DCECD83E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24450A29-C8A1-F66A-52B9-209C8445840E}"/>
              </a:ext>
            </a:extLst>
          </p:cNvPr>
          <p:cNvSpPr txBox="1"/>
          <p:nvPr/>
        </p:nvSpPr>
        <p:spPr>
          <a:xfrm>
            <a:off x="10794356" y="84998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B73F4DF-8A45-AAE8-57EE-7FD4063D28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249" y="519306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2D7D4A7-E607-A845-7DA5-6F51B587E469}"/>
              </a:ext>
            </a:extLst>
          </p:cNvPr>
          <p:cNvSpPr/>
          <p:nvPr/>
        </p:nvSpPr>
        <p:spPr>
          <a:xfrm>
            <a:off x="1024573" y="660075"/>
            <a:ext cx="5237723" cy="480041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">
            <a:hlinkClick r:id="" action="ppaction://noaction">
              <a:snd r:embed="rId24" name="s2_1.wav"/>
            </a:hlinkClick>
          </p:cNvPr>
          <p:cNvSpPr txBox="1"/>
          <p:nvPr/>
        </p:nvSpPr>
        <p:spPr>
          <a:xfrm>
            <a:off x="1077887" y="701079"/>
            <a:ext cx="51844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especial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escuela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0E4C002-DA60-13B3-FCB1-6DD2271FAB0C}"/>
              </a:ext>
            </a:extLst>
          </p:cNvPr>
          <p:cNvSpPr/>
          <p:nvPr/>
        </p:nvSpPr>
        <p:spPr>
          <a:xfrm>
            <a:off x="883577" y="1238275"/>
            <a:ext cx="2977171" cy="488401"/>
          </a:xfrm>
          <a:prstGeom prst="wedgeRoundRectCallout">
            <a:avLst>
              <a:gd name="adj1" fmla="val -53810"/>
              <a:gd name="adj2" fmla="val -4418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hlinkClick r:id="" action="ppaction://noaction">
              <a:snd r:embed="rId25" name="s2_2.wav"/>
            </a:hlinkClick>
            <a:extLst>
              <a:ext uri="{FF2B5EF4-FFF2-40B4-BE49-F238E27FC236}">
                <a16:creationId xmlns:a16="http://schemas.microsoft.com/office/drawing/2014/main" id="{640617D7-6A24-4942-8479-5581BA59BC0B}"/>
              </a:ext>
            </a:extLst>
          </p:cNvPr>
          <p:cNvSpPr/>
          <p:nvPr/>
        </p:nvSpPr>
        <p:spPr>
          <a:xfrm>
            <a:off x="841973" y="1267555"/>
            <a:ext cx="3018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9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9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(there is, there are) 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 </a:t>
            </a:r>
            <a:r>
              <a:rPr lang="en-GB" sz="36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 has)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54E6490-D463-44C1-8307-480DCE4FBB21}"/>
              </a:ext>
            </a:extLst>
          </p:cNvPr>
          <p:cNvSpPr txBox="1"/>
          <p:nvPr/>
        </p:nvSpPr>
        <p:spPr>
          <a:xfrm>
            <a:off x="256094" y="947627"/>
            <a:ext cx="1035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b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it has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28FB4F5D-B6C6-4B9B-9E46-4027BDBFEDB7}"/>
              </a:ext>
            </a:extLst>
          </p:cNvPr>
          <p:cNvSpPr txBox="1"/>
          <p:nvPr/>
        </p:nvSpPr>
        <p:spPr>
          <a:xfrm>
            <a:off x="204236" y="2973501"/>
            <a:ext cx="54970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ventana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CD2BC62D-BD8E-4CFB-B0E1-71C4892250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094" y="35807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EB9FB09E-5A74-4FD6-8F6F-133245642C7B}"/>
              </a:ext>
            </a:extLst>
          </p:cNvPr>
          <p:cNvSpPr txBox="1"/>
          <p:nvPr/>
        </p:nvSpPr>
        <p:spPr>
          <a:xfrm>
            <a:off x="843049" y="3668572"/>
            <a:ext cx="53209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/>
                <a:sym typeface="Century Gothic"/>
              </a:rPr>
              <a:t>In the class there is a window.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2309A231-1C2E-4750-ACC1-3992210EDFA9}"/>
              </a:ext>
            </a:extLst>
          </p:cNvPr>
          <p:cNvSpPr txBox="1"/>
          <p:nvPr/>
        </p:nvSpPr>
        <p:spPr>
          <a:xfrm>
            <a:off x="6255529" y="2952758"/>
            <a:ext cx="55522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ventana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ED92DEF3-7A6D-4767-99A7-238319250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7990" y="34967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72;p8">
            <a:extLst>
              <a:ext uri="{FF2B5EF4-FFF2-40B4-BE49-F238E27FC236}">
                <a16:creationId xmlns:a16="http://schemas.microsoft.com/office/drawing/2014/main" id="{9B4D0D15-E71E-43B0-A129-BC2F1F46B0B5}"/>
              </a:ext>
            </a:extLst>
          </p:cNvPr>
          <p:cNvSpPr txBox="1"/>
          <p:nvPr/>
        </p:nvSpPr>
        <p:spPr>
          <a:xfrm>
            <a:off x="6352513" y="3645573"/>
            <a:ext cx="59188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class has a window.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0843B10-E724-4C3C-9FA2-454FBF0EBF1D}"/>
              </a:ext>
            </a:extLst>
          </p:cNvPr>
          <p:cNvSpPr/>
          <p:nvPr/>
        </p:nvSpPr>
        <p:spPr>
          <a:xfrm>
            <a:off x="2815690" y="5757895"/>
            <a:ext cx="6560620" cy="983300"/>
          </a:xfrm>
          <a:prstGeom prst="wedgeRoundRectCallout">
            <a:avLst>
              <a:gd name="adj1" fmla="val -15529"/>
              <a:gd name="adj2" fmla="val -702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💡 The meaning of these sentences is essentially the same. What is different about how they start?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D6F701D3-0DB6-4968-9E07-CAE984954893}"/>
              </a:ext>
            </a:extLst>
          </p:cNvPr>
          <p:cNvSpPr txBox="1"/>
          <p:nvPr/>
        </p:nvSpPr>
        <p:spPr>
          <a:xfrm>
            <a:off x="256094" y="2002051"/>
            <a:ext cx="562624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</a:t>
            </a:r>
            <a:r>
              <a:rPr kumimoji="0" lang="en-GB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in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class say: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43689535-3BA7-4D9D-9B79-58791E58881F}"/>
              </a:ext>
            </a:extLst>
          </p:cNvPr>
          <p:cNvSpPr txBox="1"/>
          <p:nvPr/>
        </p:nvSpPr>
        <p:spPr>
          <a:xfrm>
            <a:off x="6273133" y="1977576"/>
            <a:ext cx="562624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the class </a:t>
            </a:r>
            <a:r>
              <a:rPr kumimoji="0" lang="en-GB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say: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7B873EC4-6542-43EC-B258-B954DF2AB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58" y="4132905"/>
            <a:ext cx="1746935" cy="1678695"/>
          </a:xfrm>
          <a:prstGeom prst="rect">
            <a:avLst/>
          </a:prstGeom>
        </p:spPr>
      </p:pic>
      <p:pic>
        <p:nvPicPr>
          <p:cNvPr id="27" name="Picture 26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3D1020CF-412C-4A81-83C9-55713D446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81" y="4079200"/>
            <a:ext cx="1746935" cy="1678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4836FD-1F3C-4391-A780-8EB959B83444}"/>
              </a:ext>
            </a:extLst>
          </p:cNvPr>
          <p:cNvSpPr txBox="1"/>
          <p:nvPr/>
        </p:nvSpPr>
        <p:spPr>
          <a:xfrm>
            <a:off x="1851332" y="2886671"/>
            <a:ext cx="16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E2DD88-7D5B-4976-99C8-0D7A9D314668}"/>
              </a:ext>
            </a:extLst>
          </p:cNvPr>
          <p:cNvSpPr txBox="1"/>
          <p:nvPr/>
        </p:nvSpPr>
        <p:spPr>
          <a:xfrm>
            <a:off x="7734553" y="2875590"/>
            <a:ext cx="16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7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/>
      <p:bldP spid="22" grpId="0" animBg="1"/>
      <p:bldP spid="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24565B8-B00A-4CC3-A8BA-113E9E9F6E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9164" y="1757262"/>
            <a:ext cx="1058906" cy="1700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20420" y="99745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05D7EAF-3CC7-4EF8-9F5E-47F5B2BAA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60" y="1498800"/>
            <a:ext cx="588513" cy="1159489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0560AEE-E88A-4DE4-B9DA-354F602BF7F9}"/>
              </a:ext>
            </a:extLst>
          </p:cNvPr>
          <p:cNvGrpSpPr/>
          <p:nvPr/>
        </p:nvGrpSpPr>
        <p:grpSpPr>
          <a:xfrm>
            <a:off x="11606203" y="1546329"/>
            <a:ext cx="435608" cy="782801"/>
            <a:chOff x="10264329" y="1395151"/>
            <a:chExt cx="1171740" cy="178985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0EEF174-5A8F-4879-A2F8-3126AB98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DC8DACA-8463-489F-804B-21E73F91C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282A8672-1ACC-477F-B83F-4FAF8356D6DC}"/>
              </a:ext>
            </a:extLst>
          </p:cNvPr>
          <p:cNvSpPr/>
          <p:nvPr/>
        </p:nvSpPr>
        <p:spPr>
          <a:xfrm rot="16200000">
            <a:off x="1452714" y="102715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1C840AA-CA88-4327-9A45-7D5B4F03C166}"/>
              </a:ext>
            </a:extLst>
          </p:cNvPr>
          <p:cNvSpPr/>
          <p:nvPr/>
        </p:nvSpPr>
        <p:spPr>
          <a:xfrm rot="16200000">
            <a:off x="1426073" y="135911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FE30E4E-3628-4856-A901-CE1359DCB8AE}"/>
              </a:ext>
            </a:extLst>
          </p:cNvPr>
          <p:cNvSpPr/>
          <p:nvPr/>
        </p:nvSpPr>
        <p:spPr>
          <a:xfrm>
            <a:off x="3509926" y="250489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9BD9201A-A930-4741-9BCF-AC61F52105BE}"/>
              </a:ext>
            </a:extLst>
          </p:cNvPr>
          <p:cNvSpPr/>
          <p:nvPr/>
        </p:nvSpPr>
        <p:spPr>
          <a:xfrm>
            <a:off x="926077" y="194774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84F4C0-6794-4244-84EC-902A5A5CFDA4}"/>
              </a:ext>
            </a:extLst>
          </p:cNvPr>
          <p:cNvSpPr txBox="1"/>
          <p:nvPr/>
        </p:nvSpPr>
        <p:spPr>
          <a:xfrm>
            <a:off x="1017041" y="2078545"/>
            <a:ext cx="2537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clase 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profesora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divertida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AE5F2C0-75C4-4F5E-AA45-CFA7917BEDB0}"/>
              </a:ext>
            </a:extLst>
          </p:cNvPr>
          <p:cNvSpPr txBox="1"/>
          <p:nvPr/>
        </p:nvSpPr>
        <p:spPr>
          <a:xfrm>
            <a:off x="150189" y="185079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0695394-3A66-44A6-BB53-18203A77BDBA}"/>
              </a:ext>
            </a:extLst>
          </p:cNvPr>
          <p:cNvSpPr/>
          <p:nvPr/>
        </p:nvSpPr>
        <p:spPr>
          <a:xfrm rot="16200000">
            <a:off x="5335398" y="9873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BEAA28F-D713-46B7-A301-DB36C47A8139}"/>
              </a:ext>
            </a:extLst>
          </p:cNvPr>
          <p:cNvSpPr/>
          <p:nvPr/>
        </p:nvSpPr>
        <p:spPr>
          <a:xfrm rot="16200000">
            <a:off x="5308757" y="13193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BF5A20B-D1E5-4B8C-8F0E-F66AA3017139}"/>
              </a:ext>
            </a:extLst>
          </p:cNvPr>
          <p:cNvSpPr/>
          <p:nvPr/>
        </p:nvSpPr>
        <p:spPr>
          <a:xfrm>
            <a:off x="7392610" y="24650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23405B-0839-48B8-81DA-5A21D256C587}"/>
              </a:ext>
            </a:extLst>
          </p:cNvPr>
          <p:cNvSpPr txBox="1"/>
          <p:nvPr/>
        </p:nvSpPr>
        <p:spPr>
          <a:xfrm>
            <a:off x="4032873" y="18109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F27B6E4-87A2-4BAC-9606-B06DE4C0298C}"/>
              </a:ext>
            </a:extLst>
          </p:cNvPr>
          <p:cNvSpPr/>
          <p:nvPr/>
        </p:nvSpPr>
        <p:spPr>
          <a:xfrm rot="16200000">
            <a:off x="5391160" y="265539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FF75889-EABF-4961-A7DC-B970A6407836}"/>
              </a:ext>
            </a:extLst>
          </p:cNvPr>
          <p:cNvSpPr/>
          <p:nvPr/>
        </p:nvSpPr>
        <p:spPr>
          <a:xfrm rot="16200000">
            <a:off x="5364519" y="298735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B36E8AC-583C-4440-8E73-FB1D7C28FB65}"/>
              </a:ext>
            </a:extLst>
          </p:cNvPr>
          <p:cNvSpPr/>
          <p:nvPr/>
        </p:nvSpPr>
        <p:spPr>
          <a:xfrm>
            <a:off x="7448372" y="413313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4942D6-5EDD-4962-BDD8-28624ACBA985}"/>
              </a:ext>
            </a:extLst>
          </p:cNvPr>
          <p:cNvSpPr txBox="1"/>
          <p:nvPr/>
        </p:nvSpPr>
        <p:spPr>
          <a:xfrm>
            <a:off x="4149595" y="347903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BCB9F19-F597-445F-903F-E994A82C6125}"/>
              </a:ext>
            </a:extLst>
          </p:cNvPr>
          <p:cNvSpPr/>
          <p:nvPr/>
        </p:nvSpPr>
        <p:spPr>
          <a:xfrm rot="16200000">
            <a:off x="1517202" y="268880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C99CD3A-8BFA-4BFA-868C-ED31823BF5A5}"/>
              </a:ext>
            </a:extLst>
          </p:cNvPr>
          <p:cNvSpPr/>
          <p:nvPr/>
        </p:nvSpPr>
        <p:spPr>
          <a:xfrm rot="16200000">
            <a:off x="1490561" y="302076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B39DF6D-766B-46CF-9F1F-D64E6A5C3684}"/>
              </a:ext>
            </a:extLst>
          </p:cNvPr>
          <p:cNvSpPr/>
          <p:nvPr/>
        </p:nvSpPr>
        <p:spPr>
          <a:xfrm>
            <a:off x="3574414" y="416654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0879CDC-8225-43BF-8F4C-90237E3C0229}"/>
              </a:ext>
            </a:extLst>
          </p:cNvPr>
          <p:cNvSpPr txBox="1"/>
          <p:nvPr/>
        </p:nvSpPr>
        <p:spPr>
          <a:xfrm>
            <a:off x="214677" y="351244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DA5E89B-D58E-4E4C-B1DA-C3E67A9D0BA2}"/>
              </a:ext>
            </a:extLst>
          </p:cNvPr>
          <p:cNvSpPr/>
          <p:nvPr/>
        </p:nvSpPr>
        <p:spPr>
          <a:xfrm rot="16200000">
            <a:off x="9418671" y="265539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9DA2F63-3EA3-4B97-9A54-DD4FAB0A0122}"/>
              </a:ext>
            </a:extLst>
          </p:cNvPr>
          <p:cNvSpPr/>
          <p:nvPr/>
        </p:nvSpPr>
        <p:spPr>
          <a:xfrm rot="16200000">
            <a:off x="9392030" y="298735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85EDAAD-78A6-4546-8E1D-23E64462AD74}"/>
              </a:ext>
            </a:extLst>
          </p:cNvPr>
          <p:cNvSpPr/>
          <p:nvPr/>
        </p:nvSpPr>
        <p:spPr>
          <a:xfrm>
            <a:off x="11475883" y="413313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5484BBA-0D21-4E82-8394-FF47CC948087}"/>
              </a:ext>
            </a:extLst>
          </p:cNvPr>
          <p:cNvSpPr txBox="1"/>
          <p:nvPr/>
        </p:nvSpPr>
        <p:spPr>
          <a:xfrm>
            <a:off x="8177106" y="347903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A813DCBC-D889-467D-A0A3-13B11613126F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F77AD4E-657F-4213-B529-ECA1D49EFD5F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54DCE406-43AD-4A51-9A75-E715A6C4D11F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B01F00E-911C-4B11-8A5A-4F0F9468E067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68B7DDC-096B-40E0-8E5F-DAB976798BE7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5FF161A-36C4-48C2-871C-395E2B7A2D90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6A8903FA-F19C-4534-823F-997FA24A9E3A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6DA918B-1AE8-412C-8E8B-39019EDF47FA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687F58E3-D519-4857-A477-F53FE268D7F6}"/>
              </a:ext>
            </a:extLst>
          </p:cNvPr>
          <p:cNvSpPr/>
          <p:nvPr/>
        </p:nvSpPr>
        <p:spPr>
          <a:xfrm rot="16200000">
            <a:off x="9465586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9628DD0-5101-495F-88C5-D60DEA24F787}"/>
              </a:ext>
            </a:extLst>
          </p:cNvPr>
          <p:cNvSpPr/>
          <p:nvPr/>
        </p:nvSpPr>
        <p:spPr>
          <a:xfrm rot="16200000">
            <a:off x="9438945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5D5FE36-D652-4966-9BAA-AA9E4DA8898C}"/>
              </a:ext>
            </a:extLst>
          </p:cNvPr>
          <p:cNvSpPr/>
          <p:nvPr/>
        </p:nvSpPr>
        <p:spPr>
          <a:xfrm>
            <a:off x="11522798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F06DFB-7A9B-460E-854D-89D2FF5A5AA4}"/>
              </a:ext>
            </a:extLst>
          </p:cNvPr>
          <p:cNvSpPr txBox="1"/>
          <p:nvPr/>
        </p:nvSpPr>
        <p:spPr>
          <a:xfrm>
            <a:off x="8224021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FA1E6DB5-46DC-4BB5-A282-377ABC01EDA5}"/>
              </a:ext>
            </a:extLst>
          </p:cNvPr>
          <p:cNvSpPr txBox="1">
            <a:spLocks/>
          </p:cNvSpPr>
          <p:nvPr/>
        </p:nvSpPr>
        <p:spPr>
          <a:xfrm>
            <a:off x="189781" y="1237793"/>
            <a:ext cx="7617670" cy="527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Does the sentence start with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clase…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or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la clase…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AAF519-28CF-4DB7-AA7E-BED9BB23733A}"/>
              </a:ext>
            </a:extLst>
          </p:cNvPr>
          <p:cNvSpPr/>
          <p:nvPr/>
        </p:nvSpPr>
        <p:spPr>
          <a:xfrm>
            <a:off x="964774" y="2104042"/>
            <a:ext cx="1323202" cy="371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76A708AE-304D-453F-A7BA-1CE1D14D95CC}"/>
              </a:ext>
            </a:extLst>
          </p:cNvPr>
          <p:cNvSpPr/>
          <p:nvPr/>
        </p:nvSpPr>
        <p:spPr>
          <a:xfrm>
            <a:off x="4808761" y="1917943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BC6FC6F-D38E-4160-8822-0C04FEA01F2F}"/>
              </a:ext>
            </a:extLst>
          </p:cNvPr>
          <p:cNvSpPr txBox="1"/>
          <p:nvPr/>
        </p:nvSpPr>
        <p:spPr>
          <a:xfrm>
            <a:off x="4899725" y="2048741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flores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blancas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AAD5964C-26BE-463B-A72C-BD25A2950E07}"/>
              </a:ext>
            </a:extLst>
          </p:cNvPr>
          <p:cNvSpPr/>
          <p:nvPr/>
        </p:nvSpPr>
        <p:spPr>
          <a:xfrm>
            <a:off x="4868196" y="2081811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58" name="Speech Bubble: Rectangle with Corners Rounded 157">
            <a:extLst>
              <a:ext uri="{FF2B5EF4-FFF2-40B4-BE49-F238E27FC236}">
                <a16:creationId xmlns:a16="http://schemas.microsoft.com/office/drawing/2014/main" id="{2948E9A7-97C1-49B4-856C-2146ACC86B00}"/>
              </a:ext>
            </a:extLst>
          </p:cNvPr>
          <p:cNvSpPr/>
          <p:nvPr/>
        </p:nvSpPr>
        <p:spPr>
          <a:xfrm>
            <a:off x="995392" y="3612426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21D5E85-C368-4B49-8A94-1E30FDC30F6B}"/>
              </a:ext>
            </a:extLst>
          </p:cNvPr>
          <p:cNvSpPr txBox="1"/>
          <p:nvPr/>
        </p:nvSpPr>
        <p:spPr>
          <a:xfrm>
            <a:off x="1086356" y="3743224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solo un regalo especial.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A77928F4-80EB-44F1-B895-461E1F84D978}"/>
              </a:ext>
            </a:extLst>
          </p:cNvPr>
          <p:cNvSpPr/>
          <p:nvPr/>
        </p:nvSpPr>
        <p:spPr>
          <a:xfrm>
            <a:off x="1104506" y="3756522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1" name="Speech Bubble: Rectangle with Corners Rounded 160">
            <a:extLst>
              <a:ext uri="{FF2B5EF4-FFF2-40B4-BE49-F238E27FC236}">
                <a16:creationId xmlns:a16="http://schemas.microsoft.com/office/drawing/2014/main" id="{EA6EADBA-D73A-402D-9068-88FA7E8AD329}"/>
              </a:ext>
            </a:extLst>
          </p:cNvPr>
          <p:cNvSpPr/>
          <p:nvPr/>
        </p:nvSpPr>
        <p:spPr>
          <a:xfrm>
            <a:off x="4864961" y="3573173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B76C249-B912-4AE3-9B1F-094DB48CA0DC}"/>
              </a:ext>
            </a:extLst>
          </p:cNvPr>
          <p:cNvSpPr txBox="1"/>
          <p:nvPr/>
        </p:nvSpPr>
        <p:spPr>
          <a:xfrm>
            <a:off x="4966649" y="3812601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grande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50613A05-0DBB-47B8-B06A-F529A6F6DAA1}"/>
              </a:ext>
            </a:extLst>
          </p:cNvPr>
          <p:cNvSpPr/>
          <p:nvPr/>
        </p:nvSpPr>
        <p:spPr>
          <a:xfrm>
            <a:off x="4908035" y="3852384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4" name="Speech Bubble: Rectangle with Corners Rounded 163">
            <a:extLst>
              <a:ext uri="{FF2B5EF4-FFF2-40B4-BE49-F238E27FC236}">
                <a16:creationId xmlns:a16="http://schemas.microsoft.com/office/drawing/2014/main" id="{3ECF4CAD-7838-4726-B488-C46B2090BC93}"/>
              </a:ext>
            </a:extLst>
          </p:cNvPr>
          <p:cNvSpPr/>
          <p:nvPr/>
        </p:nvSpPr>
        <p:spPr>
          <a:xfrm>
            <a:off x="8888006" y="3574206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A946B12-B772-4180-AF1C-B83183492C28}"/>
              </a:ext>
            </a:extLst>
          </p:cNvPr>
          <p:cNvSpPr txBox="1"/>
          <p:nvPr/>
        </p:nvSpPr>
        <p:spPr>
          <a:xfrm>
            <a:off x="8978970" y="3705004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reglas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amarillas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F3F45F65-C595-433F-B641-EC1E37ED0DA7}"/>
              </a:ext>
            </a:extLst>
          </p:cNvPr>
          <p:cNvSpPr/>
          <p:nvPr/>
        </p:nvSpPr>
        <p:spPr>
          <a:xfrm>
            <a:off x="8911958" y="3738189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7" name="Speech Bubble: Rectangle with Corners Rounded 166">
            <a:extLst>
              <a:ext uri="{FF2B5EF4-FFF2-40B4-BE49-F238E27FC236}">
                <a16:creationId xmlns:a16="http://schemas.microsoft.com/office/drawing/2014/main" id="{FD8D17B2-8F3D-4F69-A528-1B136CF416BD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59438FD-4927-46EA-9B4B-B5944D772F7A}"/>
              </a:ext>
            </a:extLst>
          </p:cNvPr>
          <p:cNvSpPr txBox="1"/>
          <p:nvPr/>
        </p:nvSpPr>
        <p:spPr>
          <a:xfrm>
            <a:off x="1134713" y="5485405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lápices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útiles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EE84EA39-A9EA-46AD-AFFB-44DDFDFEA8D1}"/>
              </a:ext>
            </a:extLst>
          </p:cNvPr>
          <p:cNvSpPr/>
          <p:nvPr/>
        </p:nvSpPr>
        <p:spPr>
          <a:xfrm>
            <a:off x="1133215" y="5482796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70" name="Speech Bubble: Rectangle with Corners Rounded 169">
            <a:extLst>
              <a:ext uri="{FF2B5EF4-FFF2-40B4-BE49-F238E27FC236}">
                <a16:creationId xmlns:a16="http://schemas.microsoft.com/office/drawing/2014/main" id="{F7310088-64DA-4F8D-A739-16A606A28DB9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527ADB0-EF29-4E21-BEF3-E744B72937A8}"/>
              </a:ext>
            </a:extLst>
          </p:cNvPr>
          <p:cNvSpPr txBox="1"/>
          <p:nvPr/>
        </p:nvSpPr>
        <p:spPr>
          <a:xfrm>
            <a:off x="5004760" y="5447799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ventana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muy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pequeña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8F459E81-1BE8-4AC1-A5D8-159203A18114}"/>
              </a:ext>
            </a:extLst>
          </p:cNvPr>
          <p:cNvSpPr/>
          <p:nvPr/>
        </p:nvSpPr>
        <p:spPr>
          <a:xfrm>
            <a:off x="5025139" y="5480868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73" name="Speech Bubble: Rectangle with Corners Rounded 172">
            <a:extLst>
              <a:ext uri="{FF2B5EF4-FFF2-40B4-BE49-F238E27FC236}">
                <a16:creationId xmlns:a16="http://schemas.microsoft.com/office/drawing/2014/main" id="{2D069D56-9FD7-442B-8CB7-C5A583F62F18}"/>
              </a:ext>
            </a:extLst>
          </p:cNvPr>
          <p:cNvSpPr/>
          <p:nvPr/>
        </p:nvSpPr>
        <p:spPr>
          <a:xfrm>
            <a:off x="8930384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E2364A0-E6CD-4DCD-B815-05B58047DACC}"/>
              </a:ext>
            </a:extLst>
          </p:cNvPr>
          <p:cNvSpPr txBox="1"/>
          <p:nvPr/>
        </p:nvSpPr>
        <p:spPr>
          <a:xfrm>
            <a:off x="9021348" y="5447799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póster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grupo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música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81397AA7-ACE1-404E-BBDB-7762E7152442}"/>
              </a:ext>
            </a:extLst>
          </p:cNvPr>
          <p:cNvSpPr/>
          <p:nvPr/>
        </p:nvSpPr>
        <p:spPr>
          <a:xfrm>
            <a:off x="8997273" y="5481177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BE61ED0B-9159-B473-DF9D-29FDDE906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0047" y="1601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0F65C96-B670-7635-5ABE-3601747B4F88}"/>
              </a:ext>
            </a:extLst>
          </p:cNvPr>
          <p:cNvSpPr/>
          <p:nvPr/>
        </p:nvSpPr>
        <p:spPr>
          <a:xfrm>
            <a:off x="4106371" y="142370"/>
            <a:ext cx="6907489" cy="480041"/>
          </a:xfrm>
          <a:prstGeom prst="wedgeRoundRectCallout">
            <a:avLst>
              <a:gd name="adj1" fmla="val -54812"/>
              <a:gd name="adj2" fmla="val 590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Quique </a:t>
            </a:r>
            <a:r>
              <a:rPr lang="en-GB" sz="2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Max en Inglaterra.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4E4FDBA-5B5C-9A30-8D6D-3E68FEA9D0E0}"/>
              </a:ext>
            </a:extLst>
          </p:cNvPr>
          <p:cNvSpPr/>
          <p:nvPr/>
        </p:nvSpPr>
        <p:spPr>
          <a:xfrm>
            <a:off x="3933492" y="743618"/>
            <a:ext cx="5249470" cy="486251"/>
          </a:xfrm>
          <a:prstGeom prst="wedgeRoundRectCallout">
            <a:avLst>
              <a:gd name="adj1" fmla="val -54495"/>
              <a:gd name="adj2" fmla="val -45749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D166D-5657-A861-F557-345582DE64A4}"/>
              </a:ext>
            </a:extLst>
          </p:cNvPr>
          <p:cNvSpPr txBox="1"/>
          <p:nvPr/>
        </p:nvSpPr>
        <p:spPr>
          <a:xfrm>
            <a:off x="14911460" y="4129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0E6D3-5BC8-8D89-B8A1-3DD7F4BF8E4B}"/>
              </a:ext>
            </a:extLst>
          </p:cNvPr>
          <p:cNvCxnSpPr>
            <a:cxnSpLocks/>
          </p:cNvCxnSpPr>
          <p:nvPr/>
        </p:nvCxnSpPr>
        <p:spPr>
          <a:xfrm flipH="1">
            <a:off x="9643396" y="2798837"/>
            <a:ext cx="300704" cy="24682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whatsapp icon communication illustration">
            <a:extLst>
              <a:ext uri="{FF2B5EF4-FFF2-40B4-BE49-F238E27FC236}">
                <a16:creationId xmlns:a16="http://schemas.microsoft.com/office/drawing/2014/main" id="{90274F19-147F-7195-A029-865A402C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114" y="2046450"/>
            <a:ext cx="879073" cy="8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0FF24D-40E4-50BD-505B-E060FB590455}"/>
              </a:ext>
            </a:extLst>
          </p:cNvPr>
          <p:cNvCxnSpPr>
            <a:cxnSpLocks/>
          </p:cNvCxnSpPr>
          <p:nvPr/>
        </p:nvCxnSpPr>
        <p:spPr>
          <a:xfrm flipH="1">
            <a:off x="10537226" y="2104042"/>
            <a:ext cx="300704" cy="24682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8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7" grpId="0" animBg="1"/>
      <p:bldP spid="160" grpId="0" animBg="1"/>
      <p:bldP spid="163" grpId="0" animBg="1"/>
      <p:bldP spid="166" grpId="0" animBg="1"/>
      <p:bldP spid="169" grpId="0" animBg="1"/>
      <p:bldP spid="172" grpId="0" animBg="1"/>
      <p:bldP spid="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2689" y="954547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05D7EAF-3CC7-4EF8-9F5E-47F5B2BAA0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95" y="3598"/>
            <a:ext cx="807630" cy="1591194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0560AEE-E88A-4DE4-B9DA-354F602BF7F9}"/>
              </a:ext>
            </a:extLst>
          </p:cNvPr>
          <p:cNvGrpSpPr/>
          <p:nvPr/>
        </p:nvGrpSpPr>
        <p:grpSpPr>
          <a:xfrm>
            <a:off x="9931585" y="792110"/>
            <a:ext cx="499543" cy="782866"/>
            <a:chOff x="10264329" y="1395151"/>
            <a:chExt cx="1171740" cy="178985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0EEF174-5A8F-4879-A2F8-3126AB98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DC8DACA-8463-489F-804B-21E73F91C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FA84F4C0-6794-4244-84EC-902A5A5CFDA4}"/>
              </a:ext>
            </a:extLst>
          </p:cNvPr>
          <p:cNvSpPr txBox="1"/>
          <p:nvPr/>
        </p:nvSpPr>
        <p:spPr>
          <a:xfrm>
            <a:off x="500536" y="2289362"/>
            <a:ext cx="570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clase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profesora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divertida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AE5F2C0-75C4-4F5E-AA45-CFA7917BEDB0}"/>
              </a:ext>
            </a:extLst>
          </p:cNvPr>
          <p:cNvSpPr txBox="1"/>
          <p:nvPr/>
        </p:nvSpPr>
        <p:spPr>
          <a:xfrm>
            <a:off x="44294" y="231358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23405B-0839-48B8-81DA-5A21D256C587}"/>
              </a:ext>
            </a:extLst>
          </p:cNvPr>
          <p:cNvSpPr txBox="1"/>
          <p:nvPr/>
        </p:nvSpPr>
        <p:spPr>
          <a:xfrm>
            <a:off x="44294" y="286203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4942D6-5EDD-4962-BDD8-28624ACBA985}"/>
              </a:ext>
            </a:extLst>
          </p:cNvPr>
          <p:cNvSpPr txBox="1"/>
          <p:nvPr/>
        </p:nvSpPr>
        <p:spPr>
          <a:xfrm>
            <a:off x="44294" y="401317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0879CDC-8225-43BF-8F4C-90237E3C0229}"/>
              </a:ext>
            </a:extLst>
          </p:cNvPr>
          <p:cNvSpPr txBox="1"/>
          <p:nvPr/>
        </p:nvSpPr>
        <p:spPr>
          <a:xfrm>
            <a:off x="44294" y="341048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5484BBA-0D21-4E82-8394-FF47CC948087}"/>
              </a:ext>
            </a:extLst>
          </p:cNvPr>
          <p:cNvSpPr txBox="1"/>
          <p:nvPr/>
        </p:nvSpPr>
        <p:spPr>
          <a:xfrm>
            <a:off x="35478" y="458102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B01F00E-911C-4B11-8A5A-4F0F9468E067}"/>
              </a:ext>
            </a:extLst>
          </p:cNvPr>
          <p:cNvSpPr txBox="1"/>
          <p:nvPr/>
        </p:nvSpPr>
        <p:spPr>
          <a:xfrm>
            <a:off x="30880" y="584245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6DA918B-1AE8-412C-8E8B-39019EDF47FA}"/>
              </a:ext>
            </a:extLst>
          </p:cNvPr>
          <p:cNvSpPr txBox="1"/>
          <p:nvPr/>
        </p:nvSpPr>
        <p:spPr>
          <a:xfrm>
            <a:off x="30880" y="5228056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F06DFB-7A9B-460E-854D-89D2FF5A5AA4}"/>
              </a:ext>
            </a:extLst>
          </p:cNvPr>
          <p:cNvSpPr txBox="1"/>
          <p:nvPr/>
        </p:nvSpPr>
        <p:spPr>
          <a:xfrm>
            <a:off x="30880" y="641318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BC6FC6F-D38E-4160-8822-0C04FEA01F2F}"/>
              </a:ext>
            </a:extLst>
          </p:cNvPr>
          <p:cNvSpPr txBox="1"/>
          <p:nvPr/>
        </p:nvSpPr>
        <p:spPr>
          <a:xfrm>
            <a:off x="477273" y="2801739"/>
            <a:ext cx="570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flores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21D5E85-C368-4B49-8A94-1E30FDC30F6B}"/>
              </a:ext>
            </a:extLst>
          </p:cNvPr>
          <p:cNvSpPr txBox="1"/>
          <p:nvPr/>
        </p:nvSpPr>
        <p:spPr>
          <a:xfrm>
            <a:off x="477273" y="3410487"/>
            <a:ext cx="521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solo un regalo especial.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B76C249-B912-4AE3-9B1F-094DB48CA0DC}"/>
              </a:ext>
            </a:extLst>
          </p:cNvPr>
          <p:cNvSpPr txBox="1"/>
          <p:nvPr/>
        </p:nvSpPr>
        <p:spPr>
          <a:xfrm>
            <a:off x="516764" y="4009447"/>
            <a:ext cx="577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foto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A946B12-B772-4180-AF1C-B83183492C28}"/>
              </a:ext>
            </a:extLst>
          </p:cNvPr>
          <p:cNvSpPr txBox="1"/>
          <p:nvPr/>
        </p:nvSpPr>
        <p:spPr>
          <a:xfrm>
            <a:off x="456352" y="4602520"/>
            <a:ext cx="4942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reglas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amarillas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59438FD-4927-46EA-9B4B-B5944D772F7A}"/>
              </a:ext>
            </a:extLst>
          </p:cNvPr>
          <p:cNvSpPr txBox="1"/>
          <p:nvPr/>
        </p:nvSpPr>
        <p:spPr>
          <a:xfrm>
            <a:off x="484005" y="5240640"/>
            <a:ext cx="613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lápices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útiles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527ADB0-EF29-4E21-BEF3-E744B72937A8}"/>
              </a:ext>
            </a:extLst>
          </p:cNvPr>
          <p:cNvSpPr txBox="1"/>
          <p:nvPr/>
        </p:nvSpPr>
        <p:spPr>
          <a:xfrm>
            <a:off x="477052" y="5833713"/>
            <a:ext cx="6409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una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ventana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muy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pequeña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E2364A0-E6CD-4DCD-B815-05B58047DACC}"/>
              </a:ext>
            </a:extLst>
          </p:cNvPr>
          <p:cNvSpPr txBox="1"/>
          <p:nvPr/>
        </p:nvSpPr>
        <p:spPr>
          <a:xfrm>
            <a:off x="456352" y="6414877"/>
            <a:ext cx="7470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póster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un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grupo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música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0365B0F-F7B4-4061-953A-23DEA8023C87}"/>
              </a:ext>
            </a:extLst>
          </p:cNvPr>
          <p:cNvGrpSpPr/>
          <p:nvPr/>
        </p:nvGrpSpPr>
        <p:grpSpPr>
          <a:xfrm>
            <a:off x="5871211" y="1564742"/>
            <a:ext cx="6333689" cy="3360126"/>
            <a:chOff x="339062" y="550771"/>
            <a:chExt cx="11315774" cy="6003204"/>
          </a:xfrm>
        </p:grpSpPr>
        <p:pic>
          <p:nvPicPr>
            <p:cNvPr id="121" name="Picture 120" descr="Diagram&#10;&#10;Description automatically generated">
              <a:extLst>
                <a:ext uri="{FF2B5EF4-FFF2-40B4-BE49-F238E27FC236}">
                  <a16:creationId xmlns:a16="http://schemas.microsoft.com/office/drawing/2014/main" id="{BEE91070-E7AF-461B-9706-8E37563B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62" y="550771"/>
              <a:ext cx="11315774" cy="6003204"/>
            </a:xfrm>
            <a:prstGeom prst="rect">
              <a:avLst/>
            </a:prstGeom>
          </p:spPr>
        </p:pic>
        <p:pic>
          <p:nvPicPr>
            <p:cNvPr id="126" name="Picture 2" descr="Bolsa, Escuela, Mochila">
              <a:extLst>
                <a:ext uri="{FF2B5EF4-FFF2-40B4-BE49-F238E27FC236}">
                  <a16:creationId xmlns:a16="http://schemas.microsoft.com/office/drawing/2014/main" id="{165E0477-3872-4CBE-9EC1-E18EABD7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759" y="4955485"/>
              <a:ext cx="714361" cy="93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CA703266-A9AA-4C8A-8363-AA858CDD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387" y="2773827"/>
              <a:ext cx="559906" cy="84403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55ED4799-7A8A-4B43-9E39-AD1F1229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210" y="2843076"/>
              <a:ext cx="559906" cy="84403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DE6B2C67-8027-4127-BBF7-998187F92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286" y="2628966"/>
              <a:ext cx="559906" cy="844037"/>
            </a:xfrm>
            <a:prstGeom prst="rect">
              <a:avLst/>
            </a:prstGeom>
          </p:spPr>
        </p:pic>
        <p:pic>
          <p:nvPicPr>
            <p:cNvPr id="139" name="Picture 138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28187982-4939-4C4E-9162-3A1AF3EC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022" y="4841124"/>
              <a:ext cx="620954" cy="652920"/>
            </a:xfrm>
            <a:prstGeom prst="rect">
              <a:avLst/>
            </a:prstGeom>
          </p:spPr>
        </p:pic>
        <p:pic>
          <p:nvPicPr>
            <p:cNvPr id="140" name="Picture 139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038DA37B-1754-436F-8D20-DC579778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786" y="4825298"/>
              <a:ext cx="569052" cy="598346"/>
            </a:xfrm>
            <a:prstGeom prst="rect">
              <a:avLst/>
            </a:prstGeom>
          </p:spPr>
        </p:pic>
        <p:pic>
          <p:nvPicPr>
            <p:cNvPr id="145" name="Picture 144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D382DE93-D600-4E6B-8B15-48D97091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539" y="3639890"/>
              <a:ext cx="493935" cy="519362"/>
            </a:xfrm>
            <a:prstGeom prst="rect">
              <a:avLst/>
            </a:prstGeom>
          </p:spPr>
        </p:pic>
        <p:pic>
          <p:nvPicPr>
            <p:cNvPr id="146" name="Picture 145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80BF2E41-6549-46C7-BB83-62C0F2FF7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85" y="3758647"/>
              <a:ext cx="493936" cy="519363"/>
            </a:xfrm>
            <a:prstGeom prst="rect">
              <a:avLst/>
            </a:prstGeom>
          </p:spPr>
        </p:pic>
        <p:pic>
          <p:nvPicPr>
            <p:cNvPr id="151" name="Picture 150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C21A5752-E118-4CBD-98F5-8856D8FF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67" y="5124471"/>
              <a:ext cx="949002" cy="476083"/>
            </a:xfrm>
            <a:prstGeom prst="rect">
              <a:avLst/>
            </a:prstGeom>
          </p:spPr>
        </p:pic>
        <p:pic>
          <p:nvPicPr>
            <p:cNvPr id="152" name="Picture 151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09B484C8-1962-4644-8537-80739A983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56" y="4010565"/>
              <a:ext cx="949002" cy="476083"/>
            </a:xfrm>
            <a:prstGeom prst="rect">
              <a:avLst/>
            </a:prstGeom>
          </p:spPr>
        </p:pic>
      </p:grpSp>
      <p:pic>
        <p:nvPicPr>
          <p:cNvPr id="135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24565B8-B00A-4CC3-A8BA-113E9E9F6ED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989094" y="5207269"/>
            <a:ext cx="1058906" cy="17009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AB8D4FB5-F1B2-4F0F-8089-BDA954BF6059}"/>
              </a:ext>
            </a:extLst>
          </p:cNvPr>
          <p:cNvSpPr/>
          <p:nvPr/>
        </p:nvSpPr>
        <p:spPr>
          <a:xfrm rot="18595994">
            <a:off x="8047575" y="2389794"/>
            <a:ext cx="164427" cy="87435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89C8A-F8B5-46C1-B3A1-F792EA816C24}"/>
              </a:ext>
            </a:extLst>
          </p:cNvPr>
          <p:cNvSpPr txBox="1"/>
          <p:nvPr/>
        </p:nvSpPr>
        <p:spPr>
          <a:xfrm>
            <a:off x="5302346" y="225203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B6F7895-02CC-450F-AFC6-7020488FA0B3}"/>
              </a:ext>
            </a:extLst>
          </p:cNvPr>
          <p:cNvSpPr txBox="1"/>
          <p:nvPr/>
        </p:nvSpPr>
        <p:spPr>
          <a:xfrm>
            <a:off x="5302346" y="274018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9E7ED97-4B75-4738-8241-49D353CFA41A}"/>
              </a:ext>
            </a:extLst>
          </p:cNvPr>
          <p:cNvSpPr txBox="1"/>
          <p:nvPr/>
        </p:nvSpPr>
        <p:spPr>
          <a:xfrm>
            <a:off x="5336454" y="335237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5C7A4ED-4DC0-417D-A53C-18D3DFB5F882}"/>
              </a:ext>
            </a:extLst>
          </p:cNvPr>
          <p:cNvSpPr txBox="1"/>
          <p:nvPr/>
        </p:nvSpPr>
        <p:spPr>
          <a:xfrm>
            <a:off x="5317878" y="3957680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7AD8A33-8B5D-4A50-A88F-64284086F25D}"/>
              </a:ext>
            </a:extLst>
          </p:cNvPr>
          <p:cNvSpPr txBox="1"/>
          <p:nvPr/>
        </p:nvSpPr>
        <p:spPr>
          <a:xfrm>
            <a:off x="5325956" y="4540965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2A8C5D7-C2D4-4140-93EF-003F2F43AEA5}"/>
              </a:ext>
            </a:extLst>
          </p:cNvPr>
          <p:cNvSpPr txBox="1"/>
          <p:nvPr/>
        </p:nvSpPr>
        <p:spPr>
          <a:xfrm>
            <a:off x="5335547" y="5191867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B28AA88-49E2-4264-98E8-730B7C1809F2}"/>
              </a:ext>
            </a:extLst>
          </p:cNvPr>
          <p:cNvSpPr txBox="1"/>
          <p:nvPr/>
        </p:nvSpPr>
        <p:spPr>
          <a:xfrm>
            <a:off x="6032960" y="579395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078CC86-8F82-4B0F-ABD1-3D90CD02172C}"/>
              </a:ext>
            </a:extLst>
          </p:cNvPr>
          <p:cNvSpPr txBox="1"/>
          <p:nvPr/>
        </p:nvSpPr>
        <p:spPr>
          <a:xfrm>
            <a:off x="6541213" y="6389595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7C58F5-E29A-4760-9F56-6DCC77AFB9C2}"/>
              </a:ext>
            </a:extLst>
          </p:cNvPr>
          <p:cNvSpPr/>
          <p:nvPr/>
        </p:nvSpPr>
        <p:spPr>
          <a:xfrm>
            <a:off x="5969040" y="1628158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</a:t>
            </a:r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r>
              <a:rPr lang="en-GB" sz="2000" b="1" dirty="0">
                <a:latin typeface="Century Gothic" panose="020B0502020202020204" pitchFamily="34" charset="0"/>
              </a:rPr>
              <a:t> una </a:t>
            </a:r>
            <a:r>
              <a:rPr lang="en-GB" sz="2000" b="1" dirty="0" err="1">
                <a:latin typeface="Century Gothic" panose="020B0502020202020204" pitchFamily="34" charset="0"/>
              </a:rPr>
              <a:t>profesora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divertida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B7FC6790-48D1-405B-A303-36B1950F8E60}"/>
              </a:ext>
            </a:extLst>
          </p:cNvPr>
          <p:cNvSpPr/>
          <p:nvPr/>
        </p:nvSpPr>
        <p:spPr>
          <a:xfrm>
            <a:off x="5971886" y="2658434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hay solo un regalo especial.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9C45171A-670F-43FB-8AA0-4903C9B481A9}"/>
              </a:ext>
            </a:extLst>
          </p:cNvPr>
          <p:cNvSpPr/>
          <p:nvPr/>
        </p:nvSpPr>
        <p:spPr>
          <a:xfrm>
            <a:off x="5969039" y="3236448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</a:t>
            </a:r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r>
              <a:rPr lang="en-GB" sz="2000" b="1" dirty="0">
                <a:latin typeface="Century Gothic" panose="020B0502020202020204" pitchFamily="34" charset="0"/>
              </a:rPr>
              <a:t> una </a:t>
            </a:r>
            <a:r>
              <a:rPr lang="en-GB" sz="2000" b="1" dirty="0" err="1">
                <a:latin typeface="Century Gothic" panose="020B0502020202020204" pitchFamily="34" charset="0"/>
              </a:rPr>
              <a:t>foto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grande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07FE4EC-46AC-494C-A256-B91C788416B5}"/>
              </a:ext>
            </a:extLst>
          </p:cNvPr>
          <p:cNvSpPr/>
          <p:nvPr/>
        </p:nvSpPr>
        <p:spPr>
          <a:xfrm>
            <a:off x="5969039" y="4175332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hay una </a:t>
            </a:r>
            <a:r>
              <a:rPr lang="en-GB" sz="2000" b="1" dirty="0" err="1">
                <a:latin typeface="Century Gothic" panose="020B0502020202020204" pitchFamily="34" charset="0"/>
              </a:rPr>
              <a:t>ventana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muy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pequeña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E5046CC5-AB73-4042-9652-267FD315EC61}"/>
              </a:ext>
            </a:extLst>
          </p:cNvPr>
          <p:cNvSpPr/>
          <p:nvPr/>
        </p:nvSpPr>
        <p:spPr>
          <a:xfrm>
            <a:off x="5969039" y="4582100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latin typeface="Century Gothic" panose="020B0502020202020204" pitchFamily="34" charset="0"/>
              </a:rPr>
              <a:t>clase</a:t>
            </a:r>
            <a:r>
              <a:rPr lang="en-GB" b="1" dirty="0">
                <a:latin typeface="Century Gothic" panose="020B0502020202020204" pitchFamily="34" charset="0"/>
              </a:rPr>
              <a:t> no </a:t>
            </a:r>
            <a:r>
              <a:rPr lang="en-GB" b="1" dirty="0" err="1">
                <a:latin typeface="Century Gothic" panose="020B0502020202020204" pitchFamily="34" charset="0"/>
              </a:rPr>
              <a:t>tiene</a:t>
            </a:r>
            <a:r>
              <a:rPr lang="en-GB" b="1" dirty="0">
                <a:latin typeface="Century Gothic" panose="020B0502020202020204" pitchFamily="34" charset="0"/>
              </a:rPr>
              <a:t> un </a:t>
            </a:r>
            <a:r>
              <a:rPr lang="en-GB" b="1" dirty="0" err="1">
                <a:latin typeface="Century Gothic" panose="020B0502020202020204" pitchFamily="34" charset="0"/>
              </a:rPr>
              <a:t>póster</a:t>
            </a:r>
            <a:r>
              <a:rPr lang="en-GB" b="1" dirty="0">
                <a:latin typeface="Century Gothic" panose="020B0502020202020204" pitchFamily="34" charset="0"/>
              </a:rPr>
              <a:t> de un </a:t>
            </a:r>
            <a:r>
              <a:rPr lang="en-GB" b="1" dirty="0" err="1">
                <a:latin typeface="Century Gothic" panose="020B0502020202020204" pitchFamily="34" charset="0"/>
              </a:rPr>
              <a:t>grupo</a:t>
            </a:r>
            <a:r>
              <a:rPr lang="en-GB" b="1" dirty="0">
                <a:latin typeface="Century Gothic" panose="020B0502020202020204" pitchFamily="34" charset="0"/>
              </a:rPr>
              <a:t> de </a:t>
            </a:r>
            <a:r>
              <a:rPr lang="en-GB" b="1" dirty="0" err="1">
                <a:latin typeface="Century Gothic" panose="020B0502020202020204" pitchFamily="34" charset="0"/>
              </a:rPr>
              <a:t>música</a:t>
            </a:r>
            <a:r>
              <a:rPr lang="en-GB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F4C8E33-AE23-0367-BA3E-A5B80703DE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47957" y="-59170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9C8CF09-3C4F-8905-FC0D-C4F88E0EBB68}"/>
              </a:ext>
            </a:extLst>
          </p:cNvPr>
          <p:cNvSpPr/>
          <p:nvPr/>
        </p:nvSpPr>
        <p:spPr>
          <a:xfrm>
            <a:off x="4074528" y="115209"/>
            <a:ext cx="5927781" cy="480041"/>
          </a:xfrm>
          <a:prstGeom prst="wedgeRoundRectCallout">
            <a:avLst>
              <a:gd name="adj1" fmla="val -54832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Quique </a:t>
            </a:r>
            <a:r>
              <a:rPr lang="en-GB" sz="2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foto de la clase a Max.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A20EAF-9A67-0707-5379-6236F670F519}"/>
              </a:ext>
            </a:extLst>
          </p:cNvPr>
          <p:cNvSpPr/>
          <p:nvPr/>
        </p:nvSpPr>
        <p:spPr>
          <a:xfrm>
            <a:off x="1912509" y="807258"/>
            <a:ext cx="6971956" cy="533859"/>
          </a:xfrm>
          <a:prstGeom prst="wedgeRoundRectCallout">
            <a:avLst>
              <a:gd name="adj1" fmla="val -25436"/>
              <a:gd name="adj2" fmla="val -71487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Mira la foto y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¿Es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erdad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entira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746D3B1-770F-9BFA-1CBB-CB3FBD451A15}"/>
              </a:ext>
            </a:extLst>
          </p:cNvPr>
          <p:cNvSpPr/>
          <p:nvPr/>
        </p:nvSpPr>
        <p:spPr>
          <a:xfrm>
            <a:off x="123171" y="1549755"/>
            <a:ext cx="5563349" cy="456887"/>
          </a:xfrm>
          <a:prstGeom prst="wedgeRoundRectCallout">
            <a:avLst>
              <a:gd name="adj1" fmla="val -10485"/>
              <a:gd name="adj2" fmla="val -8509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Escribe las frases falsas en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negativo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A466C-E121-D138-BC47-259D1EEDF234}"/>
              </a:ext>
            </a:extLst>
          </p:cNvPr>
          <p:cNvSpPr txBox="1"/>
          <p:nvPr/>
        </p:nvSpPr>
        <p:spPr>
          <a:xfrm>
            <a:off x="10002309" y="5793954"/>
            <a:ext cx="218969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solo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only, just</a:t>
            </a: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mira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look</a:t>
            </a: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manda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sends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0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n, Write, Pencil, Writing Tool, Work, Message, Blue">
            <a:extLst>
              <a:ext uri="{FF2B5EF4-FFF2-40B4-BE49-F238E27FC236}">
                <a16:creationId xmlns:a16="http://schemas.microsoft.com/office/drawing/2014/main" id="{D970F823-60BB-4ADA-AC7C-C6F2AC9E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789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76269-C102-45C1-AE2B-D714D9BF0054}"/>
              </a:ext>
            </a:extLst>
          </p:cNvPr>
          <p:cNvSpPr txBox="1"/>
          <p:nvPr/>
        </p:nvSpPr>
        <p:spPr>
          <a:xfrm>
            <a:off x="10835060" y="10183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7C6489EB-43FC-42D3-8D7A-D009A3C30C2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282;p13" descr="Reading, Book, Symbol, Icon, Reader, Man">
            <a:extLst>
              <a:ext uri="{FF2B5EF4-FFF2-40B4-BE49-F238E27FC236}">
                <a16:creationId xmlns:a16="http://schemas.microsoft.com/office/drawing/2014/main" id="{58A8C3AD-21BB-48E1-AB77-92399668A474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02618" y="155576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4270E206-2493-4EDC-9F06-A28637A7B1E6}"/>
              </a:ext>
            </a:extLst>
          </p:cNvPr>
          <p:cNvSpPr txBox="1">
            <a:spLocks/>
          </p:cNvSpPr>
          <p:nvPr/>
        </p:nvSpPr>
        <p:spPr>
          <a:xfrm>
            <a:off x="11172739" y="244722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F8A9796-EDFA-494C-820F-5B0229443D6A}"/>
              </a:ext>
            </a:extLst>
          </p:cNvPr>
          <p:cNvGrpSpPr/>
          <p:nvPr/>
        </p:nvGrpSpPr>
        <p:grpSpPr>
          <a:xfrm>
            <a:off x="10155081" y="250686"/>
            <a:ext cx="460779" cy="672992"/>
            <a:chOff x="10264329" y="1395151"/>
            <a:chExt cx="1171740" cy="178985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C73E1B13-55F0-4984-941E-E1B9CFBA0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0FB3265-0A75-4DFA-9383-1A8DD6980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F48F35-0D34-4725-8258-CFD0E44CCE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7"/>
          <a:stretch/>
        </p:blipFill>
        <p:spPr>
          <a:xfrm>
            <a:off x="1159458" y="919095"/>
            <a:ext cx="1105478" cy="772872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C5DABA8-2AA4-4BD5-BDC4-53B3D281A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71" y="710846"/>
            <a:ext cx="1025294" cy="2099014"/>
          </a:xfrm>
          <a:prstGeom prst="rect">
            <a:avLst/>
          </a:prstGeom>
        </p:spPr>
      </p:pic>
      <p:pic>
        <p:nvPicPr>
          <p:cNvPr id="13" name="Picture 12" descr="Shape, icon, arrow&#10;&#10;Description automatically generated">
            <a:extLst>
              <a:ext uri="{FF2B5EF4-FFF2-40B4-BE49-F238E27FC236}">
                <a16:creationId xmlns:a16="http://schemas.microsoft.com/office/drawing/2014/main" id="{AA7FD947-E59A-4D91-8452-3D68CFB76A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6" y="1778207"/>
            <a:ext cx="1580702" cy="1542419"/>
          </a:xfrm>
          <a:prstGeom prst="rect">
            <a:avLst/>
          </a:prstGeom>
        </p:spPr>
      </p:pic>
      <p:pic>
        <p:nvPicPr>
          <p:cNvPr id="15" name="Picture 14" descr="A picture containing text, monitor, computer, indoor&#10;&#10;Description automatically generated">
            <a:hlinkClick r:id="" action="ppaction://noaction">
              <a:snd r:embed="rId11" name="s5_full conversation.wav"/>
            </a:hlinkClick>
            <a:extLst>
              <a:ext uri="{FF2B5EF4-FFF2-40B4-BE49-F238E27FC236}">
                <a16:creationId xmlns:a16="http://schemas.microsoft.com/office/drawing/2014/main" id="{127DCEDA-D1F8-466F-8D73-1489460E59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8" y="871564"/>
            <a:ext cx="1508258" cy="919095"/>
          </a:xfrm>
          <a:prstGeom prst="rect">
            <a:avLst/>
          </a:prstGeom>
        </p:spPr>
      </p:pic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05BB4B02-9714-4509-A208-A4DD2497F66A}"/>
              </a:ext>
            </a:extLst>
          </p:cNvPr>
          <p:cNvGraphicFramePr>
            <a:graphicFrameLocks noGrp="1"/>
          </p:cNvGraphicFramePr>
          <p:nvPr/>
        </p:nvGraphicFramePr>
        <p:xfrm>
          <a:off x="2502983" y="838453"/>
          <a:ext cx="7266659" cy="557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66659">
                  <a:extLst>
                    <a:ext uri="{9D8B030D-6E8A-4147-A177-3AD203B41FA5}">
                      <a16:colId xmlns:a16="http://schemas.microsoft.com/office/drawing/2014/main" val="2910606298"/>
                    </a:ext>
                  </a:extLst>
                </a:gridCol>
              </a:tblGrid>
              <a:tr h="541258">
                <a:tc>
                  <a:txBody>
                    <a:bodyPr/>
                    <a:lstStyle/>
                    <a:p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s-ES_tradnl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Krina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, ¿cómo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tu clase?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¿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Qué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[does it have]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4085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Tiene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muchas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[things].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46249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[How many]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ventanas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hay?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918051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[There is]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solo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[one window]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es  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[quite] 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grande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b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[Also] 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tiene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personas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[important].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64307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Quiénes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they]?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00747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 (male) teacher]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Señor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Jones y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[some]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amigos.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34932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¿cómo son?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936930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Always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son   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calm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 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 hoy son     [a bit]    lentos.</a:t>
                      </a:r>
                      <a:endParaRPr lang="en-GB" sz="2000" b="0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060512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you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feliz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hoy?</a:t>
                      </a:r>
                      <a:endParaRPr lang="en-GB" sz="2000" b="0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58138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Sí, y también estoy muy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fast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].</a:t>
                      </a:r>
                      <a:endParaRPr lang="en-GB" sz="2000" b="1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1465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F4E5A6-132C-4EC0-A2AF-4AE455EBE0A4}"/>
              </a:ext>
            </a:extLst>
          </p:cNvPr>
          <p:cNvSpPr/>
          <p:nvPr/>
        </p:nvSpPr>
        <p:spPr>
          <a:xfrm>
            <a:off x="10155383" y="3391344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9CCC549-02EF-4D69-AE98-D62A41A48C38}"/>
              </a:ext>
            </a:extLst>
          </p:cNvPr>
          <p:cNvSpPr/>
          <p:nvPr/>
        </p:nvSpPr>
        <p:spPr>
          <a:xfrm>
            <a:off x="4482310" y="946919"/>
            <a:ext cx="536249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01C2796-D85F-4FB5-AFB2-A80BFC1618F4}"/>
              </a:ext>
            </a:extLst>
          </p:cNvPr>
          <p:cNvSpPr/>
          <p:nvPr/>
        </p:nvSpPr>
        <p:spPr>
          <a:xfrm>
            <a:off x="6997886" y="925765"/>
            <a:ext cx="1679511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5FDC32B-1334-46D1-AA62-8F91FC3F83F9}"/>
              </a:ext>
            </a:extLst>
          </p:cNvPr>
          <p:cNvSpPr/>
          <p:nvPr/>
        </p:nvSpPr>
        <p:spPr>
          <a:xfrm>
            <a:off x="482493" y="6162086"/>
            <a:ext cx="1782443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391BCE5-CA9E-48FE-B457-3DA73B31A24A}"/>
              </a:ext>
            </a:extLst>
          </p:cNvPr>
          <p:cNvSpPr/>
          <p:nvPr/>
        </p:nvSpPr>
        <p:spPr>
          <a:xfrm>
            <a:off x="4603767" y="1466454"/>
            <a:ext cx="1055250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cosas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6B89078-94B4-4953-8157-8D75D6D978D5}"/>
              </a:ext>
            </a:extLst>
          </p:cNvPr>
          <p:cNvSpPr/>
          <p:nvPr/>
        </p:nvSpPr>
        <p:spPr>
          <a:xfrm>
            <a:off x="10172814" y="3857139"/>
            <a:ext cx="1760631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cosas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880F7DD-3B6D-44AA-80DE-486B3D23A659}"/>
              </a:ext>
            </a:extLst>
          </p:cNvPr>
          <p:cNvSpPr/>
          <p:nvPr/>
        </p:nvSpPr>
        <p:spPr>
          <a:xfrm>
            <a:off x="2901530" y="2027526"/>
            <a:ext cx="148999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Cuántas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E4008FF-D34B-465D-A064-2D82D64C34B9}"/>
              </a:ext>
            </a:extLst>
          </p:cNvPr>
          <p:cNvSpPr/>
          <p:nvPr/>
        </p:nvSpPr>
        <p:spPr>
          <a:xfrm>
            <a:off x="502031" y="348089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cuántas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FBE6C7A-8897-4B29-AE16-92F52C0A8636}"/>
              </a:ext>
            </a:extLst>
          </p:cNvPr>
          <p:cNvSpPr/>
          <p:nvPr/>
        </p:nvSpPr>
        <p:spPr>
          <a:xfrm>
            <a:off x="2723357" y="2481820"/>
            <a:ext cx="1133709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F55A73C-17BB-41AC-AEC5-E063BF8282FA}"/>
              </a:ext>
            </a:extLst>
          </p:cNvPr>
          <p:cNvSpPr/>
          <p:nvPr/>
        </p:nvSpPr>
        <p:spPr>
          <a:xfrm>
            <a:off x="10139847" y="2954044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E034A50-37A9-45A6-986A-D0BDAF1AE765}"/>
              </a:ext>
            </a:extLst>
          </p:cNvPr>
          <p:cNvSpPr/>
          <p:nvPr/>
        </p:nvSpPr>
        <p:spPr>
          <a:xfrm>
            <a:off x="4433584" y="2504370"/>
            <a:ext cx="1786742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latin typeface="Century Gothic" panose="020B0502020202020204" pitchFamily="34" charset="0"/>
              </a:rPr>
              <a:t>ventana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AC83657-937F-4F4B-B31D-3BCD2B6E1934}"/>
              </a:ext>
            </a:extLst>
          </p:cNvPr>
          <p:cNvSpPr/>
          <p:nvPr/>
        </p:nvSpPr>
        <p:spPr>
          <a:xfrm>
            <a:off x="502031" y="5294587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latin typeface="Century Gothic" panose="020B0502020202020204" pitchFamily="34" charset="0"/>
              </a:rPr>
              <a:t>ventana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FA3017D-CBFA-474B-BC69-6A3A46F08F3A}"/>
              </a:ext>
            </a:extLst>
          </p:cNvPr>
          <p:cNvSpPr/>
          <p:nvPr/>
        </p:nvSpPr>
        <p:spPr>
          <a:xfrm>
            <a:off x="7251038" y="2504370"/>
            <a:ext cx="1303415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bastante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0760F09-6094-4BDC-987F-E2A272C7A7D0}"/>
              </a:ext>
            </a:extLst>
          </p:cNvPr>
          <p:cNvSpPr/>
          <p:nvPr/>
        </p:nvSpPr>
        <p:spPr>
          <a:xfrm>
            <a:off x="502031" y="391101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bastante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A0A618E-4E00-4D52-B361-8ABCAE84D752}"/>
              </a:ext>
            </a:extLst>
          </p:cNvPr>
          <p:cNvSpPr/>
          <p:nvPr/>
        </p:nvSpPr>
        <p:spPr>
          <a:xfrm>
            <a:off x="2427358" y="2821892"/>
            <a:ext cx="1303415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También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666F2B0-66F0-4EF2-8FB6-43CF0810612F}"/>
              </a:ext>
            </a:extLst>
          </p:cNvPr>
          <p:cNvSpPr/>
          <p:nvPr/>
        </p:nvSpPr>
        <p:spPr>
          <a:xfrm>
            <a:off x="502031" y="4371489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también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DD19C3F-26C4-4E20-B9F9-5DCB6EEF5DE1}"/>
              </a:ext>
            </a:extLst>
          </p:cNvPr>
          <p:cNvSpPr/>
          <p:nvPr/>
        </p:nvSpPr>
        <p:spPr>
          <a:xfrm>
            <a:off x="6271429" y="2805172"/>
            <a:ext cx="1786742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importantes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518FDFD-87A0-4074-A7D8-249F3250F58C}"/>
              </a:ext>
            </a:extLst>
          </p:cNvPr>
          <p:cNvSpPr/>
          <p:nvPr/>
        </p:nvSpPr>
        <p:spPr>
          <a:xfrm>
            <a:off x="502031" y="4833038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importantes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F6CD712-7E7C-42BC-9720-CB04641849D1}"/>
              </a:ext>
            </a:extLst>
          </p:cNvPr>
          <p:cNvSpPr/>
          <p:nvPr/>
        </p:nvSpPr>
        <p:spPr>
          <a:xfrm>
            <a:off x="3979304" y="3292996"/>
            <a:ext cx="1170212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9530C01-198F-43C7-B5A9-164F231DDE60}"/>
              </a:ext>
            </a:extLst>
          </p:cNvPr>
          <p:cNvSpPr/>
          <p:nvPr/>
        </p:nvSpPr>
        <p:spPr>
          <a:xfrm>
            <a:off x="2921612" y="64734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2058A42-89D1-4FE8-8AFB-D07076150955}"/>
              </a:ext>
            </a:extLst>
          </p:cNvPr>
          <p:cNvSpPr/>
          <p:nvPr/>
        </p:nvSpPr>
        <p:spPr>
          <a:xfrm>
            <a:off x="2757680" y="3812531"/>
            <a:ext cx="2504644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latin typeface="Century Gothic" panose="020B0502020202020204" pitchFamily="34" charset="0"/>
              </a:rPr>
              <a:t>profesor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2B9A06C-9881-4569-8D2E-5C98E8D17DA7}"/>
              </a:ext>
            </a:extLst>
          </p:cNvPr>
          <p:cNvSpPr/>
          <p:nvPr/>
        </p:nvSpPr>
        <p:spPr>
          <a:xfrm>
            <a:off x="481264" y="572444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latin typeface="Century Gothic" panose="020B0502020202020204" pitchFamily="34" charset="0"/>
              </a:rPr>
              <a:t>profesor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27DC5630-108B-43BB-BF07-E2A70C493BDD}"/>
              </a:ext>
            </a:extLst>
          </p:cNvPr>
          <p:cNvSpPr/>
          <p:nvPr/>
        </p:nvSpPr>
        <p:spPr>
          <a:xfrm>
            <a:off x="6997886" y="3818786"/>
            <a:ext cx="918893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unos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BF19068-2252-4BEF-B91C-767B24699D90}"/>
              </a:ext>
            </a:extLst>
          </p:cNvPr>
          <p:cNvSpPr/>
          <p:nvPr/>
        </p:nvSpPr>
        <p:spPr>
          <a:xfrm>
            <a:off x="7662617" y="647277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unos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9356413-054B-457A-80CC-402E693FBB9F}"/>
              </a:ext>
            </a:extLst>
          </p:cNvPr>
          <p:cNvSpPr/>
          <p:nvPr/>
        </p:nvSpPr>
        <p:spPr>
          <a:xfrm>
            <a:off x="2738156" y="4901527"/>
            <a:ext cx="1241148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Siempre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2495584-7809-4948-9A86-D8C5F31D6EA1}"/>
              </a:ext>
            </a:extLst>
          </p:cNvPr>
          <p:cNvSpPr/>
          <p:nvPr/>
        </p:nvSpPr>
        <p:spPr>
          <a:xfrm>
            <a:off x="10176682" y="5645479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siempre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13EBF16-869D-433D-9333-A6BF82DE9727}"/>
              </a:ext>
            </a:extLst>
          </p:cNvPr>
          <p:cNvSpPr/>
          <p:nvPr/>
        </p:nvSpPr>
        <p:spPr>
          <a:xfrm>
            <a:off x="4434683" y="4901527"/>
            <a:ext cx="1439348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tranquilos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964A4680-FFA7-46A6-B506-A1D086BC65E1}"/>
              </a:ext>
            </a:extLst>
          </p:cNvPr>
          <p:cNvSpPr/>
          <p:nvPr/>
        </p:nvSpPr>
        <p:spPr>
          <a:xfrm>
            <a:off x="7543642" y="4894168"/>
            <a:ext cx="124834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latin typeface="Century Gothic" panose="020B0502020202020204" pitchFamily="34" charset="0"/>
              </a:rPr>
              <a:t>poco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855877B-3A90-43E9-A3A7-B506D8BAE054}"/>
              </a:ext>
            </a:extLst>
          </p:cNvPr>
          <p:cNvSpPr/>
          <p:nvPr/>
        </p:nvSpPr>
        <p:spPr>
          <a:xfrm>
            <a:off x="5309923" y="64734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tranquilos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43D3DF6-5195-4557-8024-CEFDD53A9652}"/>
              </a:ext>
            </a:extLst>
          </p:cNvPr>
          <p:cNvSpPr/>
          <p:nvPr/>
        </p:nvSpPr>
        <p:spPr>
          <a:xfrm>
            <a:off x="10169715" y="52100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latin typeface="Century Gothic" panose="020B0502020202020204" pitchFamily="34" charset="0"/>
              </a:rPr>
              <a:t>poco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0A6BA778-3993-4752-B198-B67EA523A42E}"/>
              </a:ext>
            </a:extLst>
          </p:cNvPr>
          <p:cNvSpPr/>
          <p:nvPr/>
        </p:nvSpPr>
        <p:spPr>
          <a:xfrm>
            <a:off x="2692248" y="5431717"/>
            <a:ext cx="124834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¿</a:t>
            </a:r>
            <a:r>
              <a:rPr lang="en-GB" sz="2000" b="1" dirty="0" err="1">
                <a:latin typeface="Century Gothic" panose="020B0502020202020204" pitchFamily="34" charset="0"/>
              </a:rPr>
              <a:t>Estás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A53DC03-727C-444B-8391-29B7ADC64DFE}"/>
              </a:ext>
            </a:extLst>
          </p:cNvPr>
          <p:cNvSpPr/>
          <p:nvPr/>
        </p:nvSpPr>
        <p:spPr>
          <a:xfrm>
            <a:off x="10172814" y="4321628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estás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F7AF4D38-1380-4D04-90D0-89F9BECFBFFD}"/>
              </a:ext>
            </a:extLst>
          </p:cNvPr>
          <p:cNvSpPr/>
          <p:nvPr/>
        </p:nvSpPr>
        <p:spPr>
          <a:xfrm>
            <a:off x="5696609" y="5983705"/>
            <a:ext cx="124834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rápida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FC6378C-7F74-47D9-8069-52206EFBFE28}"/>
              </a:ext>
            </a:extLst>
          </p:cNvPr>
          <p:cNvSpPr/>
          <p:nvPr/>
        </p:nvSpPr>
        <p:spPr>
          <a:xfrm>
            <a:off x="10172814" y="477842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rápida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303AC5C-9B1F-FB22-5090-5A974F7863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24107" y="-59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1290168-193F-D864-4FA3-9687F89FECD5}"/>
              </a:ext>
            </a:extLst>
          </p:cNvPr>
          <p:cNvSpPr/>
          <p:nvPr/>
        </p:nvSpPr>
        <p:spPr>
          <a:xfrm>
            <a:off x="3750678" y="115209"/>
            <a:ext cx="6017163" cy="480041"/>
          </a:xfrm>
          <a:prstGeom prst="wedgeRoundRectCallout">
            <a:avLst>
              <a:gd name="adj1" fmla="val -54832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Sofía </a:t>
            </a:r>
            <a:r>
              <a:rPr lang="en-GB" sz="23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chatea</a:t>
            </a:r>
            <a:r>
              <a:rPr lang="en-GB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con </a:t>
            </a:r>
            <a:r>
              <a:rPr lang="en-GB" sz="23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Krina</a:t>
            </a:r>
            <a:r>
              <a:rPr lang="en-GB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sobre la </a:t>
            </a:r>
            <a:r>
              <a:rPr lang="en-GB" sz="23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escuela</a:t>
            </a:r>
            <a:r>
              <a:rPr lang="en-GB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8" name="Picture 67" descr="Graphical user interface&#10;&#10;Description automatically generated">
            <a:extLst>
              <a:ext uri="{FF2B5EF4-FFF2-40B4-BE49-F238E27FC236}">
                <a16:creationId xmlns:a16="http://schemas.microsoft.com/office/drawing/2014/main" id="{A8A169ED-FDE4-47C2-80B0-408BB42931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9193487" y="552109"/>
            <a:ext cx="1446773" cy="1094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24DC7-A431-38CD-F247-14F3A72BA4DD}"/>
              </a:ext>
            </a:extLst>
          </p:cNvPr>
          <p:cNvSpPr txBox="1"/>
          <p:nvPr/>
        </p:nvSpPr>
        <p:spPr>
          <a:xfrm>
            <a:off x="10018638" y="6192749"/>
            <a:ext cx="218969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chatea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chats (online)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4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6" grpId="0" animBg="1"/>
      <p:bldP spid="76" grpId="1" animBg="1"/>
      <p:bldP spid="77" grpId="0" animBg="1"/>
      <p:bldP spid="78" grpId="0" animBg="1"/>
      <p:bldP spid="78" grpId="1" animBg="1"/>
      <p:bldP spid="80" grpId="0" animBg="1"/>
      <p:bldP spid="81" grpId="0" animBg="1"/>
      <p:bldP spid="81" grpId="1" animBg="1"/>
      <p:bldP spid="82" grpId="0" animBg="1"/>
      <p:bldP spid="84" grpId="0" animBg="1"/>
      <p:bldP spid="84" grpId="1" animBg="1"/>
      <p:bldP spid="85" grpId="0" animBg="1"/>
      <p:bldP spid="86" grpId="0" animBg="1"/>
      <p:bldP spid="86" grpId="1" animBg="1"/>
      <p:bldP spid="87" grpId="0" animBg="1"/>
      <p:bldP spid="88" grpId="0" animBg="1"/>
      <p:bldP spid="88" grpId="1" animBg="1"/>
      <p:bldP spid="89" grpId="0" animBg="1"/>
      <p:bldP spid="90" grpId="0" animBg="1"/>
      <p:bldP spid="90" grpId="1" animBg="1"/>
      <p:bldP spid="91" grpId="0" animBg="1"/>
      <p:bldP spid="92" grpId="0" animBg="1"/>
      <p:bldP spid="92" grpId="1" animBg="1"/>
      <p:bldP spid="93" grpId="0" animBg="1"/>
      <p:bldP spid="94" grpId="0" animBg="1"/>
      <p:bldP spid="94" grpId="1" animBg="1"/>
      <p:bldP spid="95" grpId="0" animBg="1"/>
      <p:bldP spid="96" grpId="0" animBg="1"/>
      <p:bldP spid="96" grpId="1" animBg="1"/>
      <p:bldP spid="97" grpId="0" animBg="1"/>
      <p:bldP spid="98" grpId="0" animBg="1"/>
      <p:bldP spid="98" grpId="1" animBg="1"/>
      <p:bldP spid="99" grpId="0" animBg="1"/>
      <p:bldP spid="100" grpId="0" animBg="1"/>
      <p:bldP spid="101" grpId="0" animBg="1"/>
      <p:bldP spid="101" grpId="1" animBg="1"/>
      <p:bldP spid="102" grpId="0" animBg="1"/>
      <p:bldP spid="102" grpId="1" animBg="1"/>
      <p:bldP spid="103" grpId="0" animBg="1"/>
      <p:bldP spid="104" grpId="0" animBg="1"/>
      <p:bldP spid="104" grpId="1" animBg="1"/>
      <p:bldP spid="105" grpId="0" animBg="1"/>
      <p:bldP spid="106" grpId="0" animBg="1"/>
      <p:bldP spid="10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09722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/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882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536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boring, tiresome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 many (m,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 many (f,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3920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608149" y="90530"/>
            <a:ext cx="4031339" cy="519735"/>
          </a:xfrm>
          <a:prstGeom prst="wedgeRoundRectCallout">
            <a:avLst>
              <a:gd name="adj1" fmla="val -5736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10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592821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91F4D-B237-A3E6-05D2-1228CAA2FA65}"/>
              </a:ext>
            </a:extLst>
          </p:cNvPr>
          <p:cNvSpPr txBox="1"/>
          <p:nvPr/>
        </p:nvSpPr>
        <p:spPr>
          <a:xfrm>
            <a:off x="2011301" y="627601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C11A4-A38D-1517-803C-6D2C6DC57AE8}"/>
              </a:ext>
            </a:extLst>
          </p:cNvPr>
          <p:cNvSpPr txBox="1"/>
          <p:nvPr/>
        </p:nvSpPr>
        <p:spPr>
          <a:xfrm>
            <a:off x="4637792" y="6249495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enorme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B2ADB-87BD-1A0D-FB23-DC8D7FDDC9DA}"/>
              </a:ext>
            </a:extLst>
          </p:cNvPr>
          <p:cNvSpPr txBox="1"/>
          <p:nvPr/>
        </p:nvSpPr>
        <p:spPr>
          <a:xfrm>
            <a:off x="7616314" y="626082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285E63-FE2E-7314-77BA-44A579853AFE}"/>
              </a:ext>
            </a:extLst>
          </p:cNvPr>
          <p:cNvSpPr txBox="1"/>
          <p:nvPr/>
        </p:nvSpPr>
        <p:spPr>
          <a:xfrm>
            <a:off x="2044141" y="5458344"/>
            <a:ext cx="245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3347B0-2D13-8798-6354-E5FAA4C27FDF}"/>
              </a:ext>
            </a:extLst>
          </p:cNvPr>
          <p:cNvSpPr txBox="1"/>
          <p:nvPr/>
        </p:nvSpPr>
        <p:spPr>
          <a:xfrm>
            <a:off x="4648082" y="547367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solo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D660C1-B944-5EDF-F90B-5D93EE01F9EC}"/>
              </a:ext>
            </a:extLst>
          </p:cNvPr>
          <p:cNvSpPr txBox="1"/>
          <p:nvPr/>
        </p:nvSpPr>
        <p:spPr>
          <a:xfrm>
            <a:off x="7601299" y="54472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025E3-7D56-2C84-8743-DEA02170F807}"/>
              </a:ext>
            </a:extLst>
          </p:cNvPr>
          <p:cNvSpPr txBox="1"/>
          <p:nvPr/>
        </p:nvSpPr>
        <p:spPr>
          <a:xfrm>
            <a:off x="2044141" y="466817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lápices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6085B2-D447-8FAD-CB31-2467E47D5C7A}"/>
              </a:ext>
            </a:extLst>
          </p:cNvPr>
          <p:cNvSpPr txBox="1"/>
          <p:nvPr/>
        </p:nvSpPr>
        <p:spPr>
          <a:xfrm>
            <a:off x="4637792" y="4678903"/>
            <a:ext cx="226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ventana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6FBF2D-C073-2542-BC9B-0E16E0676AD6}"/>
              </a:ext>
            </a:extLst>
          </p:cNvPr>
          <p:cNvSpPr txBox="1"/>
          <p:nvPr/>
        </p:nvSpPr>
        <p:spPr>
          <a:xfrm>
            <a:off x="7601299" y="4646132"/>
            <a:ext cx="197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4F276-B089-8605-8A6F-1D82574F2A1F}"/>
              </a:ext>
            </a:extLst>
          </p:cNvPr>
          <p:cNvSpPr txBox="1"/>
          <p:nvPr/>
        </p:nvSpPr>
        <p:spPr>
          <a:xfrm>
            <a:off x="2009871" y="3798993"/>
            <a:ext cx="287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BE63CC-7658-4378-0C04-9264EDBFF513}"/>
              </a:ext>
            </a:extLst>
          </p:cNvPr>
          <p:cNvSpPr txBox="1"/>
          <p:nvPr/>
        </p:nvSpPr>
        <p:spPr>
          <a:xfrm>
            <a:off x="4637792" y="3840529"/>
            <a:ext cx="287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E1B25A-B287-9DF7-992A-6BC2FED12097}"/>
              </a:ext>
            </a:extLst>
          </p:cNvPr>
          <p:cNvSpPr txBox="1"/>
          <p:nvPr/>
        </p:nvSpPr>
        <p:spPr>
          <a:xfrm>
            <a:off x="7638309" y="381148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F8C40-3F81-9618-1C5A-586F7A0A6B78}"/>
              </a:ext>
            </a:extLst>
          </p:cNvPr>
          <p:cNvSpPr txBox="1"/>
          <p:nvPr/>
        </p:nvSpPr>
        <p:spPr>
          <a:xfrm>
            <a:off x="2044142" y="3036593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100377-F0F3-51A3-A95A-DCE705D0B105}"/>
              </a:ext>
            </a:extLst>
          </p:cNvPr>
          <p:cNvSpPr txBox="1"/>
          <p:nvPr/>
        </p:nvSpPr>
        <p:spPr>
          <a:xfrm>
            <a:off x="4640655" y="30594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9993E0-CDC2-FD81-EFCA-C352A2B53405}"/>
              </a:ext>
            </a:extLst>
          </p:cNvPr>
          <p:cNvSpPr txBox="1"/>
          <p:nvPr/>
        </p:nvSpPr>
        <p:spPr>
          <a:xfrm>
            <a:off x="7601299" y="30145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0DAA05-D932-3FA5-5965-BA9FF65B8744}"/>
              </a:ext>
            </a:extLst>
          </p:cNvPr>
          <p:cNvSpPr txBox="1"/>
          <p:nvPr/>
        </p:nvSpPr>
        <p:spPr>
          <a:xfrm>
            <a:off x="2007181" y="22265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BEFA05-B5D8-4C70-4EF4-AB407244384C}"/>
              </a:ext>
            </a:extLst>
          </p:cNvPr>
          <p:cNvSpPr txBox="1"/>
          <p:nvPr/>
        </p:nvSpPr>
        <p:spPr>
          <a:xfrm>
            <a:off x="4705259" y="22214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335CE5-70A9-90FF-2D37-46E12F55EEDA}"/>
              </a:ext>
            </a:extLst>
          </p:cNvPr>
          <p:cNvSpPr txBox="1"/>
          <p:nvPr/>
        </p:nvSpPr>
        <p:spPr>
          <a:xfrm>
            <a:off x="7609023" y="2206541"/>
            <a:ext cx="197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2F95E5-627B-12C6-FB57-37D6C0FD44C1}"/>
              </a:ext>
            </a:extLst>
          </p:cNvPr>
          <p:cNvSpPr txBox="1"/>
          <p:nvPr/>
        </p:nvSpPr>
        <p:spPr>
          <a:xfrm>
            <a:off x="2007181" y="1413558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A59013-DB96-E9B0-A7D4-99A9F0A53D98}"/>
              </a:ext>
            </a:extLst>
          </p:cNvPr>
          <p:cNvSpPr txBox="1"/>
          <p:nvPr/>
        </p:nvSpPr>
        <p:spPr>
          <a:xfrm>
            <a:off x="4503172" y="146600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E09CE-CA5F-5F04-EC49-199BDAEF64A7}"/>
              </a:ext>
            </a:extLst>
          </p:cNvPr>
          <p:cNvSpPr txBox="1"/>
          <p:nvPr/>
        </p:nvSpPr>
        <p:spPr>
          <a:xfrm>
            <a:off x="7593249" y="1405552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2147</Words>
  <Application>Microsoft Office PowerPoint</Application>
  <PresentationFormat>Widescreen</PresentationFormat>
  <Paragraphs>318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Aharoni</vt:lpstr>
      <vt:lpstr>Arial</vt:lpstr>
      <vt:lpstr>Calibri</vt:lpstr>
      <vt:lpstr>Century Gothic</vt:lpstr>
      <vt:lpstr>docs-Century Gothic</vt:lpstr>
      <vt:lpstr>Dreaming Outloud Pro</vt:lpstr>
      <vt:lpstr>Dreaming Outloud Script Pro</vt:lpstr>
      <vt:lpstr>Modern Love</vt:lpstr>
      <vt:lpstr>Mystical Woods Rough Script</vt:lpstr>
      <vt:lpstr>1_Office Theme</vt:lpstr>
      <vt:lpstr>Saying what I and others have</vt:lpstr>
      <vt:lpstr>Follow up 1: </vt:lpstr>
      <vt:lpstr>Hay (there is, there are) | tiene (s/he, it has)</vt:lpstr>
      <vt:lpstr>Follow up 2: </vt:lpstr>
      <vt:lpstr>Follow up 3: </vt:lpstr>
      <vt:lpstr>Follow up 4: </vt:lpstr>
      <vt:lpstr>Follow up extra: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Rachel Hawkes</cp:lastModifiedBy>
  <cp:revision>95</cp:revision>
  <dcterms:created xsi:type="dcterms:W3CDTF">2021-07-27T17:17:07Z</dcterms:created>
  <dcterms:modified xsi:type="dcterms:W3CDTF">2023-09-05T11:06:45Z</dcterms:modified>
</cp:coreProperties>
</file>