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23" r:id="rId2"/>
    <p:sldId id="391" r:id="rId3"/>
    <p:sldId id="258" r:id="rId4"/>
    <p:sldId id="342" r:id="rId5"/>
    <p:sldId id="562" r:id="rId6"/>
    <p:sldId id="974" r:id="rId7"/>
    <p:sldId id="980" r:id="rId8"/>
    <p:sldId id="975" r:id="rId9"/>
    <p:sldId id="976" r:id="rId10"/>
    <p:sldId id="978" r:id="rId11"/>
    <p:sldId id="933" r:id="rId12"/>
    <p:sldId id="350" r:id="rId13"/>
    <p:sldId id="389" r:id="rId14"/>
    <p:sldId id="9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AE8AA"/>
    <a:srgbClr val="22A7CC"/>
    <a:srgbClr val="FFFFFF"/>
    <a:srgbClr val="B0DD7F"/>
    <a:srgbClr val="990099"/>
    <a:srgbClr val="CC3399"/>
    <a:srgbClr val="CC99FF"/>
    <a:srgbClr val="EBF1E9"/>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19B7E-8B65-41C0-864F-A39A426AA306}" v="2709" dt="2022-06-30T23:38:53.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6" autoAdjust="0"/>
    <p:restoredTop sz="76146" autoAdjust="0"/>
  </p:normalViewPr>
  <p:slideViewPr>
    <p:cSldViewPr snapToGrid="0">
      <p:cViewPr varScale="1">
        <p:scale>
          <a:sx n="87" d="100"/>
          <a:sy n="87" d="100"/>
        </p:scale>
        <p:origin x="1656" y="78"/>
      </p:cViewPr>
      <p:guideLst>
        <p:guide pos="166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helado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[3024]</a:t>
            </a:r>
            <a:br>
              <a:rPr lang="en-GB" sz="1200" b="0" i="0" u="none" strike="noStrike" dirty="0">
                <a:solidFill>
                  <a:srgbClr val="002060"/>
                </a:solidFill>
                <a:effectLst/>
                <a:latin typeface="Century Gothic" panose="020B0502020202020204" pitchFamily="34" charset="0"/>
              </a:rPr>
            </a:b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cuidar </a:t>
            </a:r>
            <a:r>
              <a:rPr lang="es-ES" b="0" dirty="0">
                <a:solidFill>
                  <a:srgbClr val="002060"/>
                </a:solidFill>
                <a:latin typeface="Century Gothic" panose="020B0502020202020204" pitchFamily="34" charset="0"/>
              </a:rPr>
              <a:t>[751] </a:t>
            </a:r>
            <a:r>
              <a:rPr lang="es-ES" b="1" dirty="0">
                <a:solidFill>
                  <a:srgbClr val="002060"/>
                </a:solidFill>
                <a:latin typeface="Century Gothic" panose="020B0502020202020204" pitchFamily="34" charset="0"/>
              </a:rPr>
              <a:t>enseñar </a:t>
            </a:r>
            <a:r>
              <a:rPr lang="es-ES" b="0" dirty="0">
                <a:solidFill>
                  <a:srgbClr val="002060"/>
                </a:solidFill>
                <a:latin typeface="Century Gothic" panose="020B0502020202020204" pitchFamily="34" charset="0"/>
              </a:rPr>
              <a:t>[610] </a:t>
            </a:r>
            <a:r>
              <a:rPr lang="es-ES" b="1" dirty="0">
                <a:solidFill>
                  <a:srgbClr val="002060"/>
                </a:solidFill>
                <a:latin typeface="Century Gothic" panose="020B0502020202020204" pitchFamily="34" charset="0"/>
              </a:rPr>
              <a:t>participar </a:t>
            </a:r>
            <a:r>
              <a:rPr lang="es-ES" b="0" dirty="0">
                <a:solidFill>
                  <a:srgbClr val="002060"/>
                </a:solidFill>
                <a:latin typeface="Century Gothic" panose="020B0502020202020204" pitchFamily="34" charset="0"/>
              </a:rPr>
              <a:t>[593] </a:t>
            </a:r>
            <a:r>
              <a:rPr lang="es-ES" b="1" dirty="0">
                <a:solidFill>
                  <a:srgbClr val="002060"/>
                </a:solidFill>
                <a:latin typeface="Century Gothic" panose="020B0502020202020204" pitchFamily="34" charset="0"/>
              </a:rPr>
              <a:t>practicar </a:t>
            </a:r>
            <a:r>
              <a:rPr lang="es-ES" b="0" dirty="0">
                <a:solidFill>
                  <a:srgbClr val="002060"/>
                </a:solidFill>
                <a:latin typeface="Century Gothic" panose="020B0502020202020204" pitchFamily="34" charset="0"/>
              </a:rPr>
              <a:t>[1595] </a:t>
            </a:r>
            <a:r>
              <a:rPr lang="es-ES" b="1" dirty="0">
                <a:solidFill>
                  <a:srgbClr val="002060"/>
                </a:solidFill>
                <a:latin typeface="Century Gothic" panose="020B0502020202020204" pitchFamily="34" charset="0"/>
              </a:rPr>
              <a:t>guitarra </a:t>
            </a:r>
            <a:r>
              <a:rPr lang="es-ES" b="0" dirty="0">
                <a:solidFill>
                  <a:srgbClr val="002060"/>
                </a:solidFill>
                <a:latin typeface="Century Gothic" panose="020B0502020202020204" pitchFamily="34" charset="0"/>
              </a:rPr>
              <a:t>[2705] </a:t>
            </a:r>
            <a:r>
              <a:rPr lang="es-ES" b="1" dirty="0">
                <a:solidFill>
                  <a:srgbClr val="002060"/>
                </a:solidFill>
                <a:latin typeface="Century Gothic" panose="020B0502020202020204" pitchFamily="34" charset="0"/>
              </a:rPr>
              <a:t>niño, niña </a:t>
            </a:r>
            <a:r>
              <a:rPr lang="es-ES" b="0" dirty="0">
                <a:solidFill>
                  <a:srgbClr val="002060"/>
                </a:solidFill>
                <a:latin typeface="Century Gothic" panose="020B0502020202020204" pitchFamily="34" charset="0"/>
              </a:rPr>
              <a:t>[173]  </a:t>
            </a:r>
            <a:r>
              <a:rPr lang="es-ES" b="1" dirty="0">
                <a:solidFill>
                  <a:srgbClr val="002060"/>
                </a:solidFill>
                <a:latin typeface="Century Gothic" panose="020B0502020202020204" pitchFamily="34" charset="0"/>
              </a:rPr>
              <a:t>trabajo </a:t>
            </a:r>
            <a:r>
              <a:rPr lang="es-ES" b="0" dirty="0">
                <a:solidFill>
                  <a:srgbClr val="002060"/>
                </a:solidFill>
                <a:latin typeface="Century Gothic" panose="020B0502020202020204" pitchFamily="34" charset="0"/>
              </a:rPr>
              <a:t>[152]</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año [46] hambre [1262] razón [306] sed [2214] </a:t>
            </a:r>
            <a:endParaRPr lang="es-ES" sz="2800" dirty="0"/>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a:t>
            </a:r>
            <a:r>
              <a:rPr lang="es-ES" sz="1800" b="0" i="0" u="none" strike="noStrike" dirty="0">
                <a:solidFill>
                  <a:srgbClr val="002060"/>
                </a:solidFill>
                <a:effectLst/>
                <a:latin typeface="Century Gothic" panose="020B0502020202020204" pitchFamily="34" charset="0"/>
              </a:rPr>
              <a:t> fruta [1925] globo [3765] pelota [2270] queso [3187] sombrero [2289] tarta [&gt;5000] (</a:t>
            </a:r>
            <a:r>
              <a:rPr lang="es-ES" sz="1800" b="0" i="0" u="none" strike="noStrike" dirty="0" err="1">
                <a:solidFill>
                  <a:srgbClr val="002060"/>
                </a:solidFill>
                <a:effectLst/>
                <a:latin typeface="Century Gothic" panose="020B0502020202020204" pitchFamily="34" charset="0"/>
              </a:rPr>
              <a:t>cognates</a:t>
            </a:r>
            <a:r>
              <a:rPr lang="es-ES" sz="1800" b="0" i="0" u="none" strike="noStrike" dirty="0">
                <a:solidFill>
                  <a:srgbClr val="002060"/>
                </a:solidFill>
                <a:effectLst/>
                <a:latin typeface="Century Gothic" panose="020B0502020202020204" pitchFamily="34" charset="0"/>
              </a:rPr>
              <a:t>: pizza [&gt;5000]</a:t>
            </a:r>
            <a:br>
              <a:rPr lang="es-ES" sz="1800" b="0" i="0" u="none" strike="noStrike" dirty="0">
                <a:solidFill>
                  <a:srgbClr val="002060"/>
                </a:solidFill>
                <a:effectLst/>
                <a:latin typeface="Century Gothic" panose="020B0502020202020204" pitchFamily="34" charset="0"/>
              </a:rPr>
            </a:br>
            <a:r>
              <a:rPr lang="es-ES" sz="1800" b="0" i="0" u="none" strike="noStrike" dirty="0">
                <a:solidFill>
                  <a:srgbClr val="002060"/>
                </a:solidFill>
                <a:effectLst/>
                <a:latin typeface="Century Gothic" panose="020B0502020202020204" pitchFamily="34" charset="0"/>
              </a:rPr>
              <a:t>yoyó [&gt;5000]</a:t>
            </a:r>
            <a:r>
              <a:rPr lang="es-ES" sz="2800" dirty="0"/>
              <a:t> </a:t>
            </a:r>
            <a:endParaRPr lang="en-GB" sz="1200" b="0" dirty="0">
              <a:effectLst/>
              <a:latin typeface="Calibri" panose="020F0502020204030204" pitchFamily="34" charset="0"/>
              <a:ea typeface="Calibri" panose="020F0502020204030204" pitchFamily="34" charset="0"/>
            </a:endParaRP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r>
              <a:rPr lang="en-GB" b="1" i="0" dirty="0">
                <a:solidFill>
                  <a:srgbClr val="222222"/>
                </a:solidFill>
                <a:effectLst/>
                <a:latin typeface="Effra"/>
              </a:rPr>
              <a:t> verbo</a:t>
            </a:r>
            <a:r>
              <a:rPr lang="en-GB" b="0" i="0" dirty="0">
                <a:solidFill>
                  <a:srgbClr val="222222"/>
                </a:solidFill>
                <a:effectLst/>
                <a:latin typeface="Effra"/>
              </a:rPr>
              <a:t> [3443]</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singular persons of –</a:t>
            </a:r>
            <a:r>
              <a:rPr lang="en-GB" b="0" dirty="0" err="1"/>
              <a:t>ar</a:t>
            </a:r>
            <a:r>
              <a:rPr lang="en-GB" b="0" dirty="0"/>
              <a:t> and –er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answers from pupils (1-3).</a:t>
            </a:r>
            <a:endParaRPr lang="en-GB" b="0" baseline="0"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Give pupils 1-2 minutes with a partner to retrieve the different endings for –</a:t>
            </a:r>
            <a:r>
              <a:rPr lang="en-US" b="0" baseline="0" dirty="0" err="1"/>
              <a:t>ar</a:t>
            </a:r>
            <a:r>
              <a:rPr lang="en-US" b="0" baseline="0" dirty="0"/>
              <a:t>/-er verbs.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baseline="0" dirty="0"/>
              <a:t>Elicit answers from pupils and click to bring up animations.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aural comprehension of singular persons of key –</a:t>
            </a:r>
            <a:r>
              <a:rPr lang="en-GB" b="0" dirty="0" err="1"/>
              <a:t>ar</a:t>
            </a:r>
            <a:r>
              <a:rPr lang="en-GB" b="0" dirty="0"/>
              <a:t> and –er 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Click through the animations to explain the task in Spanish.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Give one domino to each student (if there are more dominoes than students give more able students two dominoes). The students with the domino that starts with inicio' begins by saying the Spanish verb. The student with the matching verb in English says it and then the Spanish verb that forms the other side of their domino. Keep going until the class reaches the final domino.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222222"/>
                </a:solidFill>
                <a:effectLst/>
                <a:latin typeface="Effra"/>
              </a:rPr>
              <a:t>NB. Teachers can add a competitive element by challenging pupils to get through the whole domino set in less than 3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22222"/>
                </a:solidFill>
                <a:effectLst/>
                <a:latin typeface="Effra"/>
              </a:rPr>
              <a:t>NB.</a:t>
            </a:r>
            <a:r>
              <a:rPr lang="en-GB" b="0" i="0" dirty="0">
                <a:solidFill>
                  <a:srgbClr val="222222"/>
                </a:solidFill>
                <a:effectLst/>
                <a:latin typeface="Effra"/>
              </a:rPr>
              <a:t> The dominoes last longer if laminated before being used! They can be reused for pair work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traducir</a:t>
            </a:r>
            <a:r>
              <a:rPr lang="en-GB" b="0" i="0" dirty="0">
                <a:solidFill>
                  <a:srgbClr val="222222"/>
                </a:solidFill>
                <a:effectLst/>
                <a:latin typeface="Effra"/>
              </a:rPr>
              <a:t> [2037] </a:t>
            </a:r>
            <a:r>
              <a:rPr lang="en-GB" b="1" i="0" dirty="0" err="1">
                <a:solidFill>
                  <a:srgbClr val="222222"/>
                </a:solidFill>
                <a:effectLst/>
                <a:latin typeface="Effra"/>
              </a:rPr>
              <a:t>tarjeta</a:t>
            </a:r>
            <a:r>
              <a:rPr lang="en-GB" b="0" i="0" dirty="0">
                <a:solidFill>
                  <a:srgbClr val="222222"/>
                </a:solidFill>
                <a:effectLst/>
                <a:latin typeface="Effra"/>
              </a:rPr>
              <a:t> [1958] </a:t>
            </a:r>
            <a:r>
              <a:rPr lang="en-GB" b="1" i="0" dirty="0">
                <a:solidFill>
                  <a:srgbClr val="222222"/>
                </a:solidFill>
                <a:effectLst/>
                <a:latin typeface="Effra"/>
              </a:rPr>
              <a:t>verbo</a:t>
            </a:r>
            <a:r>
              <a:rPr lang="en-GB" b="0" i="0" dirty="0">
                <a:solidFill>
                  <a:srgbClr val="222222"/>
                </a:solidFill>
                <a:effectLst/>
                <a:latin typeface="Effra"/>
              </a:rPr>
              <a:t> [3443]</a:t>
            </a:r>
          </a:p>
          <a:p>
            <a:br>
              <a:rPr lang="en-GB" dirty="0"/>
            </a:br>
            <a:endParaRPr lang="en-GB" dirty="0"/>
          </a:p>
        </p:txBody>
      </p:sp>
      <p:sp>
        <p:nvSpPr>
          <p:cNvPr id="4" name="Slide Number Placeholder 3"/>
          <p:cNvSpPr>
            <a:spLocks noGrp="1"/>
          </p:cNvSpPr>
          <p:nvPr>
            <p:ph type="sldNum" sz="quarter" idx="5"/>
          </p:nvPr>
        </p:nvSpPr>
        <p:spPr/>
        <p:txBody>
          <a:bodyPr/>
          <a:lstStyle/>
          <a:p>
            <a:fld id="{D95FAA6D-8055-400A-BBF5-68275BAEE523}" type="slidenum">
              <a:rPr lang="en-GB" smtClean="0"/>
              <a:t>12</a:t>
            </a:fld>
            <a:endParaRPr lang="en-GB"/>
          </a:p>
        </p:txBody>
      </p:sp>
    </p:spTree>
    <p:extLst>
      <p:ext uri="{BB962C8B-B14F-4D97-AF65-F5344CB8AC3E}">
        <p14:creationId xmlns:p14="http://schemas.microsoft.com/office/powerpoint/2010/main" val="1332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[h]</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practise and elicit the pronunciation of the </a:t>
            </a:r>
            <a:r>
              <a:rPr lang="en-GB" b="1" dirty="0"/>
              <a:t>individual SSC [h]</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a:t>
            </a:r>
            <a:r>
              <a:rPr lang="en-GB" dirty="0"/>
              <a:t>: mime holding an ice cream cone and bringing it towards your mouth.</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apply SSC knowledge for [h]</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meaning of ‘</a:t>
            </a:r>
            <a:r>
              <a:rPr lang="en-GB" dirty="0" err="1"/>
              <a:t>orden</a:t>
            </a:r>
            <a:r>
              <a:rPr lang="en-GB" dirty="0"/>
              <a:t> </a:t>
            </a:r>
            <a:r>
              <a:rPr lang="en-GB" dirty="0" err="1"/>
              <a:t>alfabético</a:t>
            </a:r>
            <a:r>
              <a:rPr lang="en-GB" dirty="0"/>
              <a:t>’ is clear and elicit first word from a volunteer.</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a:t>
            </a:r>
          </a:p>
          <a:p>
            <a:pPr marL="0" marR="0" lvl="0" indent="0" algn="l" rtl="0">
              <a:lnSpc>
                <a:spcPct val="100000"/>
              </a:lnSpc>
              <a:spcBef>
                <a:spcPts val="0"/>
              </a:spcBef>
              <a:spcAft>
                <a:spcPts val="0"/>
              </a:spcAft>
              <a:buClr>
                <a:schemeClr val="dk1"/>
              </a:buClr>
              <a:buSzPts val="1200"/>
              <a:buFont typeface="Calibri"/>
              <a:buNone/>
            </a:pPr>
            <a:r>
              <a:rPr lang="en-GB" dirty="0"/>
              <a:t>4. Elicit responses from students. Answers are animated (X2 clicks per word – one for disappearance effect, one for entrance).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rtl="0">
              <a:lnSpc>
                <a:spcPct val="100000"/>
              </a:lnSpc>
              <a:spcBef>
                <a:spcPts val="0"/>
              </a:spcBef>
              <a:spcAft>
                <a:spcPts val="0"/>
              </a:spcAft>
              <a:buClr>
                <a:schemeClr val="dk1"/>
              </a:buClr>
              <a:buSzPts val="1200"/>
              <a:buFont typeface="Calibri"/>
              <a:buNone/>
            </a:pPr>
            <a:r>
              <a:rPr lang="en-GB" b="1" dirty="0" err="1"/>
              <a:t>ahora</a:t>
            </a:r>
            <a:r>
              <a:rPr lang="en-GB" dirty="0"/>
              <a:t> [81] </a:t>
            </a:r>
            <a:r>
              <a:rPr lang="en-GB" b="1" dirty="0" err="1"/>
              <a:t>almohada</a:t>
            </a:r>
            <a:r>
              <a:rPr lang="en-GB" dirty="0"/>
              <a:t> [4267] </a:t>
            </a:r>
            <a:r>
              <a:rPr lang="en-GB" b="1" dirty="0" err="1"/>
              <a:t>búho</a:t>
            </a:r>
            <a:r>
              <a:rPr lang="en-GB" dirty="0"/>
              <a:t> [&gt;5000] </a:t>
            </a:r>
            <a:r>
              <a:rPr lang="en-GB" b="1" dirty="0" err="1"/>
              <a:t>cohete</a:t>
            </a:r>
            <a:r>
              <a:rPr lang="en-GB" dirty="0"/>
              <a:t> [&gt;5000] </a:t>
            </a:r>
            <a:r>
              <a:rPr lang="en-GB" b="1" dirty="0"/>
              <a:t>hospital</a:t>
            </a:r>
            <a:r>
              <a:rPr lang="en-GB" dirty="0"/>
              <a:t> [1050] </a:t>
            </a:r>
            <a:r>
              <a:rPr lang="en-GB" b="1" dirty="0" err="1"/>
              <a:t>humano</a:t>
            </a:r>
            <a:r>
              <a:rPr lang="en-GB" dirty="0"/>
              <a:t> [243]</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84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key vocabulary for this week.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 introduces items one by one (word, picture, English) &amp; pupils practise pronunciation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Alternatively, </a:t>
            </a:r>
            <a:r>
              <a:rPr lang="en-GB" b="0" dirty="0"/>
              <a:t>pupils </a:t>
            </a:r>
            <a:r>
              <a:rPr lang="en-GB" b="0" baseline="0" dirty="0"/>
              <a:t>work in pairs, reading the Spanish words out loud and looking at the English meanings (1 minute).</a:t>
            </a:r>
            <a:br>
              <a:rPr lang="en-GB" b="0" baseline="0" dirty="0"/>
            </a:br>
            <a:r>
              <a:rPr lang="en-GB" b="0" baseline="0" dirty="0"/>
              <a:t>2. Then the teacher removes the English words or pictures, and pupils try to recall the English orally (chorally), looking at the Spanish (1 minute).</a:t>
            </a:r>
            <a:br>
              <a:rPr lang="en-GB" b="0" baseline="0" dirty="0"/>
            </a:br>
            <a:r>
              <a:rPr lang="en-GB" b="0" baseline="0" dirty="0"/>
              <a:t>3. Teacher brings up hints – pupils work in pairs trying to recall the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answers from pupils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4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3 minutes</a:t>
            </a:r>
          </a:p>
          <a:p>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pupils to the most popular instruments in Perú and Spain; to practise the pronunciation of different instruments.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hear or read the title question: </a:t>
            </a:r>
          </a:p>
          <a:p>
            <a:pPr marL="229320" indent="-228600">
              <a:lnSpc>
                <a:spcPct val="100000"/>
              </a:lnSpc>
              <a:buAutoNum type="arabicPeriod"/>
            </a:pPr>
            <a:r>
              <a:rPr lang="en-GB" sz="1200" b="0" strike="noStrike" spc="-1" dirty="0">
                <a:solidFill>
                  <a:srgbClr val="000000"/>
                </a:solidFill>
                <a:latin typeface="Calibri"/>
              </a:rPr>
              <a:t>Elicit answer from pupils. </a:t>
            </a:r>
          </a:p>
          <a:p>
            <a:pPr marL="229320" indent="-228600">
              <a:lnSpc>
                <a:spcPct val="100000"/>
              </a:lnSpc>
              <a:buAutoNum type="arabicPeriod"/>
            </a:pPr>
            <a:r>
              <a:rPr lang="en-GB" sz="1200" b="0" strike="noStrike" spc="-1" dirty="0">
                <a:solidFill>
                  <a:srgbClr val="000000"/>
                </a:solidFill>
                <a:latin typeface="Calibri"/>
              </a:rPr>
              <a:t>Ask further questions, for example: ¿La </a:t>
            </a:r>
            <a:r>
              <a:rPr lang="en-GB" sz="1200" b="0" strike="noStrike" spc="-1" dirty="0" err="1">
                <a:solidFill>
                  <a:srgbClr val="000000"/>
                </a:solidFill>
                <a:latin typeface="Calibri"/>
              </a:rPr>
              <a:t>zampoña</a:t>
            </a:r>
            <a:r>
              <a:rPr lang="en-GB" sz="1200" b="0" strike="noStrike" spc="-1" dirty="0">
                <a:solidFill>
                  <a:srgbClr val="000000"/>
                </a:solidFill>
                <a:latin typeface="Calibri"/>
              </a:rPr>
              <a:t> es de Perú o de </a:t>
            </a:r>
            <a:r>
              <a:rPr lang="en-GB" sz="1200" b="0" strike="noStrike" spc="-1" dirty="0" err="1">
                <a:solidFill>
                  <a:srgbClr val="000000"/>
                </a:solidFill>
                <a:latin typeface="Calibri"/>
              </a:rPr>
              <a:t>España</a:t>
            </a:r>
            <a:r>
              <a:rPr lang="en-GB" sz="1200" b="0" strike="noStrike" spc="-1" dirty="0">
                <a:solidFill>
                  <a:srgbClr val="000000"/>
                </a:solidFill>
                <a:latin typeface="Calibri"/>
              </a:rPr>
              <a:t>?</a:t>
            </a:r>
          </a:p>
          <a:p>
            <a:pPr marL="229320" indent="-228600">
              <a:lnSpc>
                <a:spcPct val="100000"/>
              </a:lnSpc>
              <a:buAutoNum type="arabicPeriod"/>
            </a:pPr>
            <a:r>
              <a:rPr lang="en-GB" sz="1200" b="0" strike="noStrike" spc="-1" dirty="0">
                <a:solidFill>
                  <a:srgbClr val="000000"/>
                </a:solidFill>
                <a:latin typeface="Calibri"/>
              </a:rPr>
              <a:t>Pupils respond, pronouncing the instruments.  Click on the picture to hear the audio,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Effra"/>
              </a:rPr>
              <a:t>https://www.intelikidsperu.pe/tienda/instrumentos-musicales-para-ninos/cajon-peruano-para-ninos/#&amp;gid=1&amp;pid=2</a:t>
            </a:r>
            <a:br>
              <a:rPr lang="en-GB" dirty="0"/>
            </a:br>
            <a:r>
              <a:rPr lang="en-GB" dirty="0"/>
              <a:t>Joel </a:t>
            </a:r>
            <a:r>
              <a:rPr lang="en-GB" dirty="0" err="1"/>
              <a:t>Takv</a:t>
            </a:r>
            <a:r>
              <a:rPr lang="en-GB" dirty="0"/>
              <a:t>, CC BY-SA 2.5 &lt;https://creativecommons.org/licenses/by-sa/2.5&gt;, via Wikimedia Commons</a:t>
            </a:r>
          </a:p>
        </p:txBody>
      </p:sp>
      <p:sp>
        <p:nvSpPr>
          <p:cNvPr id="4" name="Slide Number Placeholder 3"/>
          <p:cNvSpPr>
            <a:spLocks noGrp="1"/>
          </p:cNvSpPr>
          <p:nvPr>
            <p:ph type="sldNum" sz="quarter" idx="5"/>
          </p:nvPr>
        </p:nvSpPr>
        <p:spPr/>
        <p:txBody>
          <a:bodyPr/>
          <a:lstStyle/>
          <a:p>
            <a:fld id="{D95FAA6D-8055-400A-BBF5-68275BAEE523}" type="slidenum">
              <a:rPr lang="en-GB" smtClean="0"/>
              <a:t>7</a:t>
            </a:fld>
            <a:endParaRPr lang="en-GB"/>
          </a:p>
        </p:txBody>
      </p:sp>
    </p:spTree>
    <p:extLst>
      <p:ext uri="{BB962C8B-B14F-4D97-AF65-F5344CB8AC3E}">
        <p14:creationId xmlns:p14="http://schemas.microsoft.com/office/powerpoint/2010/main" val="236973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Timing: </a:t>
            </a:r>
            <a:r>
              <a:rPr lang="en-US" b="0" dirty="0"/>
              <a:t>7 minutes (3 slides)</a:t>
            </a: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b="0" dirty="0"/>
              <a:t>to introduce the context of the lesson through reading practice of 3 key items of vocabulary introduced in week 9 &amp; 1</a:t>
            </a:r>
            <a:r>
              <a:rPr lang="en-GB" b="0" baseline="30000" dirty="0"/>
              <a:t>st</a:t>
            </a:r>
            <a:r>
              <a:rPr lang="en-GB" b="0" dirty="0"/>
              <a:t> and 3</a:t>
            </a:r>
            <a:r>
              <a:rPr lang="en-GB" b="0" baseline="30000" dirty="0"/>
              <a:t>rd</a:t>
            </a:r>
            <a:r>
              <a:rPr lang="en-GB" b="0" dirty="0"/>
              <a:t> person singular of –</a:t>
            </a:r>
            <a:r>
              <a:rPr lang="en-GB" b="0" dirty="0" err="1"/>
              <a:t>ar</a:t>
            </a:r>
            <a:r>
              <a:rPr lang="en-GB" b="0" dirty="0"/>
              <a:t> and –er verbs.</a:t>
            </a:r>
          </a:p>
          <a:p>
            <a:pPr marL="0" indent="0">
              <a:buNone/>
            </a:pPr>
            <a:endParaRPr lang="en-US" b="0" baseline="0" dirty="0"/>
          </a:p>
          <a:p>
            <a:pPr marL="0" indent="0">
              <a:buNone/>
            </a:pPr>
            <a:r>
              <a:rPr lang="en-US" b="1" baseline="0" dirty="0"/>
              <a:t>Procedure:</a:t>
            </a:r>
            <a:endParaRPr lang="en-GB" b="0" baseline="0" dirty="0"/>
          </a:p>
          <a:p>
            <a:pPr marL="228600" indent="-228600">
              <a:buAutoNum type="arabicPeriod"/>
            </a:pPr>
            <a:r>
              <a:rPr lang="en-US" b="0" baseline="0" dirty="0"/>
              <a:t>Give pupils 2-3 minutes with a partner to find the Spanish meanings for the four English words.</a:t>
            </a:r>
          </a:p>
          <a:p>
            <a:pPr marL="228600" indent="-228600">
              <a:buAutoNum type="arabicPeriod"/>
            </a:pPr>
            <a:r>
              <a:rPr lang="en-US" b="0" baseline="0" dirty="0"/>
              <a:t>Elicit Spanish responses chorally, prompting with the English, e.g., ‘</a:t>
            </a:r>
            <a:r>
              <a:rPr lang="en-US" b="0" baseline="0" dirty="0" err="1"/>
              <a:t>papá</a:t>
            </a:r>
            <a:r>
              <a:rPr lang="en-US" b="0" baseline="0" dirty="0"/>
              <a:t>?’ ‘dad’, </a:t>
            </a:r>
            <a:r>
              <a:rPr lang="en-US" b="0" baseline="0" dirty="0" err="1"/>
              <a:t>muy</a:t>
            </a:r>
            <a:r>
              <a:rPr lang="en-US" b="0" baseline="0" dirty="0"/>
              <a:t> bien. </a:t>
            </a:r>
            <a:r>
              <a:rPr lang="en-US" b="0" baseline="0" dirty="0">
                <a:sym typeface="Wingdings" panose="05000000000000000000" pitchFamily="2" charset="2"/>
              </a:rPr>
              <a:t></a:t>
            </a:r>
            <a:br>
              <a:rPr lang="en-US" b="0" baseline="0" dirty="0">
                <a:sym typeface="Wingdings" panose="05000000000000000000" pitchFamily="2" charset="2"/>
              </a:rPr>
            </a:br>
            <a:r>
              <a:rPr lang="en-US" b="1" baseline="0" dirty="0">
                <a:sym typeface="Wingdings" panose="05000000000000000000" pitchFamily="2" charset="2"/>
              </a:rPr>
              <a:t>Note</a:t>
            </a:r>
            <a:r>
              <a:rPr lang="en-US" b="0" baseline="0" dirty="0">
                <a:sym typeface="Wingdings" panose="05000000000000000000" pitchFamily="2" charset="2"/>
              </a:rPr>
              <a:t>: click on each English word to reveal the Spanish translation. </a:t>
            </a:r>
          </a:p>
          <a:p>
            <a:pPr marL="228600" indent="-228600">
              <a:buAutoNum type="arabicPeriod"/>
            </a:pPr>
            <a:r>
              <a:rPr lang="en-US" b="0" baseline="0" dirty="0">
                <a:sym typeface="Wingdings" panose="05000000000000000000" pitchFamily="2" charset="2"/>
              </a:rPr>
              <a:t>Pupils could be asked to read the text aloud in pairs, taking it in turns to read alternate sentences.  There are a few unknown words in the text, and a variety of words that were taught some time ago.</a:t>
            </a:r>
          </a:p>
          <a:p>
            <a:pPr marL="228600" indent="-228600">
              <a:buAutoNum type="arabicPeriod"/>
            </a:pPr>
            <a:r>
              <a:rPr lang="en-US" b="0" baseline="0" dirty="0">
                <a:sym typeface="Wingdings" panose="05000000000000000000" pitchFamily="2" charset="2"/>
              </a:rPr>
              <a:t>Click the audio player to hear the full text, if desired.</a:t>
            </a:r>
            <a:endParaRPr lang="en-US" b="0" baseline="0"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tocar</a:t>
            </a:r>
            <a:r>
              <a:rPr lang="en-GB" b="0" i="0" dirty="0">
                <a:solidFill>
                  <a:srgbClr val="222222"/>
                </a:solidFill>
                <a:effectLst/>
                <a:latin typeface="Effra"/>
              </a:rPr>
              <a:t> [327]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a:t>
            </a:r>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65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[2/3]</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621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[3/3]</a:t>
            </a:r>
            <a:endParaRPr lang="en-US" b="0" baseline="0" dirty="0"/>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469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04/07/2022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04/07/2022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6.svg"/><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2.png"/><Relationship Id="rId5" Type="http://schemas.microsoft.com/office/2007/relationships/hdphoto" Target="../media/hdphoto2.wdp"/><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gif"/><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9.sv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0.png"/><Relationship Id="rId19" Type="http://schemas.openxmlformats.org/officeDocument/2006/relationships/image" Target="../media/image9.png"/><Relationship Id="rId4" Type="http://schemas.openxmlformats.org/officeDocument/2006/relationships/image" Target="../media/image27.gif"/><Relationship Id="rId9" Type="http://schemas.openxmlformats.org/officeDocument/2006/relationships/image" Target="../media/image30.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27.gif"/><Relationship Id="rId4" Type="http://schemas.microsoft.com/office/2007/relationships/hdphoto" Target="../media/hdphoto2.wdp"/><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6" name="TextBox 35">
            <a:extLst>
              <a:ext uri="{FF2B5EF4-FFF2-40B4-BE49-F238E27FC236}">
                <a16:creationId xmlns:a16="http://schemas.microsoft.com/office/drawing/2014/main" id="{8CCF3DE5-F2F2-0E67-3ECB-85DFF88EF7E2}"/>
              </a:ext>
            </a:extLst>
          </p:cNvPr>
          <p:cNvSpPr txBox="1"/>
          <p:nvPr/>
        </p:nvSpPr>
        <p:spPr>
          <a:xfrm>
            <a:off x="202890" y="123991"/>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[3</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55" name="Speech Bubble: Rectangle with Corners Rounded 54">
            <a:extLst>
              <a:ext uri="{FF2B5EF4-FFF2-40B4-BE49-F238E27FC236}">
                <a16:creationId xmlns:a16="http://schemas.microsoft.com/office/drawing/2014/main" id="{370E6A20-3B99-79C4-D197-6EC6A203ED76}"/>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6" name="TextBox 55">
            <a:extLst>
              <a:ext uri="{FF2B5EF4-FFF2-40B4-BE49-F238E27FC236}">
                <a16:creationId xmlns:a16="http://schemas.microsoft.com/office/drawing/2014/main" id="{78E19C9A-4DD0-503A-4FF6-6392E18BE133}"/>
              </a:ext>
            </a:extLst>
          </p:cNvPr>
          <p:cNvSpPr txBox="1"/>
          <p:nvPr/>
        </p:nvSpPr>
        <p:spPr>
          <a:xfrm>
            <a:off x="1382781" y="108225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57" name="Graphic 56" descr="Teacher">
            <a:extLst>
              <a:ext uri="{FF2B5EF4-FFF2-40B4-BE49-F238E27FC236}">
                <a16:creationId xmlns:a16="http://schemas.microsoft.com/office/drawing/2014/main" id="{459FE663-A5DD-BD62-AFBB-266C300EA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413" y="959100"/>
            <a:ext cx="914400" cy="914400"/>
          </a:xfrm>
          <a:prstGeom prst="rect">
            <a:avLst/>
          </a:prstGeom>
        </p:spPr>
      </p:pic>
      <p:sp>
        <p:nvSpPr>
          <p:cNvPr id="59" name="Rectangle: Rounded Corners 58">
            <a:extLst>
              <a:ext uri="{FF2B5EF4-FFF2-40B4-BE49-F238E27FC236}">
                <a16:creationId xmlns:a16="http://schemas.microsoft.com/office/drawing/2014/main" id="{B7CAF8BE-B58E-E3C6-7AB2-845E15E60D66}"/>
              </a:ext>
            </a:extLst>
          </p:cNvPr>
          <p:cNvSpPr/>
          <p:nvPr/>
        </p:nvSpPr>
        <p:spPr>
          <a:xfrm>
            <a:off x="116711"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Century Gothic" panose="020B0502020202020204" pitchFamily="34" charset="0"/>
              </a:rPr>
              <a:t>he loves</a:t>
            </a:r>
          </a:p>
        </p:txBody>
      </p:sp>
      <p:sp>
        <p:nvSpPr>
          <p:cNvPr id="63" name="Rectangle: Rounded Corners 62">
            <a:extLst>
              <a:ext uri="{FF2B5EF4-FFF2-40B4-BE49-F238E27FC236}">
                <a16:creationId xmlns:a16="http://schemas.microsoft.com/office/drawing/2014/main" id="{56A2357B-A4D2-52B2-1B2B-ECC4410BA1A0}"/>
              </a:ext>
            </a:extLst>
          </p:cNvPr>
          <p:cNvSpPr/>
          <p:nvPr/>
        </p:nvSpPr>
        <p:spPr>
          <a:xfrm>
            <a:off x="126256"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ama</a:t>
            </a:r>
          </a:p>
        </p:txBody>
      </p:sp>
      <p:sp>
        <p:nvSpPr>
          <p:cNvPr id="64" name="Rectangle: Rounded Corners 63">
            <a:extLst>
              <a:ext uri="{FF2B5EF4-FFF2-40B4-BE49-F238E27FC236}">
                <a16:creationId xmlns:a16="http://schemas.microsoft.com/office/drawing/2014/main" id="{454FAF9E-0A4E-7520-1A04-0250A4724876}"/>
              </a:ext>
            </a:extLst>
          </p:cNvPr>
          <p:cNvSpPr/>
          <p:nvPr/>
        </p:nvSpPr>
        <p:spPr>
          <a:xfrm>
            <a:off x="1801902" y="3769424"/>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when</a:t>
            </a:r>
          </a:p>
        </p:txBody>
      </p:sp>
      <p:sp>
        <p:nvSpPr>
          <p:cNvPr id="70" name="Rectangle: Rounded Corners 69">
            <a:extLst>
              <a:ext uri="{FF2B5EF4-FFF2-40B4-BE49-F238E27FC236}">
                <a16:creationId xmlns:a16="http://schemas.microsoft.com/office/drawing/2014/main" id="{99ABE493-9AF8-A307-E9F0-A10D856AD81E}"/>
              </a:ext>
            </a:extLst>
          </p:cNvPr>
          <p:cNvSpPr/>
          <p:nvPr/>
        </p:nvSpPr>
        <p:spPr>
          <a:xfrm>
            <a:off x="1801902" y="4127448"/>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cuando</a:t>
            </a:r>
            <a:endParaRPr lang="en-GB" sz="2400" b="1" dirty="0">
              <a:solidFill>
                <a:schemeClr val="bg1"/>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70FC648D-11DA-FA7B-1DC9-BE2339554F6E}"/>
              </a:ext>
            </a:extLst>
          </p:cNvPr>
          <p:cNvSpPr/>
          <p:nvPr/>
        </p:nvSpPr>
        <p:spPr>
          <a:xfrm>
            <a:off x="3481761" y="3788047"/>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I’m hungry</a:t>
            </a:r>
          </a:p>
        </p:txBody>
      </p:sp>
      <p:sp>
        <p:nvSpPr>
          <p:cNvPr id="72" name="Rectangle: Rounded Corners 71">
            <a:extLst>
              <a:ext uri="{FF2B5EF4-FFF2-40B4-BE49-F238E27FC236}">
                <a16:creationId xmlns:a16="http://schemas.microsoft.com/office/drawing/2014/main" id="{C3800AC8-74E5-3DB6-08AF-02A52C6250A0}"/>
              </a:ext>
            </a:extLst>
          </p:cNvPr>
          <p:cNvSpPr/>
          <p:nvPr/>
        </p:nvSpPr>
        <p:spPr>
          <a:xfrm>
            <a:off x="3481761" y="4146070"/>
            <a:ext cx="1933322" cy="780593"/>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tengo</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hambre</a:t>
            </a:r>
            <a:endParaRPr lang="en-GB" sz="2400" b="1" dirty="0">
              <a:solidFill>
                <a:schemeClr val="bg1"/>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91E6F8C5-6E09-17B5-1BC6-AE220C468828}"/>
              </a:ext>
            </a:extLst>
          </p:cNvPr>
          <p:cNvSpPr/>
          <p:nvPr/>
        </p:nvSpPr>
        <p:spPr>
          <a:xfrm>
            <a:off x="5539177" y="3788046"/>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cheese</a:t>
            </a:r>
          </a:p>
        </p:txBody>
      </p:sp>
      <p:sp>
        <p:nvSpPr>
          <p:cNvPr id="74" name="Rectangle: Rounded Corners 73">
            <a:extLst>
              <a:ext uri="{FF2B5EF4-FFF2-40B4-BE49-F238E27FC236}">
                <a16:creationId xmlns:a16="http://schemas.microsoft.com/office/drawing/2014/main" id="{DB017B62-E223-B1E2-AFBD-E43427515778}"/>
              </a:ext>
            </a:extLst>
          </p:cNvPr>
          <p:cNvSpPr/>
          <p:nvPr/>
        </p:nvSpPr>
        <p:spPr>
          <a:xfrm>
            <a:off x="5539177" y="4146070"/>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queso</a:t>
            </a:r>
          </a:p>
        </p:txBody>
      </p:sp>
      <p:sp>
        <p:nvSpPr>
          <p:cNvPr id="75" name="Rectangle: Rounded Corners 74">
            <a:extLst>
              <a:ext uri="{FF2B5EF4-FFF2-40B4-BE49-F238E27FC236}">
                <a16:creationId xmlns:a16="http://schemas.microsoft.com/office/drawing/2014/main" id="{F0DD31B0-F32A-0384-BEA3-8058A751331B}"/>
              </a:ext>
            </a:extLst>
          </p:cNvPr>
          <p:cNvSpPr/>
          <p:nvPr/>
        </p:nvSpPr>
        <p:spPr>
          <a:xfrm>
            <a:off x="7644053" y="3806668"/>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eat</a:t>
            </a:r>
          </a:p>
        </p:txBody>
      </p:sp>
      <p:sp>
        <p:nvSpPr>
          <p:cNvPr id="76" name="Rectangle: Rounded Corners 75">
            <a:extLst>
              <a:ext uri="{FF2B5EF4-FFF2-40B4-BE49-F238E27FC236}">
                <a16:creationId xmlns:a16="http://schemas.microsoft.com/office/drawing/2014/main" id="{B1633C1C-07CA-BA8C-A8E8-EFD690B3C79A}"/>
              </a:ext>
            </a:extLst>
          </p:cNvPr>
          <p:cNvSpPr/>
          <p:nvPr/>
        </p:nvSpPr>
        <p:spPr>
          <a:xfrm>
            <a:off x="7644053" y="4164692"/>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como</a:t>
            </a:r>
            <a:endParaRPr lang="en-GB" sz="2400" b="1" dirty="0">
              <a:solidFill>
                <a:schemeClr val="bg1"/>
              </a:solidFill>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CBC2D7D9-2F4F-14BD-5771-B9C8EEAB2814}"/>
              </a:ext>
            </a:extLst>
          </p:cNvPr>
          <p:cNvSpPr/>
          <p:nvPr/>
        </p:nvSpPr>
        <p:spPr>
          <a:xfrm>
            <a:off x="10489470" y="3806668"/>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after</a:t>
            </a:r>
          </a:p>
        </p:txBody>
      </p:sp>
      <p:sp>
        <p:nvSpPr>
          <p:cNvPr id="78" name="Rectangle: Rounded Corners 77">
            <a:extLst>
              <a:ext uri="{FF2B5EF4-FFF2-40B4-BE49-F238E27FC236}">
                <a16:creationId xmlns:a16="http://schemas.microsoft.com/office/drawing/2014/main" id="{05160232-EB8B-C4BE-959C-1E1300B4091A}"/>
              </a:ext>
            </a:extLst>
          </p:cNvPr>
          <p:cNvSpPr/>
          <p:nvPr/>
        </p:nvSpPr>
        <p:spPr>
          <a:xfrm>
            <a:off x="10489470" y="4164692"/>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después</a:t>
            </a:r>
            <a:endParaRPr lang="en-GB" sz="2400" b="1" dirty="0">
              <a:solidFill>
                <a:schemeClr val="bg1"/>
              </a:solidFill>
              <a:latin typeface="Century Gothic" panose="020B0502020202020204" pitchFamily="34" charset="0"/>
            </a:endParaRPr>
          </a:p>
        </p:txBody>
      </p:sp>
      <p:sp>
        <p:nvSpPr>
          <p:cNvPr id="79" name="Rectangle: Rounded Corners 78">
            <a:extLst>
              <a:ext uri="{FF2B5EF4-FFF2-40B4-BE49-F238E27FC236}">
                <a16:creationId xmlns:a16="http://schemas.microsoft.com/office/drawing/2014/main" id="{046F4ECA-0917-9CB6-AFD2-8AA0A2967CBD}"/>
              </a:ext>
            </a:extLst>
          </p:cNvPr>
          <p:cNvSpPr/>
          <p:nvPr/>
        </p:nvSpPr>
        <p:spPr>
          <a:xfrm>
            <a:off x="9001844" y="3806668"/>
            <a:ext cx="135603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 eats</a:t>
            </a:r>
          </a:p>
        </p:txBody>
      </p:sp>
      <p:sp>
        <p:nvSpPr>
          <p:cNvPr id="80" name="Rectangle: Rounded Corners 79">
            <a:extLst>
              <a:ext uri="{FF2B5EF4-FFF2-40B4-BE49-F238E27FC236}">
                <a16:creationId xmlns:a16="http://schemas.microsoft.com/office/drawing/2014/main" id="{69353E51-4E6C-53C4-14B1-33726E72C755}"/>
              </a:ext>
            </a:extLst>
          </p:cNvPr>
          <p:cNvSpPr/>
          <p:nvPr/>
        </p:nvSpPr>
        <p:spPr>
          <a:xfrm>
            <a:off x="9001844" y="4183314"/>
            <a:ext cx="135603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come</a:t>
            </a:r>
          </a:p>
        </p:txBody>
      </p:sp>
      <p:sp>
        <p:nvSpPr>
          <p:cNvPr id="28" name="Rectangle 27">
            <a:extLst>
              <a:ext uri="{FF2B5EF4-FFF2-40B4-BE49-F238E27FC236}">
                <a16:creationId xmlns:a16="http://schemas.microsoft.com/office/drawing/2014/main" id="{522C48DA-7135-CC3B-7DD8-AA8974AD34BA}"/>
              </a:ext>
            </a:extLst>
          </p:cNvPr>
          <p:cNvSpPr/>
          <p:nvPr/>
        </p:nvSpPr>
        <p:spPr>
          <a:xfrm>
            <a:off x="818059" y="1975035"/>
            <a:ext cx="11213528" cy="1489318"/>
          </a:xfrm>
          <a:prstGeom prst="rect">
            <a:avLst/>
          </a:prstGeom>
        </p:spPr>
        <p:txBody>
          <a:bodyPr wrap="square">
            <a:spAutoFit/>
          </a:bodyPr>
          <a:lstStyle/>
          <a:p>
            <a:pPr>
              <a:lnSpc>
                <a:spcPct val="150000"/>
              </a:lnSpc>
            </a:pPr>
            <a:r>
              <a:rPr lang="es-ES_tradnl" sz="3200" b="1" dirty="0">
                <a:solidFill>
                  <a:srgbClr val="002060"/>
                </a:solidFill>
                <a:latin typeface="Century Gothic" panose="020B0502020202020204" pitchFamily="34" charset="0"/>
                <a:cs typeface="Calibri" panose="020F0502020204030204" pitchFamily="34" charset="0"/>
              </a:rPr>
              <a:t>Después</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cuando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tengo hambre</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como</a:t>
            </a:r>
            <a:r>
              <a:rPr lang="es-ES_tradnl" sz="3200" dirty="0">
                <a:solidFill>
                  <a:srgbClr val="002060"/>
                </a:solidFill>
                <a:latin typeface="Century Gothic" panose="020B0502020202020204" pitchFamily="34" charset="0"/>
                <a:cs typeface="Calibri" panose="020F0502020204030204" pitchFamily="34" charset="0"/>
              </a:rPr>
              <a:t> un bocadillo de </a:t>
            </a:r>
            <a:r>
              <a:rPr lang="es-ES_tradnl" sz="3200" b="1" dirty="0">
                <a:solidFill>
                  <a:srgbClr val="002060"/>
                </a:solidFill>
                <a:latin typeface="Century Gothic" panose="020B0502020202020204" pitchFamily="34" charset="0"/>
                <a:cs typeface="Calibri" panose="020F0502020204030204" pitchFamily="34" charset="0"/>
              </a:rPr>
              <a:t>queso</a:t>
            </a:r>
            <a:r>
              <a:rPr lang="es-ES_tradnl" sz="3200" dirty="0">
                <a:solidFill>
                  <a:srgbClr val="002060"/>
                </a:solidFill>
                <a:latin typeface="Century Gothic" panose="020B0502020202020204" pitchFamily="34" charset="0"/>
                <a:cs typeface="Calibri" panose="020F0502020204030204" pitchFamily="34" charset="0"/>
              </a:rPr>
              <a:t> y papá </a:t>
            </a:r>
            <a:r>
              <a:rPr lang="es-ES_tradnl" sz="3200" b="1" dirty="0">
                <a:solidFill>
                  <a:srgbClr val="002060"/>
                </a:solidFill>
                <a:latin typeface="Century Gothic" panose="020B0502020202020204" pitchFamily="34" charset="0"/>
                <a:cs typeface="Calibri" panose="020F0502020204030204" pitchFamily="34" charset="0"/>
              </a:rPr>
              <a:t>come</a:t>
            </a:r>
            <a:r>
              <a:rPr lang="es-ES_tradnl" sz="3200" dirty="0">
                <a:solidFill>
                  <a:srgbClr val="002060"/>
                </a:solidFill>
                <a:latin typeface="Century Gothic" panose="020B0502020202020204" pitchFamily="34" charset="0"/>
                <a:cs typeface="Calibri" panose="020F0502020204030204" pitchFamily="34" charset="0"/>
              </a:rPr>
              <a:t> fruta. ¡</a:t>
            </a:r>
            <a:r>
              <a:rPr lang="es-ES_tradnl" sz="3200" b="1" dirty="0">
                <a:solidFill>
                  <a:srgbClr val="002060"/>
                </a:solidFill>
                <a:latin typeface="Century Gothic" panose="020B0502020202020204" pitchFamily="34" charset="0"/>
                <a:cs typeface="Calibri" panose="020F0502020204030204" pitchFamily="34" charset="0"/>
              </a:rPr>
              <a:t>Ama</a:t>
            </a:r>
            <a:r>
              <a:rPr lang="es-ES_tradnl" sz="3200" dirty="0">
                <a:solidFill>
                  <a:srgbClr val="002060"/>
                </a:solidFill>
                <a:latin typeface="Century Gothic" panose="020B0502020202020204" pitchFamily="34" charset="0"/>
                <a:cs typeface="Calibri" panose="020F0502020204030204" pitchFamily="34" charset="0"/>
              </a:rPr>
              <a:t> la fruta!</a:t>
            </a:r>
            <a:endParaRPr lang="en-GB" sz="3200" dirty="0">
              <a:solidFill>
                <a:srgbClr val="002060"/>
              </a:solidFill>
            </a:endParaRPr>
          </a:p>
        </p:txBody>
      </p:sp>
      <p:pic>
        <p:nvPicPr>
          <p:cNvPr id="27" name="Picture 26" descr="A person with a mustache&#10;&#10;Description automatically generated with low confidence">
            <a:extLst>
              <a:ext uri="{FF2B5EF4-FFF2-40B4-BE49-F238E27FC236}">
                <a16:creationId xmlns:a16="http://schemas.microsoft.com/office/drawing/2014/main" id="{D3C2F756-2716-450D-B4AC-9F3256A64E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30" name="Picture 29">
            <a:extLst>
              <a:ext uri="{FF2B5EF4-FFF2-40B4-BE49-F238E27FC236}">
                <a16:creationId xmlns:a16="http://schemas.microsoft.com/office/drawing/2014/main" id="{70F3B416-52C1-49CC-853D-33E0F3B7B8BF}"/>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33" name="Picture 32" descr="A picture containing text, toy, doll, vector graphics&#10;&#10;Description automatically generated">
            <a:extLst>
              <a:ext uri="{FF2B5EF4-FFF2-40B4-BE49-F238E27FC236}">
                <a16:creationId xmlns:a16="http://schemas.microsoft.com/office/drawing/2014/main" id="{ED33AA3A-E3CB-46A0-A539-08B64555E855}"/>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Tree>
    <p:extLst>
      <p:ext uri="{BB962C8B-B14F-4D97-AF65-F5344CB8AC3E}">
        <p14:creationId xmlns:p14="http://schemas.microsoft.com/office/powerpoint/2010/main" val="3930280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childTnLst>
                    </p:cTn>
                  </p:par>
                </p:childTnLst>
              </p:cTn>
              <p:nextCondLst>
                <p:cond evt="onClick" delay="0">
                  <p:tgtEl>
                    <p:spTgt spid="59"/>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up)">
                                      <p:cBhvr>
                                        <p:cTn id="13" dur="500"/>
                                        <p:tgtEl>
                                          <p:spTgt spid="70"/>
                                        </p:tgtEl>
                                      </p:cBhvr>
                                    </p:animEffect>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71"/>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up)">
                                      <p:cBhvr>
                                        <p:cTn id="19" dur="500"/>
                                        <p:tgtEl>
                                          <p:spTgt spid="72"/>
                                        </p:tgtEl>
                                      </p:cBhvr>
                                    </p:animEffect>
                                  </p:childTnLst>
                                </p:cTn>
                              </p:par>
                            </p:childTnLst>
                          </p:cTn>
                        </p:par>
                      </p:childTnLst>
                    </p:cTn>
                  </p:par>
                </p:childTnLst>
              </p:cTn>
              <p:nextCondLst>
                <p:cond evt="onClick" delay="0">
                  <p:tgtEl>
                    <p:spTgt spid="71"/>
                  </p:tgtEl>
                </p:cond>
              </p:nextCondLst>
            </p:seq>
            <p:seq concurrent="1" nextAc="seek">
              <p:cTn id="20" restart="whenNotActive" fill="hold" evtFilter="cancelBubble" nodeType="interactiveSeq">
                <p:stCondLst>
                  <p:cond evt="onClick" delay="0">
                    <p:tgtEl>
                      <p:spTgt spid="73"/>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up)">
                                      <p:cBhvr>
                                        <p:cTn id="25" dur="500"/>
                                        <p:tgtEl>
                                          <p:spTgt spid="74"/>
                                        </p:tgtEl>
                                      </p:cBhvr>
                                    </p:animEffect>
                                  </p:childTnLst>
                                </p:cTn>
                              </p:par>
                            </p:childTnLst>
                          </p:cTn>
                        </p:par>
                      </p:childTnLst>
                    </p:cTn>
                  </p:par>
                </p:childTnLst>
              </p:cTn>
              <p:nextCondLst>
                <p:cond evt="onClick" delay="0">
                  <p:tgtEl>
                    <p:spTgt spid="73"/>
                  </p:tgtEl>
                </p:cond>
              </p:nextCondLst>
            </p:seq>
            <p:seq concurrent="1" nextAc="seek">
              <p:cTn id="26" restart="whenNotActive" fill="hold" evtFilter="cancelBubble" nodeType="interactiveSeq">
                <p:stCondLst>
                  <p:cond evt="onClick" delay="0">
                    <p:tgtEl>
                      <p:spTgt spid="75"/>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childTnLst>
                    </p:cTn>
                  </p:par>
                </p:childTnLst>
              </p:cTn>
              <p:nextCondLst>
                <p:cond evt="onClick" delay="0">
                  <p:tgtEl>
                    <p:spTgt spid="75"/>
                  </p:tgtEl>
                </p:cond>
              </p:nextCondLst>
            </p:seq>
            <p:seq concurrent="1" nextAc="seek">
              <p:cTn id="32" restart="whenNotActive" fill="hold" evtFilter="cancelBubble" nodeType="interactiveSeq">
                <p:stCondLst>
                  <p:cond evt="onClick" delay="0">
                    <p:tgtEl>
                      <p:spTgt spid="7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childTnLst>
                    </p:cTn>
                  </p:par>
                </p:childTnLst>
              </p:cTn>
              <p:nextCondLst>
                <p:cond evt="onClick" delay="0">
                  <p:tgtEl>
                    <p:spTgt spid="77"/>
                  </p:tgtEl>
                </p:cond>
              </p:nextCondLst>
            </p:seq>
            <p:seq concurrent="1" nextAc="seek">
              <p:cTn id="38" restart="whenNotActive" fill="hold" evtFilter="cancelBubble" nodeType="interactiveSeq">
                <p:stCondLst>
                  <p:cond evt="onClick" delay="0">
                    <p:tgtEl>
                      <p:spTgt spid="79"/>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up)">
                                      <p:cBhvr>
                                        <p:cTn id="43" dur="500"/>
                                        <p:tgtEl>
                                          <p:spTgt spid="80"/>
                                        </p:tgtEl>
                                      </p:cBhvr>
                                    </p:animEffect>
                                  </p:childTnLst>
                                </p:cTn>
                              </p:par>
                            </p:childTnLst>
                          </p:cTn>
                        </p:par>
                      </p:childTnLst>
                    </p:cTn>
                  </p:par>
                </p:childTnLst>
              </p:cTn>
              <p:nextCondLst>
                <p:cond evt="onClick" delay="0">
                  <p:tgtEl>
                    <p:spTgt spid="79"/>
                  </p:tgtEl>
                </p:cond>
              </p:nextCondLst>
            </p:seq>
          </p:childTnLst>
        </p:cTn>
      </p:par>
    </p:tnLst>
    <p:bldLst>
      <p:bldP spid="63" grpId="0" animBg="1"/>
      <p:bldP spid="70" grpId="0" animBg="1"/>
      <p:bldP spid="72" grpId="0" animBg="1"/>
      <p:bldP spid="74" grpId="0" animBg="1"/>
      <p:bldP spid="76" grpId="0" animBg="1"/>
      <p:bldP spid="78"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panose="020B0502020202020204" pitchFamily="34" charset="0"/>
                <a:ea typeface="Century Gothic"/>
                <a:cs typeface="Century Gothic"/>
                <a:sym typeface="Century Gothic"/>
              </a:rPr>
              <a:t>Saying who does what</a:t>
            </a:r>
            <a:endParaRPr lang="en-GB" sz="44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801646" y="60535"/>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08822" y="806473"/>
            <a:ext cx="7070738"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200" b="1" dirty="0">
                <a:solidFill>
                  <a:srgbClr val="002060"/>
                </a:solidFill>
                <a:latin typeface="Century Gothic"/>
                <a:ea typeface="Century Gothic"/>
                <a:cs typeface="Century Gothic"/>
                <a:sym typeface="Century Gothic"/>
              </a:rPr>
              <a:t>[-</a:t>
            </a:r>
            <a:r>
              <a:rPr lang="en-GB" sz="3200" b="1" dirty="0" err="1">
                <a:solidFill>
                  <a:srgbClr val="002060"/>
                </a:solidFill>
                <a:latin typeface="Century Gothic"/>
                <a:ea typeface="Century Gothic"/>
                <a:cs typeface="Century Gothic"/>
                <a:sym typeface="Century Gothic"/>
              </a:rPr>
              <a:t>ar</a:t>
            </a:r>
            <a:r>
              <a:rPr lang="en-GB" sz="3200" b="1" dirty="0">
                <a:solidFill>
                  <a:srgbClr val="002060"/>
                </a:solidFill>
                <a:latin typeface="Century Gothic"/>
                <a:ea typeface="Century Gothic"/>
                <a:cs typeface="Century Gothic"/>
                <a:sym typeface="Century Gothic"/>
              </a:rPr>
              <a:t> &amp; -er verbs: </a:t>
            </a:r>
            <a:r>
              <a:rPr lang="en-GB" sz="3200" dirty="0">
                <a:solidFill>
                  <a:srgbClr val="002060"/>
                </a:solidFill>
                <a:latin typeface="Century Gothic"/>
                <a:ea typeface="Century Gothic"/>
                <a:cs typeface="Century Gothic"/>
                <a:sym typeface="Century Gothic"/>
              </a:rPr>
              <a:t>I, you, s/he</a:t>
            </a:r>
            <a:r>
              <a:rPr lang="en-GB" sz="3200" b="1" dirty="0">
                <a:solidFill>
                  <a:srgbClr val="002060"/>
                </a:solidFill>
                <a:latin typeface="Century Gothic"/>
                <a:ea typeface="Century Gothic"/>
                <a:cs typeface="Century Gothic"/>
                <a:sym typeface="Century Gothic"/>
              </a:rPr>
              <a:t>]</a:t>
            </a:r>
            <a:endParaRPr sz="3200" b="1" i="0" u="none" strike="noStrike" cap="none" dirty="0">
              <a:solidFill>
                <a:srgbClr val="002060"/>
              </a:solidFill>
              <a:latin typeface="Century Gothic"/>
              <a:ea typeface="Century Gothic"/>
              <a:cs typeface="Century Gothic"/>
              <a:sym typeface="Century Gothic"/>
            </a:endParaRPr>
          </a:p>
        </p:txBody>
      </p:sp>
      <p:pic>
        <p:nvPicPr>
          <p:cNvPr id="1026" name="Picture 2" descr="Free vector graphics of Brain">
            <a:extLst>
              <a:ext uri="{FF2B5EF4-FFF2-40B4-BE49-F238E27FC236}">
                <a16:creationId xmlns:a16="http://schemas.microsoft.com/office/drawing/2014/main" id="{A5A1C8B5-254A-72CA-75F4-826D603CE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434" y="193913"/>
            <a:ext cx="1142749" cy="11427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7C90F97-ED9B-18B2-F914-AAD63B0AC751}"/>
              </a:ext>
            </a:extLst>
          </p:cNvPr>
          <p:cNvSpPr txBox="1"/>
          <p:nvPr/>
        </p:nvSpPr>
        <p:spPr>
          <a:xfrm>
            <a:off x="226538" y="1453685"/>
            <a:ext cx="11593756" cy="1200329"/>
          </a:xfrm>
          <a:prstGeom prst="rect">
            <a:avLst/>
          </a:prstGeom>
          <a:noFill/>
        </p:spPr>
        <p:txBody>
          <a:bodyPr wrap="square" rtlCol="0">
            <a:spAutoFit/>
          </a:bodyPr>
          <a:lstStyle/>
          <a:p>
            <a:r>
              <a:rPr lang="en-GB" sz="2400" dirty="0">
                <a:solidFill>
                  <a:srgbClr val="002060"/>
                </a:solidFill>
                <a:latin typeface="Century Gothic" panose="020B0502020202020204" pitchFamily="34" charset="0"/>
                <a:ea typeface="Calibri" panose="020F0502020204030204" pitchFamily="34" charset="0"/>
              </a:rPr>
              <a:t>In Spanish, the words for ‘</a:t>
            </a:r>
            <a:r>
              <a:rPr lang="en-GB" sz="2400" b="1" dirty="0">
                <a:solidFill>
                  <a:srgbClr val="002060"/>
                </a:solidFill>
                <a:latin typeface="Century Gothic" panose="020B0502020202020204" pitchFamily="34" charset="0"/>
                <a:ea typeface="Calibri" panose="020F0502020204030204" pitchFamily="34" charset="0"/>
              </a:rPr>
              <a:t>I</a:t>
            </a:r>
            <a:r>
              <a:rPr lang="en-GB" sz="2400" dirty="0">
                <a:solidFill>
                  <a:srgbClr val="002060"/>
                </a:solidFill>
                <a:latin typeface="Century Gothic" panose="020B0502020202020204" pitchFamily="34" charset="0"/>
                <a:ea typeface="Calibri" panose="020F0502020204030204" pitchFamily="34" charset="0"/>
              </a:rPr>
              <a:t>’ and ‘</a:t>
            </a:r>
            <a:r>
              <a:rPr lang="en-GB" sz="2400" b="1" dirty="0">
                <a:solidFill>
                  <a:srgbClr val="002060"/>
                </a:solidFill>
                <a:latin typeface="Century Gothic" panose="020B0502020202020204" pitchFamily="34" charset="0"/>
                <a:ea typeface="Calibri" panose="020F0502020204030204" pitchFamily="34" charset="0"/>
              </a:rPr>
              <a:t>s/he</a:t>
            </a:r>
            <a:r>
              <a:rPr lang="en-GB" sz="2400" dirty="0">
                <a:solidFill>
                  <a:srgbClr val="002060"/>
                </a:solidFill>
                <a:latin typeface="Century Gothic" panose="020B0502020202020204" pitchFamily="34" charset="0"/>
                <a:ea typeface="Calibri" panose="020F0502020204030204" pitchFamily="34" charset="0"/>
              </a:rPr>
              <a:t>’ (pronouns) are often _____________ and the verb ending </a:t>
            </a:r>
            <a:r>
              <a:rPr lang="en-GB" sz="2400" b="1" dirty="0">
                <a:solidFill>
                  <a:srgbClr val="002060"/>
                </a:solidFill>
                <a:latin typeface="Century Gothic" panose="020B0502020202020204" pitchFamily="34" charset="0"/>
                <a:ea typeface="Calibri" panose="020F0502020204030204" pitchFamily="34" charset="0"/>
              </a:rPr>
              <a:t>__________ </a:t>
            </a:r>
            <a:r>
              <a:rPr lang="en-GB" sz="2400" dirty="0">
                <a:solidFill>
                  <a:srgbClr val="002060"/>
                </a:solidFill>
                <a:latin typeface="Century Gothic" panose="020B0502020202020204" pitchFamily="34" charset="0"/>
              </a:rPr>
              <a:t>to indicate the _____________  who the verb refers to.</a:t>
            </a:r>
          </a:p>
        </p:txBody>
      </p:sp>
      <p:sp>
        <p:nvSpPr>
          <p:cNvPr id="52" name="TextBox 51">
            <a:extLst>
              <a:ext uri="{FF2B5EF4-FFF2-40B4-BE49-F238E27FC236}">
                <a16:creationId xmlns:a16="http://schemas.microsoft.com/office/drawing/2014/main" id="{E8EFB349-00B5-A901-100C-D5F5EF0A6913}"/>
              </a:ext>
            </a:extLst>
          </p:cNvPr>
          <p:cNvSpPr txBox="1"/>
          <p:nvPr/>
        </p:nvSpPr>
        <p:spPr>
          <a:xfrm>
            <a:off x="226538" y="2852577"/>
            <a:ext cx="13102682"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with –</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 the verb ending is ___.</a:t>
            </a:r>
          </a:p>
        </p:txBody>
      </p:sp>
      <p:sp>
        <p:nvSpPr>
          <p:cNvPr id="53" name="TextBox 52">
            <a:extLst>
              <a:ext uri="{FF2B5EF4-FFF2-40B4-BE49-F238E27FC236}">
                <a16:creationId xmlns:a16="http://schemas.microsoft.com/office/drawing/2014/main" id="{6A722BA2-D7C6-FB93-59D4-5C916A2AC7B6}"/>
              </a:ext>
            </a:extLst>
          </p:cNvPr>
          <p:cNvSpPr txBox="1"/>
          <p:nvPr/>
        </p:nvSpPr>
        <p:spPr>
          <a:xfrm>
            <a:off x="226538" y="3536541"/>
            <a:ext cx="11987764"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the verb ending is ____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verbs and ____ with </a:t>
            </a:r>
            <a:br>
              <a:rPr lang="en-GB" sz="2800"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verbs.</a:t>
            </a:r>
          </a:p>
        </p:txBody>
      </p:sp>
      <p:sp>
        <p:nvSpPr>
          <p:cNvPr id="55" name="TextBox 54">
            <a:extLst>
              <a:ext uri="{FF2B5EF4-FFF2-40B4-BE49-F238E27FC236}">
                <a16:creationId xmlns:a16="http://schemas.microsoft.com/office/drawing/2014/main" id="{E1B80270-3D20-4F6F-8FF0-55A05FC231A4}"/>
              </a:ext>
            </a:extLst>
          </p:cNvPr>
          <p:cNvSpPr txBox="1"/>
          <p:nvPr/>
        </p:nvSpPr>
        <p:spPr>
          <a:xfrm>
            <a:off x="226538" y="4725395"/>
            <a:ext cx="12214595"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the verb ending is ___ with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ar</a:t>
            </a:r>
            <a:r>
              <a:rPr lang="en-GB" sz="2800" dirty="0">
                <a:solidFill>
                  <a:srgbClr val="002060"/>
                </a:solidFill>
                <a:latin typeface="Century Gothic" panose="020B0502020202020204" pitchFamily="34" charset="0"/>
              </a:rPr>
              <a:t> verbs and to ___ with</a:t>
            </a:r>
            <a:r>
              <a:rPr lang="en-GB" sz="2800" b="1" dirty="0">
                <a:solidFill>
                  <a:srgbClr val="002060"/>
                </a:solidFill>
                <a:latin typeface="Century Gothic" panose="020B0502020202020204" pitchFamily="34" charset="0"/>
              </a:rPr>
              <a:t> –er </a:t>
            </a:r>
            <a:r>
              <a:rPr lang="en-GB" sz="2800" dirty="0">
                <a:solidFill>
                  <a:srgbClr val="002060"/>
                </a:solidFill>
                <a:latin typeface="Century Gothic" panose="020B0502020202020204" pitchFamily="34" charset="0"/>
              </a:rPr>
              <a:t>verbs.</a:t>
            </a:r>
          </a:p>
        </p:txBody>
      </p:sp>
      <p:sp>
        <p:nvSpPr>
          <p:cNvPr id="5" name="TextBox 4">
            <a:extLst>
              <a:ext uri="{FF2B5EF4-FFF2-40B4-BE49-F238E27FC236}">
                <a16:creationId xmlns:a16="http://schemas.microsoft.com/office/drawing/2014/main" id="{38A23CCF-B9FC-5C12-6537-C836447A57F9}"/>
              </a:ext>
            </a:extLst>
          </p:cNvPr>
          <p:cNvSpPr txBox="1"/>
          <p:nvPr/>
        </p:nvSpPr>
        <p:spPr>
          <a:xfrm>
            <a:off x="-21411" y="5902350"/>
            <a:ext cx="12235712" cy="954107"/>
          </a:xfrm>
          <a:prstGeom prst="rect">
            <a:avLst/>
          </a:prstGeom>
          <a:solidFill>
            <a:schemeClr val="accent5">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    changes 		-a			-es		 unnecessary				-e			person			-as			-o</a:t>
            </a:r>
          </a:p>
        </p:txBody>
      </p:sp>
      <p:sp>
        <p:nvSpPr>
          <p:cNvPr id="57" name="TextBox 56">
            <a:extLst>
              <a:ext uri="{FF2B5EF4-FFF2-40B4-BE49-F238E27FC236}">
                <a16:creationId xmlns:a16="http://schemas.microsoft.com/office/drawing/2014/main" id="{E18224CE-29F3-C2CA-C4E0-B2AA6FDD4781}"/>
              </a:ext>
            </a:extLst>
          </p:cNvPr>
          <p:cNvSpPr txBox="1"/>
          <p:nvPr/>
        </p:nvSpPr>
        <p:spPr>
          <a:xfrm>
            <a:off x="9074814" y="1434055"/>
            <a:ext cx="66736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unnecessary</a:t>
            </a:r>
            <a:endParaRPr lang="en-GB" sz="2400" b="1" dirty="0">
              <a:solidFill>
                <a:srgbClr val="002060"/>
              </a:solidFill>
            </a:endParaRPr>
          </a:p>
        </p:txBody>
      </p:sp>
      <p:sp>
        <p:nvSpPr>
          <p:cNvPr id="59" name="TextBox 58">
            <a:extLst>
              <a:ext uri="{FF2B5EF4-FFF2-40B4-BE49-F238E27FC236}">
                <a16:creationId xmlns:a16="http://schemas.microsoft.com/office/drawing/2014/main" id="{40CB59C5-159C-370D-8EC5-4DDA5F652693}"/>
              </a:ext>
            </a:extLst>
          </p:cNvPr>
          <p:cNvSpPr txBox="1"/>
          <p:nvPr/>
        </p:nvSpPr>
        <p:spPr>
          <a:xfrm>
            <a:off x="3411278" y="1827648"/>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changes</a:t>
            </a:r>
            <a:endParaRPr lang="en-GB" sz="2400" b="1" dirty="0">
              <a:solidFill>
                <a:srgbClr val="002060"/>
              </a:solidFill>
            </a:endParaRPr>
          </a:p>
        </p:txBody>
      </p:sp>
      <p:sp>
        <p:nvSpPr>
          <p:cNvPr id="60" name="TextBox 59">
            <a:extLst>
              <a:ext uri="{FF2B5EF4-FFF2-40B4-BE49-F238E27FC236}">
                <a16:creationId xmlns:a16="http://schemas.microsoft.com/office/drawing/2014/main" id="{5F922BB6-A3A2-A192-9DB0-3D5A104203AC}"/>
              </a:ext>
            </a:extLst>
          </p:cNvPr>
          <p:cNvSpPr txBox="1"/>
          <p:nvPr/>
        </p:nvSpPr>
        <p:spPr>
          <a:xfrm>
            <a:off x="7693435" y="1818862"/>
            <a:ext cx="1544181"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person</a:t>
            </a:r>
            <a:endParaRPr lang="en-GB" sz="2400" b="1" dirty="0">
              <a:solidFill>
                <a:srgbClr val="002060"/>
              </a:solidFill>
            </a:endParaRPr>
          </a:p>
        </p:txBody>
      </p:sp>
      <p:sp>
        <p:nvSpPr>
          <p:cNvPr id="61" name="TextBox 60">
            <a:extLst>
              <a:ext uri="{FF2B5EF4-FFF2-40B4-BE49-F238E27FC236}">
                <a16:creationId xmlns:a16="http://schemas.microsoft.com/office/drawing/2014/main" id="{6F0AD014-ADF8-9805-F5EF-32016FCAD09E}"/>
              </a:ext>
            </a:extLst>
          </p:cNvPr>
          <p:cNvSpPr txBox="1"/>
          <p:nvPr/>
        </p:nvSpPr>
        <p:spPr>
          <a:xfrm>
            <a:off x="8922019" y="287776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-o</a:t>
            </a:r>
            <a:endParaRPr lang="en-GB" sz="2800" b="1" dirty="0">
              <a:solidFill>
                <a:srgbClr val="92D050"/>
              </a:solidFill>
            </a:endParaRPr>
          </a:p>
        </p:txBody>
      </p:sp>
      <p:sp>
        <p:nvSpPr>
          <p:cNvPr id="62" name="TextBox 61">
            <a:extLst>
              <a:ext uri="{FF2B5EF4-FFF2-40B4-BE49-F238E27FC236}">
                <a16:creationId xmlns:a16="http://schemas.microsoft.com/office/drawing/2014/main" id="{9E402D71-BBB1-E4F4-C9DC-BF416C3733C8}"/>
              </a:ext>
            </a:extLst>
          </p:cNvPr>
          <p:cNvSpPr txBox="1"/>
          <p:nvPr/>
        </p:nvSpPr>
        <p:spPr>
          <a:xfrm>
            <a:off x="6157444" y="3522947"/>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-as</a:t>
            </a:r>
            <a:endParaRPr lang="en-GB" sz="2800" b="1" dirty="0">
              <a:solidFill>
                <a:srgbClr val="92D050"/>
              </a:solidFill>
            </a:endParaRPr>
          </a:p>
        </p:txBody>
      </p:sp>
      <p:sp>
        <p:nvSpPr>
          <p:cNvPr id="63" name="TextBox 62">
            <a:extLst>
              <a:ext uri="{FF2B5EF4-FFF2-40B4-BE49-F238E27FC236}">
                <a16:creationId xmlns:a16="http://schemas.microsoft.com/office/drawing/2014/main" id="{9960751C-F101-A65E-516A-42679CEC1DE2}"/>
              </a:ext>
            </a:extLst>
          </p:cNvPr>
          <p:cNvSpPr txBox="1"/>
          <p:nvPr/>
        </p:nvSpPr>
        <p:spPr>
          <a:xfrm>
            <a:off x="10264359" y="3536541"/>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-es</a:t>
            </a:r>
            <a:endParaRPr lang="en-GB" sz="2800" b="1" dirty="0">
              <a:solidFill>
                <a:srgbClr val="92D050"/>
              </a:solidFill>
            </a:endParaRPr>
          </a:p>
        </p:txBody>
      </p:sp>
      <p:sp>
        <p:nvSpPr>
          <p:cNvPr id="64" name="TextBox 63">
            <a:extLst>
              <a:ext uri="{FF2B5EF4-FFF2-40B4-BE49-F238E27FC236}">
                <a16:creationId xmlns:a16="http://schemas.microsoft.com/office/drawing/2014/main" id="{D090E0EC-41EF-FD8F-FF11-25969C57D3D8}"/>
              </a:ext>
            </a:extLst>
          </p:cNvPr>
          <p:cNvSpPr txBox="1"/>
          <p:nvPr/>
        </p:nvSpPr>
        <p:spPr>
          <a:xfrm>
            <a:off x="6670791" y="4744675"/>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-a</a:t>
            </a:r>
            <a:endParaRPr lang="en-GB" sz="2800" b="1" dirty="0">
              <a:solidFill>
                <a:srgbClr val="92D050"/>
              </a:solidFill>
            </a:endParaRPr>
          </a:p>
        </p:txBody>
      </p:sp>
      <p:sp>
        <p:nvSpPr>
          <p:cNvPr id="65" name="TextBox 64">
            <a:extLst>
              <a:ext uri="{FF2B5EF4-FFF2-40B4-BE49-F238E27FC236}">
                <a16:creationId xmlns:a16="http://schemas.microsoft.com/office/drawing/2014/main" id="{9D0064C1-29B3-A49A-3DD8-0B2580E775CF}"/>
              </a:ext>
            </a:extLst>
          </p:cNvPr>
          <p:cNvSpPr txBox="1"/>
          <p:nvPr/>
        </p:nvSpPr>
        <p:spPr>
          <a:xfrm>
            <a:off x="10962646" y="4752923"/>
            <a:ext cx="85764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-e</a:t>
            </a:r>
            <a:endParaRPr lang="en-GB" sz="2800" b="1" dirty="0">
              <a:solidFill>
                <a:srgbClr val="92D050"/>
              </a:solidFill>
            </a:endParaRPr>
          </a:p>
        </p:txBody>
      </p:sp>
    </p:spTree>
    <p:extLst>
      <p:ext uri="{BB962C8B-B14F-4D97-AF65-F5344CB8AC3E}">
        <p14:creationId xmlns:p14="http://schemas.microsoft.com/office/powerpoint/2010/main" val="14647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fade">
                                      <p:cBhvr>
                                        <p:cTn id="17" dur="5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
                                            <p:txEl>
                                              <p:pRg st="0" end="0"/>
                                            </p:txEl>
                                          </p:spTgt>
                                        </p:tgtEl>
                                        <p:attrNameLst>
                                          <p:attrName>style.visibility</p:attrName>
                                        </p:attrNameLst>
                                      </p:cBhvr>
                                      <p:to>
                                        <p:strVal val="visible"/>
                                      </p:to>
                                    </p:set>
                                    <p:animEffect transition="in" filter="fade">
                                      <p:cBhvr>
                                        <p:cTn id="33" dur="500"/>
                                        <p:tgtEl>
                                          <p:spTgt spid="6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xEl>
                                              <p:pRg st="0" end="0"/>
                                            </p:txEl>
                                          </p:spTgt>
                                        </p:tgtEl>
                                        <p:attrNameLst>
                                          <p:attrName>style.visibility</p:attrName>
                                        </p:attrNameLst>
                                      </p:cBhvr>
                                      <p:to>
                                        <p:strVal val="visible"/>
                                      </p:to>
                                    </p:set>
                                    <p:animEffect transition="in" filter="fade">
                                      <p:cBhvr>
                                        <p:cTn id="38" dur="500"/>
                                        <p:tgtEl>
                                          <p:spTgt spid="6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Effect transition="in" filter="fade">
                                      <p:cBhvr>
                                        <p:cTn id="43" dur="500"/>
                                        <p:tgtEl>
                                          <p:spTgt spid="6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Effect transition="in" filter="fade">
                                      <p:cBhvr>
                                        <p:cTn id="48" dur="500"/>
                                        <p:tgtEl>
                                          <p:spTgt spid="6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
                                            <p:txEl>
                                              <p:pRg st="0" end="0"/>
                                            </p:txEl>
                                          </p:spTgt>
                                        </p:tgtEl>
                                        <p:attrNameLst>
                                          <p:attrName>style.visibility</p:attrName>
                                        </p:attrNameLst>
                                      </p:cBhvr>
                                      <p:to>
                                        <p:strVal val="visible"/>
                                      </p:to>
                                    </p:set>
                                    <p:animEffect transition="in" filter="fade">
                                      <p:cBhvr>
                                        <p:cTn id="53"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6" y="208487"/>
            <a:ext cx="8261929"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409B4365-5FA5-EE04-D199-9D52F369D250}"/>
              </a:ext>
            </a:extLst>
          </p:cNvPr>
          <p:cNvSpPr txBox="1"/>
          <p:nvPr/>
        </p:nvSpPr>
        <p:spPr>
          <a:xfrm>
            <a:off x="1136120" y="252731"/>
            <a:ext cx="819716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Escucha y traduce para </a:t>
            </a:r>
            <a:r>
              <a:rPr lang="en-GB" sz="2800" b="1" dirty="0" err="1">
                <a:solidFill>
                  <a:schemeClr val="bg1"/>
                </a:solidFill>
                <a:latin typeface="Century Gothic" panose="020B0502020202020204" pitchFamily="34" charset="0"/>
              </a:rPr>
              <a:t>completar</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dominó</a:t>
            </a:r>
            <a:r>
              <a:rPr lang="en-GB" sz="2800" b="1" dirty="0">
                <a:solidFill>
                  <a:schemeClr val="bg1"/>
                </a:solidFill>
                <a:latin typeface="Century Gothic" panose="020B0502020202020204" pitchFamily="34" charset="0"/>
              </a:rPr>
              <a:t>. </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3377"/>
            <a:ext cx="914400" cy="914400"/>
          </a:xfrm>
          <a:prstGeom prst="rect">
            <a:avLst/>
          </a:prstGeom>
        </p:spPr>
      </p:pic>
      <p:pic>
        <p:nvPicPr>
          <p:cNvPr id="3" name="Graphic 2" descr="Domino Tile outline">
            <a:extLst>
              <a:ext uri="{FF2B5EF4-FFF2-40B4-BE49-F238E27FC236}">
                <a16:creationId xmlns:a16="http://schemas.microsoft.com/office/drawing/2014/main" id="{76D08102-7928-0300-5B54-9AEDE508A6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6379" y="57141"/>
            <a:ext cx="914400" cy="914400"/>
          </a:xfrm>
          <a:prstGeom prst="rect">
            <a:avLst/>
          </a:prstGeom>
        </p:spPr>
      </p:pic>
      <p:pic>
        <p:nvPicPr>
          <p:cNvPr id="9" name="Picture 8">
            <a:extLst>
              <a:ext uri="{FF2B5EF4-FFF2-40B4-BE49-F238E27FC236}">
                <a16:creationId xmlns:a16="http://schemas.microsoft.com/office/drawing/2014/main" id="{AEB4F61C-4CD1-419B-1BCB-84EB24145DA0}"/>
              </a:ext>
            </a:extLst>
          </p:cNvPr>
          <p:cNvPicPr>
            <a:picLocks noChangeAspect="1"/>
          </p:cNvPicPr>
          <p:nvPr/>
        </p:nvPicPr>
        <p:blipFill>
          <a:blip r:embed="rId10"/>
          <a:stretch>
            <a:fillRect/>
          </a:stretch>
        </p:blipFill>
        <p:spPr>
          <a:xfrm>
            <a:off x="398495" y="1595460"/>
            <a:ext cx="1571625" cy="2324100"/>
          </a:xfrm>
          <a:prstGeom prst="rect">
            <a:avLst/>
          </a:prstGeom>
        </p:spPr>
      </p:pic>
      <p:pic>
        <p:nvPicPr>
          <p:cNvPr id="20" name="Picture 19">
            <a:extLst>
              <a:ext uri="{FF2B5EF4-FFF2-40B4-BE49-F238E27FC236}">
                <a16:creationId xmlns:a16="http://schemas.microsoft.com/office/drawing/2014/main" id="{6D1BF7B8-B305-F60D-EA0C-DE6FBE6B0F34}"/>
              </a:ext>
            </a:extLst>
          </p:cNvPr>
          <p:cNvPicPr>
            <a:picLocks noChangeAspect="1"/>
          </p:cNvPicPr>
          <p:nvPr/>
        </p:nvPicPr>
        <p:blipFill>
          <a:blip r:embed="rId11"/>
          <a:stretch>
            <a:fillRect/>
          </a:stretch>
        </p:blipFill>
        <p:spPr>
          <a:xfrm>
            <a:off x="5244957" y="2662260"/>
            <a:ext cx="1600200" cy="2333625"/>
          </a:xfrm>
          <a:prstGeom prst="rect">
            <a:avLst/>
          </a:prstGeom>
        </p:spPr>
      </p:pic>
      <p:sp>
        <p:nvSpPr>
          <p:cNvPr id="23" name="TextBox 22">
            <a:extLst>
              <a:ext uri="{FF2B5EF4-FFF2-40B4-BE49-F238E27FC236}">
                <a16:creationId xmlns:a16="http://schemas.microsoft.com/office/drawing/2014/main" id="{F810A0A9-0EA2-5E5D-3F90-54ABD1EC1ADB}"/>
              </a:ext>
            </a:extLst>
          </p:cNvPr>
          <p:cNvSpPr txBox="1"/>
          <p:nvPr/>
        </p:nvSpPr>
        <p:spPr>
          <a:xfrm>
            <a:off x="274670" y="927738"/>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1</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28" name="Speech Bubble: Rectangle with Corners Rounded 27">
            <a:extLst>
              <a:ext uri="{FF2B5EF4-FFF2-40B4-BE49-F238E27FC236}">
                <a16:creationId xmlns:a16="http://schemas.microsoft.com/office/drawing/2014/main" id="{554A169B-44D5-7576-3207-109009126BC6}"/>
              </a:ext>
            </a:extLst>
          </p:cNvPr>
          <p:cNvSpPr/>
          <p:nvPr/>
        </p:nvSpPr>
        <p:spPr>
          <a:xfrm>
            <a:off x="174599" y="4313344"/>
            <a:ext cx="4843669" cy="612318"/>
          </a:xfrm>
          <a:prstGeom prst="wedgeRoundRectCallout">
            <a:avLst>
              <a:gd name="adj1" fmla="val -37883"/>
              <a:gd name="adj2" fmla="val -869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0C9B9A36-33E4-D2F2-7F6B-E2FE8452CE13}"/>
              </a:ext>
            </a:extLst>
          </p:cNvPr>
          <p:cNvSpPr txBox="1"/>
          <p:nvPr/>
        </p:nvSpPr>
        <p:spPr>
          <a:xfrm>
            <a:off x="210788" y="4367418"/>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verbo en inglés?</a:t>
            </a:r>
          </a:p>
        </p:txBody>
      </p:sp>
      <p:sp>
        <p:nvSpPr>
          <p:cNvPr id="31" name="TextBox 30">
            <a:extLst>
              <a:ext uri="{FF2B5EF4-FFF2-40B4-BE49-F238E27FC236}">
                <a16:creationId xmlns:a16="http://schemas.microsoft.com/office/drawing/2014/main" id="{0A346875-208F-7E45-A650-20DFCC73C0AA}"/>
              </a:ext>
            </a:extLst>
          </p:cNvPr>
          <p:cNvSpPr txBox="1"/>
          <p:nvPr/>
        </p:nvSpPr>
        <p:spPr>
          <a:xfrm>
            <a:off x="9784265" y="5867878"/>
            <a:ext cx="2407735" cy="923330"/>
          </a:xfrm>
          <a:prstGeom prst="rect">
            <a:avLst/>
          </a:prstGeom>
          <a:solidFill>
            <a:srgbClr val="CAE8AA"/>
          </a:solidFill>
        </p:spPr>
        <p:txBody>
          <a:bodyPr wrap="square">
            <a:spAutoFit/>
          </a:bodyPr>
          <a:lstStyle/>
          <a:p>
            <a:r>
              <a:rPr lang="en-GB" b="1" dirty="0">
                <a:solidFill>
                  <a:srgbClr val="002060"/>
                </a:solidFill>
                <a:latin typeface="Century Gothic" panose="020B0502020202020204" pitchFamily="34" charset="0"/>
              </a:rPr>
              <a:t>traduce</a:t>
            </a:r>
            <a:r>
              <a:rPr lang="en-GB" dirty="0">
                <a:solidFill>
                  <a:srgbClr val="002060"/>
                </a:solidFill>
                <a:latin typeface="Century Gothic" panose="020B0502020202020204" pitchFamily="34" charset="0"/>
              </a:rPr>
              <a:t> – translate</a:t>
            </a:r>
          </a:p>
          <a:p>
            <a:r>
              <a:rPr lang="en-GB" dirty="0">
                <a:solidFill>
                  <a:srgbClr val="002060"/>
                </a:solidFill>
                <a:latin typeface="Century Gothic" panose="020B0502020202020204" pitchFamily="34" charset="0"/>
              </a:rPr>
              <a:t>(la) </a:t>
            </a:r>
            <a:r>
              <a:rPr lang="en-GB" sz="1800" b="1" dirty="0" err="1">
                <a:solidFill>
                  <a:srgbClr val="002060"/>
                </a:solidFill>
                <a:latin typeface="Century Gothic" panose="020B0502020202020204" pitchFamily="34" charset="0"/>
              </a:rPr>
              <a:t>tarjeta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card</a:t>
            </a:r>
          </a:p>
          <a:p>
            <a:r>
              <a:rPr lang="en-GB" dirty="0">
                <a:solidFill>
                  <a:srgbClr val="002060"/>
                </a:solidFill>
                <a:latin typeface="Century Gothic" panose="020B0502020202020204" pitchFamily="34" charset="0"/>
              </a:rPr>
              <a:t>(</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sz="1800" b="1" dirty="0">
                <a:solidFill>
                  <a:srgbClr val="002060"/>
                </a:solidFill>
                <a:latin typeface="Century Gothic" panose="020B0502020202020204" pitchFamily="34" charset="0"/>
              </a:rPr>
              <a:t>verbo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verb</a:t>
            </a:r>
            <a:endParaRPr lang="en-GB" dirty="0"/>
          </a:p>
        </p:txBody>
      </p:sp>
      <p:sp>
        <p:nvSpPr>
          <p:cNvPr id="32" name="Rectangle: Rounded Corners 31">
            <a:extLst>
              <a:ext uri="{FF2B5EF4-FFF2-40B4-BE49-F238E27FC236}">
                <a16:creationId xmlns:a16="http://schemas.microsoft.com/office/drawing/2014/main" id="{D4AB2EA5-29EE-C37D-8B83-DEB6AA0F55A9}"/>
              </a:ext>
            </a:extLst>
          </p:cNvPr>
          <p:cNvSpPr/>
          <p:nvPr/>
        </p:nvSpPr>
        <p:spPr>
          <a:xfrm>
            <a:off x="5254483" y="2665031"/>
            <a:ext cx="1571626" cy="122595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4BD286D0-4CD8-7BF5-AF5D-D0C9D5B00B11}"/>
              </a:ext>
            </a:extLst>
          </p:cNvPr>
          <p:cNvSpPr/>
          <p:nvPr/>
        </p:nvSpPr>
        <p:spPr>
          <a:xfrm>
            <a:off x="5284012" y="4016051"/>
            <a:ext cx="1571626" cy="97983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3B0D46-30FA-F904-E8E6-4C284AB6FE45}"/>
              </a:ext>
            </a:extLst>
          </p:cNvPr>
          <p:cNvSpPr txBox="1"/>
          <p:nvPr/>
        </p:nvSpPr>
        <p:spPr>
          <a:xfrm>
            <a:off x="2706161" y="1963357"/>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2</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
        <p:nvSpPr>
          <p:cNvPr id="38" name="Speech Bubble: Rectangle with Corners Rounded 37">
            <a:extLst>
              <a:ext uri="{FF2B5EF4-FFF2-40B4-BE49-F238E27FC236}">
                <a16:creationId xmlns:a16="http://schemas.microsoft.com/office/drawing/2014/main" id="{6443BB27-EEE0-C2CE-09EE-46C802D00597}"/>
              </a:ext>
            </a:extLst>
          </p:cNvPr>
          <p:cNvSpPr/>
          <p:nvPr/>
        </p:nvSpPr>
        <p:spPr>
          <a:xfrm>
            <a:off x="5089578" y="5196196"/>
            <a:ext cx="5347645" cy="612318"/>
          </a:xfrm>
          <a:prstGeom prst="wedgeRoundRectCallout">
            <a:avLst>
              <a:gd name="adj1" fmla="val -35174"/>
              <a:gd name="adj2" fmla="val -13203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9" name="TextBox 38">
            <a:extLst>
              <a:ext uri="{FF2B5EF4-FFF2-40B4-BE49-F238E27FC236}">
                <a16:creationId xmlns:a16="http://schemas.microsoft.com/office/drawing/2014/main" id="{1E768251-2F32-319B-1426-04DE96492420}"/>
              </a:ext>
            </a:extLst>
          </p:cNvPr>
          <p:cNvSpPr txBox="1"/>
          <p:nvPr/>
        </p:nvSpPr>
        <p:spPr>
          <a:xfrm>
            <a:off x="5125767" y="5250270"/>
            <a:ext cx="514085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Tienes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enseña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en</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p>
        </p:txBody>
      </p:sp>
      <p:pic>
        <p:nvPicPr>
          <p:cNvPr id="26" name="Picture 25">
            <a:extLst>
              <a:ext uri="{FF2B5EF4-FFF2-40B4-BE49-F238E27FC236}">
                <a16:creationId xmlns:a16="http://schemas.microsoft.com/office/drawing/2014/main" id="{267F9C8E-E410-330B-B9D9-4791588CAFA8}"/>
              </a:ext>
            </a:extLst>
          </p:cNvPr>
          <p:cNvPicPr>
            <a:picLocks noChangeAspect="1"/>
          </p:cNvPicPr>
          <p:nvPr/>
        </p:nvPicPr>
        <p:blipFill>
          <a:blip r:embed="rId12"/>
          <a:stretch>
            <a:fillRect/>
          </a:stretch>
        </p:blipFill>
        <p:spPr>
          <a:xfrm>
            <a:off x="7717647" y="2629353"/>
            <a:ext cx="1590675" cy="2324100"/>
          </a:xfrm>
          <a:prstGeom prst="rect">
            <a:avLst/>
          </a:prstGeom>
        </p:spPr>
      </p:pic>
      <p:sp>
        <p:nvSpPr>
          <p:cNvPr id="47" name="TextBox 46">
            <a:extLst>
              <a:ext uri="{FF2B5EF4-FFF2-40B4-BE49-F238E27FC236}">
                <a16:creationId xmlns:a16="http://schemas.microsoft.com/office/drawing/2014/main" id="{6CC8E451-E256-D2EC-00CA-77D3FFD6B7D4}"/>
              </a:ext>
            </a:extLst>
          </p:cNvPr>
          <p:cNvSpPr txBox="1"/>
          <p:nvPr/>
        </p:nvSpPr>
        <p:spPr>
          <a:xfrm>
            <a:off x="7696194" y="1971343"/>
            <a:ext cx="427552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Persona 3</a:t>
            </a:r>
            <a:r>
              <a:rPr lang="en-GB" sz="2800" dirty="0">
                <a:solidFill>
                  <a:srgbClr val="002060"/>
                </a:solidFill>
                <a:latin typeface="Century Gothic" panose="020B0502020202020204" pitchFamily="34" charset="0"/>
              </a:rPr>
              <a:t> lee la </a:t>
            </a:r>
            <a:r>
              <a:rPr lang="en-GB" sz="2800" dirty="0" err="1">
                <a:solidFill>
                  <a:srgbClr val="002060"/>
                </a:solidFill>
                <a:latin typeface="Century Gothic" panose="020B0502020202020204" pitchFamily="34" charset="0"/>
              </a:rPr>
              <a:t>tarjeta</a:t>
            </a: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9614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29" grpId="0"/>
      <p:bldP spid="32" grpId="0" animBg="1"/>
      <p:bldP spid="33" grpId="0" animBg="1"/>
      <p:bldP spid="37" grpId="0"/>
      <p:bldP spid="38" grpId="0" animBg="1"/>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2271598338"/>
              </p:ext>
            </p:extLst>
          </p:nvPr>
        </p:nvGraphicFramePr>
        <p:xfrm>
          <a:off x="0" y="0"/>
          <a:ext cx="12192000" cy="68580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539824361"/>
                    </a:ext>
                  </a:extLst>
                </a:gridCol>
                <a:gridCol w="1524000">
                  <a:extLst>
                    <a:ext uri="{9D8B030D-6E8A-4147-A177-3AD203B41FA5}">
                      <a16:colId xmlns:a16="http://schemas.microsoft.com/office/drawing/2014/main" val="3865893889"/>
                    </a:ext>
                  </a:extLst>
                </a:gridCol>
                <a:gridCol w="1524000">
                  <a:extLst>
                    <a:ext uri="{9D8B030D-6E8A-4147-A177-3AD203B41FA5}">
                      <a16:colId xmlns:a16="http://schemas.microsoft.com/office/drawing/2014/main" val="817109057"/>
                    </a:ext>
                  </a:extLst>
                </a:gridCol>
                <a:gridCol w="1524000">
                  <a:extLst>
                    <a:ext uri="{9D8B030D-6E8A-4147-A177-3AD203B41FA5}">
                      <a16:colId xmlns:a16="http://schemas.microsoft.com/office/drawing/2014/main" val="3864797112"/>
                    </a:ext>
                  </a:extLst>
                </a:gridCol>
                <a:gridCol w="1524000">
                  <a:extLst>
                    <a:ext uri="{9D8B030D-6E8A-4147-A177-3AD203B41FA5}">
                      <a16:colId xmlns:a16="http://schemas.microsoft.com/office/drawing/2014/main" val="1225935844"/>
                    </a:ext>
                  </a:extLst>
                </a:gridCol>
                <a:gridCol w="1524000">
                  <a:extLst>
                    <a:ext uri="{9D8B030D-6E8A-4147-A177-3AD203B41FA5}">
                      <a16:colId xmlns:a16="http://schemas.microsoft.com/office/drawing/2014/main" val="156190556"/>
                    </a:ext>
                  </a:extLst>
                </a:gridCol>
                <a:gridCol w="1524000">
                  <a:extLst>
                    <a:ext uri="{9D8B030D-6E8A-4147-A177-3AD203B41FA5}">
                      <a16:colId xmlns:a16="http://schemas.microsoft.com/office/drawing/2014/main" val="960476803"/>
                    </a:ext>
                  </a:extLst>
                </a:gridCol>
                <a:gridCol w="1524000">
                  <a:extLst>
                    <a:ext uri="{9D8B030D-6E8A-4147-A177-3AD203B41FA5}">
                      <a16:colId xmlns:a16="http://schemas.microsoft.com/office/drawing/2014/main" val="3502931310"/>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064283553"/>
                  </a:ext>
                </a:extLst>
              </a:tr>
              <a:tr h="2286000">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
        <p:nvSpPr>
          <p:cNvPr id="5" name="Rectangle 4">
            <a:extLst>
              <a:ext uri="{FF2B5EF4-FFF2-40B4-BE49-F238E27FC236}">
                <a16:creationId xmlns:a16="http://schemas.microsoft.com/office/drawing/2014/main" id="{80A2224C-0C58-3A08-1C1B-963A09DA7A18}"/>
              </a:ext>
            </a:extLst>
          </p:cNvPr>
          <p:cNvSpPr/>
          <p:nvPr/>
        </p:nvSpPr>
        <p:spPr>
          <a:xfrm>
            <a:off x="221226" y="11797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9D9B642-1BA0-D680-0726-5145066AFEF4}"/>
              </a:ext>
            </a:extLst>
          </p:cNvPr>
          <p:cNvSpPr/>
          <p:nvPr/>
        </p:nvSpPr>
        <p:spPr>
          <a:xfrm>
            <a:off x="171572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199C216-15F2-0B99-DA4E-880F747A5A3B}"/>
              </a:ext>
            </a:extLst>
          </p:cNvPr>
          <p:cNvSpPr/>
          <p:nvPr/>
        </p:nvSpPr>
        <p:spPr>
          <a:xfrm>
            <a:off x="3323303"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C815A6D-F08D-F068-88C6-DDC29818D77B}"/>
              </a:ext>
            </a:extLst>
          </p:cNvPr>
          <p:cNvSpPr/>
          <p:nvPr/>
        </p:nvSpPr>
        <p:spPr>
          <a:xfrm>
            <a:off x="4817806"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ocar, Icono, Imagen Gratis, Vector">
            <a:extLst>
              <a:ext uri="{FF2B5EF4-FFF2-40B4-BE49-F238E27FC236}">
                <a16:creationId xmlns:a16="http://schemas.microsoft.com/office/drawing/2014/main" id="{34A89C97-0BDB-FB76-532C-910C0D209D0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42" y="297427"/>
            <a:ext cx="496528" cy="4965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26AEDA-6772-FEDE-EA9E-09B0B5CBDBF3}"/>
              </a:ext>
            </a:extLst>
          </p:cNvPr>
          <p:cNvSpPr txBox="1"/>
          <p:nvPr/>
        </p:nvSpPr>
        <p:spPr>
          <a:xfrm>
            <a:off x="605077" y="439371"/>
            <a:ext cx="785793" cy="369332"/>
          </a:xfrm>
          <a:prstGeom prst="rect">
            <a:avLst/>
          </a:prstGeom>
          <a:noFill/>
        </p:spPr>
        <p:txBody>
          <a:bodyPr wrap="none" rtlCol="0">
            <a:spAutoFit/>
          </a:bodyPr>
          <a:lstStyle/>
          <a:p>
            <a:r>
              <a:rPr lang="en-GB" b="1" dirty="0">
                <a:solidFill>
                  <a:srgbClr val="002060"/>
                </a:solidFill>
                <a:latin typeface="Century Gothic" panose="020B0502020202020204" pitchFamily="34" charset="0"/>
              </a:rPr>
              <a:t>inicio</a:t>
            </a:r>
          </a:p>
        </p:txBody>
      </p:sp>
      <p:sp>
        <p:nvSpPr>
          <p:cNvPr id="13" name="TextBox 12">
            <a:extLst>
              <a:ext uri="{FF2B5EF4-FFF2-40B4-BE49-F238E27FC236}">
                <a16:creationId xmlns:a16="http://schemas.microsoft.com/office/drawing/2014/main" id="{0B00192F-4941-43DA-E7BC-E7A68BF254AE}"/>
              </a:ext>
            </a:extLst>
          </p:cNvPr>
          <p:cNvSpPr txBox="1"/>
          <p:nvPr/>
        </p:nvSpPr>
        <p:spPr>
          <a:xfrm>
            <a:off x="137650" y="1406185"/>
            <a:ext cx="1253219"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cuido</a:t>
            </a:r>
          </a:p>
        </p:txBody>
      </p:sp>
      <p:sp>
        <p:nvSpPr>
          <p:cNvPr id="14" name="TextBox 13">
            <a:extLst>
              <a:ext uri="{FF2B5EF4-FFF2-40B4-BE49-F238E27FC236}">
                <a16:creationId xmlns:a16="http://schemas.microsoft.com/office/drawing/2014/main" id="{8E61FFF6-119C-89D9-39B7-46B4C62E3ECD}"/>
              </a:ext>
            </a:extLst>
          </p:cNvPr>
          <p:cNvSpPr txBox="1"/>
          <p:nvPr/>
        </p:nvSpPr>
        <p:spPr>
          <a:xfrm>
            <a:off x="1612686"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look after</a:t>
            </a:r>
          </a:p>
        </p:txBody>
      </p:sp>
      <p:sp>
        <p:nvSpPr>
          <p:cNvPr id="15" name="TextBox 14">
            <a:extLst>
              <a:ext uri="{FF2B5EF4-FFF2-40B4-BE49-F238E27FC236}">
                <a16:creationId xmlns:a16="http://schemas.microsoft.com/office/drawing/2014/main" id="{A2A8D091-7E6D-0755-8C31-E063DB710729}"/>
              </a:ext>
            </a:extLst>
          </p:cNvPr>
          <p:cNvSpPr txBox="1"/>
          <p:nvPr/>
        </p:nvSpPr>
        <p:spPr>
          <a:xfrm>
            <a:off x="1528519" y="1406185"/>
            <a:ext cx="1524396"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enseña</a:t>
            </a:r>
          </a:p>
        </p:txBody>
      </p:sp>
      <p:sp>
        <p:nvSpPr>
          <p:cNvPr id="16" name="TextBox 15">
            <a:extLst>
              <a:ext uri="{FF2B5EF4-FFF2-40B4-BE49-F238E27FC236}">
                <a16:creationId xmlns:a16="http://schemas.microsoft.com/office/drawing/2014/main" id="{F35E3685-6FF2-F071-3C56-F96CC7E69A37}"/>
              </a:ext>
            </a:extLst>
          </p:cNvPr>
          <p:cNvSpPr txBox="1"/>
          <p:nvPr/>
        </p:nvSpPr>
        <p:spPr>
          <a:xfrm>
            <a:off x="3170898" y="103157"/>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shows, teaches</a:t>
            </a:r>
          </a:p>
        </p:txBody>
      </p:sp>
      <p:sp>
        <p:nvSpPr>
          <p:cNvPr id="17" name="TextBox 16">
            <a:extLst>
              <a:ext uri="{FF2B5EF4-FFF2-40B4-BE49-F238E27FC236}">
                <a16:creationId xmlns:a16="http://schemas.microsoft.com/office/drawing/2014/main" id="{9FBD592F-5F04-BFBC-9F67-41F8F9BE3917}"/>
              </a:ext>
            </a:extLst>
          </p:cNvPr>
          <p:cNvSpPr txBox="1"/>
          <p:nvPr/>
        </p:nvSpPr>
        <p:spPr>
          <a:xfrm>
            <a:off x="3017712" y="137958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pasas</a:t>
            </a:r>
          </a:p>
        </p:txBody>
      </p:sp>
      <p:sp>
        <p:nvSpPr>
          <p:cNvPr id="18" name="TextBox 17">
            <a:extLst>
              <a:ext uri="{FF2B5EF4-FFF2-40B4-BE49-F238E27FC236}">
                <a16:creationId xmlns:a16="http://schemas.microsoft.com/office/drawing/2014/main" id="{67CFC9B8-F766-257D-BC96-1DEABBD29B6B}"/>
              </a:ext>
            </a:extLst>
          </p:cNvPr>
          <p:cNvSpPr txBox="1"/>
          <p:nvPr/>
        </p:nvSpPr>
        <p:spPr>
          <a:xfrm>
            <a:off x="4675433" y="75716"/>
            <a:ext cx="127328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spend, pass</a:t>
            </a:r>
          </a:p>
        </p:txBody>
      </p:sp>
      <p:sp>
        <p:nvSpPr>
          <p:cNvPr id="19" name="TextBox 18">
            <a:extLst>
              <a:ext uri="{FF2B5EF4-FFF2-40B4-BE49-F238E27FC236}">
                <a16:creationId xmlns:a16="http://schemas.microsoft.com/office/drawing/2014/main" id="{4EB1737C-49D4-AF71-A33C-979F4F6038C3}"/>
              </a:ext>
            </a:extLst>
          </p:cNvPr>
          <p:cNvSpPr txBox="1"/>
          <p:nvPr/>
        </p:nvSpPr>
        <p:spPr>
          <a:xfrm>
            <a:off x="4576519" y="1381240"/>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a:t>
            </a:r>
          </a:p>
        </p:txBody>
      </p:sp>
      <p:sp>
        <p:nvSpPr>
          <p:cNvPr id="22" name="Rectangle 21">
            <a:extLst>
              <a:ext uri="{FF2B5EF4-FFF2-40B4-BE49-F238E27FC236}">
                <a16:creationId xmlns:a16="http://schemas.microsoft.com/office/drawing/2014/main" id="{39F9F4F0-5223-CEFC-0F1B-0A6B355B68D9}"/>
              </a:ext>
            </a:extLst>
          </p:cNvPr>
          <p:cNvSpPr/>
          <p:nvPr/>
        </p:nvSpPr>
        <p:spPr>
          <a:xfrm>
            <a:off x="6322535"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DEFC54D-76F2-961C-93BA-68753AD94D81}"/>
              </a:ext>
            </a:extLst>
          </p:cNvPr>
          <p:cNvSpPr/>
          <p:nvPr/>
        </p:nvSpPr>
        <p:spPr>
          <a:xfrm>
            <a:off x="7930109" y="11797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CEEFFE6-A46B-3883-7496-B8CD4B6F69B6}"/>
              </a:ext>
            </a:extLst>
          </p:cNvPr>
          <p:cNvSpPr/>
          <p:nvPr/>
        </p:nvSpPr>
        <p:spPr>
          <a:xfrm>
            <a:off x="9424612" y="11797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267E977-6FF2-9B56-EDF9-FD1FA05138E8}"/>
              </a:ext>
            </a:extLst>
          </p:cNvPr>
          <p:cNvSpPr txBox="1"/>
          <p:nvPr/>
        </p:nvSpPr>
        <p:spPr>
          <a:xfrm>
            <a:off x="6219492" y="206393"/>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eats</a:t>
            </a:r>
          </a:p>
        </p:txBody>
      </p:sp>
      <p:sp>
        <p:nvSpPr>
          <p:cNvPr id="26" name="TextBox 25">
            <a:extLst>
              <a:ext uri="{FF2B5EF4-FFF2-40B4-BE49-F238E27FC236}">
                <a16:creationId xmlns:a16="http://schemas.microsoft.com/office/drawing/2014/main" id="{FFA22718-8C73-A50B-9A2C-38E39C9F1459}"/>
              </a:ext>
            </a:extLst>
          </p:cNvPr>
          <p:cNvSpPr txBox="1"/>
          <p:nvPr/>
        </p:nvSpPr>
        <p:spPr>
          <a:xfrm>
            <a:off x="6135326" y="1408681"/>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aprendo</a:t>
            </a:r>
            <a:endParaRPr lang="en-GB" sz="24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4CB637D9-3CF2-92C3-3BA0-1156D8418002}"/>
              </a:ext>
            </a:extLst>
          </p:cNvPr>
          <p:cNvSpPr txBox="1"/>
          <p:nvPr/>
        </p:nvSpPr>
        <p:spPr>
          <a:xfrm>
            <a:off x="7784515" y="362548"/>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learn</a:t>
            </a:r>
          </a:p>
        </p:txBody>
      </p:sp>
      <p:sp>
        <p:nvSpPr>
          <p:cNvPr id="28" name="TextBox 27">
            <a:extLst>
              <a:ext uri="{FF2B5EF4-FFF2-40B4-BE49-F238E27FC236}">
                <a16:creationId xmlns:a16="http://schemas.microsoft.com/office/drawing/2014/main" id="{6305CC40-7356-5390-B6A9-43EB4F52B929}"/>
              </a:ext>
            </a:extLst>
          </p:cNvPr>
          <p:cNvSpPr txBox="1"/>
          <p:nvPr/>
        </p:nvSpPr>
        <p:spPr>
          <a:xfrm>
            <a:off x="7678790" y="1408681"/>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ves</a:t>
            </a:r>
            <a:endParaRPr lang="en-GB" sz="28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38DC414C-1F9D-EBEB-A450-AA7DDF7FEA2F}"/>
              </a:ext>
            </a:extLst>
          </p:cNvPr>
          <p:cNvSpPr txBox="1"/>
          <p:nvPr/>
        </p:nvSpPr>
        <p:spPr>
          <a:xfrm>
            <a:off x="9306034" y="218786"/>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see, watch</a:t>
            </a:r>
          </a:p>
        </p:txBody>
      </p:sp>
      <p:sp>
        <p:nvSpPr>
          <p:cNvPr id="30" name="TextBox 29">
            <a:extLst>
              <a:ext uri="{FF2B5EF4-FFF2-40B4-BE49-F238E27FC236}">
                <a16:creationId xmlns:a16="http://schemas.microsoft.com/office/drawing/2014/main" id="{B0E6C3A9-5994-9AD4-BC3C-842127184E98}"/>
              </a:ext>
            </a:extLst>
          </p:cNvPr>
          <p:cNvSpPr txBox="1"/>
          <p:nvPr/>
        </p:nvSpPr>
        <p:spPr>
          <a:xfrm>
            <a:off x="9183325" y="1381240"/>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nadas</a:t>
            </a:r>
            <a:endParaRPr lang="en-GB" sz="2800" b="1" dirty="0">
              <a:solidFill>
                <a:srgbClr val="002060"/>
              </a:solidFill>
              <a:latin typeface="Century Gothic" panose="020B0502020202020204" pitchFamily="34" charset="0"/>
            </a:endParaRPr>
          </a:p>
        </p:txBody>
      </p:sp>
      <p:sp>
        <p:nvSpPr>
          <p:cNvPr id="33" name="Rectangle 32">
            <a:extLst>
              <a:ext uri="{FF2B5EF4-FFF2-40B4-BE49-F238E27FC236}">
                <a16:creationId xmlns:a16="http://schemas.microsoft.com/office/drawing/2014/main" id="{4365F65B-DB65-40AC-473E-12F43B777FBF}"/>
              </a:ext>
            </a:extLst>
          </p:cNvPr>
          <p:cNvSpPr/>
          <p:nvPr/>
        </p:nvSpPr>
        <p:spPr>
          <a:xfrm>
            <a:off x="10860710" y="11673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9AAE134-84DA-B081-98DF-25A9448D284A}"/>
              </a:ext>
            </a:extLst>
          </p:cNvPr>
          <p:cNvSpPr txBox="1"/>
          <p:nvPr/>
        </p:nvSpPr>
        <p:spPr>
          <a:xfrm>
            <a:off x="10742132" y="206393"/>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swim</a:t>
            </a:r>
          </a:p>
        </p:txBody>
      </p:sp>
      <p:sp>
        <p:nvSpPr>
          <p:cNvPr id="35" name="TextBox 34">
            <a:extLst>
              <a:ext uri="{FF2B5EF4-FFF2-40B4-BE49-F238E27FC236}">
                <a16:creationId xmlns:a16="http://schemas.microsoft.com/office/drawing/2014/main" id="{A78D53B8-7F3E-EFD0-AECD-8E44F6F7D040}"/>
              </a:ext>
            </a:extLst>
          </p:cNvPr>
          <p:cNvSpPr txBox="1"/>
          <p:nvPr/>
        </p:nvSpPr>
        <p:spPr>
          <a:xfrm>
            <a:off x="10601672" y="1398343"/>
            <a:ext cx="1660132"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475E65B-F92D-E4CD-2162-859C33D4F286}"/>
              </a:ext>
            </a:extLst>
          </p:cNvPr>
          <p:cNvSpPr/>
          <p:nvPr/>
        </p:nvSpPr>
        <p:spPr>
          <a:xfrm>
            <a:off x="221226" y="350133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8E3B0C6-C18A-3807-64C1-CD68E7A115CB}"/>
              </a:ext>
            </a:extLst>
          </p:cNvPr>
          <p:cNvSpPr/>
          <p:nvPr/>
        </p:nvSpPr>
        <p:spPr>
          <a:xfrm>
            <a:off x="171572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EB9B3B2-2751-7A8C-CC0C-910F84C80439}"/>
              </a:ext>
            </a:extLst>
          </p:cNvPr>
          <p:cNvSpPr/>
          <p:nvPr/>
        </p:nvSpPr>
        <p:spPr>
          <a:xfrm>
            <a:off x="3323303"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FD9703B-176F-9910-CD19-B649F425B22C}"/>
              </a:ext>
            </a:extLst>
          </p:cNvPr>
          <p:cNvSpPr/>
          <p:nvPr/>
        </p:nvSpPr>
        <p:spPr>
          <a:xfrm>
            <a:off x="4817806"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525AD9B-03F1-53A0-77E6-2B1FCA84D1BA}"/>
              </a:ext>
            </a:extLst>
          </p:cNvPr>
          <p:cNvSpPr txBox="1"/>
          <p:nvPr/>
        </p:nvSpPr>
        <p:spPr>
          <a:xfrm>
            <a:off x="14748" y="3808087"/>
            <a:ext cx="1509452" cy="369332"/>
          </a:xfrm>
          <a:prstGeom prst="rect">
            <a:avLst/>
          </a:prstGeom>
          <a:noFill/>
        </p:spPr>
        <p:txBody>
          <a:bodyPr wrap="square">
            <a:spAutoFit/>
          </a:bodyPr>
          <a:lstStyle/>
          <a:p>
            <a:r>
              <a:rPr lang="en-GB" b="1" dirty="0" err="1">
                <a:solidFill>
                  <a:srgbClr val="002060"/>
                </a:solidFill>
                <a:latin typeface="Century Gothic" panose="020B0502020202020204" pitchFamily="34" charset="0"/>
              </a:rPr>
              <a:t>comprende</a:t>
            </a:r>
            <a:endParaRPr lang="en-GB"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16E38471-34C7-EC33-A6E0-BCED934AD983}"/>
              </a:ext>
            </a:extLst>
          </p:cNvPr>
          <p:cNvSpPr txBox="1"/>
          <p:nvPr/>
        </p:nvSpPr>
        <p:spPr>
          <a:xfrm>
            <a:off x="1428112" y="2616351"/>
            <a:ext cx="1620675" cy="677108"/>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understands</a:t>
            </a:r>
            <a:endParaRPr lang="en-GB" sz="20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2037F212-C05F-6140-8973-BEDD107ECFF0}"/>
              </a:ext>
            </a:extLst>
          </p:cNvPr>
          <p:cNvSpPr txBox="1"/>
          <p:nvPr/>
        </p:nvSpPr>
        <p:spPr>
          <a:xfrm>
            <a:off x="1556345" y="3760715"/>
            <a:ext cx="1632793" cy="430887"/>
          </a:xfrm>
          <a:prstGeom prst="rect">
            <a:avLst/>
          </a:prstGeom>
          <a:noFill/>
        </p:spPr>
        <p:txBody>
          <a:bodyPr wrap="square">
            <a:spAutoFit/>
          </a:bodyPr>
          <a:lstStyle/>
          <a:p>
            <a:r>
              <a:rPr lang="en-GB" sz="2200" b="1" dirty="0" err="1">
                <a:solidFill>
                  <a:srgbClr val="002060"/>
                </a:solidFill>
                <a:latin typeface="Century Gothic" panose="020B0502020202020204" pitchFamily="34" charset="0"/>
              </a:rPr>
              <a:t>necesitas</a:t>
            </a:r>
            <a:endParaRPr lang="en-GB" sz="2200" b="1"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CDA44446-4432-9455-B3FB-CC21AD8EEC77}"/>
              </a:ext>
            </a:extLst>
          </p:cNvPr>
          <p:cNvSpPr txBox="1"/>
          <p:nvPr/>
        </p:nvSpPr>
        <p:spPr>
          <a:xfrm>
            <a:off x="3170898" y="2513115"/>
            <a:ext cx="1273280" cy="707886"/>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You need</a:t>
            </a:r>
          </a:p>
        </p:txBody>
      </p:sp>
      <p:sp>
        <p:nvSpPr>
          <p:cNvPr id="46" name="TextBox 45">
            <a:extLst>
              <a:ext uri="{FF2B5EF4-FFF2-40B4-BE49-F238E27FC236}">
                <a16:creationId xmlns:a16="http://schemas.microsoft.com/office/drawing/2014/main" id="{41FC7A45-C5C7-FB38-FC6C-DF88CE64FF6D}"/>
              </a:ext>
            </a:extLst>
          </p:cNvPr>
          <p:cNvSpPr txBox="1"/>
          <p:nvPr/>
        </p:nvSpPr>
        <p:spPr>
          <a:xfrm>
            <a:off x="3071984" y="3729937"/>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juego</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82B11F13-64AB-EFF4-9BEF-E1C11CD0DC87}"/>
              </a:ext>
            </a:extLst>
          </p:cNvPr>
          <p:cNvSpPr txBox="1"/>
          <p:nvPr/>
        </p:nvSpPr>
        <p:spPr>
          <a:xfrm>
            <a:off x="4675433" y="2719843"/>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play</a:t>
            </a:r>
          </a:p>
        </p:txBody>
      </p:sp>
      <p:sp>
        <p:nvSpPr>
          <p:cNvPr id="48" name="TextBox 47">
            <a:extLst>
              <a:ext uri="{FF2B5EF4-FFF2-40B4-BE49-F238E27FC236}">
                <a16:creationId xmlns:a16="http://schemas.microsoft.com/office/drawing/2014/main" id="{53DDCC3D-EA00-7605-4ACB-A1295C31C2B6}"/>
              </a:ext>
            </a:extLst>
          </p:cNvPr>
          <p:cNvSpPr txBox="1"/>
          <p:nvPr/>
        </p:nvSpPr>
        <p:spPr>
          <a:xfrm>
            <a:off x="4576519"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leo</a:t>
            </a:r>
            <a:endParaRPr lang="en-GB" sz="2800" b="1" dirty="0">
              <a:solidFill>
                <a:srgbClr val="002060"/>
              </a:solidFill>
              <a:latin typeface="Century Gothic" panose="020B0502020202020204" pitchFamily="34" charset="0"/>
            </a:endParaRPr>
          </a:p>
        </p:txBody>
      </p:sp>
      <p:sp>
        <p:nvSpPr>
          <p:cNvPr id="49" name="Rectangle 48">
            <a:extLst>
              <a:ext uri="{FF2B5EF4-FFF2-40B4-BE49-F238E27FC236}">
                <a16:creationId xmlns:a16="http://schemas.microsoft.com/office/drawing/2014/main" id="{79DEE0A1-B69E-6A9F-9D0D-A14D9D122B04}"/>
              </a:ext>
            </a:extLst>
          </p:cNvPr>
          <p:cNvSpPr/>
          <p:nvPr/>
        </p:nvSpPr>
        <p:spPr>
          <a:xfrm>
            <a:off x="6322535"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FC091C3-D8F5-1D0D-FB7E-5425247CD218}"/>
              </a:ext>
            </a:extLst>
          </p:cNvPr>
          <p:cNvSpPr/>
          <p:nvPr/>
        </p:nvSpPr>
        <p:spPr>
          <a:xfrm>
            <a:off x="7930109" y="350133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58E324E-B558-3E70-9597-1181A36AC856}"/>
              </a:ext>
            </a:extLst>
          </p:cNvPr>
          <p:cNvSpPr/>
          <p:nvPr/>
        </p:nvSpPr>
        <p:spPr>
          <a:xfrm>
            <a:off x="9424612" y="3501337"/>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A5AC4D58-1BAC-33F9-1CC2-33EDCFD4B124}"/>
              </a:ext>
            </a:extLst>
          </p:cNvPr>
          <p:cNvSpPr txBox="1"/>
          <p:nvPr/>
        </p:nvSpPr>
        <p:spPr>
          <a:xfrm>
            <a:off x="6219492" y="2616351"/>
            <a:ext cx="1253219"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read</a:t>
            </a:r>
          </a:p>
        </p:txBody>
      </p:sp>
      <p:sp>
        <p:nvSpPr>
          <p:cNvPr id="53" name="TextBox 52">
            <a:extLst>
              <a:ext uri="{FF2B5EF4-FFF2-40B4-BE49-F238E27FC236}">
                <a16:creationId xmlns:a16="http://schemas.microsoft.com/office/drawing/2014/main" id="{4CF934E0-E4CA-7CC4-BD0A-693E2B8AF9CB}"/>
              </a:ext>
            </a:extLst>
          </p:cNvPr>
          <p:cNvSpPr txBox="1"/>
          <p:nvPr/>
        </p:nvSpPr>
        <p:spPr>
          <a:xfrm>
            <a:off x="6135326" y="3729937"/>
            <a:ext cx="152439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camina</a:t>
            </a:r>
            <a:endParaRPr lang="en-GB" sz="2400" b="1"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A193FB22-B421-7580-B4AE-6D5F763E8A72}"/>
              </a:ext>
            </a:extLst>
          </p:cNvPr>
          <p:cNvSpPr txBox="1"/>
          <p:nvPr/>
        </p:nvSpPr>
        <p:spPr>
          <a:xfrm>
            <a:off x="7740073" y="253517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walks</a:t>
            </a:r>
          </a:p>
        </p:txBody>
      </p:sp>
      <p:sp>
        <p:nvSpPr>
          <p:cNvPr id="55" name="TextBox 54">
            <a:extLst>
              <a:ext uri="{FF2B5EF4-FFF2-40B4-BE49-F238E27FC236}">
                <a16:creationId xmlns:a16="http://schemas.microsoft.com/office/drawing/2014/main" id="{3AB61FBD-3C8A-9BDA-9CFB-BC701B18F52A}"/>
              </a:ext>
            </a:extLst>
          </p:cNvPr>
          <p:cNvSpPr txBox="1"/>
          <p:nvPr/>
        </p:nvSpPr>
        <p:spPr>
          <a:xfrm>
            <a:off x="7605450" y="3745326"/>
            <a:ext cx="1524396" cy="446276"/>
          </a:xfrm>
          <a:prstGeom prst="rect">
            <a:avLst/>
          </a:prstGeom>
          <a:noFill/>
        </p:spPr>
        <p:txBody>
          <a:bodyPr wrap="square">
            <a:spAutoFit/>
          </a:bodyPr>
          <a:lstStyle/>
          <a:p>
            <a:pPr algn="ctr"/>
            <a:r>
              <a:rPr lang="en-GB" sz="2300" b="1" dirty="0" err="1">
                <a:solidFill>
                  <a:srgbClr val="002060"/>
                </a:solidFill>
                <a:latin typeface="Century Gothic" panose="020B0502020202020204" pitchFamily="34" charset="0"/>
              </a:rPr>
              <a:t>practicas</a:t>
            </a:r>
            <a:endParaRPr lang="en-GB" sz="2300" b="1"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6E15B3EA-AC36-0DE0-C8D1-CAC5830639E0}"/>
              </a:ext>
            </a:extLst>
          </p:cNvPr>
          <p:cNvSpPr txBox="1"/>
          <p:nvPr/>
        </p:nvSpPr>
        <p:spPr>
          <a:xfrm>
            <a:off x="9057795" y="2554795"/>
            <a:ext cx="1780618"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practise</a:t>
            </a:r>
          </a:p>
        </p:txBody>
      </p:sp>
      <p:sp>
        <p:nvSpPr>
          <p:cNvPr id="57" name="TextBox 56">
            <a:extLst>
              <a:ext uri="{FF2B5EF4-FFF2-40B4-BE49-F238E27FC236}">
                <a16:creationId xmlns:a16="http://schemas.microsoft.com/office/drawing/2014/main" id="{1F5909B1-66C0-35F7-571B-F35409E55714}"/>
              </a:ext>
            </a:extLst>
          </p:cNvPr>
          <p:cNvSpPr txBox="1"/>
          <p:nvPr/>
        </p:nvSpPr>
        <p:spPr>
          <a:xfrm>
            <a:off x="9183325" y="3702496"/>
            <a:ext cx="1524396" cy="523220"/>
          </a:xfrm>
          <a:prstGeom prst="rect">
            <a:avLst/>
          </a:prstGeom>
          <a:noFill/>
        </p:spPr>
        <p:txBody>
          <a:bodyPr wrap="square">
            <a:spAutoFit/>
          </a:bodyPr>
          <a:lstStyle/>
          <a:p>
            <a:pPr algn="ctr"/>
            <a:r>
              <a:rPr lang="en-GB" sz="2800" b="1" dirty="0" err="1">
                <a:solidFill>
                  <a:srgbClr val="002060"/>
                </a:solidFill>
                <a:latin typeface="Century Gothic" panose="020B0502020202020204" pitchFamily="34" charset="0"/>
              </a:rPr>
              <a:t>cuida</a:t>
            </a:r>
            <a:endParaRPr lang="en-GB" sz="2800" b="1" dirty="0">
              <a:solidFill>
                <a:srgbClr val="002060"/>
              </a:solidFill>
              <a:latin typeface="Century Gothic" panose="020B0502020202020204" pitchFamily="34" charset="0"/>
            </a:endParaRPr>
          </a:p>
        </p:txBody>
      </p:sp>
      <p:sp>
        <p:nvSpPr>
          <p:cNvPr id="58" name="Rectangle 57">
            <a:extLst>
              <a:ext uri="{FF2B5EF4-FFF2-40B4-BE49-F238E27FC236}">
                <a16:creationId xmlns:a16="http://schemas.microsoft.com/office/drawing/2014/main" id="{02BE9EAE-B48A-89A5-3818-7666FE6263DB}"/>
              </a:ext>
            </a:extLst>
          </p:cNvPr>
          <p:cNvSpPr/>
          <p:nvPr/>
        </p:nvSpPr>
        <p:spPr>
          <a:xfrm>
            <a:off x="10860710" y="3488944"/>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EA11187-02C3-85BE-277B-6879C074A8DD}"/>
              </a:ext>
            </a:extLst>
          </p:cNvPr>
          <p:cNvSpPr txBox="1"/>
          <p:nvPr/>
        </p:nvSpPr>
        <p:spPr>
          <a:xfrm>
            <a:off x="10756880" y="2321085"/>
            <a:ext cx="1273280" cy="1200329"/>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looks after</a:t>
            </a:r>
          </a:p>
        </p:txBody>
      </p:sp>
      <p:sp>
        <p:nvSpPr>
          <p:cNvPr id="60" name="TextBox 59">
            <a:extLst>
              <a:ext uri="{FF2B5EF4-FFF2-40B4-BE49-F238E27FC236}">
                <a16:creationId xmlns:a16="http://schemas.microsoft.com/office/drawing/2014/main" id="{C6C4F683-0DBD-455B-1444-7A9B58159EA0}"/>
              </a:ext>
            </a:extLst>
          </p:cNvPr>
          <p:cNvSpPr txBox="1"/>
          <p:nvPr/>
        </p:nvSpPr>
        <p:spPr>
          <a:xfrm>
            <a:off x="10601672" y="3719599"/>
            <a:ext cx="1660132"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aprendes</a:t>
            </a:r>
            <a:endParaRPr lang="en-GB" sz="2400" b="1"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15CD4331-CFD4-D7F5-08A9-C2A75AB1D723}"/>
              </a:ext>
            </a:extLst>
          </p:cNvPr>
          <p:cNvSpPr txBox="1"/>
          <p:nvPr/>
        </p:nvSpPr>
        <p:spPr>
          <a:xfrm>
            <a:off x="128212" y="2616351"/>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buys</a:t>
            </a:r>
          </a:p>
        </p:txBody>
      </p:sp>
      <p:sp>
        <p:nvSpPr>
          <p:cNvPr id="62" name="Rectangle 61">
            <a:extLst>
              <a:ext uri="{FF2B5EF4-FFF2-40B4-BE49-F238E27FC236}">
                <a16:creationId xmlns:a16="http://schemas.microsoft.com/office/drawing/2014/main" id="{A95D2660-2975-59C8-68CC-9169F6AFAD42}"/>
              </a:ext>
            </a:extLst>
          </p:cNvPr>
          <p:cNvSpPr/>
          <p:nvPr/>
        </p:nvSpPr>
        <p:spPr>
          <a:xfrm>
            <a:off x="196256" y="5775920"/>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702A175-3FE2-8BA4-F140-E558A837F704}"/>
              </a:ext>
            </a:extLst>
          </p:cNvPr>
          <p:cNvSpPr/>
          <p:nvPr/>
        </p:nvSpPr>
        <p:spPr>
          <a:xfrm>
            <a:off x="169075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F31B919-19DF-C6E1-8E63-C4FA9F15114F}"/>
              </a:ext>
            </a:extLst>
          </p:cNvPr>
          <p:cNvSpPr/>
          <p:nvPr/>
        </p:nvSpPr>
        <p:spPr>
          <a:xfrm>
            <a:off x="3298333"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878B98B-B3D8-C121-6D9D-31D3C756353F}"/>
              </a:ext>
            </a:extLst>
          </p:cNvPr>
          <p:cNvSpPr/>
          <p:nvPr/>
        </p:nvSpPr>
        <p:spPr>
          <a:xfrm>
            <a:off x="4792836"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75D41A7C-D7D7-4F65-7F39-F64B75FA89AD}"/>
              </a:ext>
            </a:extLst>
          </p:cNvPr>
          <p:cNvSpPr txBox="1"/>
          <p:nvPr/>
        </p:nvSpPr>
        <p:spPr>
          <a:xfrm>
            <a:off x="381002" y="6026605"/>
            <a:ext cx="1509452"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ve</a:t>
            </a:r>
            <a:endParaRPr lang="en-GB" sz="2800" b="1" dirty="0">
              <a:solidFill>
                <a:srgbClr val="002060"/>
              </a:solidFill>
              <a:latin typeface="Century Gothic" panose="020B0502020202020204" pitchFamily="34" charset="0"/>
            </a:endParaRPr>
          </a:p>
        </p:txBody>
      </p:sp>
      <p:sp>
        <p:nvSpPr>
          <p:cNvPr id="67" name="TextBox 66">
            <a:extLst>
              <a:ext uri="{FF2B5EF4-FFF2-40B4-BE49-F238E27FC236}">
                <a16:creationId xmlns:a16="http://schemas.microsoft.com/office/drawing/2014/main" id="{07782E70-1794-7A94-E659-9E92B00B0C09}"/>
              </a:ext>
            </a:extLst>
          </p:cNvPr>
          <p:cNvSpPr txBox="1"/>
          <p:nvPr/>
        </p:nvSpPr>
        <p:spPr>
          <a:xfrm>
            <a:off x="1462134" y="4861436"/>
            <a:ext cx="1620675" cy="800219"/>
          </a:xfrm>
          <a:prstGeom prst="rect">
            <a:avLst/>
          </a:prstGeom>
          <a:noFill/>
        </p:spPr>
        <p:txBody>
          <a:bodyPr wrap="square">
            <a:spAutoFit/>
          </a:bodyPr>
          <a:lstStyle/>
          <a:p>
            <a:pPr algn="ctr"/>
            <a:r>
              <a:rPr lang="en-GB" sz="2300" dirty="0">
                <a:solidFill>
                  <a:srgbClr val="002060"/>
                </a:solidFill>
                <a:latin typeface="Century Gothic" panose="020B0502020202020204" pitchFamily="34" charset="0"/>
              </a:rPr>
              <a:t>s/he sees, watches</a:t>
            </a:r>
          </a:p>
        </p:txBody>
      </p:sp>
      <p:sp>
        <p:nvSpPr>
          <p:cNvPr id="68" name="TextBox 67">
            <a:extLst>
              <a:ext uri="{FF2B5EF4-FFF2-40B4-BE49-F238E27FC236}">
                <a16:creationId xmlns:a16="http://schemas.microsoft.com/office/drawing/2014/main" id="{D8B1A5EA-6D28-D318-68E4-36F60CB147D2}"/>
              </a:ext>
            </a:extLst>
          </p:cNvPr>
          <p:cNvSpPr txBox="1"/>
          <p:nvPr/>
        </p:nvSpPr>
        <p:spPr>
          <a:xfrm>
            <a:off x="1590367" y="6050044"/>
            <a:ext cx="1632793"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enseño</a:t>
            </a:r>
            <a:endParaRPr lang="en-GB" sz="2800" b="1"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F4C5067F-AD2A-110C-74DE-C9141DF4FB81}"/>
              </a:ext>
            </a:extLst>
          </p:cNvPr>
          <p:cNvSpPr txBox="1"/>
          <p:nvPr/>
        </p:nvSpPr>
        <p:spPr>
          <a:xfrm>
            <a:off x="3145928" y="4787696"/>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show, teach</a:t>
            </a:r>
          </a:p>
        </p:txBody>
      </p:sp>
      <p:sp>
        <p:nvSpPr>
          <p:cNvPr id="70" name="TextBox 69">
            <a:extLst>
              <a:ext uri="{FF2B5EF4-FFF2-40B4-BE49-F238E27FC236}">
                <a16:creationId xmlns:a16="http://schemas.microsoft.com/office/drawing/2014/main" id="{034E8461-6FC0-4391-FFC3-99241486576A}"/>
              </a:ext>
            </a:extLst>
          </p:cNvPr>
          <p:cNvSpPr txBox="1"/>
          <p:nvPr/>
        </p:nvSpPr>
        <p:spPr>
          <a:xfrm>
            <a:off x="3047014" y="6004518"/>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amas</a:t>
            </a:r>
          </a:p>
        </p:txBody>
      </p:sp>
      <p:sp>
        <p:nvSpPr>
          <p:cNvPr id="71" name="TextBox 70">
            <a:extLst>
              <a:ext uri="{FF2B5EF4-FFF2-40B4-BE49-F238E27FC236}">
                <a16:creationId xmlns:a16="http://schemas.microsoft.com/office/drawing/2014/main" id="{ABCF1374-11D0-880B-C565-5A18CAB30A73}"/>
              </a:ext>
            </a:extLst>
          </p:cNvPr>
          <p:cNvSpPr txBox="1"/>
          <p:nvPr/>
        </p:nvSpPr>
        <p:spPr>
          <a:xfrm>
            <a:off x="4650463" y="4861691"/>
            <a:ext cx="1273280"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love</a:t>
            </a:r>
          </a:p>
        </p:txBody>
      </p:sp>
      <p:sp>
        <p:nvSpPr>
          <p:cNvPr id="72" name="TextBox 71">
            <a:extLst>
              <a:ext uri="{FF2B5EF4-FFF2-40B4-BE49-F238E27FC236}">
                <a16:creationId xmlns:a16="http://schemas.microsoft.com/office/drawing/2014/main" id="{08B82E1F-A3A0-44A7-742C-3B4703B2AF52}"/>
              </a:ext>
            </a:extLst>
          </p:cNvPr>
          <p:cNvSpPr txBox="1"/>
          <p:nvPr/>
        </p:nvSpPr>
        <p:spPr>
          <a:xfrm>
            <a:off x="4551549" y="5977077"/>
            <a:ext cx="1524396" cy="523220"/>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comes</a:t>
            </a:r>
          </a:p>
        </p:txBody>
      </p:sp>
      <p:sp>
        <p:nvSpPr>
          <p:cNvPr id="73" name="Rectangle 72">
            <a:extLst>
              <a:ext uri="{FF2B5EF4-FFF2-40B4-BE49-F238E27FC236}">
                <a16:creationId xmlns:a16="http://schemas.microsoft.com/office/drawing/2014/main" id="{2C0C4B24-1020-F34D-E010-C6AECB32C9C5}"/>
              </a:ext>
            </a:extLst>
          </p:cNvPr>
          <p:cNvSpPr/>
          <p:nvPr/>
        </p:nvSpPr>
        <p:spPr>
          <a:xfrm>
            <a:off x="6297565"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AE840FD-C884-81F5-464E-A439BFA87588}"/>
              </a:ext>
            </a:extLst>
          </p:cNvPr>
          <p:cNvSpPr/>
          <p:nvPr/>
        </p:nvSpPr>
        <p:spPr>
          <a:xfrm>
            <a:off x="7905139" y="5775919"/>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73D0602D-956A-7212-664B-7D1B848265A8}"/>
              </a:ext>
            </a:extLst>
          </p:cNvPr>
          <p:cNvSpPr/>
          <p:nvPr/>
        </p:nvSpPr>
        <p:spPr>
          <a:xfrm>
            <a:off x="9399642" y="5775918"/>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BA9F8AD-D48E-676D-EA6E-2EDCF1EAF8DF}"/>
              </a:ext>
            </a:extLst>
          </p:cNvPr>
          <p:cNvSpPr txBox="1"/>
          <p:nvPr/>
        </p:nvSpPr>
        <p:spPr>
          <a:xfrm>
            <a:off x="619452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eat</a:t>
            </a:r>
          </a:p>
        </p:txBody>
      </p:sp>
      <p:sp>
        <p:nvSpPr>
          <p:cNvPr id="77" name="TextBox 76">
            <a:extLst>
              <a:ext uri="{FF2B5EF4-FFF2-40B4-BE49-F238E27FC236}">
                <a16:creationId xmlns:a16="http://schemas.microsoft.com/office/drawing/2014/main" id="{7F918840-3A61-A2F6-3819-2840EF997019}"/>
              </a:ext>
            </a:extLst>
          </p:cNvPr>
          <p:cNvSpPr txBox="1"/>
          <p:nvPr/>
        </p:nvSpPr>
        <p:spPr>
          <a:xfrm>
            <a:off x="6272587" y="6004518"/>
            <a:ext cx="1524396" cy="584775"/>
          </a:xfrm>
          <a:prstGeom prst="rect">
            <a:avLst/>
          </a:prstGeom>
          <a:noFill/>
        </p:spPr>
        <p:txBody>
          <a:bodyPr wrap="square">
            <a:spAutoFit/>
          </a:bodyPr>
          <a:lstStyle/>
          <a:p>
            <a:r>
              <a:rPr lang="en-GB" sz="3200" b="1" dirty="0" err="1">
                <a:solidFill>
                  <a:srgbClr val="002060"/>
                </a:solidFill>
                <a:latin typeface="Century Gothic" panose="020B0502020202020204" pitchFamily="34" charset="0"/>
              </a:rPr>
              <a:t>odio</a:t>
            </a:r>
            <a:endParaRPr lang="en-GB" sz="32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13A31FB4-7FA5-5171-0E31-3534F6E4F08A}"/>
              </a:ext>
            </a:extLst>
          </p:cNvPr>
          <p:cNvSpPr txBox="1"/>
          <p:nvPr/>
        </p:nvSpPr>
        <p:spPr>
          <a:xfrm>
            <a:off x="7745409" y="5099022"/>
            <a:ext cx="1273280" cy="461665"/>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I hate</a:t>
            </a:r>
          </a:p>
        </p:txBody>
      </p:sp>
      <p:sp>
        <p:nvSpPr>
          <p:cNvPr id="79" name="TextBox 78">
            <a:extLst>
              <a:ext uri="{FF2B5EF4-FFF2-40B4-BE49-F238E27FC236}">
                <a16:creationId xmlns:a16="http://schemas.microsoft.com/office/drawing/2014/main" id="{F86724D6-DC1C-F2F0-E54A-E4A8C0A16D8D}"/>
              </a:ext>
            </a:extLst>
          </p:cNvPr>
          <p:cNvSpPr txBox="1"/>
          <p:nvPr/>
        </p:nvSpPr>
        <p:spPr>
          <a:xfrm>
            <a:off x="7580480" y="6019907"/>
            <a:ext cx="1524396" cy="584775"/>
          </a:xfrm>
          <a:prstGeom prst="rect">
            <a:avLst/>
          </a:prstGeom>
          <a:noFill/>
        </p:spPr>
        <p:txBody>
          <a:bodyPr wrap="square">
            <a:spAutoFit/>
          </a:bodyPr>
          <a:lstStyle/>
          <a:p>
            <a:pPr algn="ctr"/>
            <a:r>
              <a:rPr lang="en-GB" sz="3200" b="1" dirty="0">
                <a:solidFill>
                  <a:srgbClr val="002060"/>
                </a:solidFill>
                <a:latin typeface="Century Gothic" panose="020B0502020202020204" pitchFamily="34" charset="0"/>
              </a:rPr>
              <a:t>lee</a:t>
            </a:r>
          </a:p>
        </p:txBody>
      </p:sp>
      <p:sp>
        <p:nvSpPr>
          <p:cNvPr id="80" name="TextBox 79">
            <a:extLst>
              <a:ext uri="{FF2B5EF4-FFF2-40B4-BE49-F238E27FC236}">
                <a16:creationId xmlns:a16="http://schemas.microsoft.com/office/drawing/2014/main" id="{083F18E6-A799-53D0-3CC1-B175E08FA908}"/>
              </a:ext>
            </a:extLst>
          </p:cNvPr>
          <p:cNvSpPr txBox="1"/>
          <p:nvPr/>
        </p:nvSpPr>
        <p:spPr>
          <a:xfrm>
            <a:off x="9136062" y="4873620"/>
            <a:ext cx="1543877"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reads</a:t>
            </a:r>
          </a:p>
        </p:txBody>
      </p:sp>
      <p:sp>
        <p:nvSpPr>
          <p:cNvPr id="81" name="TextBox 80">
            <a:extLst>
              <a:ext uri="{FF2B5EF4-FFF2-40B4-BE49-F238E27FC236}">
                <a16:creationId xmlns:a16="http://schemas.microsoft.com/office/drawing/2014/main" id="{C3C47EB2-6E4F-414C-EADD-413390716B6B}"/>
              </a:ext>
            </a:extLst>
          </p:cNvPr>
          <p:cNvSpPr txBox="1"/>
          <p:nvPr/>
        </p:nvSpPr>
        <p:spPr>
          <a:xfrm>
            <a:off x="9158355" y="6036069"/>
            <a:ext cx="1524396" cy="461665"/>
          </a:xfrm>
          <a:prstGeom prst="rect">
            <a:avLst/>
          </a:prstGeom>
          <a:noFill/>
        </p:spPr>
        <p:txBody>
          <a:bodyPr wrap="square">
            <a:spAutoFit/>
          </a:bodyPr>
          <a:lstStyle/>
          <a:p>
            <a:pPr algn="ctr"/>
            <a:r>
              <a:rPr lang="en-GB" sz="2400" b="1" dirty="0" err="1">
                <a:solidFill>
                  <a:srgbClr val="002060"/>
                </a:solidFill>
                <a:latin typeface="Century Gothic" panose="020B0502020202020204" pitchFamily="34" charset="0"/>
              </a:rPr>
              <a:t>participa</a:t>
            </a:r>
            <a:endParaRPr lang="en-GB" sz="2400" b="1" dirty="0">
              <a:solidFill>
                <a:srgbClr val="002060"/>
              </a:solidFill>
              <a:latin typeface="Century Gothic" panose="020B0502020202020204" pitchFamily="34" charset="0"/>
            </a:endParaRPr>
          </a:p>
        </p:txBody>
      </p:sp>
      <p:sp>
        <p:nvSpPr>
          <p:cNvPr id="82" name="Rectangle 81">
            <a:extLst>
              <a:ext uri="{FF2B5EF4-FFF2-40B4-BE49-F238E27FC236}">
                <a16:creationId xmlns:a16="http://schemas.microsoft.com/office/drawing/2014/main" id="{64C77662-1FBC-41E3-A311-8AF8C83AC953}"/>
              </a:ext>
            </a:extLst>
          </p:cNvPr>
          <p:cNvSpPr/>
          <p:nvPr/>
        </p:nvSpPr>
        <p:spPr>
          <a:xfrm>
            <a:off x="10835740" y="5763525"/>
            <a:ext cx="1047135" cy="10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91AEAA99-9146-EA7F-520D-9AD629FAC402}"/>
              </a:ext>
            </a:extLst>
          </p:cNvPr>
          <p:cNvSpPr txBox="1"/>
          <p:nvPr/>
        </p:nvSpPr>
        <p:spPr>
          <a:xfrm>
            <a:off x="10644989" y="4829406"/>
            <a:ext cx="1553892" cy="738664"/>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s/he </a:t>
            </a:r>
            <a:r>
              <a:rPr lang="en-GB" dirty="0">
                <a:solidFill>
                  <a:srgbClr val="002060"/>
                </a:solidFill>
                <a:latin typeface="Century Gothic" panose="020B0502020202020204" pitchFamily="34" charset="0"/>
              </a:rPr>
              <a:t>participates</a:t>
            </a:r>
            <a:endParaRPr lang="en-GB" sz="2400"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EC3A83C4-5769-AD47-62BF-52A8F1528DEA}"/>
              </a:ext>
            </a:extLst>
          </p:cNvPr>
          <p:cNvSpPr txBox="1"/>
          <p:nvPr/>
        </p:nvSpPr>
        <p:spPr>
          <a:xfrm>
            <a:off x="10980932" y="6186722"/>
            <a:ext cx="1660132" cy="461665"/>
          </a:xfrm>
          <a:prstGeom prst="rect">
            <a:avLst/>
          </a:prstGeom>
          <a:noFill/>
        </p:spPr>
        <p:txBody>
          <a:bodyPr wrap="square">
            <a:spAutoFit/>
          </a:bodyPr>
          <a:lstStyle/>
          <a:p>
            <a:pPr algn="ctr"/>
            <a:r>
              <a:rPr lang="en-GB" sz="2400" b="1" dirty="0">
                <a:solidFill>
                  <a:srgbClr val="002060"/>
                </a:solidFill>
                <a:latin typeface="Century Gothic" panose="020B0502020202020204" pitchFamily="34" charset="0"/>
              </a:rPr>
              <a:t>fin</a:t>
            </a:r>
          </a:p>
        </p:txBody>
      </p:sp>
      <p:sp>
        <p:nvSpPr>
          <p:cNvPr id="85" name="TextBox 84">
            <a:extLst>
              <a:ext uri="{FF2B5EF4-FFF2-40B4-BE49-F238E27FC236}">
                <a16:creationId xmlns:a16="http://schemas.microsoft.com/office/drawing/2014/main" id="{6134A055-8C96-6856-387C-B9AB51D19CAF}"/>
              </a:ext>
            </a:extLst>
          </p:cNvPr>
          <p:cNvSpPr txBox="1"/>
          <p:nvPr/>
        </p:nvSpPr>
        <p:spPr>
          <a:xfrm>
            <a:off x="103242" y="4890932"/>
            <a:ext cx="1253219" cy="830997"/>
          </a:xfrm>
          <a:prstGeom prst="rect">
            <a:avLst/>
          </a:prstGeom>
          <a:noFill/>
        </p:spPr>
        <p:txBody>
          <a:bodyPr wrap="square">
            <a:spAutoFit/>
          </a:bodyPr>
          <a:lstStyle/>
          <a:p>
            <a:pPr algn="ctr"/>
            <a:r>
              <a:rPr lang="en-GB" sz="2400" dirty="0">
                <a:solidFill>
                  <a:srgbClr val="002060"/>
                </a:solidFill>
                <a:latin typeface="Century Gothic" panose="020B0502020202020204" pitchFamily="34" charset="0"/>
              </a:rPr>
              <a:t>You learn</a:t>
            </a:r>
          </a:p>
        </p:txBody>
      </p:sp>
      <p:pic>
        <p:nvPicPr>
          <p:cNvPr id="2052" name="Picture 4" descr="Bandera, Ajedrez, Carreras, Raza">
            <a:extLst>
              <a:ext uri="{FF2B5EF4-FFF2-40B4-BE49-F238E27FC236}">
                <a16:creationId xmlns:a16="http://schemas.microsoft.com/office/drawing/2014/main" id="{2E24E4E8-BF11-4F82-CACB-30623F2E6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710" y="6141541"/>
            <a:ext cx="632402" cy="4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0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2214" y="246705"/>
            <a:ext cx="4953631" cy="4247588"/>
          </a:xfrm>
          <a:prstGeom prst="rect">
            <a:avLst/>
          </a:prstGeom>
          <a:noFill/>
          <a:ln>
            <a:noFill/>
          </a:ln>
        </p:spPr>
      </p:pic>
      <p:sp>
        <p:nvSpPr>
          <p:cNvPr id="100" name="Google Shape;100;p2"/>
          <p:cNvSpPr/>
          <p:nvPr/>
        </p:nvSpPr>
        <p:spPr>
          <a:xfrm>
            <a:off x="4844488" y="4681407"/>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151819"/>
            <a:ext cx="4350984" cy="1325563"/>
          </a:xfrm>
        </p:spPr>
        <p:txBody>
          <a:bodyPr>
            <a:normAutofit fontScale="90000"/>
          </a:bodyPr>
          <a:lstStyle/>
          <a:p>
            <a:pPr algn="ctr"/>
            <a:r>
              <a:rPr lang="en-GB" sz="4000" b="1" dirty="0">
                <a:solidFill>
                  <a:schemeClr val="bg1"/>
                </a:solidFill>
                <a:latin typeface="Century Gothic" panose="020B0502020202020204" pitchFamily="34" charset="0"/>
              </a:rPr>
              <a:t>Expressing likes and saying what I and others do</a:t>
            </a:r>
            <a:endParaRPr lang="en-GB" sz="4000" dirty="0">
              <a:solidFill>
                <a:schemeClr val="bg1"/>
              </a:solidFill>
            </a:endParaRPr>
          </a:p>
        </p:txBody>
      </p:sp>
      <p:sp>
        <p:nvSpPr>
          <p:cNvPr id="11" name="Google Shape;101;p2">
            <a:extLst>
              <a:ext uri="{FF2B5EF4-FFF2-40B4-BE49-F238E27FC236}">
                <a16:creationId xmlns:a16="http://schemas.microsoft.com/office/drawing/2014/main" id="{AFF00D05-ECAA-4F39-A8E3-0C5CC7B128DD}"/>
              </a:ext>
            </a:extLst>
          </p:cNvPr>
          <p:cNvSpPr txBox="1"/>
          <p:nvPr/>
        </p:nvSpPr>
        <p:spPr>
          <a:xfrm>
            <a:off x="-21944" y="4850242"/>
            <a:ext cx="4350984"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sym typeface="Century Gothic"/>
              </a:rPr>
              <a:t>-</a:t>
            </a:r>
            <a:r>
              <a:rPr lang="en-GB" sz="2800" b="1" dirty="0" err="1">
                <a:solidFill>
                  <a:srgbClr val="FFFFFF"/>
                </a:solidFill>
                <a:latin typeface="Century Gothic"/>
                <a:sym typeface="Century Gothic"/>
              </a:rPr>
              <a:t>ar</a:t>
            </a:r>
            <a:r>
              <a:rPr lang="en-GB" sz="2800" b="1" dirty="0">
                <a:solidFill>
                  <a:srgbClr val="FFFFFF"/>
                </a:solidFill>
                <a:latin typeface="Century Gothic"/>
                <a:sym typeface="Century Gothic"/>
              </a:rPr>
              <a:t> &amp; -er verbs: I, you, s/he</a:t>
            </a:r>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[h]</a:t>
            </a:r>
            <a:endParaRPr lang="en-GB" sz="2800" b="0" i="0" u="none" strike="noStrike" cap="none" dirty="0">
              <a:solidFill>
                <a:srgbClr val="FFFFFF"/>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E86FFB59-2E6B-2353-CFD9-4FCC1A61FCD6}"/>
              </a:ext>
            </a:extLst>
          </p:cNvPr>
          <p:cNvPicPr>
            <a:picLocks noChangeAspect="1"/>
          </p:cNvPicPr>
          <p:nvPr/>
        </p:nvPicPr>
        <p:blipFill>
          <a:blip r:embed="rId4"/>
          <a:stretch>
            <a:fillRect/>
          </a:stretch>
        </p:blipFill>
        <p:spPr>
          <a:xfrm>
            <a:off x="10340908" y="4978950"/>
            <a:ext cx="1650062" cy="1879050"/>
          </a:xfrm>
          <a:prstGeom prst="rect">
            <a:avLst/>
          </a:prstGeom>
        </p:spPr>
      </p:pic>
      <p:pic>
        <p:nvPicPr>
          <p:cNvPr id="32" name="Picture 14" descr="Gráficos vectoriales gratis de Guitarra acustica">
            <a:extLst>
              <a:ext uri="{FF2B5EF4-FFF2-40B4-BE49-F238E27FC236}">
                <a16:creationId xmlns:a16="http://schemas.microsoft.com/office/drawing/2014/main" id="{CB023CC2-E934-5787-B8AE-FB1826192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84382">
            <a:off x="8548613" y="4306103"/>
            <a:ext cx="1357555" cy="25018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Flauta De Bambú, Fondo, Flauta">
            <a:extLst>
              <a:ext uri="{FF2B5EF4-FFF2-40B4-BE49-F238E27FC236}">
                <a16:creationId xmlns:a16="http://schemas.microsoft.com/office/drawing/2014/main" id="{A3BC56F5-2DBA-698C-125D-225C28E3B16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602859">
            <a:off x="8964723" y="4031008"/>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Gráficos vectoriales gratis de Perú">
            <a:extLst>
              <a:ext uri="{FF2B5EF4-FFF2-40B4-BE49-F238E27FC236}">
                <a16:creationId xmlns:a16="http://schemas.microsoft.com/office/drawing/2014/main" id="{E827F279-3C8A-5834-7309-27735E218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478" y="2299821"/>
            <a:ext cx="549984" cy="366656"/>
          </a:xfrm>
          <a:prstGeom prst="round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music, pipe&#10;&#10;Description automatically generated">
            <a:extLst>
              <a:ext uri="{FF2B5EF4-FFF2-40B4-BE49-F238E27FC236}">
                <a16:creationId xmlns:a16="http://schemas.microsoft.com/office/drawing/2014/main" id="{6F7A54DD-8124-DD8D-165D-CED525120D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94001">
            <a:off x="9545912" y="5339903"/>
            <a:ext cx="1312434" cy="932705"/>
          </a:xfrm>
          <a:prstGeom prst="rect">
            <a:avLst/>
          </a:prstGeom>
        </p:spPr>
      </p:pic>
      <p:pic>
        <p:nvPicPr>
          <p:cNvPr id="6" name="Picture 5" descr="A picture containing dark&#10;&#10;Description automatically generated">
            <a:extLst>
              <a:ext uri="{FF2B5EF4-FFF2-40B4-BE49-F238E27FC236}">
                <a16:creationId xmlns:a16="http://schemas.microsoft.com/office/drawing/2014/main" id="{C701EAB3-B675-BB79-E4E5-773F418B9D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5751" y="4185552"/>
            <a:ext cx="824753" cy="824753"/>
          </a:xfrm>
          <a:prstGeom prst="rect">
            <a:avLst/>
          </a:prstGeom>
        </p:spPr>
      </p:pic>
      <p:grpSp>
        <p:nvGrpSpPr>
          <p:cNvPr id="33" name="Group 32">
            <a:extLst>
              <a:ext uri="{FF2B5EF4-FFF2-40B4-BE49-F238E27FC236}">
                <a16:creationId xmlns:a16="http://schemas.microsoft.com/office/drawing/2014/main" id="{B6E0B2C1-3F50-3D76-123C-327CFD0E476C}"/>
              </a:ext>
            </a:extLst>
          </p:cNvPr>
          <p:cNvGrpSpPr/>
          <p:nvPr/>
        </p:nvGrpSpPr>
        <p:grpSpPr>
          <a:xfrm>
            <a:off x="10755268" y="2934278"/>
            <a:ext cx="1029682" cy="943743"/>
            <a:chOff x="6210543" y="3764108"/>
            <a:chExt cx="801046" cy="775262"/>
          </a:xfrm>
        </p:grpSpPr>
        <p:sp>
          <p:nvSpPr>
            <p:cNvPr id="34" name="Oval 33">
              <a:extLst>
                <a:ext uri="{FF2B5EF4-FFF2-40B4-BE49-F238E27FC236}">
                  <a16:creationId xmlns:a16="http://schemas.microsoft.com/office/drawing/2014/main" id="{CC5F5CA5-17D6-617A-2D71-744BC33F8926}"/>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70D8C97C-9ACC-FBCB-1708-0DABE62C0597}"/>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7E4286F7-2DA2-DECF-93C4-CA2A6ED255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45" name="Picture 4" descr="Gráficos vectoriales gratis de Silueta">
            <a:extLst>
              <a:ext uri="{FF2B5EF4-FFF2-40B4-BE49-F238E27FC236}">
                <a16:creationId xmlns:a16="http://schemas.microsoft.com/office/drawing/2014/main" id="{3FB120E3-84A9-7AEA-B8EE-CD2E5934ADA0}"/>
              </a:ext>
            </a:extLst>
          </p:cNvPr>
          <p:cNvPicPr>
            <a:picLocks noChangeAspect="1" noChangeArrowheads="1"/>
          </p:cNvPicPr>
          <p:nvPr/>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1144071">
            <a:off x="1827162" y="2773319"/>
            <a:ext cx="2594906" cy="12755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graphics of Sun">
            <a:extLst>
              <a:ext uri="{FF2B5EF4-FFF2-40B4-BE49-F238E27FC236}">
                <a16:creationId xmlns:a16="http://schemas.microsoft.com/office/drawing/2014/main" id="{1D8F6670-AB58-4B5A-6E01-521EAE9C52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653" y="2007758"/>
            <a:ext cx="1619569" cy="16100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FC23A2E-8A0C-40A9-A750-49ECF1043D2D}"/>
              </a:ext>
            </a:extLst>
          </p:cNvPr>
          <p:cNvSpPr txBox="1"/>
          <p:nvPr/>
        </p:nvSpPr>
        <p:spPr>
          <a:xfrm>
            <a:off x="4156692" y="6259191"/>
            <a:ext cx="7841016"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NB: AUDIO TO BE ADDED TO THIS LESSON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h</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2277717"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b="1" dirty="0" err="1">
                <a:solidFill>
                  <a:srgbClr val="FF0066"/>
                </a:solidFill>
                <a:latin typeface="Century Gothic"/>
                <a:ea typeface="Century Gothic"/>
                <a:cs typeface="Century Gothic"/>
                <a:sym typeface="Century Gothic"/>
              </a:rPr>
              <a:t>h</a:t>
            </a:r>
            <a:r>
              <a:rPr lang="en-GB" sz="9600" dirty="0" err="1">
                <a:solidFill>
                  <a:srgbClr val="002060"/>
                </a:solidFill>
                <a:latin typeface="Century Gothic"/>
                <a:ea typeface="Century Gothic"/>
                <a:cs typeface="Century Gothic"/>
                <a:sym typeface="Century Gothic"/>
              </a:rPr>
              <a:t>elado</a:t>
            </a:r>
            <a:endParaRPr sz="9600" b="1" i="0" u="none" strike="noStrike" cap="none" dirty="0">
              <a:solidFill>
                <a:srgbClr val="FF0066"/>
              </a:solidFill>
              <a:latin typeface="Calibri"/>
              <a:ea typeface="Calibri"/>
              <a:cs typeface="Calibri"/>
              <a:sym typeface="Calibri"/>
            </a:endParaRPr>
          </a:p>
        </p:txBody>
      </p:sp>
      <p:pic>
        <p:nvPicPr>
          <p:cNvPr id="1026" name="Picture 2" descr="Gráficos vectoriales gratis de Comida rápida">
            <a:extLst>
              <a:ext uri="{FF2B5EF4-FFF2-40B4-BE49-F238E27FC236}">
                <a16:creationId xmlns:a16="http://schemas.microsoft.com/office/drawing/2014/main" id="{3FAE415E-EC30-B374-C73D-B0E453BF4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580" y="2018027"/>
            <a:ext cx="2029558" cy="40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2" name="TextBox 11">
            <a:extLst>
              <a:ext uri="{FF2B5EF4-FFF2-40B4-BE49-F238E27FC236}">
                <a16:creationId xmlns:a16="http://schemas.microsoft.com/office/drawing/2014/main" id="{3056A7A0-1A2E-4E47-9BA7-5D1AF8B7B743}"/>
              </a:ext>
            </a:extLst>
          </p:cNvPr>
          <p:cNvSpPr txBox="1"/>
          <p:nvPr/>
        </p:nvSpPr>
        <p:spPr>
          <a:xfrm>
            <a:off x="7939708" y="-22541"/>
            <a:ext cx="561371" cy="1200329"/>
          </a:xfrm>
          <a:prstGeom prst="rect">
            <a:avLst/>
          </a:prstGeom>
          <a:noFill/>
        </p:spPr>
        <p:txBody>
          <a:bodyPr wrap="none" rtlCol="0" anchor="ctr">
            <a:spAutoFit/>
          </a:bodyPr>
          <a:lstStyle/>
          <a:p>
            <a:pPr algn="ctr"/>
            <a:r>
              <a:rPr lang="en-GB" sz="2400" b="1" dirty="0">
                <a:solidFill>
                  <a:srgbClr val="002060"/>
                </a:solidFill>
                <a:latin typeface="Century Gothic" panose="020B0502020202020204" pitchFamily="34" charset="0"/>
              </a:rPr>
              <a:t> a </a:t>
            </a:r>
          </a:p>
          <a:p>
            <a:pPr algn="ctr"/>
            <a:r>
              <a:rPr lang="en-GB" sz="2400" b="1" dirty="0">
                <a:solidFill>
                  <a:srgbClr val="002060"/>
                </a:solidFill>
                <a:latin typeface="Century Gothic" panose="020B0502020202020204" pitchFamily="34" charset="0"/>
                <a:sym typeface="Wingdings" panose="05000000000000000000" pitchFamily="2" charset="2"/>
              </a:rPr>
              <a:t></a:t>
            </a:r>
          </a:p>
          <a:p>
            <a:pPr algn="ctr"/>
            <a:r>
              <a:rPr lang="en-GB" sz="2400" b="1" dirty="0">
                <a:solidFill>
                  <a:srgbClr val="002060"/>
                </a:solidFill>
                <a:latin typeface="Century Gothic" panose="020B0502020202020204" pitchFamily="34" charset="0"/>
                <a:sym typeface="Wingdings" panose="05000000000000000000" pitchFamily="2" charset="2"/>
              </a:rPr>
              <a:t>z</a:t>
            </a:r>
            <a:endParaRPr lang="en-GB" sz="2400" b="1" dirty="0">
              <a:solidFill>
                <a:srgbClr val="002060"/>
              </a:solidFill>
              <a:latin typeface="Century Gothic" panose="020B0502020202020204" pitchFamily="34" charset="0"/>
            </a:endParaRPr>
          </a:p>
        </p:txBody>
      </p:sp>
      <p:sp>
        <p:nvSpPr>
          <p:cNvPr id="13" name="Google Shape;129;p5">
            <a:extLst>
              <a:ext uri="{FF2B5EF4-FFF2-40B4-BE49-F238E27FC236}">
                <a16:creationId xmlns:a16="http://schemas.microsoft.com/office/drawing/2014/main" id="{B3FB001C-B569-4F96-98EF-281FD0D16631}"/>
              </a:ext>
            </a:extLst>
          </p:cNvPr>
          <p:cNvSpPr txBox="1"/>
          <p:nvPr/>
        </p:nvSpPr>
        <p:spPr>
          <a:xfrm>
            <a:off x="1768046" y="851521"/>
            <a:ext cx="2374136" cy="584735"/>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4" name="TextBox 13">
            <a:extLst>
              <a:ext uri="{FF2B5EF4-FFF2-40B4-BE49-F238E27FC236}">
                <a16:creationId xmlns:a16="http://schemas.microsoft.com/office/drawing/2014/main" id="{49C1D9A4-7CE4-4DDD-851D-9BC813409CAA}"/>
              </a:ext>
            </a:extLst>
          </p:cNvPr>
          <p:cNvSpPr txBox="1"/>
          <p:nvPr/>
        </p:nvSpPr>
        <p:spPr>
          <a:xfrm>
            <a:off x="1764710" y="1554921"/>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5" name="TextBox 14">
            <a:extLst>
              <a:ext uri="{FF2B5EF4-FFF2-40B4-BE49-F238E27FC236}">
                <a16:creationId xmlns:a16="http://schemas.microsoft.com/office/drawing/2014/main" id="{06AC93FF-CD8E-49FD-B6AC-B4F7443F2D9D}"/>
              </a:ext>
            </a:extLst>
          </p:cNvPr>
          <p:cNvSpPr txBox="1"/>
          <p:nvPr/>
        </p:nvSpPr>
        <p:spPr>
          <a:xfrm>
            <a:off x="1764710" y="2203644"/>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6" name="TextBox 15">
            <a:extLst>
              <a:ext uri="{FF2B5EF4-FFF2-40B4-BE49-F238E27FC236}">
                <a16:creationId xmlns:a16="http://schemas.microsoft.com/office/drawing/2014/main" id="{1C63324E-9C9D-4219-ABE7-BE377894E2A5}"/>
              </a:ext>
            </a:extLst>
          </p:cNvPr>
          <p:cNvSpPr txBox="1"/>
          <p:nvPr/>
        </p:nvSpPr>
        <p:spPr>
          <a:xfrm>
            <a:off x="1764710" y="2948027"/>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7" name="TextBox 16">
            <a:extLst>
              <a:ext uri="{FF2B5EF4-FFF2-40B4-BE49-F238E27FC236}">
                <a16:creationId xmlns:a16="http://schemas.microsoft.com/office/drawing/2014/main" id="{D25012F2-540E-48DA-B2D9-7A49F57C282F}"/>
              </a:ext>
            </a:extLst>
          </p:cNvPr>
          <p:cNvSpPr txBox="1"/>
          <p:nvPr/>
        </p:nvSpPr>
        <p:spPr>
          <a:xfrm>
            <a:off x="1790733" y="3583339"/>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8" name="TextBox 17">
            <a:extLst>
              <a:ext uri="{FF2B5EF4-FFF2-40B4-BE49-F238E27FC236}">
                <a16:creationId xmlns:a16="http://schemas.microsoft.com/office/drawing/2014/main" id="{258D1057-9708-40ED-83D9-9D113A2C3645}"/>
              </a:ext>
            </a:extLst>
          </p:cNvPr>
          <p:cNvSpPr txBox="1"/>
          <p:nvPr/>
        </p:nvSpPr>
        <p:spPr>
          <a:xfrm>
            <a:off x="1770996" y="4218863"/>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19" name="TextBox 18">
            <a:extLst>
              <a:ext uri="{FF2B5EF4-FFF2-40B4-BE49-F238E27FC236}">
                <a16:creationId xmlns:a16="http://schemas.microsoft.com/office/drawing/2014/main" id="{44BA34EA-8652-4CAC-B8F2-7554D88739F8}"/>
              </a:ext>
            </a:extLst>
          </p:cNvPr>
          <p:cNvSpPr txBox="1"/>
          <p:nvPr/>
        </p:nvSpPr>
        <p:spPr>
          <a:xfrm>
            <a:off x="1764710" y="4766461"/>
            <a:ext cx="3099459"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20" name="TextBox 19">
            <a:extLst>
              <a:ext uri="{FF2B5EF4-FFF2-40B4-BE49-F238E27FC236}">
                <a16:creationId xmlns:a16="http://schemas.microsoft.com/office/drawing/2014/main" id="{496E21DC-8023-49CA-9AD1-A6F15A5B3902}"/>
              </a:ext>
            </a:extLst>
          </p:cNvPr>
          <p:cNvSpPr txBox="1"/>
          <p:nvPr/>
        </p:nvSpPr>
        <p:spPr>
          <a:xfrm>
            <a:off x="1711955" y="534025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23" name="TextBox 22">
            <a:extLst>
              <a:ext uri="{FF2B5EF4-FFF2-40B4-BE49-F238E27FC236}">
                <a16:creationId xmlns:a16="http://schemas.microsoft.com/office/drawing/2014/main" id="{CE9641FE-BD42-4C2C-8051-7279321608A7}"/>
              </a:ext>
            </a:extLst>
          </p:cNvPr>
          <p:cNvSpPr txBox="1"/>
          <p:nvPr/>
        </p:nvSpPr>
        <p:spPr>
          <a:xfrm>
            <a:off x="1673949" y="6089903"/>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35" name="Google Shape;387;p19">
            <a:extLst>
              <a:ext uri="{FF2B5EF4-FFF2-40B4-BE49-F238E27FC236}">
                <a16:creationId xmlns:a16="http://schemas.microsoft.com/office/drawing/2014/main" id="{34828511-7491-4A9E-B1BF-F5D08BE08B05}"/>
              </a:ext>
            </a:extLst>
          </p:cNvPr>
          <p:cNvSpPr/>
          <p:nvPr/>
        </p:nvSpPr>
        <p:spPr>
          <a:xfrm>
            <a:off x="10958510" y="1790099"/>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5F4F4686-DC1B-4A77-9C6A-71D7CD22AA67}"/>
              </a:ext>
            </a:extLst>
          </p:cNvPr>
          <p:cNvSpPr/>
          <p:nvPr/>
        </p:nvSpPr>
        <p:spPr>
          <a:xfrm>
            <a:off x="10956143" y="1790097"/>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FA1AF649-01A0-4A6A-A4FA-719C7E5140E3}"/>
              </a:ext>
            </a:extLst>
          </p:cNvPr>
          <p:cNvCxnSpPr/>
          <p:nvPr/>
        </p:nvCxnSpPr>
        <p:spPr>
          <a:xfrm>
            <a:off x="11641882" y="1778671"/>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7788000D-4629-4D0F-8B9A-FB93A0ED5C22}"/>
              </a:ext>
            </a:extLst>
          </p:cNvPr>
          <p:cNvCxnSpPr/>
          <p:nvPr/>
        </p:nvCxnSpPr>
        <p:spPr>
          <a:xfrm>
            <a:off x="11619273" y="17786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9C4E9400-F3BA-4125-97D8-C17543EEE0E6}"/>
              </a:ext>
            </a:extLst>
          </p:cNvPr>
          <p:cNvCxnSpPr/>
          <p:nvPr/>
        </p:nvCxnSpPr>
        <p:spPr>
          <a:xfrm>
            <a:off x="11641883" y="5934929"/>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6AD3F382-E10E-4891-92FF-6733D399F01E}"/>
              </a:ext>
            </a:extLst>
          </p:cNvPr>
          <p:cNvSpPr txBox="1"/>
          <p:nvPr/>
        </p:nvSpPr>
        <p:spPr>
          <a:xfrm>
            <a:off x="11642028" y="1812998"/>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41" name="Google Shape;394;p19">
            <a:extLst>
              <a:ext uri="{FF2B5EF4-FFF2-40B4-BE49-F238E27FC236}">
                <a16:creationId xmlns:a16="http://schemas.microsoft.com/office/drawing/2014/main" id="{768F786B-6AC5-4B4A-963D-337D5DB795C3}"/>
              </a:ext>
            </a:extLst>
          </p:cNvPr>
          <p:cNvSpPr txBox="1"/>
          <p:nvPr/>
        </p:nvSpPr>
        <p:spPr>
          <a:xfrm>
            <a:off x="11724847" y="5528660"/>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42" name="Google Shape;395;p19">
            <a:extLst>
              <a:ext uri="{FF2B5EF4-FFF2-40B4-BE49-F238E27FC236}">
                <a16:creationId xmlns:a16="http://schemas.microsoft.com/office/drawing/2014/main" id="{B664C2D5-7885-4EBC-A759-989FF7B8F9E7}"/>
              </a:ext>
            </a:extLst>
          </p:cNvPr>
          <p:cNvSpPr/>
          <p:nvPr/>
        </p:nvSpPr>
        <p:spPr>
          <a:xfrm>
            <a:off x="10815560" y="61653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9" name="TextBox 48">
            <a:extLst>
              <a:ext uri="{FF2B5EF4-FFF2-40B4-BE49-F238E27FC236}">
                <a16:creationId xmlns:a16="http://schemas.microsoft.com/office/drawing/2014/main" id="{48813405-C4C6-4362-8BD6-07FB8D6217AD}"/>
              </a:ext>
            </a:extLst>
          </p:cNvPr>
          <p:cNvSpPr txBox="1"/>
          <p:nvPr/>
        </p:nvSpPr>
        <p:spPr>
          <a:xfrm>
            <a:off x="6220352" y="866282"/>
            <a:ext cx="1774512"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a</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ora</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0" name="TextBox 49">
            <a:extLst>
              <a:ext uri="{FF2B5EF4-FFF2-40B4-BE49-F238E27FC236}">
                <a16:creationId xmlns:a16="http://schemas.microsoft.com/office/drawing/2014/main" id="{CDB16B45-D320-435F-AAA9-D3A9E6C4BBBA}"/>
              </a:ext>
            </a:extLst>
          </p:cNvPr>
          <p:cNvSpPr txBox="1"/>
          <p:nvPr/>
        </p:nvSpPr>
        <p:spPr>
          <a:xfrm>
            <a:off x="6200717" y="154286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almo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ada</a:t>
            </a:r>
            <a:endParaRPr lang="en-GB" sz="3200" dirty="0">
              <a:solidFill>
                <a:srgbClr val="002060"/>
              </a:solidFill>
              <a:latin typeface="Century Gothic" panose="020B0502020202020204" pitchFamily="34" charset="0"/>
              <a:ea typeface="Calibri"/>
              <a:cs typeface="Calibri"/>
              <a:sym typeface="Calibri"/>
            </a:endParaRPr>
          </a:p>
        </p:txBody>
      </p:sp>
      <p:sp>
        <p:nvSpPr>
          <p:cNvPr id="52" name="TextBox 51">
            <a:extLst>
              <a:ext uri="{FF2B5EF4-FFF2-40B4-BE49-F238E27FC236}">
                <a16:creationId xmlns:a16="http://schemas.microsoft.com/office/drawing/2014/main" id="{C47CF656-13C1-4B2B-B662-3526E4AC44DF}"/>
              </a:ext>
            </a:extLst>
          </p:cNvPr>
          <p:cNvSpPr txBox="1"/>
          <p:nvPr/>
        </p:nvSpPr>
        <p:spPr>
          <a:xfrm>
            <a:off x="6220352" y="2209038"/>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entury Gothic"/>
                <a:cs typeface="Century Gothic"/>
                <a:sym typeface="Century Gothic"/>
              </a:rPr>
              <a:t>bú</a:t>
            </a: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53" name="TextBox 52">
            <a:extLst>
              <a:ext uri="{FF2B5EF4-FFF2-40B4-BE49-F238E27FC236}">
                <a16:creationId xmlns:a16="http://schemas.microsoft.com/office/drawing/2014/main" id="{B61FED6D-4E44-4B5A-AF1C-60ADF5AC3DCB}"/>
              </a:ext>
            </a:extLst>
          </p:cNvPr>
          <p:cNvSpPr txBox="1"/>
          <p:nvPr/>
        </p:nvSpPr>
        <p:spPr>
          <a:xfrm>
            <a:off x="6198067" y="2823049"/>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co</a:t>
            </a: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ete</a:t>
            </a:r>
            <a:endParaRPr lang="en-GB" sz="3200" b="1" dirty="0">
              <a:solidFill>
                <a:srgbClr val="FF0066"/>
              </a:solidFill>
              <a:latin typeface="Century Gothic" panose="020B0502020202020204" pitchFamily="34" charset="0"/>
              <a:ea typeface="Calibri"/>
              <a:cs typeface="Calibri"/>
              <a:sym typeface="Calibri"/>
            </a:endParaRPr>
          </a:p>
        </p:txBody>
      </p:sp>
      <p:sp>
        <p:nvSpPr>
          <p:cNvPr id="54" name="Google Shape;129;p5">
            <a:extLst>
              <a:ext uri="{FF2B5EF4-FFF2-40B4-BE49-F238E27FC236}">
                <a16:creationId xmlns:a16="http://schemas.microsoft.com/office/drawing/2014/main" id="{D1BB606B-0FDA-483F-9AA6-7272153055CF}"/>
              </a:ext>
            </a:extLst>
          </p:cNvPr>
          <p:cNvSpPr txBox="1"/>
          <p:nvPr/>
        </p:nvSpPr>
        <p:spPr>
          <a:xfrm>
            <a:off x="6235440" y="3456317"/>
            <a:ext cx="2374136"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ablar</a:t>
            </a:r>
            <a:endParaRPr lang="en-GB" sz="3200" b="1" dirty="0">
              <a:solidFill>
                <a:srgbClr val="FF0066"/>
              </a:solidFill>
              <a:latin typeface="Century Gothic" panose="020B0502020202020204" pitchFamily="34" charset="0"/>
              <a:ea typeface="Calibri"/>
              <a:cs typeface="Calibri"/>
              <a:sym typeface="Calibri"/>
            </a:endParaRPr>
          </a:p>
        </p:txBody>
      </p:sp>
      <p:sp>
        <p:nvSpPr>
          <p:cNvPr id="55" name="TextBox 54">
            <a:extLst>
              <a:ext uri="{FF2B5EF4-FFF2-40B4-BE49-F238E27FC236}">
                <a16:creationId xmlns:a16="http://schemas.microsoft.com/office/drawing/2014/main" id="{0A05ACF9-2AA8-4765-95B9-0E29FDAAD272}"/>
              </a:ext>
            </a:extLst>
          </p:cNvPr>
          <p:cNvSpPr txBox="1"/>
          <p:nvPr/>
        </p:nvSpPr>
        <p:spPr>
          <a:xfrm>
            <a:off x="6275712" y="4033617"/>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ermano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6" name="TextBox 55">
            <a:extLst>
              <a:ext uri="{FF2B5EF4-FFF2-40B4-BE49-F238E27FC236}">
                <a16:creationId xmlns:a16="http://schemas.microsoft.com/office/drawing/2014/main" id="{3405F9C3-DDC3-481F-9A59-962BFADF43F6}"/>
              </a:ext>
            </a:extLst>
          </p:cNvPr>
          <p:cNvSpPr txBox="1"/>
          <p:nvPr/>
        </p:nvSpPr>
        <p:spPr>
          <a:xfrm>
            <a:off x="6284664" y="4641425"/>
            <a:ext cx="2333864" cy="584775"/>
          </a:xfrm>
          <a:prstGeom prst="rect">
            <a:avLst/>
          </a:prstGeom>
          <a:noFill/>
        </p:spPr>
        <p:txBody>
          <a:bodyPr wrap="square">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h</a:t>
            </a:r>
            <a:r>
              <a:rPr lang="en-GB" sz="3200" dirty="0" err="1">
                <a:solidFill>
                  <a:srgbClr val="002060"/>
                </a:solidFill>
                <a:latin typeface="Century Gothic" panose="020B0502020202020204" pitchFamily="34" charset="0"/>
                <a:ea typeface="Century Gothic"/>
                <a:cs typeface="Century Gothic"/>
                <a:sym typeface="Century Gothic"/>
              </a:rPr>
              <a:t>ola</a:t>
            </a:r>
            <a:endParaRPr lang="en-GB" sz="3200" b="1" dirty="0">
              <a:solidFill>
                <a:srgbClr val="FF0066"/>
              </a:solidFill>
              <a:latin typeface="Century Gothic" panose="020B0502020202020204" pitchFamily="34" charset="0"/>
              <a:ea typeface="Calibri"/>
              <a:cs typeface="Calibri"/>
              <a:sym typeface="Calibri"/>
            </a:endParaRPr>
          </a:p>
        </p:txBody>
      </p:sp>
      <p:sp>
        <p:nvSpPr>
          <p:cNvPr id="57" name="TextBox 56">
            <a:extLst>
              <a:ext uri="{FF2B5EF4-FFF2-40B4-BE49-F238E27FC236}">
                <a16:creationId xmlns:a16="http://schemas.microsoft.com/office/drawing/2014/main" id="{AD56D472-C969-4DE7-8F85-DEFFC0AD1F69}"/>
              </a:ext>
            </a:extLst>
          </p:cNvPr>
          <p:cNvSpPr txBox="1"/>
          <p:nvPr/>
        </p:nvSpPr>
        <p:spPr>
          <a:xfrm>
            <a:off x="6265473" y="5280896"/>
            <a:ext cx="3099459" cy="584775"/>
          </a:xfrm>
          <a:prstGeom prst="rect">
            <a:avLst/>
          </a:prstGeom>
          <a:noFill/>
        </p:spPr>
        <p:txBody>
          <a:bodyPr wrap="square">
            <a:spAutoFit/>
          </a:bodyPr>
          <a:lstStyle/>
          <a:p>
            <a:pPr>
              <a:buClr>
                <a:srgbClr val="002060"/>
              </a:buClr>
              <a:buSzPts val="11500"/>
            </a:pPr>
            <a:r>
              <a:rPr lang="en-GB" sz="3200" b="1" u="sng" dirty="0">
                <a:solidFill>
                  <a:srgbClr val="FF0066"/>
                </a:solidFill>
                <a:latin typeface="Century Gothic" panose="020B0502020202020204" pitchFamily="34" charset="0"/>
                <a:ea typeface="Century Gothic"/>
                <a:cs typeface="Century Gothic"/>
                <a:sym typeface="Century Gothic"/>
              </a:rPr>
              <a:t>h</a:t>
            </a:r>
            <a:r>
              <a:rPr lang="en-GB" sz="3200" dirty="0">
                <a:solidFill>
                  <a:srgbClr val="002060"/>
                </a:solidFill>
                <a:latin typeface="Century Gothic" panose="020B0502020202020204" pitchFamily="34" charset="0"/>
                <a:ea typeface="Century Gothic"/>
                <a:cs typeface="Century Gothic"/>
                <a:sym typeface="Century Gothic"/>
              </a:rPr>
              <a:t>ospital</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8" name="TextBox 57">
            <a:extLst>
              <a:ext uri="{FF2B5EF4-FFF2-40B4-BE49-F238E27FC236}">
                <a16:creationId xmlns:a16="http://schemas.microsoft.com/office/drawing/2014/main" id="{8B083E5F-E4E3-4870-A11E-A9F757FD90B7}"/>
              </a:ext>
            </a:extLst>
          </p:cNvPr>
          <p:cNvSpPr txBox="1"/>
          <p:nvPr/>
        </p:nvSpPr>
        <p:spPr>
          <a:xfrm>
            <a:off x="6244754" y="5975062"/>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h</a:t>
            </a:r>
            <a:r>
              <a:rPr lang="en-GB" sz="3200" dirty="0" err="1">
                <a:solidFill>
                  <a:srgbClr val="002060"/>
                </a:solidFill>
                <a:latin typeface="Century Gothic" panose="020B0502020202020204" pitchFamily="34" charset="0"/>
                <a:ea typeface="Calibri"/>
                <a:cs typeface="Calibri"/>
                <a:sym typeface="Calibri"/>
              </a:rPr>
              <a:t>umano</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62" name="TextBox 61">
            <a:extLst>
              <a:ext uri="{FF2B5EF4-FFF2-40B4-BE49-F238E27FC236}">
                <a16:creationId xmlns:a16="http://schemas.microsoft.com/office/drawing/2014/main" id="{D67360B8-5B4B-4623-AFE0-9FA758DCE55C}"/>
              </a:ext>
            </a:extLst>
          </p:cNvPr>
          <p:cNvSpPr txBox="1"/>
          <p:nvPr/>
        </p:nvSpPr>
        <p:spPr>
          <a:xfrm>
            <a:off x="4958959" y="2232325"/>
            <a:ext cx="811440" cy="1938992"/>
          </a:xfrm>
          <a:prstGeom prst="rect">
            <a:avLst/>
          </a:prstGeom>
          <a:noFill/>
        </p:spPr>
        <p:txBody>
          <a:bodyPr wrap="none" rtlCol="0" anchor="ctr">
            <a:spAutoFit/>
          </a:bodyPr>
          <a:lstStyle/>
          <a:p>
            <a:pPr algn="ctr"/>
            <a:r>
              <a:rPr lang="en-GB" sz="4000" b="1" dirty="0">
                <a:solidFill>
                  <a:srgbClr val="002060"/>
                </a:solidFill>
                <a:latin typeface="Century Gothic" panose="020B0502020202020204" pitchFamily="34" charset="0"/>
              </a:rPr>
              <a:t> a </a:t>
            </a:r>
          </a:p>
          <a:p>
            <a:pPr algn="ctr"/>
            <a:r>
              <a:rPr lang="en-GB" sz="4000" b="1" dirty="0">
                <a:solidFill>
                  <a:srgbClr val="002060"/>
                </a:solidFill>
                <a:latin typeface="Century Gothic" panose="020B0502020202020204" pitchFamily="34" charset="0"/>
                <a:sym typeface="Wingdings" panose="05000000000000000000" pitchFamily="2" charset="2"/>
              </a:rPr>
              <a:t></a:t>
            </a:r>
          </a:p>
          <a:p>
            <a:pPr algn="ctr"/>
            <a:r>
              <a:rPr lang="en-GB" sz="4000" b="1" dirty="0">
                <a:solidFill>
                  <a:srgbClr val="002060"/>
                </a:solidFill>
                <a:latin typeface="Century Gothic" panose="020B0502020202020204" pitchFamily="34" charset="0"/>
                <a:sym typeface="Wingdings" panose="05000000000000000000" pitchFamily="2" charset="2"/>
              </a:rPr>
              <a:t>z</a:t>
            </a:r>
            <a:endParaRPr lang="en-GB" sz="4000" b="1" dirty="0">
              <a:solidFill>
                <a:srgbClr val="002060"/>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D6F41367-15F9-4E42-AE5B-9277140CD64F}"/>
              </a:ext>
            </a:extLst>
          </p:cNvPr>
          <p:cNvCxnSpPr/>
          <p:nvPr/>
        </p:nvCxnSpPr>
        <p:spPr>
          <a:xfrm>
            <a:off x="5021081" y="1047355"/>
            <a:ext cx="0" cy="552908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158FD10-FE07-DAAA-099E-9A510BB2BA95}"/>
              </a:ext>
            </a:extLst>
          </p:cNvPr>
          <p:cNvGrpSpPr/>
          <p:nvPr/>
        </p:nvGrpSpPr>
        <p:grpSpPr>
          <a:xfrm>
            <a:off x="1092267" y="206914"/>
            <a:ext cx="13110315" cy="525942"/>
            <a:chOff x="1140977" y="6269194"/>
            <a:chExt cx="7553664" cy="525942"/>
          </a:xfrm>
        </p:grpSpPr>
        <p:sp>
          <p:nvSpPr>
            <p:cNvPr id="64" name="Speech Bubble: Rectangle with Corners Rounded 63">
              <a:extLst>
                <a:ext uri="{FF2B5EF4-FFF2-40B4-BE49-F238E27FC236}">
                  <a16:creationId xmlns:a16="http://schemas.microsoft.com/office/drawing/2014/main" id="{BAD2BD8A-EC6E-41E8-1DC2-EAC9045EB286}"/>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Box 64">
              <a:extLst>
                <a:ext uri="{FF2B5EF4-FFF2-40B4-BE49-F238E27FC236}">
                  <a16:creationId xmlns:a16="http://schemas.microsoft.com/office/drawing/2014/main" id="{B703E890-DA77-534A-B739-68A89E7BF226}"/>
                </a:ext>
              </a:extLst>
            </p:cNvPr>
            <p:cNvSpPr txBox="1"/>
            <p:nvPr/>
          </p:nvSpPr>
          <p:spPr>
            <a:xfrm>
              <a:off x="1140977" y="6269194"/>
              <a:ext cx="755366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las palabras en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orden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alfabético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pic>
        <p:nvPicPr>
          <p:cNvPr id="66" name="Graphic 65" descr="Teacher">
            <a:extLst>
              <a:ext uri="{FF2B5EF4-FFF2-40B4-BE49-F238E27FC236}">
                <a16:creationId xmlns:a16="http://schemas.microsoft.com/office/drawing/2014/main" id="{EF3B875E-D6CF-D665-0266-E5FC900E8A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04" y="77125"/>
            <a:ext cx="914400" cy="914400"/>
          </a:xfrm>
          <a:prstGeom prst="rect">
            <a:avLst/>
          </a:prstGeom>
        </p:spPr>
      </p:pic>
    </p:spTree>
    <p:extLst>
      <p:ext uri="{BB962C8B-B14F-4D97-AF65-F5344CB8AC3E}">
        <p14:creationId xmlns:p14="http://schemas.microsoft.com/office/powerpoint/2010/main" val="4219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3"/>
                                        </p:tgtEl>
                                        <p:attrNameLst>
                                          <p:attrName>ppt_x</p:attrName>
                                        </p:attrNameLst>
                                      </p:cBhvr>
                                      <p:tavLst>
                                        <p:tav tm="0">
                                          <p:val>
                                            <p:strVal val="ppt_x"/>
                                          </p:val>
                                        </p:tav>
                                        <p:tav tm="100000">
                                          <p:val>
                                            <p:strVal val="ppt_x"/>
                                          </p:val>
                                        </p:tav>
                                      </p:tavLst>
                                    </p:anim>
                                    <p:anim calcmode="lin" valueType="num">
                                      <p:cBhvr additive="base">
                                        <p:cTn id="25" dur="500"/>
                                        <p:tgtEl>
                                          <p:spTgt spid="23"/>
                                        </p:tgtEl>
                                        <p:attrNameLst>
                                          <p:attrName>ppt_y</p:attrName>
                                        </p:attrNameLst>
                                      </p:cBhvr>
                                      <p:tavLst>
                                        <p:tav tm="0">
                                          <p:val>
                                            <p:strVal val="ppt_y"/>
                                          </p:val>
                                        </p:tav>
                                        <p:tav tm="100000">
                                          <p:val>
                                            <p:strVal val="1+ppt_h/2"/>
                                          </p:val>
                                        </p:tav>
                                      </p:tavLst>
                                    </p:anim>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13"/>
                                        </p:tgtEl>
                                        <p:attrNameLst>
                                          <p:attrName>ppt_x</p:attrName>
                                        </p:attrNameLst>
                                      </p:cBhvr>
                                      <p:tavLst>
                                        <p:tav tm="0">
                                          <p:val>
                                            <p:strVal val="ppt_x"/>
                                          </p:val>
                                        </p:tav>
                                        <p:tav tm="100000">
                                          <p:val>
                                            <p:strVal val="ppt_x"/>
                                          </p:val>
                                        </p:tav>
                                      </p:tavLst>
                                    </p:anim>
                                    <p:anim calcmode="lin" valueType="num">
                                      <p:cBhvr additive="base">
                                        <p:cTn id="85" dur="500"/>
                                        <p:tgtEl>
                                          <p:spTgt spid="13"/>
                                        </p:tgtEl>
                                        <p:attrNameLst>
                                          <p:attrName>ppt_y</p:attrName>
                                        </p:attrNameLst>
                                      </p:cBhvr>
                                      <p:tavLst>
                                        <p:tav tm="0">
                                          <p:val>
                                            <p:strVal val="ppt_y"/>
                                          </p:val>
                                        </p:tav>
                                        <p:tav tm="100000">
                                          <p:val>
                                            <p:strVal val="1+ppt_h/2"/>
                                          </p:val>
                                        </p:tav>
                                      </p:tavLst>
                                    </p:anim>
                                    <p:set>
                                      <p:cBhvr>
                                        <p:cTn id="86" dur="1" fill="hold">
                                          <p:stCondLst>
                                            <p:cond delay="499"/>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500" fill="hold"/>
                                        <p:tgtEl>
                                          <p:spTgt spid="58"/>
                                        </p:tgtEl>
                                        <p:attrNameLst>
                                          <p:attrName>ppt_x</p:attrName>
                                        </p:attrNameLst>
                                      </p:cBhvr>
                                      <p:tavLst>
                                        <p:tav tm="0">
                                          <p:val>
                                            <p:strVal val="#ppt_x"/>
                                          </p:val>
                                        </p:tav>
                                        <p:tav tm="100000">
                                          <p:val>
                                            <p:strVal val="#ppt_x"/>
                                          </p:val>
                                        </p:tav>
                                      </p:tavLst>
                                    </p:anim>
                                    <p:anim calcmode="lin" valueType="num">
                                      <p:cBhvr additive="base">
                                        <p:cTn id="10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20"/>
                                        </p:tgtEl>
                                        <p:attrNameLst>
                                          <p:attrName>ppt_x</p:attrName>
                                        </p:attrNameLst>
                                      </p:cBhvr>
                                      <p:tavLst>
                                        <p:tav tm="0">
                                          <p:val>
                                            <p:strVal val="ppt_x"/>
                                          </p:val>
                                        </p:tav>
                                        <p:tav tm="100000">
                                          <p:val>
                                            <p:strVal val="ppt_x"/>
                                          </p:val>
                                        </p:tav>
                                      </p:tavLst>
                                    </p:anim>
                                    <p:anim calcmode="lin" valueType="num">
                                      <p:cBhvr additive="base">
                                        <p:cTn id="109" dur="500"/>
                                        <p:tgtEl>
                                          <p:spTgt spid="20"/>
                                        </p:tgtEl>
                                        <p:attrNameLst>
                                          <p:attrName>ppt_y</p:attrName>
                                        </p:attrNameLst>
                                      </p:cBhvr>
                                      <p:tavLst>
                                        <p:tav tm="0">
                                          <p:val>
                                            <p:strVal val="ppt_y"/>
                                          </p:val>
                                        </p:tav>
                                        <p:tav tm="100000">
                                          <p:val>
                                            <p:strVal val="1+ppt_h/2"/>
                                          </p:val>
                                        </p:tav>
                                      </p:tavLst>
                                    </p:anim>
                                    <p:set>
                                      <p:cBhvr>
                                        <p:cTn id="1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42"/>
                    </p:tgtEl>
                  </p:cond>
                </p:stCondLst>
                <p:endSync evt="end" delay="0">
                  <p:rtn val="all"/>
                </p:endSync>
                <p:childTnLst>
                  <p:par>
                    <p:cTn id="112" fill="hold">
                      <p:stCondLst>
                        <p:cond delay="0"/>
                      </p:stCondLst>
                      <p:childTnLst>
                        <p:par>
                          <p:cTn id="113" fill="hold">
                            <p:stCondLst>
                              <p:cond delay="0"/>
                            </p:stCondLst>
                            <p:childTnLst>
                              <p:par>
                                <p:cTn id="114" presetID="12" presetClass="exit" presetSubtype="4" fill="hold" grpId="0" nodeType="clickEffect">
                                  <p:stCondLst>
                                    <p:cond delay="0"/>
                                  </p:stCondLst>
                                  <p:childTnLst>
                                    <p:anim calcmode="lin" valueType="num">
                                      <p:cBhvr additive="base">
                                        <p:cTn id="115" dur="52500"/>
                                        <p:tgtEl>
                                          <p:spTgt spid="36"/>
                                        </p:tgtEl>
                                        <p:attrNameLst>
                                          <p:attrName>ppt_y</p:attrName>
                                        </p:attrNameLst>
                                      </p:cBhvr>
                                      <p:tavLst>
                                        <p:tav tm="0">
                                          <p:val>
                                            <p:strVal val="#ppt_y"/>
                                          </p:val>
                                        </p:tav>
                                        <p:tav tm="100000">
                                          <p:val>
                                            <p:strVal val="#ppt_y+#ppt_h*1.125000"/>
                                          </p:val>
                                        </p:tav>
                                      </p:tavLst>
                                    </p:anim>
                                    <p:animEffect transition="out" filter="wipe(down)">
                                      <p:cBhvr>
                                        <p:cTn id="116" dur="52500"/>
                                        <p:tgtEl>
                                          <p:spTgt spid="36"/>
                                        </p:tgtEl>
                                      </p:cBhvr>
                                    </p:animEffect>
                                    <p:set>
                                      <p:cBhvr>
                                        <p:cTn id="117" dur="1" fill="hold">
                                          <p:stCondLst>
                                            <p:cond delay="52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p:bldP spid="14" grpId="0"/>
      <p:bldP spid="15" grpId="0"/>
      <p:bldP spid="16" grpId="0"/>
      <p:bldP spid="17" grpId="0"/>
      <p:bldP spid="18" grpId="0"/>
      <p:bldP spid="19" grpId="0"/>
      <p:bldP spid="20" grpId="0"/>
      <p:bldP spid="23" grpId="0"/>
      <p:bldP spid="36" grpId="0" animBg="1"/>
      <p:bldP spid="49" grpId="0"/>
      <p:bldP spid="50" grpId="0"/>
      <p:bldP spid="52" grpId="0"/>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BC177E-7ACF-466D-A67B-29F5C0672971}"/>
              </a:ext>
            </a:extLst>
          </p:cNvPr>
          <p:cNvSpPr txBox="1"/>
          <p:nvPr/>
        </p:nvSpPr>
        <p:spPr>
          <a:xfrm>
            <a:off x="171450" y="244801"/>
            <a:ext cx="563968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1/2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0" y="4077740"/>
            <a:ext cx="3021534" cy="830997"/>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look after, looking after]</a:t>
            </a:r>
          </a:p>
        </p:txBody>
      </p:sp>
      <p:sp>
        <p:nvSpPr>
          <p:cNvPr id="56" name="TextBox 55">
            <a:extLst>
              <a:ext uri="{FF2B5EF4-FFF2-40B4-BE49-F238E27FC236}">
                <a16:creationId xmlns:a16="http://schemas.microsoft.com/office/drawing/2014/main" id="{66F9CC18-4573-401A-B958-6A95142E51CC}"/>
              </a:ext>
            </a:extLst>
          </p:cNvPr>
          <p:cNvSpPr txBox="1"/>
          <p:nvPr/>
        </p:nvSpPr>
        <p:spPr>
          <a:xfrm>
            <a:off x="21992" y="3222504"/>
            <a:ext cx="267473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70340" y="3303590"/>
            <a:ext cx="2581743"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c _ _ d _ _</a:t>
            </a:r>
          </a:p>
        </p:txBody>
      </p:sp>
      <p:sp>
        <p:nvSpPr>
          <p:cNvPr id="68" name="TextBox 67">
            <a:extLst>
              <a:ext uri="{FF2B5EF4-FFF2-40B4-BE49-F238E27FC236}">
                <a16:creationId xmlns:a16="http://schemas.microsoft.com/office/drawing/2014/main" id="{C2DF25FE-AA5C-4203-96F6-928E77FD8049}"/>
              </a:ext>
            </a:extLst>
          </p:cNvPr>
          <p:cNvSpPr txBox="1"/>
          <p:nvPr/>
        </p:nvSpPr>
        <p:spPr>
          <a:xfrm>
            <a:off x="266787" y="3321540"/>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cuidar</a:t>
            </a:r>
            <a:endParaRPr lang="en-GB" sz="3600" b="1"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D7F04444-B5AF-4A09-8448-D774F8BCF4B6}"/>
              </a:ext>
            </a:extLst>
          </p:cNvPr>
          <p:cNvSpPr txBox="1"/>
          <p:nvPr/>
        </p:nvSpPr>
        <p:spPr>
          <a:xfrm>
            <a:off x="2852617" y="4098130"/>
            <a:ext cx="3021534" cy="830997"/>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teach, show; teaching, showing]</a:t>
            </a:r>
          </a:p>
        </p:txBody>
      </p:sp>
      <p:sp>
        <p:nvSpPr>
          <p:cNvPr id="58" name="TextBox 57">
            <a:extLst>
              <a:ext uri="{FF2B5EF4-FFF2-40B4-BE49-F238E27FC236}">
                <a16:creationId xmlns:a16="http://schemas.microsoft.com/office/drawing/2014/main" id="{D5A001C3-E08F-454F-9AE2-60B2207DB63D}"/>
              </a:ext>
            </a:extLst>
          </p:cNvPr>
          <p:cNvSpPr txBox="1"/>
          <p:nvPr/>
        </p:nvSpPr>
        <p:spPr>
          <a:xfrm>
            <a:off x="3296190" y="3299799"/>
            <a:ext cx="2189189"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C6753F2F-3A81-11EB-8CA2-C39D5CC86304}"/>
              </a:ext>
            </a:extLst>
          </p:cNvPr>
          <p:cNvGrpSpPr/>
          <p:nvPr/>
        </p:nvGrpSpPr>
        <p:grpSpPr>
          <a:xfrm>
            <a:off x="451018" y="1100819"/>
            <a:ext cx="1698357" cy="2075120"/>
            <a:chOff x="9471693" y="1365332"/>
            <a:chExt cx="2157413" cy="2481564"/>
          </a:xfrm>
        </p:grpSpPr>
        <p:pic>
          <p:nvPicPr>
            <p:cNvPr id="28" name="Picture 2" descr="Free vector graphics of Family">
              <a:extLst>
                <a:ext uri="{FF2B5EF4-FFF2-40B4-BE49-F238E27FC236}">
                  <a16:creationId xmlns:a16="http://schemas.microsoft.com/office/drawing/2014/main" id="{CFA106B3-705D-D458-4B6F-20A9D5A4A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693" y="2227646"/>
              <a:ext cx="2157413" cy="1619250"/>
            </a:xfrm>
            <a:prstGeom prst="roundRect">
              <a:avLst/>
            </a:prstGeom>
            <a:noFill/>
            <a:extLst>
              <a:ext uri="{909E8E84-426E-40DD-AFC4-6F175D3DCCD1}">
                <a14:hiddenFill xmlns:a14="http://schemas.microsoft.com/office/drawing/2010/main">
                  <a:solidFill>
                    <a:srgbClr val="FFFFFF"/>
                  </a:solidFill>
                </a14:hiddenFill>
              </a:ext>
            </a:extLst>
          </p:spPr>
        </p:pic>
        <p:pic>
          <p:nvPicPr>
            <p:cNvPr id="29" name="Picture 6" descr="Free vector graphics of Maintenance">
              <a:extLst>
                <a:ext uri="{FF2B5EF4-FFF2-40B4-BE49-F238E27FC236}">
                  <a16:creationId xmlns:a16="http://schemas.microsoft.com/office/drawing/2014/main" id="{217A88D8-4685-2F54-7892-2F6863680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7108" y="1365332"/>
              <a:ext cx="886582" cy="80814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8" descr="Gráficos vectoriales gratis de Enseñando">
            <a:extLst>
              <a:ext uri="{FF2B5EF4-FFF2-40B4-BE49-F238E27FC236}">
                <a16:creationId xmlns:a16="http://schemas.microsoft.com/office/drawing/2014/main" id="{49E2EB64-071A-4D60-6E89-02D07AC39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259" y="1335796"/>
            <a:ext cx="1409482" cy="188670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03A2F59C-904B-4F89-BFBB-7D023183DD3D}"/>
              </a:ext>
            </a:extLst>
          </p:cNvPr>
          <p:cNvSpPr/>
          <p:nvPr/>
        </p:nvSpPr>
        <p:spPr>
          <a:xfrm>
            <a:off x="5641272" y="1632819"/>
            <a:ext cx="3298634" cy="1323439"/>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participate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5" name="TextBox 34">
            <a:extLst>
              <a:ext uri="{FF2B5EF4-FFF2-40B4-BE49-F238E27FC236}">
                <a16:creationId xmlns:a16="http://schemas.microsoft.com/office/drawing/2014/main" id="{42E536D2-E9EF-E903-89F6-75D2FDC1B03F}"/>
              </a:ext>
            </a:extLst>
          </p:cNvPr>
          <p:cNvSpPr txBox="1"/>
          <p:nvPr/>
        </p:nvSpPr>
        <p:spPr>
          <a:xfrm>
            <a:off x="6096000" y="3303591"/>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36" name="Rectangle 35">
            <a:extLst>
              <a:ext uri="{FF2B5EF4-FFF2-40B4-BE49-F238E27FC236}">
                <a16:creationId xmlns:a16="http://schemas.microsoft.com/office/drawing/2014/main" id="{52EC2CB0-E083-009D-850A-F89A7D01D48C}"/>
              </a:ext>
            </a:extLst>
          </p:cNvPr>
          <p:cNvSpPr/>
          <p:nvPr/>
        </p:nvSpPr>
        <p:spPr>
          <a:xfrm>
            <a:off x="8939906" y="2144976"/>
            <a:ext cx="329863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a:t>
            </a:r>
            <a:r>
              <a:rPr lang="en-US" sz="4000" b="1" dirty="0" err="1">
                <a:ln w="12700" cmpd="sng">
                  <a:solidFill>
                    <a:srgbClr val="FF0066"/>
                  </a:solidFill>
                  <a:prstDash val="solid"/>
                </a:ln>
                <a:solidFill>
                  <a:srgbClr val="FF4B94"/>
                </a:solidFill>
                <a:latin typeface="Segoe Print" panose="02000600000000000000" pitchFamily="2" charset="0"/>
              </a:rPr>
              <a:t>practise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7" name="TextBox 36">
            <a:extLst>
              <a:ext uri="{FF2B5EF4-FFF2-40B4-BE49-F238E27FC236}">
                <a16:creationId xmlns:a16="http://schemas.microsoft.com/office/drawing/2014/main" id="{0EDC37A8-FA7A-9B77-F36B-13C2CC44ABB3}"/>
              </a:ext>
            </a:extLst>
          </p:cNvPr>
          <p:cNvSpPr txBox="1"/>
          <p:nvPr/>
        </p:nvSpPr>
        <p:spPr>
          <a:xfrm>
            <a:off x="9394634" y="3238198"/>
            <a:ext cx="2485292"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D998E14A-43D9-CDC6-B085-77482005263F}"/>
              </a:ext>
            </a:extLst>
          </p:cNvPr>
          <p:cNvSpPr txBox="1"/>
          <p:nvPr/>
        </p:nvSpPr>
        <p:spPr>
          <a:xfrm>
            <a:off x="3093303" y="3375888"/>
            <a:ext cx="272551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e _ s _ ñ _ _</a:t>
            </a:r>
          </a:p>
        </p:txBody>
      </p:sp>
      <p:sp>
        <p:nvSpPr>
          <p:cNvPr id="39" name="TextBox 38">
            <a:extLst>
              <a:ext uri="{FF2B5EF4-FFF2-40B4-BE49-F238E27FC236}">
                <a16:creationId xmlns:a16="http://schemas.microsoft.com/office/drawing/2014/main" id="{CD6441AB-EFF6-3122-C199-95ADA260DF2C}"/>
              </a:ext>
            </a:extLst>
          </p:cNvPr>
          <p:cNvSpPr txBox="1"/>
          <p:nvPr/>
        </p:nvSpPr>
        <p:spPr>
          <a:xfrm>
            <a:off x="5944607" y="3299436"/>
            <a:ext cx="332991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p _ rt _ c_ </a:t>
            </a:r>
            <a:r>
              <a:rPr lang="en-GB" sz="3600" b="1" dirty="0" err="1">
                <a:solidFill>
                  <a:srgbClr val="002060"/>
                </a:solidFill>
                <a:latin typeface="Century Gothic" panose="020B0502020202020204" pitchFamily="34" charset="0"/>
              </a:rPr>
              <a:t>p_r</a:t>
            </a:r>
            <a:endParaRPr lang="en-GB" sz="36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F103BB-22C7-1F1E-00A7-7607EF1153C8}"/>
              </a:ext>
            </a:extLst>
          </p:cNvPr>
          <p:cNvSpPr txBox="1"/>
          <p:nvPr/>
        </p:nvSpPr>
        <p:spPr>
          <a:xfrm>
            <a:off x="9525077" y="3292987"/>
            <a:ext cx="229342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pr_ct_c_r</a:t>
            </a:r>
            <a:endParaRPr lang="en-GB" sz="3600" b="1"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6BB070B3-51FE-E218-8319-E81A2D7B5A87}"/>
              </a:ext>
            </a:extLst>
          </p:cNvPr>
          <p:cNvSpPr txBox="1"/>
          <p:nvPr/>
        </p:nvSpPr>
        <p:spPr>
          <a:xfrm>
            <a:off x="2822518" y="3409668"/>
            <a:ext cx="2914868"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enseñar</a:t>
            </a:r>
            <a:endParaRPr lang="en-GB" sz="3600" b="1"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CBBE87D6-92EC-C83C-3A39-CF4B36B1A4B6}"/>
              </a:ext>
            </a:extLst>
          </p:cNvPr>
          <p:cNvSpPr txBox="1"/>
          <p:nvPr/>
        </p:nvSpPr>
        <p:spPr>
          <a:xfrm>
            <a:off x="5972446" y="3292986"/>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participar</a:t>
            </a:r>
            <a:endParaRPr lang="en-GB" sz="3600"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6905B628-2834-F973-BAA8-C8C909B7A67F}"/>
              </a:ext>
            </a:extLst>
          </p:cNvPr>
          <p:cNvSpPr txBox="1"/>
          <p:nvPr/>
        </p:nvSpPr>
        <p:spPr>
          <a:xfrm>
            <a:off x="9040520" y="3304870"/>
            <a:ext cx="319802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practicar</a:t>
            </a:r>
            <a:endParaRPr lang="en-GB"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2"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57"/>
                                        </p:tgtEl>
                                      </p:cBhvr>
                                    </p:animEffect>
                                    <p:set>
                                      <p:cBhvr>
                                        <p:cTn id="60" dur="1" fill="hold">
                                          <p:stCondLst>
                                            <p:cond delay="499"/>
                                          </p:stCondLst>
                                        </p:cTn>
                                        <p:tgtEl>
                                          <p:spTgt spid="5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2"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5"/>
                                        </p:tgtEl>
                                      </p:cBhvr>
                                    </p:animEffect>
                                    <p:set>
                                      <p:cBhvr>
                                        <p:cTn id="86" dur="1" fill="hold">
                                          <p:stCondLst>
                                            <p:cond delay="499"/>
                                          </p:stCondLst>
                                        </p:cTn>
                                        <p:tgtEl>
                                          <p:spTgt spid="5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36"/>
                                        </p:tgtEl>
                                      </p:cBhvr>
                                    </p:animEffect>
                                    <p:set>
                                      <p:cBhvr>
                                        <p:cTn id="99" dur="1" fill="hold">
                                          <p:stCondLst>
                                            <p:cond delay="499"/>
                                          </p:stCondLst>
                                        </p:cTn>
                                        <p:tgtEl>
                                          <p:spTgt spid="3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2"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68" grpId="0" animBg="1"/>
      <p:bldP spid="57" grpId="0"/>
      <p:bldP spid="57" grpId="1"/>
      <p:bldP spid="57" grpId="2"/>
      <p:bldP spid="58" grpId="0" animBg="1"/>
      <p:bldP spid="33" grpId="0"/>
      <p:bldP spid="33" grpId="1"/>
      <p:bldP spid="33" grpId="2"/>
      <p:bldP spid="35" grpId="0" animBg="1"/>
      <p:bldP spid="36" grpId="0"/>
      <p:bldP spid="36" grpId="1"/>
      <p:bldP spid="36" grpId="2"/>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BC177E-7ACF-466D-A67B-29F5C0672971}"/>
              </a:ext>
            </a:extLst>
          </p:cNvPr>
          <p:cNvSpPr txBox="1"/>
          <p:nvPr/>
        </p:nvSpPr>
        <p:spPr>
          <a:xfrm>
            <a:off x="171450" y="244801"/>
            <a:ext cx="5626861"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Escucha y </a:t>
            </a:r>
            <a:r>
              <a:rPr lang="en-GB" sz="3600" b="1" dirty="0" err="1">
                <a:solidFill>
                  <a:srgbClr val="002060"/>
                </a:solidFill>
                <a:latin typeface="Century Gothic" panose="020B0502020202020204" pitchFamily="34" charset="0"/>
              </a:rPr>
              <a:t>repite</a:t>
            </a:r>
            <a:r>
              <a:rPr lang="en-GB" sz="3600" b="1" dirty="0">
                <a:solidFill>
                  <a:srgbClr val="002060"/>
                </a:solidFill>
                <a:latin typeface="Century Gothic" panose="020B0502020202020204" pitchFamily="34" charset="0"/>
              </a:rPr>
              <a:t> 🗣 [</a:t>
            </a:r>
            <a:r>
              <a:rPr lang="en-GB" sz="3600" dirty="0">
                <a:solidFill>
                  <a:srgbClr val="002060"/>
                </a:solidFill>
                <a:latin typeface="Century Gothic" panose="020B0502020202020204" pitchFamily="34" charset="0"/>
              </a:rPr>
              <a:t>2/2</a:t>
            </a:r>
            <a:r>
              <a:rPr lang="en-GB" sz="3600" b="1"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5745981D-E97C-41A5-B077-A7199F35810D}"/>
              </a:ext>
            </a:extLst>
          </p:cNvPr>
          <p:cNvSpPr txBox="1"/>
          <p:nvPr/>
        </p:nvSpPr>
        <p:spPr>
          <a:xfrm>
            <a:off x="2539151" y="5169938"/>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[girl]</a:t>
            </a:r>
          </a:p>
        </p:txBody>
      </p:sp>
      <p:sp>
        <p:nvSpPr>
          <p:cNvPr id="56" name="TextBox 55">
            <a:extLst>
              <a:ext uri="{FF2B5EF4-FFF2-40B4-BE49-F238E27FC236}">
                <a16:creationId xmlns:a16="http://schemas.microsoft.com/office/drawing/2014/main" id="{66F9CC18-4573-401A-B958-6A95142E51CC}"/>
              </a:ext>
            </a:extLst>
          </p:cNvPr>
          <p:cNvSpPr txBox="1"/>
          <p:nvPr/>
        </p:nvSpPr>
        <p:spPr>
          <a:xfrm>
            <a:off x="0" y="4207242"/>
            <a:ext cx="267473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3AB55164-8163-47F7-BFAC-73A708D8A28E}"/>
              </a:ext>
            </a:extLst>
          </p:cNvPr>
          <p:cNvSpPr txBox="1"/>
          <p:nvPr/>
        </p:nvSpPr>
        <p:spPr>
          <a:xfrm>
            <a:off x="0" y="4207242"/>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a:t>
            </a:r>
            <a:r>
              <a:rPr lang="en-GB" sz="3600" b="1" dirty="0" err="1">
                <a:solidFill>
                  <a:srgbClr val="002060"/>
                </a:solidFill>
                <a:latin typeface="Century Gothic" panose="020B0502020202020204" pitchFamily="34" charset="0"/>
              </a:rPr>
              <a:t>gui</a:t>
            </a:r>
            <a:r>
              <a:rPr lang="en-GB" sz="3600" b="1" dirty="0">
                <a:solidFill>
                  <a:srgbClr val="002060"/>
                </a:solidFill>
                <a:latin typeface="Century Gothic" panose="020B0502020202020204" pitchFamily="34" charset="0"/>
              </a:rPr>
              <a:t> _ _ </a:t>
            </a:r>
            <a:r>
              <a:rPr lang="en-GB" sz="3600" b="1" dirty="0" err="1">
                <a:solidFill>
                  <a:srgbClr val="002060"/>
                </a:solidFill>
                <a:latin typeface="Century Gothic" panose="020B0502020202020204" pitchFamily="34" charset="0"/>
              </a:rPr>
              <a:t>rr</a:t>
            </a:r>
            <a:r>
              <a:rPr lang="en-GB" sz="3600" b="1" dirty="0">
                <a:solidFill>
                  <a:srgbClr val="002060"/>
                </a:solidFill>
                <a:latin typeface="Century Gothic" panose="020B0502020202020204" pitchFamily="34" charset="0"/>
              </a:rPr>
              <a:t>_ </a:t>
            </a:r>
          </a:p>
        </p:txBody>
      </p:sp>
      <p:pic>
        <p:nvPicPr>
          <p:cNvPr id="25" name="Picture 14" descr="Gráficos vectoriales gratis de Guitarra acustica">
            <a:extLst>
              <a:ext uri="{FF2B5EF4-FFF2-40B4-BE49-F238E27FC236}">
                <a16:creationId xmlns:a16="http://schemas.microsoft.com/office/drawing/2014/main" id="{5EA35146-D98B-5929-5639-5301C659A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48" y="1594411"/>
            <a:ext cx="1290421" cy="2580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ext, toy, doll, vector graphics&#10;&#10;Description automatically generated">
            <a:extLst>
              <a:ext uri="{FF2B5EF4-FFF2-40B4-BE49-F238E27FC236}">
                <a16:creationId xmlns:a16="http://schemas.microsoft.com/office/drawing/2014/main" id="{14FB2D9C-D386-8163-511F-AC2E84AB6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06822" y="1759067"/>
            <a:ext cx="1290421" cy="2374135"/>
          </a:xfrm>
          <a:prstGeom prst="rect">
            <a:avLst/>
          </a:prstGeom>
        </p:spPr>
      </p:pic>
      <p:pic>
        <p:nvPicPr>
          <p:cNvPr id="32" name="Picture 31" descr="A picture containing text, toy, doll&#10;&#10;Description automatically generated">
            <a:extLst>
              <a:ext uri="{FF2B5EF4-FFF2-40B4-BE49-F238E27FC236}">
                <a16:creationId xmlns:a16="http://schemas.microsoft.com/office/drawing/2014/main" id="{8CDD0FD8-2228-415E-C939-9AE2EB979A17}"/>
              </a:ext>
            </a:extLst>
          </p:cNvPr>
          <p:cNvPicPr>
            <a:picLocks noChangeAspect="1"/>
          </p:cNvPicPr>
          <p:nvPr/>
        </p:nvPicPr>
        <p:blipFill>
          <a:blip r:embed="rId6"/>
          <a:stretch>
            <a:fillRect/>
          </a:stretch>
        </p:blipFill>
        <p:spPr>
          <a:xfrm>
            <a:off x="5935636" y="1761279"/>
            <a:ext cx="1497785" cy="2357333"/>
          </a:xfrm>
          <a:prstGeom prst="rect">
            <a:avLst/>
          </a:prstGeom>
        </p:spPr>
      </p:pic>
      <p:pic>
        <p:nvPicPr>
          <p:cNvPr id="34" name="Picture 20" descr="Free vector graphics of Co-working">
            <a:extLst>
              <a:ext uri="{FF2B5EF4-FFF2-40B4-BE49-F238E27FC236}">
                <a16:creationId xmlns:a16="http://schemas.microsoft.com/office/drawing/2014/main" id="{5DB8F2F6-694C-5A52-1D28-B09D03208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2619" y="2009747"/>
            <a:ext cx="3156163" cy="202470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2458B84D-5316-CFB4-47EB-25006CA42106}"/>
              </a:ext>
            </a:extLst>
          </p:cNvPr>
          <p:cNvGrpSpPr/>
          <p:nvPr/>
        </p:nvGrpSpPr>
        <p:grpSpPr>
          <a:xfrm>
            <a:off x="8194120" y="962618"/>
            <a:ext cx="1443419" cy="796449"/>
            <a:chOff x="10637842" y="2824783"/>
            <a:chExt cx="1863325" cy="1200330"/>
          </a:xfrm>
        </p:grpSpPr>
        <p:pic>
          <p:nvPicPr>
            <p:cNvPr id="45" name="Picture 16" descr="Gráficos vectoriales gratis de Mujer">
              <a:extLst>
                <a:ext uri="{FF2B5EF4-FFF2-40B4-BE49-F238E27FC236}">
                  <a16:creationId xmlns:a16="http://schemas.microsoft.com/office/drawing/2014/main" id="{713E0F48-3158-64AA-9574-6269B8541A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7842" y="3428259"/>
              <a:ext cx="528391" cy="596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Free vector graphics of Man">
              <a:extLst>
                <a:ext uri="{FF2B5EF4-FFF2-40B4-BE49-F238E27FC236}">
                  <a16:creationId xmlns:a16="http://schemas.microsoft.com/office/drawing/2014/main" id="{0E75E5EA-01D1-6239-FB36-30F5A0A371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6260" y="2947876"/>
              <a:ext cx="807928" cy="10772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2" descr="Gráficos vectoriales gratis de Mesero">
              <a:extLst>
                <a:ext uri="{FF2B5EF4-FFF2-40B4-BE49-F238E27FC236}">
                  <a16:creationId xmlns:a16="http://schemas.microsoft.com/office/drawing/2014/main" id="{1164DB8D-2947-0E03-8A72-44DE176F8B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01002" y="2824783"/>
              <a:ext cx="600165" cy="120033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a:extLst>
              <a:ext uri="{FF2B5EF4-FFF2-40B4-BE49-F238E27FC236}">
                <a16:creationId xmlns:a16="http://schemas.microsoft.com/office/drawing/2014/main" id="{9C906365-C73F-5718-E793-A4F0F7D9CA0B}"/>
              </a:ext>
            </a:extLst>
          </p:cNvPr>
          <p:cNvSpPr txBox="1"/>
          <p:nvPr/>
        </p:nvSpPr>
        <p:spPr>
          <a:xfrm>
            <a:off x="8372619" y="4229997"/>
            <a:ext cx="3237385"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
        <p:nvSpPr>
          <p:cNvPr id="50" name="TextBox 49">
            <a:extLst>
              <a:ext uri="{FF2B5EF4-FFF2-40B4-BE49-F238E27FC236}">
                <a16:creationId xmlns:a16="http://schemas.microsoft.com/office/drawing/2014/main" id="{B0DF8243-D07B-BB60-9AB6-218CF90D6EC0}"/>
              </a:ext>
            </a:extLst>
          </p:cNvPr>
          <p:cNvSpPr txBox="1"/>
          <p:nvPr/>
        </p:nvSpPr>
        <p:spPr>
          <a:xfrm>
            <a:off x="2920326" y="4207242"/>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endParaRPr lang="en-GB" sz="3600" b="1" dirty="0">
              <a:solidFill>
                <a:srgbClr val="002060"/>
              </a:solidFill>
              <a:latin typeface="Century Gothic" panose="020B0502020202020204" pitchFamily="34" charset="0"/>
            </a:endParaRPr>
          </a:p>
        </p:txBody>
      </p:sp>
      <p:sp>
        <p:nvSpPr>
          <p:cNvPr id="51" name="TextBox 50">
            <a:extLst>
              <a:ext uri="{FF2B5EF4-FFF2-40B4-BE49-F238E27FC236}">
                <a16:creationId xmlns:a16="http://schemas.microsoft.com/office/drawing/2014/main" id="{C2402267-676D-0F6F-5FA1-DD1E70A91F1C}"/>
              </a:ext>
            </a:extLst>
          </p:cNvPr>
          <p:cNvSpPr txBox="1"/>
          <p:nvPr/>
        </p:nvSpPr>
        <p:spPr>
          <a:xfrm>
            <a:off x="5491880" y="4213131"/>
            <a:ext cx="2385296"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endParaRPr lang="en-GB" sz="3600" b="1"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0E56F1A8-4669-F35F-DE83-FFACEBB005D1}"/>
              </a:ext>
            </a:extLst>
          </p:cNvPr>
          <p:cNvSpPr txBox="1"/>
          <p:nvPr/>
        </p:nvSpPr>
        <p:spPr>
          <a:xfrm>
            <a:off x="-101208" y="5149846"/>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[guitar]</a:t>
            </a:r>
          </a:p>
        </p:txBody>
      </p:sp>
      <p:sp>
        <p:nvSpPr>
          <p:cNvPr id="53" name="TextBox 52">
            <a:extLst>
              <a:ext uri="{FF2B5EF4-FFF2-40B4-BE49-F238E27FC236}">
                <a16:creationId xmlns:a16="http://schemas.microsoft.com/office/drawing/2014/main" id="{4634E398-4E53-AE2B-CED8-6BCB4EA298CF}"/>
              </a:ext>
            </a:extLst>
          </p:cNvPr>
          <p:cNvSpPr txBox="1"/>
          <p:nvPr/>
        </p:nvSpPr>
        <p:spPr>
          <a:xfrm>
            <a:off x="5120550" y="5185349"/>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[boy]</a:t>
            </a:r>
          </a:p>
        </p:txBody>
      </p:sp>
      <p:sp>
        <p:nvSpPr>
          <p:cNvPr id="54" name="TextBox 53">
            <a:extLst>
              <a:ext uri="{FF2B5EF4-FFF2-40B4-BE49-F238E27FC236}">
                <a16:creationId xmlns:a16="http://schemas.microsoft.com/office/drawing/2014/main" id="{1C0AEF44-DE84-49CC-B846-1A54B752DDD1}"/>
              </a:ext>
            </a:extLst>
          </p:cNvPr>
          <p:cNvSpPr txBox="1"/>
          <p:nvPr/>
        </p:nvSpPr>
        <p:spPr>
          <a:xfrm>
            <a:off x="8350420" y="5071871"/>
            <a:ext cx="302153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[work(place)]</a:t>
            </a:r>
          </a:p>
        </p:txBody>
      </p:sp>
      <p:sp>
        <p:nvSpPr>
          <p:cNvPr id="60" name="TextBox 59">
            <a:extLst>
              <a:ext uri="{FF2B5EF4-FFF2-40B4-BE49-F238E27FC236}">
                <a16:creationId xmlns:a16="http://schemas.microsoft.com/office/drawing/2014/main" id="{9D97BED9-690D-93DA-B38B-CFC72FF8BD21}"/>
              </a:ext>
            </a:extLst>
          </p:cNvPr>
          <p:cNvSpPr txBox="1"/>
          <p:nvPr/>
        </p:nvSpPr>
        <p:spPr>
          <a:xfrm>
            <a:off x="8551891" y="5494961"/>
            <a:ext cx="2618591"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[job]</a:t>
            </a:r>
          </a:p>
        </p:txBody>
      </p:sp>
      <p:sp>
        <p:nvSpPr>
          <p:cNvPr id="68" name="TextBox 67">
            <a:extLst>
              <a:ext uri="{FF2B5EF4-FFF2-40B4-BE49-F238E27FC236}">
                <a16:creationId xmlns:a16="http://schemas.microsoft.com/office/drawing/2014/main" id="{C2DF25FE-AA5C-4203-96F6-928E77FD8049}"/>
              </a:ext>
            </a:extLst>
          </p:cNvPr>
          <p:cNvSpPr txBox="1"/>
          <p:nvPr/>
        </p:nvSpPr>
        <p:spPr>
          <a:xfrm>
            <a:off x="3032889" y="4207241"/>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l_  n _ ñ _ </a:t>
            </a:r>
          </a:p>
        </p:txBody>
      </p:sp>
      <p:sp>
        <p:nvSpPr>
          <p:cNvPr id="48" name="TextBox 47">
            <a:extLst>
              <a:ext uri="{FF2B5EF4-FFF2-40B4-BE49-F238E27FC236}">
                <a16:creationId xmlns:a16="http://schemas.microsoft.com/office/drawing/2014/main" id="{57595FDF-521B-5DF4-239C-2C862A88335A}"/>
              </a:ext>
            </a:extLst>
          </p:cNvPr>
          <p:cNvSpPr txBox="1"/>
          <p:nvPr/>
        </p:nvSpPr>
        <p:spPr>
          <a:xfrm>
            <a:off x="5856002" y="4198466"/>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n _ _ _ </a:t>
            </a:r>
          </a:p>
        </p:txBody>
      </p:sp>
      <p:sp>
        <p:nvSpPr>
          <p:cNvPr id="59" name="TextBox 58">
            <a:extLst>
              <a:ext uri="{FF2B5EF4-FFF2-40B4-BE49-F238E27FC236}">
                <a16:creationId xmlns:a16="http://schemas.microsoft.com/office/drawing/2014/main" id="{712D04AF-8F10-1F4B-7C65-A0F575A1342A}"/>
              </a:ext>
            </a:extLst>
          </p:cNvPr>
          <p:cNvSpPr txBox="1"/>
          <p:nvPr/>
        </p:nvSpPr>
        <p:spPr>
          <a:xfrm>
            <a:off x="8231473" y="4213130"/>
            <a:ext cx="3587030"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_l   t _ _ </a:t>
            </a:r>
            <a:r>
              <a:rPr lang="en-GB" sz="3600" b="1" dirty="0" err="1">
                <a:solidFill>
                  <a:srgbClr val="002060"/>
                </a:solidFill>
                <a:latin typeface="Century Gothic" panose="020B0502020202020204" pitchFamily="34" charset="0"/>
              </a:rPr>
              <a:t>b_j</a:t>
            </a:r>
            <a:r>
              <a:rPr lang="en-GB" sz="3600" b="1" dirty="0">
                <a:solidFill>
                  <a:srgbClr val="002060"/>
                </a:solidFill>
                <a:latin typeface="Century Gothic" panose="020B0502020202020204" pitchFamily="34" charset="0"/>
              </a:rPr>
              <a:t>_ </a:t>
            </a:r>
          </a:p>
        </p:txBody>
      </p:sp>
      <p:sp>
        <p:nvSpPr>
          <p:cNvPr id="61" name="TextBox 60">
            <a:extLst>
              <a:ext uri="{FF2B5EF4-FFF2-40B4-BE49-F238E27FC236}">
                <a16:creationId xmlns:a16="http://schemas.microsoft.com/office/drawing/2014/main" id="{C5C0B1C6-1E7F-4A95-A5DC-E44ADA9DB864}"/>
              </a:ext>
            </a:extLst>
          </p:cNvPr>
          <p:cNvSpPr txBox="1"/>
          <p:nvPr/>
        </p:nvSpPr>
        <p:spPr>
          <a:xfrm>
            <a:off x="171450" y="4270071"/>
            <a:ext cx="3021534"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guitarra</a:t>
            </a:r>
            <a:r>
              <a:rPr lang="en-GB" sz="3600" b="1" dirty="0">
                <a:solidFill>
                  <a:srgbClr val="002060"/>
                </a:solidFill>
                <a:latin typeface="Century Gothic" panose="020B0502020202020204" pitchFamily="34" charset="0"/>
              </a:rPr>
              <a:t> </a:t>
            </a:r>
          </a:p>
        </p:txBody>
      </p:sp>
      <p:sp>
        <p:nvSpPr>
          <p:cNvPr id="62" name="TextBox 61">
            <a:extLst>
              <a:ext uri="{FF2B5EF4-FFF2-40B4-BE49-F238E27FC236}">
                <a16:creationId xmlns:a16="http://schemas.microsoft.com/office/drawing/2014/main" id="{653C02AB-230D-E62E-16BC-20840815B450}"/>
              </a:ext>
            </a:extLst>
          </p:cNvPr>
          <p:cNvSpPr txBox="1"/>
          <p:nvPr/>
        </p:nvSpPr>
        <p:spPr>
          <a:xfrm>
            <a:off x="3204339" y="4270070"/>
            <a:ext cx="2385296" cy="646331"/>
          </a:xfrm>
          <a:prstGeom prst="rect">
            <a:avLst/>
          </a:prstGeom>
          <a:solidFill>
            <a:schemeClr val="bg1"/>
          </a:solidFill>
        </p:spPr>
        <p:txBody>
          <a:bodyPr wrap="square" rtlCol="0">
            <a:spAutoFit/>
          </a:bodyPr>
          <a:lstStyle/>
          <a:p>
            <a:pPr algn="ctr"/>
            <a:r>
              <a:rPr lang="en-GB" sz="3600" b="1" dirty="0">
                <a:solidFill>
                  <a:srgbClr val="002060"/>
                </a:solidFill>
                <a:latin typeface="Century Gothic" panose="020B0502020202020204" pitchFamily="34" charset="0"/>
              </a:rPr>
              <a:t>la </a:t>
            </a:r>
            <a:r>
              <a:rPr lang="en-GB" sz="3600" b="1" dirty="0" err="1">
                <a:solidFill>
                  <a:srgbClr val="002060"/>
                </a:solidFill>
                <a:latin typeface="Century Gothic" panose="020B0502020202020204" pitchFamily="34" charset="0"/>
              </a:rPr>
              <a:t>niña</a:t>
            </a:r>
            <a:r>
              <a:rPr lang="en-GB" sz="3600" b="1" dirty="0">
                <a:solidFill>
                  <a:srgbClr val="002060"/>
                </a:solidFill>
                <a:latin typeface="Century Gothic" panose="020B0502020202020204" pitchFamily="34" charset="0"/>
              </a:rPr>
              <a:t> </a:t>
            </a:r>
          </a:p>
        </p:txBody>
      </p:sp>
      <p:sp>
        <p:nvSpPr>
          <p:cNvPr id="64" name="TextBox 63">
            <a:extLst>
              <a:ext uri="{FF2B5EF4-FFF2-40B4-BE49-F238E27FC236}">
                <a16:creationId xmlns:a16="http://schemas.microsoft.com/office/drawing/2014/main" id="{4062B3C9-D23A-6411-6D93-FEEF5C7FE814}"/>
              </a:ext>
            </a:extLst>
          </p:cNvPr>
          <p:cNvSpPr txBox="1"/>
          <p:nvPr/>
        </p:nvSpPr>
        <p:spPr>
          <a:xfrm>
            <a:off x="5488024" y="4261295"/>
            <a:ext cx="2924724"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niño</a:t>
            </a:r>
            <a:r>
              <a:rPr lang="en-GB" sz="3600" b="1" dirty="0">
                <a:solidFill>
                  <a:srgbClr val="002060"/>
                </a:solidFill>
                <a:latin typeface="Century Gothic" panose="020B0502020202020204" pitchFamily="34" charset="0"/>
              </a:rPr>
              <a:t> </a:t>
            </a:r>
          </a:p>
        </p:txBody>
      </p:sp>
      <p:sp>
        <p:nvSpPr>
          <p:cNvPr id="65" name="TextBox 64">
            <a:extLst>
              <a:ext uri="{FF2B5EF4-FFF2-40B4-BE49-F238E27FC236}">
                <a16:creationId xmlns:a16="http://schemas.microsoft.com/office/drawing/2014/main" id="{9C51002B-B4EB-5D17-A4DA-9BCA61CC9384}"/>
              </a:ext>
            </a:extLst>
          </p:cNvPr>
          <p:cNvSpPr txBox="1"/>
          <p:nvPr/>
        </p:nvSpPr>
        <p:spPr>
          <a:xfrm>
            <a:off x="8402923" y="4275959"/>
            <a:ext cx="3587030" cy="646331"/>
          </a:xfrm>
          <a:prstGeom prst="rect">
            <a:avLst/>
          </a:prstGeom>
          <a:solidFill>
            <a:schemeClr val="bg1"/>
          </a:solidFill>
        </p:spPr>
        <p:txBody>
          <a:bodyPr wrap="square" rtlCol="0">
            <a:spAutoFit/>
          </a:bodyPr>
          <a:lstStyle/>
          <a:p>
            <a:pPr algn="ctr"/>
            <a:r>
              <a:rPr lang="en-GB" sz="3600" b="1" dirty="0" err="1">
                <a:solidFill>
                  <a:srgbClr val="002060"/>
                </a:solidFill>
                <a:latin typeface="Century Gothic" panose="020B0502020202020204" pitchFamily="34" charset="0"/>
              </a:rPr>
              <a:t>el</a:t>
            </a:r>
            <a:r>
              <a:rPr lang="en-GB" sz="3600" b="1" dirty="0">
                <a:solidFill>
                  <a:srgbClr val="002060"/>
                </a:solidFill>
                <a:latin typeface="Century Gothic" panose="020B0502020202020204" pitchFamily="34" charset="0"/>
              </a:rPr>
              <a:t> trabajo</a:t>
            </a:r>
          </a:p>
        </p:txBody>
      </p:sp>
    </p:spTree>
    <p:extLst>
      <p:ext uri="{BB962C8B-B14F-4D97-AF65-F5344CB8AC3E}">
        <p14:creationId xmlns:p14="http://schemas.microsoft.com/office/powerpoint/2010/main" val="42699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2"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0"/>
                                        </p:tgtEl>
                                      </p:cBhvr>
                                    </p:animEffect>
                                    <p:set>
                                      <p:cBhvr>
                                        <p:cTn id="101" dur="1" fill="hold">
                                          <p:stCondLst>
                                            <p:cond delay="499"/>
                                          </p:stCondLst>
                                        </p:cTn>
                                        <p:tgtEl>
                                          <p:spTgt spid="6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2"/>
                                        </p:tgtEl>
                                      </p:cBhvr>
                                    </p:animEffect>
                                    <p:set>
                                      <p:cBhvr>
                                        <p:cTn id="123" dur="1" fill="hold">
                                          <p:stCondLst>
                                            <p:cond delay="499"/>
                                          </p:stCondLst>
                                        </p:cTn>
                                        <p:tgtEl>
                                          <p:spTgt spid="5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par>
                                <p:cTn id="145" presetID="10" presetClass="entr" presetSubtype="0" fill="hold" grpId="2"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fade">
                                      <p:cBhvr>
                                        <p:cTn id="147" dur="500"/>
                                        <p:tgtEl>
                                          <p:spTgt spid="5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500"/>
                                        <p:tgtEl>
                                          <p:spTgt spid="6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500"/>
                                        <p:tgtEl>
                                          <p:spTgt spid="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fade">
                                      <p:cBhvr>
                                        <p:cTn id="161" dur="500"/>
                                        <p:tgtEl>
                                          <p:spTgt spid="6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fade">
                                      <p:cBhvr>
                                        <p:cTn id="166" dur="500"/>
                                        <p:tgtEl>
                                          <p:spTgt spid="6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fade">
                                      <p:cBhvr>
                                        <p:cTn id="171" dur="500"/>
                                        <p:tgtEl>
                                          <p:spTgt spid="6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fade">
                                      <p:cBhvr>
                                        <p:cTn id="1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56" grpId="0" animBg="1"/>
      <p:bldP spid="63" grpId="0" animBg="1"/>
      <p:bldP spid="49" grpId="0" animBg="1"/>
      <p:bldP spid="50" grpId="0" animBg="1"/>
      <p:bldP spid="51" grpId="0" animBg="1"/>
      <p:bldP spid="52" grpId="0"/>
      <p:bldP spid="52" grpId="1"/>
      <p:bldP spid="52" grpId="2"/>
      <p:bldP spid="53" grpId="0"/>
      <p:bldP spid="53" grpId="1"/>
      <p:bldP spid="53" grpId="2"/>
      <p:bldP spid="54" grpId="0"/>
      <p:bldP spid="54" grpId="1"/>
      <p:bldP spid="54" grpId="2"/>
      <p:bldP spid="60" grpId="0"/>
      <p:bldP spid="60" grpId="1"/>
      <p:bldP spid="60" grpId="2"/>
      <p:bldP spid="68" grpId="0" animBg="1"/>
      <p:bldP spid="48" grpId="0" animBg="1"/>
      <p:bldP spid="59" grpId="0" animBg="1"/>
      <p:bldP spid="61" grpId="0" animBg="1"/>
      <p:bldP spid="62"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24BD05-A4CA-6AFD-144C-03B7150043F8}"/>
              </a:ext>
            </a:extLst>
          </p:cNvPr>
          <p:cNvPicPr>
            <a:picLocks noChangeAspect="1"/>
          </p:cNvPicPr>
          <p:nvPr/>
        </p:nvPicPr>
        <p:blipFill>
          <a:blip r:embed="rId3"/>
          <a:stretch>
            <a:fillRect/>
          </a:stretch>
        </p:blipFill>
        <p:spPr>
          <a:xfrm>
            <a:off x="4310126" y="2975148"/>
            <a:ext cx="1650062" cy="1879050"/>
          </a:xfrm>
          <a:prstGeom prst="rect">
            <a:avLst/>
          </a:prstGeom>
        </p:spPr>
      </p:pic>
      <p:pic>
        <p:nvPicPr>
          <p:cNvPr id="40" name="Picture 39" descr="A person with a mustache&#10;&#10;Description automatically generated with low confidence">
            <a:extLst>
              <a:ext uri="{FF2B5EF4-FFF2-40B4-BE49-F238E27FC236}">
                <a16:creationId xmlns:a16="http://schemas.microsoft.com/office/drawing/2014/main" id="{E11C3D94-71A7-606F-083C-5FD242C8E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497" y="4050646"/>
            <a:ext cx="2914621" cy="2815652"/>
          </a:xfrm>
          <a:prstGeom prst="rect">
            <a:avLst/>
          </a:prstGeom>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5">
            <a:alphaModFix/>
          </a:blip>
          <a:srcRect/>
          <a:stretch/>
        </p:blipFill>
        <p:spPr>
          <a:xfrm>
            <a:off x="11129918" y="822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020911" y="9430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7" y="208487"/>
            <a:ext cx="5634244"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409B4365-5FA5-EE04-D199-9D52F369D250}"/>
              </a:ext>
            </a:extLst>
          </p:cNvPr>
          <p:cNvSpPr txBox="1"/>
          <p:nvPr/>
        </p:nvSpPr>
        <p:spPr>
          <a:xfrm>
            <a:off x="1136120" y="252731"/>
            <a:ext cx="5803615"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¿Qué </a:t>
            </a:r>
            <a:r>
              <a:rPr lang="en-GB" sz="2800" b="1" dirty="0" err="1">
                <a:solidFill>
                  <a:schemeClr val="bg1"/>
                </a:solidFill>
                <a:latin typeface="Century Gothic" panose="020B0502020202020204" pitchFamily="34" charset="0"/>
              </a:rPr>
              <a:t>instrumentos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toca</a:t>
            </a:r>
            <a:r>
              <a:rPr lang="en-GB" sz="2800" b="1" dirty="0">
                <a:solidFill>
                  <a:schemeClr val="bg1"/>
                </a:solidFill>
                <a:latin typeface="Century Gothic" panose="020B0502020202020204" pitchFamily="34" charset="0"/>
              </a:rPr>
              <a:t> Pedro?</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3377"/>
            <a:ext cx="914400" cy="914400"/>
          </a:xfrm>
          <a:prstGeom prst="rect">
            <a:avLst/>
          </a:prstGeom>
        </p:spPr>
      </p:pic>
      <p:pic>
        <p:nvPicPr>
          <p:cNvPr id="24" name="Picture 14" descr="Gráficos vectoriales gratis de Guitarra acustica">
            <a:extLst>
              <a:ext uri="{FF2B5EF4-FFF2-40B4-BE49-F238E27FC236}">
                <a16:creationId xmlns:a16="http://schemas.microsoft.com/office/drawing/2014/main" id="{372C161D-05C9-9DD7-7194-313F82BF16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84382">
            <a:off x="8411486" y="2189526"/>
            <a:ext cx="1400424" cy="2580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Cornamusa">
            <a:extLst>
              <a:ext uri="{FF2B5EF4-FFF2-40B4-BE49-F238E27FC236}">
                <a16:creationId xmlns:a16="http://schemas.microsoft.com/office/drawing/2014/main" id="{68634AA0-CCAC-013F-1D03-237C22D61D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0188" y="1491516"/>
            <a:ext cx="1295399" cy="14440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76BD00F-E6F1-D521-1D2E-E8781D23E5E2}"/>
              </a:ext>
            </a:extLst>
          </p:cNvPr>
          <p:cNvGrpSpPr/>
          <p:nvPr/>
        </p:nvGrpSpPr>
        <p:grpSpPr>
          <a:xfrm>
            <a:off x="10729489" y="1741959"/>
            <a:ext cx="1374809" cy="1315296"/>
            <a:chOff x="6210543" y="3764108"/>
            <a:chExt cx="801046" cy="775262"/>
          </a:xfrm>
        </p:grpSpPr>
        <p:sp>
          <p:nvSpPr>
            <p:cNvPr id="34" name="Oval 33">
              <a:extLst>
                <a:ext uri="{FF2B5EF4-FFF2-40B4-BE49-F238E27FC236}">
                  <a16:creationId xmlns:a16="http://schemas.microsoft.com/office/drawing/2014/main" id="{B250FC37-D345-6686-1972-45B6C0BF68DC}"/>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C5B973E-9E9A-C257-606B-29592C765F35}"/>
                </a:ext>
              </a:extLst>
            </p:cNvPr>
            <p:cNvPicPr>
              <a:picLocks noChangeAspect="1"/>
            </p:cNvPicPr>
            <p:nvPr/>
          </p:nvPicPr>
          <p:blipFill rotWithShape="1">
            <a:blip r:embed="rId10">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6" name="Picture 35" descr="A picture containing text, tableware, cup, clipart&#10;&#10;Description automatically generated">
              <a:extLst>
                <a:ext uri="{FF2B5EF4-FFF2-40B4-BE49-F238E27FC236}">
                  <a16:creationId xmlns:a16="http://schemas.microsoft.com/office/drawing/2014/main" id="{E6A3DF39-1B86-0BAA-BC68-E5406F6BAD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2" name="AutoShape 8" descr="cajon peruano para ninos en lima peru">
            <a:extLst>
              <a:ext uri="{FF2B5EF4-FFF2-40B4-BE49-F238E27FC236}">
                <a16:creationId xmlns:a16="http://schemas.microsoft.com/office/drawing/2014/main" id="{001791FA-DE5C-69D0-A93E-1CCA461FC0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57CC517-919E-6916-1BD7-72718CC4FA57}"/>
              </a:ext>
            </a:extLst>
          </p:cNvPr>
          <p:cNvPicPr>
            <a:picLocks noChangeAspect="1"/>
          </p:cNvPicPr>
          <p:nvPr/>
        </p:nvPicPr>
        <p:blipFill>
          <a:blip r:embed="rId12"/>
          <a:stretch>
            <a:fillRect/>
          </a:stretch>
        </p:blipFill>
        <p:spPr>
          <a:xfrm>
            <a:off x="6095987" y="3428987"/>
            <a:ext cx="304826" cy="304826"/>
          </a:xfrm>
          <a:prstGeom prst="rect">
            <a:avLst/>
          </a:prstGeom>
        </p:spPr>
      </p:pic>
      <p:sp>
        <p:nvSpPr>
          <p:cNvPr id="6" name="AutoShape 12" descr="cajon peruano para ninos en lima peru">
            <a:extLst>
              <a:ext uri="{FF2B5EF4-FFF2-40B4-BE49-F238E27FC236}">
                <a16:creationId xmlns:a16="http://schemas.microsoft.com/office/drawing/2014/main" id="{525A3B66-087D-3F26-E593-01685E97A50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4">
            <a:extLst>
              <a:ext uri="{FF2B5EF4-FFF2-40B4-BE49-F238E27FC236}">
                <a16:creationId xmlns:a16="http://schemas.microsoft.com/office/drawing/2014/main" id="{BFA95FD2-706A-C3B6-539B-2AB419FFA80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Flauta De Bambú, Fondo, Flauta">
            <a:extLst>
              <a:ext uri="{FF2B5EF4-FFF2-40B4-BE49-F238E27FC236}">
                <a16:creationId xmlns:a16="http://schemas.microsoft.com/office/drawing/2014/main" id="{30FB914D-94A8-2C2F-AC66-DFC23ECB9EC7}"/>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50686" y="1341635"/>
            <a:ext cx="2054812" cy="1259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music, pipe&#10;&#10;Description automatically generated">
            <a:extLst>
              <a:ext uri="{FF2B5EF4-FFF2-40B4-BE49-F238E27FC236}">
                <a16:creationId xmlns:a16="http://schemas.microsoft.com/office/drawing/2014/main" id="{A9B06B7B-4F2F-4F8B-68EF-E166D0A4AA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5506" y="5057076"/>
            <a:ext cx="1312434" cy="932705"/>
          </a:xfrm>
          <a:prstGeom prst="rect">
            <a:avLst/>
          </a:prstGeom>
        </p:spPr>
      </p:pic>
      <p:pic>
        <p:nvPicPr>
          <p:cNvPr id="1042" name="Picture 18">
            <a:extLst>
              <a:ext uri="{FF2B5EF4-FFF2-40B4-BE49-F238E27FC236}">
                <a16:creationId xmlns:a16="http://schemas.microsoft.com/office/drawing/2014/main" id="{4C1E0209-3FAD-911E-3CCA-BA34D6351D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2772" y="3174826"/>
            <a:ext cx="1471560" cy="190137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F651133-0822-6DC3-B9C1-28890D363D2D}"/>
              </a:ext>
            </a:extLst>
          </p:cNvPr>
          <p:cNvSpPr/>
          <p:nvPr/>
        </p:nvSpPr>
        <p:spPr>
          <a:xfrm>
            <a:off x="181314" y="1200618"/>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8AC96AE-6C8F-8D1C-FE29-4CB9D63F65AF}"/>
              </a:ext>
            </a:extLst>
          </p:cNvPr>
          <p:cNvSpPr/>
          <p:nvPr/>
        </p:nvSpPr>
        <p:spPr>
          <a:xfrm>
            <a:off x="3743314" y="1250493"/>
            <a:ext cx="6293450" cy="554159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654F92-4624-68AF-74BE-785F3871B19F}"/>
              </a:ext>
            </a:extLst>
          </p:cNvPr>
          <p:cNvSpPr txBox="1"/>
          <p:nvPr/>
        </p:nvSpPr>
        <p:spPr>
          <a:xfrm>
            <a:off x="2116266" y="5941996"/>
            <a:ext cx="191430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quena</a:t>
            </a:r>
          </a:p>
        </p:txBody>
      </p:sp>
      <p:sp>
        <p:nvSpPr>
          <p:cNvPr id="48" name="TextBox 47">
            <a:extLst>
              <a:ext uri="{FF2B5EF4-FFF2-40B4-BE49-F238E27FC236}">
                <a16:creationId xmlns:a16="http://schemas.microsoft.com/office/drawing/2014/main" id="{3B3A9CBA-F146-980D-F25C-C4EDBBBF253D}"/>
              </a:ext>
            </a:extLst>
          </p:cNvPr>
          <p:cNvSpPr txBox="1"/>
          <p:nvPr/>
        </p:nvSpPr>
        <p:spPr>
          <a:xfrm>
            <a:off x="4266543" y="4764688"/>
            <a:ext cx="1758815"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a:t>
            </a:r>
            <a:r>
              <a:rPr lang="en-GB" sz="3200" b="1" dirty="0" err="1">
                <a:solidFill>
                  <a:srgbClr val="002060"/>
                </a:solidFill>
                <a:latin typeface="Segoe Print" panose="02000600000000000000" pitchFamily="2" charset="0"/>
              </a:rPr>
              <a:t>cajón</a:t>
            </a:r>
            <a:endParaRPr lang="en-GB" sz="3200" b="1" dirty="0">
              <a:solidFill>
                <a:srgbClr val="002060"/>
              </a:solidFill>
              <a:latin typeface="Segoe Print" panose="02000600000000000000" pitchFamily="2" charset="0"/>
            </a:endParaRPr>
          </a:p>
        </p:txBody>
      </p:sp>
      <p:sp>
        <p:nvSpPr>
          <p:cNvPr id="49" name="TextBox 48">
            <a:extLst>
              <a:ext uri="{FF2B5EF4-FFF2-40B4-BE49-F238E27FC236}">
                <a16:creationId xmlns:a16="http://schemas.microsoft.com/office/drawing/2014/main" id="{C2F6046C-EB51-6AD9-306C-0F03E54BF14B}"/>
              </a:ext>
            </a:extLst>
          </p:cNvPr>
          <p:cNvSpPr txBox="1"/>
          <p:nvPr/>
        </p:nvSpPr>
        <p:spPr>
          <a:xfrm>
            <a:off x="405746" y="4027150"/>
            <a:ext cx="2568332" cy="584775"/>
          </a:xfrm>
          <a:prstGeom prst="rect">
            <a:avLst/>
          </a:prstGeom>
          <a:noFill/>
        </p:spPr>
        <p:txBody>
          <a:bodyPr wrap="none" rtlCol="0">
            <a:spAutoFit/>
          </a:bodyPr>
          <a:lstStyle/>
          <a:p>
            <a:r>
              <a:rPr lang="en-GB" sz="3200" b="1" dirty="0" err="1">
                <a:solidFill>
                  <a:srgbClr val="002060"/>
                </a:solidFill>
                <a:latin typeface="Segoe Print" panose="02000600000000000000" pitchFamily="2" charset="0"/>
              </a:rPr>
              <a:t>el</a:t>
            </a:r>
            <a:r>
              <a:rPr lang="en-GB" sz="3200" b="1" dirty="0">
                <a:solidFill>
                  <a:srgbClr val="002060"/>
                </a:solidFill>
                <a:latin typeface="Segoe Print" panose="02000600000000000000" pitchFamily="2" charset="0"/>
              </a:rPr>
              <a:t> charango</a:t>
            </a:r>
          </a:p>
        </p:txBody>
      </p:sp>
      <p:sp>
        <p:nvSpPr>
          <p:cNvPr id="50" name="TextBox 49">
            <a:extLst>
              <a:ext uri="{FF2B5EF4-FFF2-40B4-BE49-F238E27FC236}">
                <a16:creationId xmlns:a16="http://schemas.microsoft.com/office/drawing/2014/main" id="{AE048CE5-A283-D752-584C-35AE9401D99F}"/>
              </a:ext>
            </a:extLst>
          </p:cNvPr>
          <p:cNvSpPr txBox="1"/>
          <p:nvPr/>
        </p:nvSpPr>
        <p:spPr>
          <a:xfrm>
            <a:off x="6939735" y="2484835"/>
            <a:ext cx="1733167"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gaita</a:t>
            </a:r>
            <a:endParaRPr lang="en-GB" sz="3200" b="1"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2E52AF4F-F0B7-1962-4530-EE79E9C4160D}"/>
              </a:ext>
            </a:extLst>
          </p:cNvPr>
          <p:cNvSpPr txBox="1"/>
          <p:nvPr/>
        </p:nvSpPr>
        <p:spPr>
          <a:xfrm>
            <a:off x="6520112" y="3721208"/>
            <a:ext cx="2400016"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guitarra</a:t>
            </a:r>
            <a:endParaRPr lang="en-GB" sz="3200" b="1"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9E83245B-055D-D73A-095E-B3C1B6C2C73A}"/>
              </a:ext>
            </a:extLst>
          </p:cNvPr>
          <p:cNvSpPr txBox="1"/>
          <p:nvPr/>
        </p:nvSpPr>
        <p:spPr>
          <a:xfrm>
            <a:off x="5611446" y="5830205"/>
            <a:ext cx="4088127" cy="584775"/>
          </a:xfrm>
          <a:prstGeom prst="rect">
            <a:avLst/>
          </a:prstGeom>
          <a:noFill/>
        </p:spPr>
        <p:txBody>
          <a:bodyPr wrap="square" rtlCol="0">
            <a:spAutoFit/>
          </a:bodyPr>
          <a:lstStyle/>
          <a:p>
            <a:r>
              <a:rPr lang="en-GB" sz="3200" b="1" dirty="0">
                <a:solidFill>
                  <a:srgbClr val="002060"/>
                </a:solidFill>
                <a:latin typeface="Segoe Print" panose="02000600000000000000" pitchFamily="2" charset="0"/>
              </a:rPr>
              <a:t>las </a:t>
            </a:r>
            <a:r>
              <a:rPr lang="en-GB" sz="3200" b="1" dirty="0" err="1">
                <a:solidFill>
                  <a:srgbClr val="002060"/>
                </a:solidFill>
                <a:latin typeface="Segoe Print" panose="02000600000000000000" pitchFamily="2" charset="0"/>
              </a:rPr>
              <a:t>castañuelas</a:t>
            </a:r>
            <a:endParaRPr lang="en-GB" sz="3200" b="1"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C7A9A0D8-AC40-3700-3E5B-51A0D88ADE09}"/>
              </a:ext>
            </a:extLst>
          </p:cNvPr>
          <p:cNvSpPr txBox="1"/>
          <p:nvPr/>
        </p:nvSpPr>
        <p:spPr>
          <a:xfrm>
            <a:off x="609760" y="2429686"/>
            <a:ext cx="2568332" cy="584775"/>
          </a:xfrm>
          <a:prstGeom prst="rect">
            <a:avLst/>
          </a:prstGeom>
          <a:noFill/>
        </p:spPr>
        <p:txBody>
          <a:bodyPr wrap="none" rtlCol="0">
            <a:spAutoFit/>
          </a:bodyPr>
          <a:lstStyle/>
          <a:p>
            <a:r>
              <a:rPr lang="en-GB" sz="3200" b="1" dirty="0">
                <a:solidFill>
                  <a:srgbClr val="002060"/>
                </a:solidFill>
                <a:latin typeface="Segoe Print" panose="02000600000000000000" pitchFamily="2" charset="0"/>
              </a:rPr>
              <a:t>la </a:t>
            </a:r>
            <a:r>
              <a:rPr lang="en-GB" sz="3200" b="1" dirty="0" err="1">
                <a:solidFill>
                  <a:srgbClr val="002060"/>
                </a:solidFill>
                <a:latin typeface="Segoe Print" panose="02000600000000000000" pitchFamily="2" charset="0"/>
              </a:rPr>
              <a:t>zampoña</a:t>
            </a:r>
            <a:endParaRPr lang="en-GB" sz="3200" b="1" dirty="0">
              <a:solidFill>
                <a:srgbClr val="002060"/>
              </a:solidFill>
              <a:latin typeface="Segoe Print" panose="02000600000000000000" pitchFamily="2" charset="0"/>
            </a:endParaRPr>
          </a:p>
        </p:txBody>
      </p:sp>
      <p:pic>
        <p:nvPicPr>
          <p:cNvPr id="1044" name="Picture 20" descr="Gráficos vectoriales gratis de Bandera">
            <a:extLst>
              <a:ext uri="{FF2B5EF4-FFF2-40B4-BE49-F238E27FC236}">
                <a16:creationId xmlns:a16="http://schemas.microsoft.com/office/drawing/2014/main" id="{789909BB-0B95-0CF5-A22D-49299E638D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5567" y="1228367"/>
            <a:ext cx="968427" cy="619390"/>
          </a:xfrm>
          <a:prstGeom prst="roundRect">
            <a:avLst/>
          </a:prstGeom>
          <a:noFill/>
          <a:extLst>
            <a:ext uri="{909E8E84-426E-40DD-AFC4-6F175D3DCCD1}">
              <a14:hiddenFill xmlns:a14="http://schemas.microsoft.com/office/drawing/2010/main">
                <a:solidFill>
                  <a:srgbClr val="FFFFFF"/>
                </a:solidFill>
              </a14:hiddenFill>
            </a:ext>
          </a:extLst>
        </p:spPr>
      </p:pic>
      <p:pic>
        <p:nvPicPr>
          <p:cNvPr id="1046" name="Picture 22" descr="Gráficos vectoriales gratis de Perú">
            <a:extLst>
              <a:ext uri="{FF2B5EF4-FFF2-40B4-BE49-F238E27FC236}">
                <a16:creationId xmlns:a16="http://schemas.microsoft.com/office/drawing/2014/main" id="{42EF5104-624E-8BE6-ED22-3023981270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0155" y="1227629"/>
            <a:ext cx="954560" cy="636373"/>
          </a:xfrm>
          <a:prstGeom prst="round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9A181D1B-B00D-53CC-12CC-0C7B5F3AE05A}"/>
              </a:ext>
            </a:extLst>
          </p:cNvPr>
          <p:cNvSpPr txBox="1"/>
          <p:nvPr/>
        </p:nvSpPr>
        <p:spPr>
          <a:xfrm>
            <a:off x="6879943" y="445574"/>
            <a:ext cx="2819630" cy="400110"/>
          </a:xfrm>
          <a:prstGeom prst="rect">
            <a:avLst/>
          </a:prstGeom>
          <a:solidFill>
            <a:srgbClr val="D0EBB3"/>
          </a:solidFill>
        </p:spPr>
        <p:txBody>
          <a:bodyPr wrap="square">
            <a:spAutoFit/>
          </a:bodyPr>
          <a:lstStyle/>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a:t>
            </a:r>
          </a:p>
        </p:txBody>
      </p:sp>
      <p:pic>
        <p:nvPicPr>
          <p:cNvPr id="58" name="Picture 57" descr="A picture containing dark&#10;&#10;Description automatically generated">
            <a:extLst>
              <a:ext uri="{FF2B5EF4-FFF2-40B4-BE49-F238E27FC236}">
                <a16:creationId xmlns:a16="http://schemas.microsoft.com/office/drawing/2014/main" id="{55601143-F090-01E0-4EF1-A7C0A99C26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48370" y="4501577"/>
            <a:ext cx="1432560" cy="1432560"/>
          </a:xfrm>
          <a:prstGeom prst="rect">
            <a:avLst/>
          </a:prstGeom>
        </p:spPr>
      </p:pic>
    </p:spTree>
    <p:extLst>
      <p:ext uri="{BB962C8B-B14F-4D97-AF65-F5344CB8AC3E}">
        <p14:creationId xmlns:p14="http://schemas.microsoft.com/office/powerpoint/2010/main" val="375580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5" name="Rectangle 34">
            <a:extLst>
              <a:ext uri="{FF2B5EF4-FFF2-40B4-BE49-F238E27FC236}">
                <a16:creationId xmlns:a16="http://schemas.microsoft.com/office/drawing/2014/main" id="{5E32B638-4379-E4E8-A0EC-818881913E62}"/>
              </a:ext>
            </a:extLst>
          </p:cNvPr>
          <p:cNvSpPr/>
          <p:nvPr/>
        </p:nvSpPr>
        <p:spPr>
          <a:xfrm>
            <a:off x="792885" y="1928454"/>
            <a:ext cx="11148155"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En verano* </a:t>
            </a:r>
            <a:r>
              <a:rPr lang="es-ES_tradnl" sz="3200" b="1" dirty="0">
                <a:solidFill>
                  <a:srgbClr val="002060"/>
                </a:solidFill>
                <a:latin typeface="Century Gothic" panose="020B0502020202020204" pitchFamily="34" charset="0"/>
                <a:cs typeface="Calibri" panose="020F0502020204030204" pitchFamily="34" charset="0"/>
              </a:rPr>
              <a:t>voy</a:t>
            </a:r>
            <a:r>
              <a:rPr lang="es-ES_tradnl" sz="3200" dirty="0">
                <a:solidFill>
                  <a:srgbClr val="002060"/>
                </a:solidFill>
                <a:latin typeface="Century Gothic" panose="020B0502020202020204" pitchFamily="34" charset="0"/>
                <a:cs typeface="Calibri" panose="020F0502020204030204" pitchFamily="34" charset="0"/>
              </a:rPr>
              <a:t> con papá a su* </a:t>
            </a:r>
            <a:r>
              <a:rPr lang="es-ES_tradnl" sz="3200" b="1" dirty="0">
                <a:solidFill>
                  <a:srgbClr val="002060"/>
                </a:solidFill>
                <a:latin typeface="Century Gothic" panose="020B0502020202020204" pitchFamily="34" charset="0"/>
                <a:cs typeface="Calibri" panose="020F0502020204030204" pitchFamily="34" charset="0"/>
              </a:rPr>
              <a:t>trabajo</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Él</a:t>
            </a:r>
            <a:r>
              <a:rPr lang="es-ES_tradnl" sz="3200" dirty="0">
                <a:solidFill>
                  <a:srgbClr val="002060"/>
                </a:solidFill>
                <a:latin typeface="Century Gothic" panose="020B0502020202020204" pitchFamily="34" charset="0"/>
                <a:cs typeface="Calibri" panose="020F0502020204030204" pitchFamily="34" charset="0"/>
              </a:rPr>
              <a:t> es </a:t>
            </a:r>
            <a:r>
              <a:rPr lang="es-ES_tradnl" sz="3200" b="1" dirty="0">
                <a:solidFill>
                  <a:srgbClr val="002060"/>
                </a:solidFill>
                <a:latin typeface="Century Gothic" panose="020B0502020202020204" pitchFamily="34" charset="0"/>
                <a:cs typeface="Calibri" panose="020F0502020204030204" pitchFamily="34" charset="0"/>
              </a:rPr>
              <a:t>profesor</a:t>
            </a:r>
            <a:r>
              <a:rPr lang="es-ES_tradnl" sz="3200" dirty="0">
                <a:solidFill>
                  <a:srgbClr val="002060"/>
                </a:solidFill>
                <a:latin typeface="Century Gothic" panose="020B0502020202020204" pitchFamily="34" charset="0"/>
                <a:cs typeface="Calibri" panose="020F0502020204030204" pitchFamily="34" charset="0"/>
              </a:rPr>
              <a:t> de música y toca* la guitarra. </a:t>
            </a:r>
            <a:endParaRPr lang="en-GB" sz="3200" dirty="0">
              <a:solidFill>
                <a:srgbClr val="002060"/>
              </a:solidFill>
            </a:endParaRPr>
          </a:p>
        </p:txBody>
      </p:sp>
      <p:sp>
        <p:nvSpPr>
          <p:cNvPr id="36" name="TextBox 35">
            <a:extLst>
              <a:ext uri="{FF2B5EF4-FFF2-40B4-BE49-F238E27FC236}">
                <a16:creationId xmlns:a16="http://schemas.microsoft.com/office/drawing/2014/main" id="{8CCF3DE5-F2F2-0E67-3ECB-85DFF88EF7E2}"/>
              </a:ext>
            </a:extLst>
          </p:cNvPr>
          <p:cNvSpPr txBox="1"/>
          <p:nvPr/>
        </p:nvSpPr>
        <p:spPr>
          <a:xfrm>
            <a:off x="175675" y="120413"/>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[1</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81CA0321-475D-982D-A16F-9089CA818112}"/>
              </a:ext>
            </a:extLst>
          </p:cNvPr>
          <p:cNvSpPr txBox="1"/>
          <p:nvPr/>
        </p:nvSpPr>
        <p:spPr>
          <a:xfrm>
            <a:off x="7018799" y="183525"/>
            <a:ext cx="4121834" cy="707886"/>
          </a:xfrm>
          <a:prstGeom prst="rect">
            <a:avLst/>
          </a:prstGeom>
          <a:solidFill>
            <a:srgbClr val="D0EBB3"/>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verano</a:t>
            </a:r>
            <a:r>
              <a:rPr lang="en-GB" sz="2000" dirty="0">
                <a:solidFill>
                  <a:srgbClr val="002060"/>
                </a:solidFill>
                <a:latin typeface="Century Gothic" panose="020B0502020202020204" pitchFamily="34" charset="0"/>
              </a:rPr>
              <a:t> = summer  </a:t>
            </a:r>
            <a:r>
              <a:rPr lang="en-GB" sz="2000" b="1"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 his </a:t>
            </a:r>
          </a:p>
          <a:p>
            <a:pPr algn="ctr"/>
            <a:r>
              <a:rPr lang="en-GB" sz="2000" b="1" dirty="0" err="1">
                <a:solidFill>
                  <a:srgbClr val="002060"/>
                </a:solidFill>
                <a:latin typeface="Century Gothic" panose="020B0502020202020204" pitchFamily="34" charset="0"/>
              </a:rPr>
              <a:t>toca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s/he plays (instrument)</a:t>
            </a:r>
          </a:p>
        </p:txBody>
      </p:sp>
      <p:sp>
        <p:nvSpPr>
          <p:cNvPr id="39" name="Rectangle: Rounded Corners 38">
            <a:extLst>
              <a:ext uri="{FF2B5EF4-FFF2-40B4-BE49-F238E27FC236}">
                <a16:creationId xmlns:a16="http://schemas.microsoft.com/office/drawing/2014/main" id="{055D2171-8618-6374-F653-721E005D8D0F}"/>
              </a:ext>
            </a:extLst>
          </p:cNvPr>
          <p:cNvSpPr/>
          <p:nvPr/>
        </p:nvSpPr>
        <p:spPr>
          <a:xfrm>
            <a:off x="2157801" y="3725927"/>
            <a:ext cx="1542117"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work</a:t>
            </a:r>
          </a:p>
        </p:txBody>
      </p:sp>
      <p:sp>
        <p:nvSpPr>
          <p:cNvPr id="40" name="Rectangle: Rounded Corners 39">
            <a:extLst>
              <a:ext uri="{FF2B5EF4-FFF2-40B4-BE49-F238E27FC236}">
                <a16:creationId xmlns:a16="http://schemas.microsoft.com/office/drawing/2014/main" id="{EE871154-B79B-E2B9-C925-2AB325CE6F2E}"/>
              </a:ext>
            </a:extLst>
          </p:cNvPr>
          <p:cNvSpPr/>
          <p:nvPr/>
        </p:nvSpPr>
        <p:spPr>
          <a:xfrm>
            <a:off x="2167346" y="4083951"/>
            <a:ext cx="1542117"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trabajo</a:t>
            </a:r>
          </a:p>
        </p:txBody>
      </p:sp>
      <p:sp>
        <p:nvSpPr>
          <p:cNvPr id="41" name="Rectangle: Rounded Corners 40">
            <a:extLst>
              <a:ext uri="{FF2B5EF4-FFF2-40B4-BE49-F238E27FC236}">
                <a16:creationId xmlns:a16="http://schemas.microsoft.com/office/drawing/2014/main" id="{CAC66E5F-7223-C905-E958-09BBE3A548A0}"/>
              </a:ext>
            </a:extLst>
          </p:cNvPr>
          <p:cNvSpPr/>
          <p:nvPr/>
        </p:nvSpPr>
        <p:spPr>
          <a:xfrm>
            <a:off x="3778851" y="3725928"/>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teacher</a:t>
            </a:r>
          </a:p>
        </p:txBody>
      </p:sp>
      <p:sp>
        <p:nvSpPr>
          <p:cNvPr id="42" name="Rectangle: Rounded Corners 41">
            <a:extLst>
              <a:ext uri="{FF2B5EF4-FFF2-40B4-BE49-F238E27FC236}">
                <a16:creationId xmlns:a16="http://schemas.microsoft.com/office/drawing/2014/main" id="{35CB33E2-ED8D-5494-BADB-F90A428CED70}"/>
              </a:ext>
            </a:extLst>
          </p:cNvPr>
          <p:cNvSpPr/>
          <p:nvPr/>
        </p:nvSpPr>
        <p:spPr>
          <a:xfrm>
            <a:off x="3778851" y="4083952"/>
            <a:ext cx="1933322"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profesor</a:t>
            </a:r>
            <a:endParaRPr lang="en-GB" sz="2400" b="1" dirty="0">
              <a:solidFill>
                <a:schemeClr val="bg1"/>
              </a:solidFill>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5D4B31A7-8C0E-9B0F-A171-2CAD1404E5F8}"/>
              </a:ext>
            </a:extLst>
          </p:cNvPr>
          <p:cNvSpPr/>
          <p:nvPr/>
        </p:nvSpPr>
        <p:spPr>
          <a:xfrm>
            <a:off x="5781561"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go</a:t>
            </a:r>
          </a:p>
        </p:txBody>
      </p:sp>
      <p:sp>
        <p:nvSpPr>
          <p:cNvPr id="51" name="Rectangle: Rounded Corners 50">
            <a:extLst>
              <a:ext uri="{FF2B5EF4-FFF2-40B4-BE49-F238E27FC236}">
                <a16:creationId xmlns:a16="http://schemas.microsoft.com/office/drawing/2014/main" id="{0629EF97-6257-C3E2-1BC2-4C02D1B2AFE0}"/>
              </a:ext>
            </a:extLst>
          </p:cNvPr>
          <p:cNvSpPr/>
          <p:nvPr/>
        </p:nvSpPr>
        <p:spPr>
          <a:xfrm>
            <a:off x="5781561"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voy</a:t>
            </a:r>
          </a:p>
        </p:txBody>
      </p:sp>
      <p:sp>
        <p:nvSpPr>
          <p:cNvPr id="71" name="Speech Bubble: Rectangle with Corners Rounded 70">
            <a:extLst>
              <a:ext uri="{FF2B5EF4-FFF2-40B4-BE49-F238E27FC236}">
                <a16:creationId xmlns:a16="http://schemas.microsoft.com/office/drawing/2014/main" id="{A92C2CAD-F4C4-B747-69A3-AC2A13F1D390}"/>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2" name="TextBox 71">
            <a:extLst>
              <a:ext uri="{FF2B5EF4-FFF2-40B4-BE49-F238E27FC236}">
                <a16:creationId xmlns:a16="http://schemas.microsoft.com/office/drawing/2014/main" id="{E5D7D473-8A12-F337-431B-7DDD1BC4C382}"/>
              </a:ext>
            </a:extLst>
          </p:cNvPr>
          <p:cNvSpPr txBox="1"/>
          <p:nvPr/>
        </p:nvSpPr>
        <p:spPr>
          <a:xfrm>
            <a:off x="1382781" y="108225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73" name="Graphic 72" descr="Teacher">
            <a:extLst>
              <a:ext uri="{FF2B5EF4-FFF2-40B4-BE49-F238E27FC236}">
                <a16:creationId xmlns:a16="http://schemas.microsoft.com/office/drawing/2014/main" id="{05EE18E6-C482-FD79-230B-C6B5AA557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413" y="959100"/>
            <a:ext cx="914400" cy="914400"/>
          </a:xfrm>
          <a:prstGeom prst="rect">
            <a:avLst/>
          </a:prstGeom>
        </p:spPr>
      </p:pic>
      <p:sp>
        <p:nvSpPr>
          <p:cNvPr id="20" name="Rectangle: Rounded Corners 19">
            <a:extLst>
              <a:ext uri="{FF2B5EF4-FFF2-40B4-BE49-F238E27FC236}">
                <a16:creationId xmlns:a16="http://schemas.microsoft.com/office/drawing/2014/main" id="{43B8640D-19DD-E204-844C-50A097A1ADFE}"/>
              </a:ext>
            </a:extLst>
          </p:cNvPr>
          <p:cNvSpPr/>
          <p:nvPr/>
        </p:nvSpPr>
        <p:spPr>
          <a:xfrm>
            <a:off x="841630" y="3725927"/>
            <a:ext cx="1237238"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a:t>
            </a:r>
          </a:p>
        </p:txBody>
      </p:sp>
      <p:sp>
        <p:nvSpPr>
          <p:cNvPr id="21" name="Rectangle: Rounded Corners 20">
            <a:extLst>
              <a:ext uri="{FF2B5EF4-FFF2-40B4-BE49-F238E27FC236}">
                <a16:creationId xmlns:a16="http://schemas.microsoft.com/office/drawing/2014/main" id="{283E5D4C-2825-595D-4A55-3E6715FC4AAD}"/>
              </a:ext>
            </a:extLst>
          </p:cNvPr>
          <p:cNvSpPr/>
          <p:nvPr/>
        </p:nvSpPr>
        <p:spPr>
          <a:xfrm>
            <a:off x="841630" y="4083951"/>
            <a:ext cx="1237238" cy="37664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él</a:t>
            </a:r>
            <a:endParaRPr lang="en-GB" sz="2400" b="1" dirty="0">
              <a:solidFill>
                <a:schemeClr val="bg1"/>
              </a:solidFill>
              <a:latin typeface="Century Gothic" panose="020B0502020202020204" pitchFamily="34" charset="0"/>
            </a:endParaRPr>
          </a:p>
        </p:txBody>
      </p:sp>
      <p:pic>
        <p:nvPicPr>
          <p:cNvPr id="22" name="Picture 21" descr="A person with a mustache&#10;&#10;Description automatically generated with low confidence">
            <a:extLst>
              <a:ext uri="{FF2B5EF4-FFF2-40B4-BE49-F238E27FC236}">
                <a16:creationId xmlns:a16="http://schemas.microsoft.com/office/drawing/2014/main" id="{BE5FB969-2895-4356-9F0B-5EE382A14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23" name="Picture 22">
            <a:extLst>
              <a:ext uri="{FF2B5EF4-FFF2-40B4-BE49-F238E27FC236}">
                <a16:creationId xmlns:a16="http://schemas.microsoft.com/office/drawing/2014/main" id="{922943E4-2AD0-4447-A135-DC15C2EFBD48}"/>
              </a:ext>
            </a:extLst>
          </p:cNvPr>
          <p:cNvPicPr>
            <a:picLocks noChangeAspect="1"/>
          </p:cNvPicPr>
          <p:nvPr/>
        </p:nvPicPr>
        <p:blipFill>
          <a:blip r:embed="rId8"/>
          <a:stretch>
            <a:fillRect/>
          </a:stretch>
        </p:blipFill>
        <p:spPr>
          <a:xfrm rot="686431">
            <a:off x="11467055" y="4978918"/>
            <a:ext cx="947970" cy="1891470"/>
          </a:xfrm>
          <a:prstGeom prst="rect">
            <a:avLst/>
          </a:prstGeom>
        </p:spPr>
      </p:pic>
      <p:pic>
        <p:nvPicPr>
          <p:cNvPr id="24" name="Picture 23" descr="A picture containing text, toy, doll, vector graphics&#10;&#10;Description automatically generated">
            <a:extLst>
              <a:ext uri="{FF2B5EF4-FFF2-40B4-BE49-F238E27FC236}">
                <a16:creationId xmlns:a16="http://schemas.microsoft.com/office/drawing/2014/main" id="{AE7CA49C-8E37-470A-B2A0-B12CC72AC38F}"/>
              </a:ext>
            </a:extLst>
          </p:cNvPr>
          <p:cNvPicPr>
            <a:picLocks noChangeAspect="1"/>
          </p:cNvPicPr>
          <p:nvPr/>
        </p:nvPicPr>
        <p:blipFill rotWithShape="1">
          <a:blip r:embed="rId9">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Tree>
    <p:extLst>
      <p:ext uri="{BB962C8B-B14F-4D97-AF65-F5344CB8AC3E}">
        <p14:creationId xmlns:p14="http://schemas.microsoft.com/office/powerpoint/2010/main" val="2088773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50"/>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childTnLst>
              </p:cTn>
              <p:nextCondLst>
                <p:cond evt="onClick" delay="0">
                  <p:tgtEl>
                    <p:spTgt spid="50"/>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nextCondLst>
                <p:cond evt="onClick" delay="0">
                  <p:tgtEl>
                    <p:spTgt spid="20"/>
                  </p:tgtEl>
                </p:cond>
              </p:nextCondLst>
            </p:seq>
          </p:childTnLst>
        </p:cTn>
      </p:par>
    </p:tnLst>
    <p:bldLst>
      <p:bldP spid="40" grpId="0" animBg="1"/>
      <p:bldP spid="42" grpId="0" animBg="1"/>
      <p:bldP spid="51"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82620" y="891411"/>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01608" y="11536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4134" y="933347"/>
            <a:ext cx="717453" cy="3903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6" name="TextBox 35">
            <a:extLst>
              <a:ext uri="{FF2B5EF4-FFF2-40B4-BE49-F238E27FC236}">
                <a16:creationId xmlns:a16="http://schemas.microsoft.com/office/drawing/2014/main" id="{8CCF3DE5-F2F2-0E67-3ECB-85DFF88EF7E2}"/>
              </a:ext>
            </a:extLst>
          </p:cNvPr>
          <p:cNvSpPr txBox="1"/>
          <p:nvPr/>
        </p:nvSpPr>
        <p:spPr>
          <a:xfrm>
            <a:off x="202890" y="123991"/>
            <a:ext cx="6401110"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El trabajo de papá [2</a:t>
            </a:r>
            <a:r>
              <a:rPr lang="en-GB" sz="3200" dirty="0">
                <a:solidFill>
                  <a:srgbClr val="002060"/>
                </a:solidFill>
                <a:latin typeface="Century Gothic" panose="020B0502020202020204" pitchFamily="34" charset="0"/>
              </a:rPr>
              <a:t>/3</a:t>
            </a:r>
            <a:r>
              <a:rPr lang="en-GB" sz="3200" b="1" dirty="0">
                <a:solidFill>
                  <a:srgbClr val="002060"/>
                </a:solidFill>
                <a:latin typeface="Century Gothic" panose="020B0502020202020204" pitchFamily="34" charset="0"/>
              </a:rPr>
              <a:t>]</a:t>
            </a:r>
          </a:p>
        </p:txBody>
      </p:sp>
      <p:pic>
        <p:nvPicPr>
          <p:cNvPr id="4" name="Picture 3" descr="A person with a mustache&#10;&#10;Description automatically generated with low confidence">
            <a:extLst>
              <a:ext uri="{FF2B5EF4-FFF2-40B4-BE49-F238E27FC236}">
                <a16:creationId xmlns:a16="http://schemas.microsoft.com/office/drawing/2014/main" id="{8E623B32-3754-29E0-0E87-78FD61221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7313" y="4709782"/>
            <a:ext cx="2223727" cy="2148218"/>
          </a:xfrm>
          <a:prstGeom prst="rect">
            <a:avLst/>
          </a:prstGeom>
        </p:spPr>
      </p:pic>
      <p:pic>
        <p:nvPicPr>
          <p:cNvPr id="6" name="Picture 5">
            <a:extLst>
              <a:ext uri="{FF2B5EF4-FFF2-40B4-BE49-F238E27FC236}">
                <a16:creationId xmlns:a16="http://schemas.microsoft.com/office/drawing/2014/main" id="{B62BDF2E-D07B-E109-848C-60FC3ED5AA7B}"/>
              </a:ext>
            </a:extLst>
          </p:cNvPr>
          <p:cNvPicPr>
            <a:picLocks noChangeAspect="1"/>
          </p:cNvPicPr>
          <p:nvPr/>
        </p:nvPicPr>
        <p:blipFill>
          <a:blip r:embed="rId6"/>
          <a:stretch>
            <a:fillRect/>
          </a:stretch>
        </p:blipFill>
        <p:spPr>
          <a:xfrm rot="686431">
            <a:off x="11467055" y="4978918"/>
            <a:ext cx="947970" cy="1891470"/>
          </a:xfrm>
          <a:prstGeom prst="rect">
            <a:avLst/>
          </a:prstGeom>
        </p:spPr>
      </p:pic>
      <p:pic>
        <p:nvPicPr>
          <p:cNvPr id="29" name="Picture 28" descr="A picture containing text, toy, doll, vector graphics&#10;&#10;Description automatically generated">
            <a:extLst>
              <a:ext uri="{FF2B5EF4-FFF2-40B4-BE49-F238E27FC236}">
                <a16:creationId xmlns:a16="http://schemas.microsoft.com/office/drawing/2014/main" id="{2D1153BE-95C6-3322-E10F-1059A0848336}"/>
              </a:ext>
            </a:extLst>
          </p:cNvPr>
          <p:cNvPicPr>
            <a:picLocks noChangeAspect="1"/>
          </p:cNvPicPr>
          <p:nvPr/>
        </p:nvPicPr>
        <p:blipFill rotWithShape="1">
          <a:blip r:embed="rId7">
            <a:extLst>
              <a:ext uri="{28A0092B-C50C-407E-A947-70E740481C1C}">
                <a14:useLocalDpi xmlns:a14="http://schemas.microsoft.com/office/drawing/2010/main" val="0"/>
              </a:ext>
            </a:extLst>
          </a:blip>
          <a:srcRect b="25566"/>
          <a:stretch/>
        </p:blipFill>
        <p:spPr>
          <a:xfrm flipH="1">
            <a:off x="8671120" y="5145042"/>
            <a:ext cx="1211500" cy="1712958"/>
          </a:xfrm>
          <a:prstGeom prst="rect">
            <a:avLst/>
          </a:prstGeom>
        </p:spPr>
      </p:pic>
      <p:sp>
        <p:nvSpPr>
          <p:cNvPr id="30" name="Speech Bubble: Rectangle with Corners Rounded 29">
            <a:extLst>
              <a:ext uri="{FF2B5EF4-FFF2-40B4-BE49-F238E27FC236}">
                <a16:creationId xmlns:a16="http://schemas.microsoft.com/office/drawing/2014/main" id="{B43E0E1E-1057-62AC-1070-3006B78FF1ED}"/>
              </a:ext>
            </a:extLst>
          </p:cNvPr>
          <p:cNvSpPr/>
          <p:nvPr/>
        </p:nvSpPr>
        <p:spPr>
          <a:xfrm>
            <a:off x="1273772" y="1082256"/>
            <a:ext cx="563601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3" name="TextBox 32">
            <a:extLst>
              <a:ext uri="{FF2B5EF4-FFF2-40B4-BE49-F238E27FC236}">
                <a16:creationId xmlns:a16="http://schemas.microsoft.com/office/drawing/2014/main" id="{C8D4762A-6962-0ED7-1DD9-478A1684FA44}"/>
              </a:ext>
            </a:extLst>
          </p:cNvPr>
          <p:cNvSpPr txBox="1"/>
          <p:nvPr/>
        </p:nvSpPr>
        <p:spPr>
          <a:xfrm>
            <a:off x="1347061" y="1104606"/>
            <a:ext cx="5636018"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texto</a:t>
            </a:r>
            <a:r>
              <a:rPr lang="en-GB" sz="2800" b="1" dirty="0">
                <a:solidFill>
                  <a:schemeClr val="bg1"/>
                </a:solidFill>
                <a:latin typeface="Century Gothic" panose="020B0502020202020204" pitchFamily="34" charset="0"/>
              </a:rPr>
              <a:t> ¿Qué es en inglés?</a:t>
            </a:r>
          </a:p>
        </p:txBody>
      </p:sp>
      <p:pic>
        <p:nvPicPr>
          <p:cNvPr id="34" name="Graphic 33" descr="Teacher">
            <a:extLst>
              <a:ext uri="{FF2B5EF4-FFF2-40B4-BE49-F238E27FC236}">
                <a16:creationId xmlns:a16="http://schemas.microsoft.com/office/drawing/2014/main" id="{25701B47-2633-F36A-03D1-4089C1E4B6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413" y="959100"/>
            <a:ext cx="914400" cy="914400"/>
          </a:xfrm>
          <a:prstGeom prst="rect">
            <a:avLst/>
          </a:prstGeom>
        </p:spPr>
      </p:pic>
      <p:sp>
        <p:nvSpPr>
          <p:cNvPr id="45" name="Rectangle 44">
            <a:extLst>
              <a:ext uri="{FF2B5EF4-FFF2-40B4-BE49-F238E27FC236}">
                <a16:creationId xmlns:a16="http://schemas.microsoft.com/office/drawing/2014/main" id="{2EDAED82-70FA-A87C-037B-19636760466A}"/>
              </a:ext>
            </a:extLst>
          </p:cNvPr>
          <p:cNvSpPr/>
          <p:nvPr/>
        </p:nvSpPr>
        <p:spPr>
          <a:xfrm>
            <a:off x="792885" y="1912109"/>
            <a:ext cx="10296059" cy="1489639"/>
          </a:xfrm>
          <a:prstGeom prst="rect">
            <a:avLst/>
          </a:prstGeom>
        </p:spPr>
        <p:txBody>
          <a:bodyPr wrap="square">
            <a:spAutoFit/>
          </a:bodyPr>
          <a:lstStyle/>
          <a:p>
            <a:pPr>
              <a:lnSpc>
                <a:spcPct val="150000"/>
              </a:lnSpc>
            </a:pPr>
            <a:r>
              <a:rPr lang="es-ES_tradnl" sz="3200" dirty="0">
                <a:solidFill>
                  <a:srgbClr val="002060"/>
                </a:solidFill>
                <a:latin typeface="Century Gothic" panose="020B0502020202020204" pitchFamily="34" charset="0"/>
                <a:cs typeface="Calibri" panose="020F0502020204030204" pitchFamily="34" charset="0"/>
              </a:rPr>
              <a:t>Por la </a:t>
            </a:r>
            <a:r>
              <a:rPr lang="es-ES_tradnl" sz="3200" b="1" dirty="0">
                <a:solidFill>
                  <a:srgbClr val="002060"/>
                </a:solidFill>
                <a:latin typeface="Century Gothic" panose="020B0502020202020204" pitchFamily="34" charset="0"/>
                <a:cs typeface="Calibri" panose="020F0502020204030204" pitchFamily="34" charset="0"/>
              </a:rPr>
              <a:t>mañana</a:t>
            </a:r>
            <a:r>
              <a:rPr lang="es-ES_tradnl" sz="3200" dirty="0">
                <a:solidFill>
                  <a:srgbClr val="002060"/>
                </a:solidFill>
                <a:latin typeface="Century Gothic" panose="020B0502020202020204" pitchFamily="34" charset="0"/>
                <a:cs typeface="Calibri" panose="020F0502020204030204" pitchFamily="34" charset="0"/>
              </a:rPr>
              <a:t>, </a:t>
            </a:r>
            <a:r>
              <a:rPr lang="es-ES_tradnl" sz="3200" b="1" dirty="0">
                <a:solidFill>
                  <a:srgbClr val="002060"/>
                </a:solidFill>
                <a:latin typeface="Century Gothic" panose="020B0502020202020204" pitchFamily="34" charset="0"/>
                <a:cs typeface="Calibri" panose="020F0502020204030204" pitchFamily="34" charset="0"/>
              </a:rPr>
              <a:t>participo</a:t>
            </a:r>
            <a:r>
              <a:rPr lang="es-ES_tradnl" sz="3200" dirty="0">
                <a:solidFill>
                  <a:srgbClr val="002060"/>
                </a:solidFill>
                <a:latin typeface="Century Gothic" panose="020B0502020202020204" pitchFamily="34" charset="0"/>
                <a:cs typeface="Calibri" panose="020F0502020204030204" pitchFamily="34" charset="0"/>
              </a:rPr>
              <a:t> en las </a:t>
            </a:r>
            <a:r>
              <a:rPr lang="es-ES_tradnl" sz="3200" b="1" dirty="0">
                <a:solidFill>
                  <a:srgbClr val="002060"/>
                </a:solidFill>
                <a:latin typeface="Century Gothic" panose="020B0502020202020204" pitchFamily="34" charset="0"/>
                <a:cs typeface="Calibri" panose="020F0502020204030204" pitchFamily="34" charset="0"/>
              </a:rPr>
              <a:t>clases</a:t>
            </a:r>
            <a:r>
              <a:rPr lang="es-ES_tradnl" sz="3200" dirty="0">
                <a:solidFill>
                  <a:srgbClr val="002060"/>
                </a:solidFill>
                <a:latin typeface="Century Gothic" panose="020B0502020202020204" pitchFamily="34" charset="0"/>
                <a:cs typeface="Calibri" panose="020F0502020204030204" pitchFamily="34" charset="0"/>
              </a:rPr>
              <a:t> y </a:t>
            </a:r>
            <a:r>
              <a:rPr lang="es-ES_tradnl" sz="3200" b="1" dirty="0">
                <a:solidFill>
                  <a:srgbClr val="002060"/>
                </a:solidFill>
                <a:latin typeface="Century Gothic" panose="020B0502020202020204" pitchFamily="34" charset="0"/>
                <a:cs typeface="Calibri" panose="020F0502020204030204" pitchFamily="34" charset="0"/>
              </a:rPr>
              <a:t>practico</a:t>
            </a:r>
            <a:r>
              <a:rPr lang="es-ES_tradnl" sz="3200" dirty="0">
                <a:solidFill>
                  <a:srgbClr val="002060"/>
                </a:solidFill>
                <a:latin typeface="Century Gothic" panose="020B0502020202020204" pitchFamily="34" charset="0"/>
                <a:cs typeface="Calibri" panose="020F0502020204030204" pitchFamily="34" charset="0"/>
              </a:rPr>
              <a:t> con mi guitarra. </a:t>
            </a:r>
            <a:endParaRPr lang="en-GB" sz="3200" dirty="0">
              <a:solidFill>
                <a:srgbClr val="002060"/>
              </a:solidFill>
            </a:endParaRPr>
          </a:p>
        </p:txBody>
      </p:sp>
      <p:sp>
        <p:nvSpPr>
          <p:cNvPr id="46" name="Rectangle: Rounded Corners 45">
            <a:extLst>
              <a:ext uri="{FF2B5EF4-FFF2-40B4-BE49-F238E27FC236}">
                <a16:creationId xmlns:a16="http://schemas.microsoft.com/office/drawing/2014/main" id="{6D0E7897-2A18-7934-4ED2-C346B0F2EE57}"/>
              </a:ext>
            </a:extLst>
          </p:cNvPr>
          <p:cNvSpPr/>
          <p:nvPr/>
        </p:nvSpPr>
        <p:spPr>
          <a:xfrm>
            <a:off x="672057" y="3847691"/>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lessons</a:t>
            </a:r>
          </a:p>
        </p:txBody>
      </p:sp>
      <p:sp>
        <p:nvSpPr>
          <p:cNvPr id="47" name="Rectangle: Rounded Corners 46">
            <a:extLst>
              <a:ext uri="{FF2B5EF4-FFF2-40B4-BE49-F238E27FC236}">
                <a16:creationId xmlns:a16="http://schemas.microsoft.com/office/drawing/2014/main" id="{335495D0-8522-6ACA-F194-815E13875084}"/>
              </a:ext>
            </a:extLst>
          </p:cNvPr>
          <p:cNvSpPr/>
          <p:nvPr/>
        </p:nvSpPr>
        <p:spPr>
          <a:xfrm>
            <a:off x="672057" y="4214950"/>
            <a:ext cx="1933322" cy="41442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las </a:t>
            </a:r>
            <a:r>
              <a:rPr lang="en-GB" sz="2400" b="1" dirty="0" err="1">
                <a:solidFill>
                  <a:schemeClr val="bg1"/>
                </a:solidFill>
                <a:latin typeface="Century Gothic" panose="020B0502020202020204" pitchFamily="34" charset="0"/>
              </a:rPr>
              <a:t>clases</a:t>
            </a:r>
            <a:endParaRPr lang="en-GB" sz="2400" b="1" dirty="0">
              <a:solidFill>
                <a:schemeClr val="bg1"/>
              </a:solidFill>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E684CF83-0447-3E58-C23F-82E8ECC73F72}"/>
              </a:ext>
            </a:extLst>
          </p:cNvPr>
          <p:cNvSpPr/>
          <p:nvPr/>
        </p:nvSpPr>
        <p:spPr>
          <a:xfrm>
            <a:off x="2817055" y="3851799"/>
            <a:ext cx="1933322"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morning</a:t>
            </a:r>
          </a:p>
        </p:txBody>
      </p:sp>
      <p:sp>
        <p:nvSpPr>
          <p:cNvPr id="53" name="Rectangle: Rounded Corners 52">
            <a:extLst>
              <a:ext uri="{FF2B5EF4-FFF2-40B4-BE49-F238E27FC236}">
                <a16:creationId xmlns:a16="http://schemas.microsoft.com/office/drawing/2014/main" id="{AFDF5700-7979-AEFC-BFD0-12C4E36AA4F2}"/>
              </a:ext>
            </a:extLst>
          </p:cNvPr>
          <p:cNvSpPr/>
          <p:nvPr/>
        </p:nvSpPr>
        <p:spPr>
          <a:xfrm>
            <a:off x="2817055" y="4224529"/>
            <a:ext cx="1933322"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la </a:t>
            </a:r>
            <a:r>
              <a:rPr lang="en-GB" sz="2400" b="1" dirty="0" err="1">
                <a:solidFill>
                  <a:schemeClr val="bg1"/>
                </a:solidFill>
                <a:latin typeface="Century Gothic" panose="020B0502020202020204" pitchFamily="34" charset="0"/>
              </a:rPr>
              <a:t>mañana</a:t>
            </a:r>
            <a:endParaRPr lang="en-GB" sz="2400" b="1" dirty="0">
              <a:solidFill>
                <a:schemeClr val="bg1"/>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EDCECC2B-CA1F-DC9D-ACF5-22150CD564F5}"/>
              </a:ext>
            </a:extLst>
          </p:cNvPr>
          <p:cNvSpPr/>
          <p:nvPr/>
        </p:nvSpPr>
        <p:spPr>
          <a:xfrm>
            <a:off x="4856737" y="3853133"/>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participate</a:t>
            </a:r>
          </a:p>
        </p:txBody>
      </p:sp>
      <p:sp>
        <p:nvSpPr>
          <p:cNvPr id="55" name="Rectangle: Rounded Corners 54">
            <a:extLst>
              <a:ext uri="{FF2B5EF4-FFF2-40B4-BE49-F238E27FC236}">
                <a16:creationId xmlns:a16="http://schemas.microsoft.com/office/drawing/2014/main" id="{2F8F9672-84EC-1889-7EE0-C7226C1C2C32}"/>
              </a:ext>
            </a:extLst>
          </p:cNvPr>
          <p:cNvSpPr/>
          <p:nvPr/>
        </p:nvSpPr>
        <p:spPr>
          <a:xfrm>
            <a:off x="4856737" y="4227616"/>
            <a:ext cx="2040120" cy="391886"/>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participo</a:t>
            </a:r>
            <a:endParaRPr lang="en-GB" sz="2400"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9E80EA60-9BCC-8E24-CC47-7632F85CDDD9}"/>
              </a:ext>
            </a:extLst>
          </p:cNvPr>
          <p:cNvSpPr/>
          <p:nvPr/>
        </p:nvSpPr>
        <p:spPr>
          <a:xfrm>
            <a:off x="8499539" y="3852325"/>
            <a:ext cx="2040121"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 practise</a:t>
            </a:r>
          </a:p>
        </p:txBody>
      </p:sp>
      <p:sp>
        <p:nvSpPr>
          <p:cNvPr id="57" name="Rectangle: Rounded Corners 56">
            <a:extLst>
              <a:ext uri="{FF2B5EF4-FFF2-40B4-BE49-F238E27FC236}">
                <a16:creationId xmlns:a16="http://schemas.microsoft.com/office/drawing/2014/main" id="{0D082C97-1BF2-5679-5FCE-160784F6F96A}"/>
              </a:ext>
            </a:extLst>
          </p:cNvPr>
          <p:cNvSpPr/>
          <p:nvPr/>
        </p:nvSpPr>
        <p:spPr>
          <a:xfrm>
            <a:off x="8499538" y="4210349"/>
            <a:ext cx="2040121" cy="394742"/>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bg1"/>
                </a:solidFill>
                <a:latin typeface="Century Gothic" panose="020B0502020202020204" pitchFamily="34" charset="0"/>
              </a:rPr>
              <a:t>practico</a:t>
            </a:r>
            <a:endParaRPr lang="en-GB" sz="2400" b="1" dirty="0">
              <a:solidFill>
                <a:schemeClr val="bg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9C5E208B-2088-ED88-51A5-FFDF8D3E0770}"/>
              </a:ext>
            </a:extLst>
          </p:cNvPr>
          <p:cNvSpPr/>
          <p:nvPr/>
        </p:nvSpPr>
        <p:spPr>
          <a:xfrm>
            <a:off x="6983079" y="3851799"/>
            <a:ext cx="1430966" cy="376646"/>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with</a:t>
            </a:r>
          </a:p>
        </p:txBody>
      </p:sp>
      <p:sp>
        <p:nvSpPr>
          <p:cNvPr id="25" name="Rectangle: Rounded Corners 24">
            <a:extLst>
              <a:ext uri="{FF2B5EF4-FFF2-40B4-BE49-F238E27FC236}">
                <a16:creationId xmlns:a16="http://schemas.microsoft.com/office/drawing/2014/main" id="{6E2554B5-60F1-F22F-06E6-C19FDC8FFE24}"/>
              </a:ext>
            </a:extLst>
          </p:cNvPr>
          <p:cNvSpPr/>
          <p:nvPr/>
        </p:nvSpPr>
        <p:spPr>
          <a:xfrm>
            <a:off x="6983079" y="4209823"/>
            <a:ext cx="1430966" cy="395268"/>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con</a:t>
            </a:r>
          </a:p>
        </p:txBody>
      </p:sp>
    </p:spTree>
    <p:extLst>
      <p:ext uri="{BB962C8B-B14F-4D97-AF65-F5344CB8AC3E}">
        <p14:creationId xmlns:p14="http://schemas.microsoft.com/office/powerpoint/2010/main" val="3975269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52"/>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500"/>
                                        <p:tgtEl>
                                          <p:spTgt spid="53"/>
                                        </p:tgtEl>
                                      </p:cBhvr>
                                    </p:animEffect>
                                  </p:childTnLst>
                                </p:cTn>
                              </p:par>
                            </p:childTnLst>
                          </p:cTn>
                        </p:par>
                      </p:childTnLst>
                    </p:cTn>
                  </p:par>
                </p:childTnLst>
              </p:cTn>
              <p:nextCondLst>
                <p:cond evt="onClick" delay="0">
                  <p:tgtEl>
                    <p:spTgt spid="52"/>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6"/>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childTnLst>
                    </p:cTn>
                  </p:par>
                </p:childTnLst>
              </p:cTn>
              <p:nextCondLst>
                <p:cond evt="onClick" delay="0">
                  <p:tgtEl>
                    <p:spTgt spid="24"/>
                  </p:tgtEl>
                </p:cond>
              </p:nextCondLst>
            </p:seq>
          </p:childTnLst>
        </p:cTn>
      </p:par>
    </p:tnLst>
    <p:bldLst>
      <p:bldP spid="47" grpId="0" animBg="1"/>
      <p:bldP spid="53" grpId="0" animBg="1"/>
      <p:bldP spid="55" grpId="0" animBg="1"/>
      <p:bldP spid="57"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13112</TotalTime>
  <Words>2073</Words>
  <Application>Microsoft Office PowerPoint</Application>
  <PresentationFormat>Widescreen</PresentationFormat>
  <Paragraphs>327</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docs-Century Gothic</vt:lpstr>
      <vt:lpstr>Effra</vt:lpstr>
      <vt:lpstr>Arial</vt:lpstr>
      <vt:lpstr>Calibri</vt:lpstr>
      <vt:lpstr>Calibri Light</vt:lpstr>
      <vt:lpstr>Century Gothic</vt:lpstr>
      <vt:lpstr>Modern Love</vt:lpstr>
      <vt:lpstr>Segoe Print</vt:lpstr>
      <vt:lpstr>Office Theme</vt:lpstr>
      <vt:lpstr>español, con Sofía</vt:lpstr>
      <vt:lpstr>Expressing likes and saying what I and others do</vt:lpstr>
      <vt:lpstr>PowerPoint Presentation</vt:lpstr>
      <vt:lpstr>pronunciar</vt:lpstr>
      <vt:lpstr>vocabulario</vt:lpstr>
      <vt:lpstr>vocabulario</vt:lpstr>
      <vt:lpstr>PowerPoint Presentation</vt:lpstr>
      <vt:lpstr>leer</vt:lpstr>
      <vt:lpstr>leer</vt:lpstr>
      <vt:lpstr>leer</vt:lpstr>
      <vt:lpstr>Saying who does what</vt:lpstr>
      <vt:lpstr>PowerPoint Presentation</vt:lpstr>
      <vt:lpstr>¡adiós!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95</cp:revision>
  <dcterms:created xsi:type="dcterms:W3CDTF">2022-01-14T11:53:29Z</dcterms:created>
  <dcterms:modified xsi:type="dcterms:W3CDTF">2022-07-04T03:06:21Z</dcterms:modified>
</cp:coreProperties>
</file>