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382" r:id="rId3"/>
    <p:sldId id="1001" r:id="rId4"/>
    <p:sldId id="1002" r:id="rId5"/>
    <p:sldId id="266" r:id="rId6"/>
    <p:sldId id="820" r:id="rId7"/>
    <p:sldId id="997" r:id="rId8"/>
    <p:sldId id="998" r:id="rId9"/>
    <p:sldId id="999" r:id="rId10"/>
    <p:sldId id="1000" r:id="rId11"/>
    <p:sldId id="972" r:id="rId12"/>
    <p:sldId id="957" r:id="rId13"/>
    <p:sldId id="961" r:id="rId14"/>
    <p:sldId id="389" r:id="rId15"/>
    <p:sldId id="952" r:id="rId16"/>
    <p:sldId id="95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E6"/>
    <a:srgbClr val="FF2D82"/>
    <a:srgbClr val="92D050"/>
    <a:srgbClr val="86CFE2"/>
    <a:srgbClr val="4A8522"/>
    <a:srgbClr val="E9FBF6"/>
    <a:srgbClr val="22A7CC"/>
    <a:srgbClr val="FF8FC7"/>
    <a:srgbClr val="40B7AD"/>
    <a:srgbClr val="E4F8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C48244-EF84-4FF8-8D30-8F8797260400}" v="1185" dt="2022-07-01T11:23:38.379"/>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32" autoAdjust="0"/>
    <p:restoredTop sz="91304" autoAdjust="0"/>
  </p:normalViewPr>
  <p:slideViewPr>
    <p:cSldViewPr snapToGrid="0">
      <p:cViewPr>
        <p:scale>
          <a:sx n="96" d="100"/>
          <a:sy n="96" d="100"/>
        </p:scale>
        <p:origin x="714" y="264"/>
      </p:cViewPr>
      <p:guideLst/>
    </p:cSldViewPr>
  </p:slideViewPr>
  <p:outlineViewPr>
    <p:cViewPr>
      <p:scale>
        <a:sx n="33" d="100"/>
        <a:sy n="33" d="100"/>
      </p:scale>
      <p:origin x="0" y="-72"/>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4ED8C-D6CA-402F-8669-D82900E01E51}" type="datetimeFigureOut">
              <a:rPr lang="en-GB" smtClean="0"/>
              <a:t>04/07/2022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3F50B-9AC3-487C-8FE4-F7E6C7E81E25}" type="slidenum">
              <a:rPr lang="en-GB" smtClean="0"/>
              <a:t>‹#›</a:t>
            </a:fld>
            <a:endParaRPr lang="en-GB"/>
          </a:p>
        </p:txBody>
      </p:sp>
    </p:spTree>
    <p:extLst>
      <p:ext uri="{BB962C8B-B14F-4D97-AF65-F5344CB8AC3E}">
        <p14:creationId xmlns:p14="http://schemas.microsoft.com/office/powerpoint/2010/main" val="311691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r>
              <a:rPr lang="en-GB" sz="1200" b="0" dirty="0">
                <a:effectLst/>
                <a:latin typeface="Calibri" panose="020F0502020204030204" pitchFamily="34" charset="0"/>
                <a:ea typeface="Calibri" panose="020F0502020204030204" pitchFamily="34" charset="0"/>
              </a:rPr>
              <a:t>Phonics: </a:t>
            </a:r>
            <a:r>
              <a:rPr lang="en-GB" sz="1200" b="0" i="0" u="none" strike="noStrike" dirty="0">
                <a:solidFill>
                  <a:srgbClr val="002060"/>
                </a:solidFill>
                <a:effectLst/>
                <a:latin typeface="Century Gothic" panose="020B0502020202020204" pitchFamily="34" charset="0"/>
              </a:rPr>
              <a:t>Source: </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helado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[3024]</a:t>
            </a:r>
            <a:br>
              <a:rPr lang="en-GB" sz="1200" b="0" i="0" u="none" strike="noStrike" dirty="0">
                <a:solidFill>
                  <a:srgbClr val="002060"/>
                </a:solidFill>
                <a:effectLst/>
                <a:latin typeface="Century Gothic" panose="020B0502020202020204" pitchFamily="34" charset="0"/>
              </a:rPr>
            </a:br>
            <a:endParaRPr lang="en-GB" sz="1200" b="0" i="0" u="none" strike="noStrike" dirty="0">
              <a:solidFill>
                <a:srgbClr val="1F3864"/>
              </a:solidFill>
              <a:effectLst/>
              <a:latin typeface="Calibri" panose="020F0502020204030204" pitchFamily="34" charset="0"/>
            </a:endParaRPr>
          </a:p>
          <a:p>
            <a:pPr marL="0" lvl="0" indent="0" algn="l" rtl="0">
              <a:spcBef>
                <a:spcPts val="0"/>
              </a:spcBef>
              <a:spcAft>
                <a:spcPts val="0"/>
              </a:spcAft>
              <a:buNone/>
            </a:pPr>
            <a:r>
              <a:rPr lang="en-GB" sz="1200" b="0" i="0" u="none" strike="noStrike" dirty="0">
                <a:solidFill>
                  <a:srgbClr val="1F3864"/>
                </a:solidFill>
                <a:effectLst/>
                <a:latin typeface="docs-Century Gothic"/>
              </a:rPr>
              <a:t>Vocabulary: </a:t>
            </a:r>
            <a:r>
              <a:rPr lang="es-ES" b="1" dirty="0">
                <a:solidFill>
                  <a:srgbClr val="002060"/>
                </a:solidFill>
                <a:latin typeface="Century Gothic" panose="020B0502020202020204" pitchFamily="34" charset="0"/>
              </a:rPr>
              <a:t>cuidar </a:t>
            </a:r>
            <a:r>
              <a:rPr lang="es-ES" b="0" dirty="0">
                <a:solidFill>
                  <a:srgbClr val="002060"/>
                </a:solidFill>
                <a:latin typeface="Century Gothic" panose="020B0502020202020204" pitchFamily="34" charset="0"/>
              </a:rPr>
              <a:t>[751] </a:t>
            </a:r>
            <a:r>
              <a:rPr lang="es-ES" b="1" dirty="0">
                <a:solidFill>
                  <a:srgbClr val="002060"/>
                </a:solidFill>
                <a:latin typeface="Century Gothic" panose="020B0502020202020204" pitchFamily="34" charset="0"/>
              </a:rPr>
              <a:t>enseñar </a:t>
            </a:r>
            <a:r>
              <a:rPr lang="es-ES" b="0" dirty="0">
                <a:solidFill>
                  <a:srgbClr val="002060"/>
                </a:solidFill>
                <a:latin typeface="Century Gothic" panose="020B0502020202020204" pitchFamily="34" charset="0"/>
              </a:rPr>
              <a:t>[610] </a:t>
            </a:r>
            <a:r>
              <a:rPr lang="es-ES" b="1" dirty="0">
                <a:solidFill>
                  <a:srgbClr val="002060"/>
                </a:solidFill>
                <a:latin typeface="Century Gothic" panose="020B0502020202020204" pitchFamily="34" charset="0"/>
              </a:rPr>
              <a:t>participar </a:t>
            </a:r>
            <a:r>
              <a:rPr lang="es-ES" b="0" dirty="0">
                <a:solidFill>
                  <a:srgbClr val="002060"/>
                </a:solidFill>
                <a:latin typeface="Century Gothic" panose="020B0502020202020204" pitchFamily="34" charset="0"/>
              </a:rPr>
              <a:t>[593] </a:t>
            </a:r>
            <a:r>
              <a:rPr lang="es-ES" b="1" dirty="0">
                <a:solidFill>
                  <a:srgbClr val="002060"/>
                </a:solidFill>
                <a:latin typeface="Century Gothic" panose="020B0502020202020204" pitchFamily="34" charset="0"/>
              </a:rPr>
              <a:t>practicar </a:t>
            </a:r>
            <a:r>
              <a:rPr lang="es-ES" b="0" dirty="0">
                <a:solidFill>
                  <a:srgbClr val="002060"/>
                </a:solidFill>
                <a:latin typeface="Century Gothic" panose="020B0502020202020204" pitchFamily="34" charset="0"/>
              </a:rPr>
              <a:t>[1595] </a:t>
            </a:r>
            <a:r>
              <a:rPr lang="es-ES" b="1" dirty="0">
                <a:solidFill>
                  <a:srgbClr val="002060"/>
                </a:solidFill>
                <a:latin typeface="Century Gothic" panose="020B0502020202020204" pitchFamily="34" charset="0"/>
              </a:rPr>
              <a:t>guitarra </a:t>
            </a:r>
            <a:r>
              <a:rPr lang="es-ES" b="0" dirty="0">
                <a:solidFill>
                  <a:srgbClr val="002060"/>
                </a:solidFill>
                <a:latin typeface="Century Gothic" panose="020B0502020202020204" pitchFamily="34" charset="0"/>
              </a:rPr>
              <a:t>[2705] </a:t>
            </a:r>
            <a:r>
              <a:rPr lang="es-ES" b="1" dirty="0">
                <a:solidFill>
                  <a:srgbClr val="002060"/>
                </a:solidFill>
                <a:latin typeface="Century Gothic" panose="020B0502020202020204" pitchFamily="34" charset="0"/>
              </a:rPr>
              <a:t>niño, niña </a:t>
            </a:r>
            <a:r>
              <a:rPr lang="es-ES" b="0" dirty="0">
                <a:solidFill>
                  <a:srgbClr val="002060"/>
                </a:solidFill>
                <a:latin typeface="Century Gothic" panose="020B0502020202020204" pitchFamily="34" charset="0"/>
              </a:rPr>
              <a:t>[173]  </a:t>
            </a:r>
            <a:r>
              <a:rPr lang="es-ES" b="1" dirty="0">
                <a:solidFill>
                  <a:srgbClr val="002060"/>
                </a:solidFill>
                <a:latin typeface="Century Gothic" panose="020B0502020202020204" pitchFamily="34" charset="0"/>
              </a:rPr>
              <a:t>trabajo </a:t>
            </a:r>
            <a:r>
              <a:rPr lang="es-ES" b="0" dirty="0">
                <a:solidFill>
                  <a:srgbClr val="002060"/>
                </a:solidFill>
                <a:latin typeface="Century Gothic" panose="020B0502020202020204" pitchFamily="34" charset="0"/>
              </a:rPr>
              <a:t>[152]</a:t>
            </a:r>
          </a:p>
          <a:p>
            <a:pPr marL="0" lvl="0" indent="0" algn="l" rtl="0">
              <a:spcBef>
                <a:spcPts val="0"/>
              </a:spcBef>
              <a:spcAft>
                <a:spcPts val="0"/>
              </a:spcAft>
              <a:buNone/>
            </a:pPr>
            <a:r>
              <a:rPr lang="es-ES" sz="1200" b="0" i="0" u="none" strike="noStrike" dirty="0" err="1">
                <a:solidFill>
                  <a:srgbClr val="1F3864"/>
                </a:solidFill>
                <a:effectLst/>
                <a:latin typeface="docs-Century Gothic"/>
              </a:rPr>
              <a:t>Revisit</a:t>
            </a:r>
            <a:r>
              <a:rPr lang="es-ES" sz="1200" b="0" i="0" u="none" strike="noStrike" dirty="0">
                <a:solidFill>
                  <a:srgbClr val="1F3864"/>
                </a:solidFill>
                <a:effectLst/>
                <a:latin typeface="docs-Century Gothic"/>
              </a:rPr>
              <a:t> 1: </a:t>
            </a:r>
            <a:r>
              <a:rPr lang="es-ES" sz="1800" b="0" i="0" u="none" strike="noStrike" dirty="0">
                <a:solidFill>
                  <a:srgbClr val="002060"/>
                </a:solidFill>
                <a:effectLst/>
                <a:latin typeface="Century Gothic" panose="020B0502020202020204" pitchFamily="34" charset="0"/>
              </a:rPr>
              <a:t>año [46] hambre [1262] razón [306] sed [2214] </a:t>
            </a:r>
            <a:endParaRPr lang="es-ES" sz="2800" dirty="0"/>
          </a:p>
          <a:p>
            <a:pPr marL="0" lvl="0" indent="0" algn="l" rtl="0">
              <a:spcBef>
                <a:spcPts val="0"/>
              </a:spcBef>
              <a:spcAft>
                <a:spcPts val="0"/>
              </a:spcAft>
              <a:buNone/>
            </a:pPr>
            <a:r>
              <a:rPr lang="es-ES" sz="1200" b="0" i="0" u="none" strike="noStrike" dirty="0" err="1">
                <a:solidFill>
                  <a:srgbClr val="1F3864"/>
                </a:solidFill>
                <a:effectLst/>
                <a:latin typeface="docs-Century Gothic"/>
              </a:rPr>
              <a:t>Revisit</a:t>
            </a:r>
            <a:r>
              <a:rPr lang="es-ES" sz="1200" b="0" i="0" u="none" strike="noStrike" dirty="0">
                <a:solidFill>
                  <a:srgbClr val="1F3864"/>
                </a:solidFill>
                <a:effectLst/>
                <a:latin typeface="docs-Century Gothic"/>
              </a:rPr>
              <a:t> 2:</a:t>
            </a:r>
            <a:r>
              <a:rPr lang="es-ES" sz="1800" b="0" i="0" u="none" strike="noStrike" dirty="0">
                <a:solidFill>
                  <a:srgbClr val="002060"/>
                </a:solidFill>
                <a:effectLst/>
                <a:latin typeface="Century Gothic" panose="020B0502020202020204" pitchFamily="34" charset="0"/>
              </a:rPr>
              <a:t> fruta [1925] globo [3765] pelota [2270] queso [3187] sombrero [2289] tarta [&gt;5000] (</a:t>
            </a:r>
            <a:r>
              <a:rPr lang="es-ES" sz="1800" b="0" i="0" u="none" strike="noStrike" dirty="0" err="1">
                <a:solidFill>
                  <a:srgbClr val="002060"/>
                </a:solidFill>
                <a:effectLst/>
                <a:latin typeface="Century Gothic" panose="020B0502020202020204" pitchFamily="34" charset="0"/>
              </a:rPr>
              <a:t>cognates</a:t>
            </a:r>
            <a:r>
              <a:rPr lang="es-ES" sz="1800" b="0" i="0" u="none" strike="noStrike" dirty="0">
                <a:solidFill>
                  <a:srgbClr val="002060"/>
                </a:solidFill>
                <a:effectLst/>
                <a:latin typeface="Century Gothic" panose="020B0502020202020204" pitchFamily="34" charset="0"/>
              </a:rPr>
              <a:t>: pizza [&gt;5000]</a:t>
            </a:r>
            <a:br>
              <a:rPr lang="es-ES" sz="1800" b="0" i="0" u="none" strike="noStrike" dirty="0">
                <a:solidFill>
                  <a:srgbClr val="002060"/>
                </a:solidFill>
                <a:effectLst/>
                <a:latin typeface="Century Gothic" panose="020B0502020202020204" pitchFamily="34" charset="0"/>
              </a:rPr>
            </a:br>
            <a:r>
              <a:rPr lang="es-ES" sz="1800" b="0" i="0" u="none" strike="noStrike" dirty="0">
                <a:solidFill>
                  <a:srgbClr val="002060"/>
                </a:solidFill>
                <a:effectLst/>
                <a:latin typeface="Century Gothic" panose="020B0502020202020204" pitchFamily="34" charset="0"/>
              </a:rPr>
              <a:t>yoyó [&gt;5000]</a:t>
            </a:r>
            <a:r>
              <a:rPr lang="es-ES" sz="2800" dirty="0"/>
              <a:t> </a:t>
            </a:r>
            <a:endParaRPr lang="en-GB" sz="1200" b="0" dirty="0">
              <a:effectLst/>
              <a:latin typeface="Calibri" panose="020F0502020204030204" pitchFamily="34" charset="0"/>
              <a:ea typeface="Calibri" panose="020F0502020204030204" pitchFamily="34" charset="0"/>
            </a:endParaRPr>
          </a:p>
          <a:p>
            <a:endParaRPr lang="en-GB" sz="1200" b="0" dirty="0">
              <a:effectLst/>
              <a:latin typeface="Calibri" panose="020F0502020204030204" pitchFamily="34" charset="0"/>
              <a:ea typeface="Calibri" panose="020F0502020204030204" pitchFamily="34" charset="0"/>
            </a:endParaRPr>
          </a:p>
          <a:p>
            <a:r>
              <a:rPr lang="en-GB" sz="1200" b="0" dirty="0">
                <a:effectLst/>
                <a:latin typeface="Calibri" panose="020F0502020204030204" pitchFamily="34" charset="0"/>
                <a:ea typeface="Calibri" panose="020F0502020204030204" pitchFamily="34" charset="0"/>
              </a:rPr>
              <a:t>Glossed:  </a:t>
            </a:r>
            <a:endParaRPr lang="en-GB" b="0" i="0" dirty="0">
              <a:solidFill>
                <a:srgbClr val="222222"/>
              </a:solidFill>
              <a:effectLst/>
              <a:latin typeface="Effr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solidFill>
                  <a:srgbClr val="002060"/>
                </a:solidFill>
                <a:latin typeface="Century Gothic" panose="020B0502020202020204" pitchFamily="34" charset="0"/>
              </a:rPr>
              <a:t>caer</a:t>
            </a:r>
            <a:r>
              <a:rPr lang="en-GB" sz="1200" dirty="0">
                <a:solidFill>
                  <a:srgbClr val="002060"/>
                </a:solidFill>
                <a:latin typeface="Century Gothic" panose="020B0502020202020204" pitchFamily="34" charset="0"/>
              </a:rPr>
              <a:t> [251]</a:t>
            </a:r>
            <a:r>
              <a:rPr lang="en-GB" sz="1200" b="0" dirty="0">
                <a:solidFill>
                  <a:schemeClr val="tx1"/>
                </a:solidFill>
                <a:latin typeface="+mn-lt"/>
                <a:ea typeface="+mn-ea"/>
                <a:cs typeface="+mn-cs"/>
              </a:rPr>
              <a:t> </a:t>
            </a:r>
            <a:r>
              <a:rPr lang="en-GB" sz="1200" b="1" dirty="0" err="1">
                <a:solidFill>
                  <a:srgbClr val="002060"/>
                </a:solidFill>
                <a:latin typeface="Century Gothic"/>
                <a:ea typeface="Century Gothic"/>
                <a:cs typeface="Century Gothic"/>
                <a:sym typeface="Century Gothic"/>
              </a:rPr>
              <a:t>llueve</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llover</a:t>
            </a:r>
            <a:r>
              <a:rPr lang="en-GB" sz="1200" dirty="0">
                <a:solidFill>
                  <a:srgbClr val="002060"/>
                </a:solidFill>
                <a:latin typeface="Century Gothic"/>
                <a:ea typeface="Century Gothic"/>
                <a:cs typeface="Century Gothic"/>
                <a:sym typeface="Century Gothic"/>
              </a:rPr>
              <a:t>) [2134] </a:t>
            </a:r>
            <a:r>
              <a:rPr lang="en-GB" b="1" i="0" dirty="0" err="1">
                <a:solidFill>
                  <a:srgbClr val="222222"/>
                </a:solidFill>
                <a:effectLst/>
                <a:latin typeface="Effra"/>
              </a:rPr>
              <a:t>rodear</a:t>
            </a:r>
            <a:r>
              <a:rPr lang="en-GB" b="1" i="0" dirty="0">
                <a:solidFill>
                  <a:srgbClr val="222222"/>
                </a:solidFill>
                <a:effectLst/>
                <a:latin typeface="Effra"/>
              </a:rPr>
              <a:t> </a:t>
            </a:r>
            <a:r>
              <a:rPr lang="en-GB" b="0" i="0" dirty="0">
                <a:solidFill>
                  <a:srgbClr val="222222"/>
                </a:solidFill>
                <a:effectLst/>
                <a:latin typeface="Effra"/>
              </a:rPr>
              <a:t>[912] </a:t>
            </a:r>
            <a:r>
              <a:rPr lang="en-GB" b="1" i="0" dirty="0" err="1">
                <a:solidFill>
                  <a:srgbClr val="222222"/>
                </a:solidFill>
                <a:effectLst/>
                <a:latin typeface="Effra"/>
              </a:rPr>
              <a:t>verano</a:t>
            </a:r>
            <a:r>
              <a:rPr lang="en-GB" b="1" i="0" dirty="0">
                <a:solidFill>
                  <a:srgbClr val="222222"/>
                </a:solidFill>
                <a:effectLst/>
                <a:latin typeface="Effra"/>
              </a:rPr>
              <a:t> </a:t>
            </a:r>
            <a:r>
              <a:rPr lang="en-GB" b="0" i="0" dirty="0">
                <a:solidFill>
                  <a:srgbClr val="222222"/>
                </a:solidFill>
                <a:effectLst/>
                <a:latin typeface="Effra"/>
              </a:rPr>
              <a:t>[1139]</a:t>
            </a:r>
            <a:r>
              <a:rPr lang="en-GB" b="1" i="0" dirty="0">
                <a:solidFill>
                  <a:srgbClr val="222222"/>
                </a:solidFill>
                <a:effectLst/>
                <a:latin typeface="Effra"/>
              </a:rPr>
              <a:t> verbo</a:t>
            </a:r>
            <a:r>
              <a:rPr lang="en-GB" b="0" i="0" dirty="0">
                <a:solidFill>
                  <a:srgbClr val="222222"/>
                </a:solidFill>
                <a:effectLst/>
                <a:latin typeface="Effra"/>
              </a:rPr>
              <a:t> [3443]</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cuidado</a:t>
            </a:r>
            <a:r>
              <a:rPr lang="en-GB" sz="1200" b="1" dirty="0">
                <a:solidFill>
                  <a:srgbClr val="002060"/>
                </a:solidFill>
                <a:latin typeface="Century Gothic" panose="020B0502020202020204" pitchFamily="34" charset="0"/>
              </a:rPr>
              <a:t> </a:t>
            </a:r>
            <a:r>
              <a:rPr lang="en-GB" sz="1200" dirty="0">
                <a:solidFill>
                  <a:srgbClr val="002060"/>
                </a:solidFill>
                <a:latin typeface="Century Gothic" panose="020B0502020202020204" pitchFamily="34" charset="0"/>
              </a:rPr>
              <a:t>[1822] </a:t>
            </a:r>
            <a:r>
              <a:rPr lang="en-GB" sz="1200" b="1" dirty="0" err="1">
                <a:solidFill>
                  <a:srgbClr val="002060"/>
                </a:solidFill>
                <a:latin typeface="Century Gothic" panose="020B0502020202020204" pitchFamily="34" charset="0"/>
              </a:rPr>
              <a:t>correctamente</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[4173]</a:t>
            </a:r>
            <a:endParaRPr lang="en-GB" b="0" i="0" dirty="0">
              <a:solidFill>
                <a:srgbClr val="222222"/>
              </a:solidFill>
              <a:effectLst/>
              <a:latin typeface="Effra"/>
            </a:endParaRP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[5/5]</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Quique is hidden behind…</a:t>
            </a:r>
            <a:endParaRPr lang="en-GB" dirty="0"/>
          </a:p>
          <a:p>
            <a:r>
              <a:rPr lang="en-GB" b="0" dirty="0"/>
              <a:t>S/he sees=</a:t>
            </a:r>
            <a:r>
              <a:rPr lang="en-GB" b="1" dirty="0"/>
              <a:t> </a:t>
            </a:r>
            <a:r>
              <a:rPr lang="en-GB" b="1" dirty="0" err="1"/>
              <a:t>ve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07365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baseline="0" dirty="0"/>
              <a:t> more independent written production of </a:t>
            </a:r>
            <a:r>
              <a:rPr lang="en-GB" b="0" baseline="0" dirty="0"/>
              <a:t>singular persons of –</a:t>
            </a:r>
            <a:r>
              <a:rPr lang="en-GB" b="0" baseline="0" dirty="0" err="1"/>
              <a:t>ar</a:t>
            </a:r>
            <a:r>
              <a:rPr lang="en-GB" b="0" baseline="0" dirty="0"/>
              <a:t>, -er verbs, drawing on a variety of previously taught vocabulary.</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GB" baseline="0" dirty="0"/>
              <a:t>Pupils write sentences using the third person singular and plural of –AR and –ER verbs to describe (with 6 sentences) any of the activities that Sofía, Quique and Pedro do in Summer. </a:t>
            </a:r>
          </a:p>
          <a:p>
            <a:pPr marL="228600" indent="-228600">
              <a:buAutoNum type="arabicPeriod"/>
            </a:pPr>
            <a:r>
              <a:rPr lang="en-GB" baseline="0" dirty="0"/>
              <a:t>The Venn </a:t>
            </a:r>
            <a:r>
              <a:rPr lang="en-GB" baseline="0" dirty="0" err="1"/>
              <a:t>diagramm</a:t>
            </a:r>
            <a:r>
              <a:rPr lang="en-GB" baseline="0" dirty="0"/>
              <a:t> shows what Quique, Sofía and Pedro do and what Sofía / Pedro do. This encourages pupils to practise the singular persons of the verbs introduced this year.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Encourage pupils to extend their sentences with extra details. Model an example with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t>
            </a:r>
            <a:r>
              <a:rPr lang="en-GB" baseline="0" dirty="0" err="1"/>
              <a:t>Yo</a:t>
            </a:r>
            <a:r>
              <a:rPr lang="en-GB" baseline="0" dirty="0"/>
              <a:t>] + [eat] = </a:t>
            </a:r>
            <a:r>
              <a:rPr lang="en-GB" baseline="0" dirty="0" err="1"/>
              <a:t>como</a:t>
            </a:r>
            <a:r>
              <a:rPr lang="en-GB" baseline="0" dirty="0"/>
              <a:t> un </a:t>
            </a:r>
            <a:r>
              <a:rPr lang="en-GB" baseline="0" dirty="0" err="1"/>
              <a:t>bocabdillo</a:t>
            </a:r>
            <a:r>
              <a:rPr lang="en-GB" baseline="0" dirty="0"/>
              <a:t> </a:t>
            </a:r>
            <a:r>
              <a:rPr lang="en-GB" baseline="0" dirty="0" err="1"/>
              <a:t>por</a:t>
            </a:r>
            <a:r>
              <a:rPr lang="en-GB" baseline="0" dirty="0"/>
              <a:t> la </a:t>
            </a:r>
            <a:r>
              <a:rPr lang="en-GB" baseline="0" dirty="0" err="1"/>
              <a:t>mañana</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Teachers can add a list of verbs to the slide to help pupils, if needed. E.g.</a:t>
            </a:r>
            <a:br>
              <a:rPr lang="en-US" b="1" dirty="0"/>
            </a:br>
            <a:r>
              <a:rPr lang="en-US" b="0" dirty="0"/>
              <a:t>comer, </a:t>
            </a:r>
            <a:r>
              <a:rPr lang="en-US" b="0" dirty="0" err="1"/>
              <a:t>aprender</a:t>
            </a:r>
            <a:r>
              <a:rPr lang="en-US" b="0" dirty="0"/>
              <a:t>, </a:t>
            </a:r>
            <a:r>
              <a:rPr lang="en-US" b="0" dirty="0" err="1"/>
              <a:t>participar</a:t>
            </a:r>
            <a:r>
              <a:rPr lang="en-US" b="0" dirty="0"/>
              <a:t>, </a:t>
            </a:r>
            <a:r>
              <a:rPr lang="en-US" b="0" dirty="0" err="1"/>
              <a:t>tener</a:t>
            </a:r>
            <a:r>
              <a:rPr lang="en-US" b="0" dirty="0"/>
              <a:t>, </a:t>
            </a:r>
            <a:r>
              <a:rPr lang="en-US" b="0" dirty="0" err="1"/>
              <a:t>cantar</a:t>
            </a:r>
            <a:r>
              <a:rPr lang="en-US" b="0" dirty="0"/>
              <a:t>, </a:t>
            </a:r>
            <a:r>
              <a:rPr lang="en-US" b="0" dirty="0" err="1"/>
              <a:t>necesitar</a:t>
            </a:r>
            <a:r>
              <a:rPr lang="en-US" b="0" dirty="0"/>
              <a:t>, leer, </a:t>
            </a:r>
            <a:r>
              <a:rPr lang="en-US" b="0" dirty="0" err="1"/>
              <a:t>llevar</a:t>
            </a:r>
            <a:r>
              <a:rPr lang="en-US" b="0" dirty="0"/>
              <a:t>, </a:t>
            </a:r>
            <a:r>
              <a:rPr lang="en-US" b="0" dirty="0" err="1"/>
              <a:t>nadar</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err="1">
                <a:solidFill>
                  <a:srgbClr val="222222"/>
                </a:solidFill>
                <a:effectLst/>
                <a:latin typeface="Effra"/>
              </a:rPr>
              <a:t>verano</a:t>
            </a:r>
            <a:r>
              <a:rPr lang="en-GB" b="1" i="0" dirty="0">
                <a:solidFill>
                  <a:srgbClr val="222222"/>
                </a:solidFill>
                <a:effectLst/>
                <a:latin typeface="Effra"/>
              </a:rPr>
              <a:t> </a:t>
            </a:r>
            <a:r>
              <a:rPr lang="en-GB" b="0" i="0" dirty="0">
                <a:solidFill>
                  <a:srgbClr val="222222"/>
                </a:solidFill>
                <a:effectLst/>
                <a:latin typeface="Effra"/>
              </a:rPr>
              <a:t>[1139]</a:t>
            </a: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87306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1786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8009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13902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knowledge of </a:t>
            </a:r>
            <a:r>
              <a:rPr lang="en-GB" b="1" dirty="0"/>
              <a:t>[h] </a:t>
            </a:r>
            <a:r>
              <a:rPr lang="en-GB" b="0" dirty="0"/>
              <a:t>to known and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dirty="0"/>
              <a:t>Click to bring up the instruction.</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pronunciation. They can choose where to start and have one minute to pronounce all the words correctly (silent h) to avoid being eaten by the crocodile.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Divide the class in A &amp; B and click to indicate it’s ‘persona A’’s turn.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bring up Persona B’s turn. </a:t>
            </a: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solidFill>
                  <a:srgbClr val="002060"/>
                </a:solidFill>
                <a:latin typeface="Century Gothic" panose="020B0502020202020204" pitchFamily="34" charset="0"/>
              </a:rPr>
              <a:t>cuidado</a:t>
            </a:r>
            <a:r>
              <a:rPr lang="en-GB" sz="1200" b="1" dirty="0">
                <a:solidFill>
                  <a:srgbClr val="002060"/>
                </a:solidFill>
                <a:latin typeface="Century Gothic" panose="020B0502020202020204" pitchFamily="34" charset="0"/>
              </a:rPr>
              <a:t> </a:t>
            </a:r>
            <a:r>
              <a:rPr lang="en-GB" sz="1200" dirty="0">
                <a:solidFill>
                  <a:srgbClr val="002060"/>
                </a:solidFill>
                <a:latin typeface="Century Gothic" panose="020B0502020202020204" pitchFamily="34" charset="0"/>
              </a:rPr>
              <a:t>[1822] </a:t>
            </a:r>
            <a:r>
              <a:rPr lang="en-GB" sz="1200" b="1" dirty="0" err="1">
                <a:solidFill>
                  <a:srgbClr val="002060"/>
                </a:solidFill>
                <a:latin typeface="Century Gothic" panose="020B0502020202020204" pitchFamily="34" charset="0"/>
              </a:rPr>
              <a:t>correctamente</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[4173] </a:t>
            </a:r>
            <a:r>
              <a:rPr lang="en-GB" sz="1200" b="1" dirty="0" err="1">
                <a:solidFill>
                  <a:srgbClr val="002060"/>
                </a:solidFill>
                <a:latin typeface="Century Gothic" panose="020B0502020202020204" pitchFamily="34" charset="0"/>
              </a:rPr>
              <a:t>caer</a:t>
            </a:r>
            <a:r>
              <a:rPr lang="en-GB" sz="1200" dirty="0">
                <a:solidFill>
                  <a:srgbClr val="002060"/>
                </a:solidFill>
                <a:latin typeface="Century Gothic" panose="020B0502020202020204" pitchFamily="34" charset="0"/>
              </a:rPr>
              <a:t> [251]</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a range of infinitive verbs.</a:t>
            </a: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Tell pupils to be ready to write the English meanings of verbs they have been learning and practising this week.  There will be 16 altogether and they should prepare to work from the bottom of the slide, left to right.</a:t>
            </a:r>
          </a:p>
          <a:p>
            <a:pPr marL="228600" lvl="0" indent="-228600" algn="l" rtl="0">
              <a:spcBef>
                <a:spcPts val="0"/>
              </a:spcBef>
              <a:spcAft>
                <a:spcPts val="0"/>
              </a:spcAft>
              <a:buAutoNum type="arabicPeriod"/>
            </a:pPr>
            <a:r>
              <a:rPr lang="en-GB" dirty="0"/>
              <a:t>Explain the scenario – it’s raining and the raindrops will splash down and cover the words.  They need to write the meanings before the verbs get covered. Tell them they will have 5 seconds to get a </a:t>
            </a:r>
            <a:r>
              <a:rPr lang="en-GB" dirty="0" err="1"/>
              <a:t>headstart</a:t>
            </a:r>
            <a:r>
              <a:rPr lang="en-GB" dirty="0"/>
              <a:t> on the rain.</a:t>
            </a:r>
          </a:p>
          <a:p>
            <a:pPr marL="228600" lvl="0" indent="-228600" algn="l" rtl="0">
              <a:spcBef>
                <a:spcPts val="0"/>
              </a:spcBef>
              <a:spcAft>
                <a:spcPts val="0"/>
              </a:spcAft>
              <a:buAutoNum type="arabicPeriod"/>
            </a:pPr>
            <a:r>
              <a:rPr lang="en-GB" dirty="0"/>
              <a:t>Click to start number animation.</a:t>
            </a:r>
          </a:p>
          <a:p>
            <a:pPr marL="228600" lvl="0" indent="-228600" algn="l" rtl="0">
              <a:spcBef>
                <a:spcPts val="0"/>
              </a:spcBef>
              <a:spcAft>
                <a:spcPts val="0"/>
              </a:spcAft>
              <a:buAutoNum type="arabicPeriod"/>
            </a:pPr>
            <a:r>
              <a:rPr lang="en-GB" dirty="0"/>
              <a:t>Click once more to start raindrops. The timing has been carefully set! Don’t click again or all the raindrops will appear at once.</a:t>
            </a:r>
          </a:p>
          <a:p>
            <a:pPr marL="228600" lvl="0" indent="-228600" algn="l" rtl="0">
              <a:spcBef>
                <a:spcPts val="0"/>
              </a:spcBef>
              <a:spcAft>
                <a:spcPts val="0"/>
              </a:spcAft>
              <a:buAutoNum type="arabicPeriod"/>
            </a:pPr>
            <a:r>
              <a:rPr lang="en-GB" dirty="0"/>
              <a:t>When finished move to the next slide to check answers.</a:t>
            </a:r>
          </a:p>
          <a:p>
            <a:pPr marL="0" lvl="0" indent="0" algn="l" rtl="0">
              <a:spcBef>
                <a:spcPts val="0"/>
              </a:spcBef>
              <a:spcAft>
                <a:spcPts val="0"/>
              </a:spcAft>
              <a:buNone/>
            </a:pPr>
            <a:endParaRPr lang="en-GB" dirty="0"/>
          </a:p>
          <a:p>
            <a:pPr marL="0" lvl="0" indent="0" algn="l" rtl="0">
              <a:spcBef>
                <a:spcPts val="0"/>
              </a:spcBef>
              <a:spcAft>
                <a:spcPts val="0"/>
              </a:spcAft>
              <a:buNone/>
            </a:pPr>
            <a:r>
              <a:rPr lang="en-GB" sz="1200" b="1" dirty="0" err="1">
                <a:solidFill>
                  <a:srgbClr val="002060"/>
                </a:solidFill>
                <a:latin typeface="Century Gothic"/>
                <a:ea typeface="Century Gothic"/>
                <a:cs typeface="Century Gothic"/>
                <a:sym typeface="Century Gothic"/>
              </a:rPr>
              <a:t>llueve</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llover</a:t>
            </a:r>
            <a:r>
              <a:rPr lang="en-GB" sz="1200" dirty="0">
                <a:solidFill>
                  <a:srgbClr val="002060"/>
                </a:solidFill>
                <a:latin typeface="Century Gothic"/>
                <a:ea typeface="Century Gothic"/>
                <a:cs typeface="Century Gothic"/>
                <a:sym typeface="Century Gothic"/>
              </a:rPr>
              <a:t>) [2134]</a:t>
            </a: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04405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Elicit responses from the bottom, left to right, from pupils.</a:t>
            </a:r>
          </a:p>
          <a:p>
            <a:pPr marL="228600" lvl="0" indent="-228600" algn="l" rtl="0">
              <a:spcBef>
                <a:spcPts val="0"/>
              </a:spcBef>
              <a:spcAft>
                <a:spcPts val="0"/>
              </a:spcAft>
              <a:buAutoNum type="arabicPeriod"/>
            </a:pPr>
            <a:r>
              <a:rPr lang="en-GB" dirty="0"/>
              <a:t>Click to bring up a written version of the answer.</a:t>
            </a:r>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39307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singular persons o –</a:t>
            </a:r>
            <a:r>
              <a:rPr lang="en-GB" b="0" dirty="0" err="1"/>
              <a:t>ar</a:t>
            </a:r>
            <a:r>
              <a:rPr lang="en-GB" b="0" dirty="0"/>
              <a:t> and –er verbs and previously introduced vocabulary. Connecting sound with meaning.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dirty="0"/>
              <a:t>(Part A)</a:t>
            </a:r>
          </a:p>
          <a:p>
            <a:pPr marL="0" lvl="0" indent="0" algn="l" rtl="0">
              <a:spcBef>
                <a:spcPts val="0"/>
              </a:spcBef>
              <a:spcAft>
                <a:spcPts val="0"/>
              </a:spcAft>
              <a:buNone/>
            </a:pPr>
            <a:endParaRPr lang="en-GB" dirty="0"/>
          </a:p>
          <a:p>
            <a:pPr marL="228600" lvl="0" indent="-228600" algn="l" rtl="0">
              <a:spcBef>
                <a:spcPts val="0"/>
              </a:spcBef>
              <a:spcAft>
                <a:spcPts val="0"/>
              </a:spcAft>
              <a:buAutoNum type="arabicPeriod"/>
            </a:pPr>
            <a:r>
              <a:rPr lang="en-GB" dirty="0"/>
              <a:t>Read the instruction in Spanish &amp; click to bring further instruction.</a:t>
            </a:r>
          </a:p>
          <a:p>
            <a:pPr marL="228600" lvl="0" indent="-228600" algn="l" rtl="0">
              <a:spcBef>
                <a:spcPts val="0"/>
              </a:spcBef>
              <a:spcAft>
                <a:spcPts val="0"/>
              </a:spcAft>
              <a:buAutoNum type="arabicPeriod"/>
            </a:pPr>
            <a:r>
              <a:rPr lang="en-GB" dirty="0"/>
              <a:t>Do [E] with them. Click to listen. Pupils circle the correct pronoun (I/she/you) and the corresponding verb. Some pupils would benefit from working on a handout. Alternatively, they can use numbers 1,2,3. </a:t>
            </a:r>
          </a:p>
          <a:p>
            <a:pPr marL="228600" lvl="0" indent="-228600" algn="l" rtl="0">
              <a:spcBef>
                <a:spcPts val="0"/>
              </a:spcBef>
              <a:spcAft>
                <a:spcPts val="0"/>
              </a:spcAft>
              <a:buAutoNum type="arabicPeriod"/>
            </a:pPr>
            <a:r>
              <a:rPr lang="en-GB" dirty="0"/>
              <a:t>Click for answers</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(Part B)</a:t>
            </a:r>
          </a:p>
          <a:p>
            <a:pPr marL="0" lvl="0" indent="0" algn="l" rtl="0">
              <a:spcBef>
                <a:spcPts val="0"/>
              </a:spcBef>
              <a:spcAft>
                <a:spcPts val="0"/>
              </a:spcAft>
              <a:buNone/>
            </a:pPr>
            <a:r>
              <a:rPr lang="en-GB" b="0" dirty="0"/>
              <a:t>1. Pupils </a:t>
            </a:r>
            <a:r>
              <a:rPr lang="en-GB" dirty="0"/>
              <a:t>listen to 1-5 and write any extra info give, in English.</a:t>
            </a:r>
          </a:p>
          <a:p>
            <a:pPr marL="228600" lvl="0" indent="-228600" algn="l" rtl="0">
              <a:spcBef>
                <a:spcPts val="0"/>
              </a:spcBef>
              <a:spcAft>
                <a:spcPts val="0"/>
              </a:spcAft>
              <a:buAutoNum type="arabicPeriod"/>
            </a:pPr>
            <a:r>
              <a:rPr lang="en-GB" dirty="0"/>
              <a:t>Click to reveal answers.</a:t>
            </a:r>
          </a:p>
          <a:p>
            <a:pPr marL="228600" lvl="0" indent="-228600" algn="l" rtl="0">
              <a:spcBef>
                <a:spcPts val="0"/>
              </a:spcBef>
              <a:spcAft>
                <a:spcPts val="0"/>
              </a:spcAft>
              <a:buAutoNum type="arabicPeriod"/>
            </a:pPr>
            <a:endParaRPr lang="en-GB" b="1"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 1</a:t>
            </a:r>
          </a:p>
          <a:p>
            <a:pPr marL="0" lvl="0" indent="0" algn="l" rtl="0">
              <a:spcBef>
                <a:spcPts val="0"/>
              </a:spcBef>
              <a:spcAft>
                <a:spcPts val="0"/>
              </a:spcAft>
              <a:buNone/>
            </a:pPr>
            <a:r>
              <a:rPr lang="en-GB" sz="1200" b="0" dirty="0">
                <a:solidFill>
                  <a:srgbClr val="002060"/>
                </a:solidFill>
                <a:latin typeface="Century Gothic"/>
                <a:sym typeface="Century Gothic"/>
              </a:rPr>
              <a:t>E. </a:t>
            </a:r>
            <a:r>
              <a:rPr lang="en-GB" dirty="0" err="1"/>
              <a:t>Cuidas</a:t>
            </a:r>
            <a:r>
              <a:rPr lang="en-GB" dirty="0"/>
              <a:t> a </a:t>
            </a:r>
            <a:r>
              <a:rPr lang="en-GB" dirty="0" err="1"/>
              <a:t>tu</a:t>
            </a:r>
            <a:r>
              <a:rPr lang="en-GB" dirty="0"/>
              <a:t> </a:t>
            </a:r>
            <a:r>
              <a:rPr lang="en-GB" dirty="0" err="1"/>
              <a:t>hermano</a:t>
            </a:r>
            <a:r>
              <a:rPr lang="en-GB" dirty="0"/>
              <a:t>. </a:t>
            </a:r>
          </a:p>
          <a:p>
            <a:pPr marL="342900" indent="-342900">
              <a:buAutoNum type="arabicPeriod"/>
            </a:pPr>
            <a:r>
              <a:rPr lang="en-GB" dirty="0" err="1"/>
              <a:t>Juego</a:t>
            </a:r>
            <a:r>
              <a:rPr lang="en-GB" dirty="0"/>
              <a:t> en la playa. </a:t>
            </a:r>
          </a:p>
          <a:p>
            <a:pPr marL="342900" indent="-342900">
              <a:buAutoNum type="arabicPeriod"/>
            </a:pPr>
            <a:r>
              <a:rPr lang="en-GB" dirty="0"/>
              <a:t>Nada en </a:t>
            </a:r>
            <a:r>
              <a:rPr lang="en-GB" dirty="0" err="1"/>
              <a:t>el</a:t>
            </a:r>
            <a:r>
              <a:rPr lang="en-GB" dirty="0"/>
              <a:t> mar.</a:t>
            </a:r>
          </a:p>
          <a:p>
            <a:pPr marL="342900" indent="-342900">
              <a:buAutoNum type="arabicPeriod"/>
            </a:pPr>
            <a:r>
              <a:rPr lang="en-GB" dirty="0"/>
              <a:t>Lee un </a:t>
            </a:r>
            <a:r>
              <a:rPr lang="en-GB" dirty="0" err="1"/>
              <a:t>libro</a:t>
            </a:r>
            <a:r>
              <a:rPr lang="en-GB" dirty="0"/>
              <a:t> </a:t>
            </a:r>
          </a:p>
          <a:p>
            <a:pPr marL="342900" indent="-342900">
              <a:buAutoNum type="arabicPeriod"/>
            </a:pPr>
            <a:r>
              <a:rPr lang="en-GB" dirty="0" err="1"/>
              <a:t>Aprendes</a:t>
            </a:r>
            <a:r>
              <a:rPr lang="en-GB" dirty="0"/>
              <a:t> un </a:t>
            </a:r>
            <a:r>
              <a:rPr lang="en-GB" dirty="0" err="1"/>
              <a:t>baile</a:t>
            </a:r>
            <a:r>
              <a:rPr lang="en-GB" dirty="0"/>
              <a:t>. </a:t>
            </a:r>
          </a:p>
          <a:p>
            <a:pPr marL="342900" indent="-342900">
              <a:buAutoNum type="arabicPeriod"/>
            </a:pPr>
            <a:r>
              <a:rPr lang="en-GB" dirty="0" err="1"/>
              <a:t>Practicas</a:t>
            </a:r>
            <a:r>
              <a:rPr lang="en-GB" dirty="0"/>
              <a:t> palabras de español.  </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err="1">
                <a:solidFill>
                  <a:srgbClr val="222222"/>
                </a:solidFill>
                <a:effectLst/>
                <a:latin typeface="Effra"/>
              </a:rPr>
              <a:t>rodear</a:t>
            </a:r>
            <a:r>
              <a:rPr lang="en-GB" b="1" i="0" dirty="0">
                <a:solidFill>
                  <a:srgbClr val="222222"/>
                </a:solidFill>
                <a:effectLst/>
                <a:latin typeface="Effra"/>
              </a:rPr>
              <a:t> </a:t>
            </a:r>
            <a:r>
              <a:rPr lang="en-GB" b="0" i="0" dirty="0">
                <a:solidFill>
                  <a:srgbClr val="222222"/>
                </a:solidFill>
                <a:effectLst/>
                <a:latin typeface="Effra"/>
              </a:rPr>
              <a:t>[912]</a:t>
            </a:r>
            <a:r>
              <a:rPr lang="en-GB" b="1" i="0" dirty="0">
                <a:solidFill>
                  <a:srgbClr val="222222"/>
                </a:solidFill>
                <a:effectLst/>
                <a:latin typeface="Effra"/>
              </a:rPr>
              <a:t> verbo</a:t>
            </a:r>
            <a:r>
              <a:rPr lang="en-GB" b="0" i="0" dirty="0">
                <a:solidFill>
                  <a:srgbClr val="222222"/>
                </a:solidFill>
                <a:effectLst/>
                <a:latin typeface="Effra"/>
              </a:rPr>
              <a:t> [3443]</a:t>
            </a:r>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correctly use 1</a:t>
            </a:r>
            <a:r>
              <a:rPr lang="en-GB" b="0" baseline="30000" dirty="0"/>
              <a:t>st, </a:t>
            </a:r>
            <a:r>
              <a:rPr lang="en-GB" b="0" dirty="0"/>
              <a:t>2</a:t>
            </a:r>
            <a:r>
              <a:rPr lang="en-GB" b="0" baseline="30000" dirty="0"/>
              <a:t>nd </a:t>
            </a:r>
            <a:r>
              <a:rPr lang="en-GB" b="0" dirty="0"/>
              <a:t>and 3</a:t>
            </a:r>
            <a:r>
              <a:rPr lang="en-GB" b="0" baseline="30000" dirty="0"/>
              <a:t>rd</a:t>
            </a:r>
            <a:r>
              <a:rPr lang="en-GB" b="0" dirty="0"/>
              <a:t> person singular verbs in oral production.</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select a pronoun on the vertical axis with verb along the horizontal axis.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They translate the short verb phrase (e.g. I – to teach = </a:t>
            </a:r>
            <a:r>
              <a:rPr lang="en-GB" dirty="0" err="1"/>
              <a:t>enseño</a:t>
            </a:r>
            <a:r>
              <a:rPr lang="en-GB" dirty="0"/>
              <a:t>) to identify the square where they think Quique 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the square to reveal what is beneath.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Note: pupils might benefit from revisiting the infinitive verbs again before starting the activity. (i.e., </a:t>
            </a:r>
            <a:r>
              <a:rPr lang="en-GB" dirty="0" err="1"/>
              <a:t>enseñar</a:t>
            </a:r>
            <a:r>
              <a:rPr lang="en-GB" dirty="0"/>
              <a:t>, </a:t>
            </a:r>
            <a:r>
              <a:rPr lang="en-GB" dirty="0" err="1"/>
              <a:t>ver</a:t>
            </a:r>
            <a:r>
              <a:rPr lang="en-GB" dirty="0"/>
              <a:t>, </a:t>
            </a:r>
            <a:r>
              <a:rPr lang="en-GB" dirty="0" err="1"/>
              <a:t>practicar</a:t>
            </a:r>
            <a:r>
              <a:rPr lang="en-GB" dirty="0"/>
              <a:t>, comer, </a:t>
            </a:r>
            <a:r>
              <a:rPr lang="en-GB" dirty="0" err="1"/>
              <a:t>caminar</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Quique is hidden behind…</a:t>
            </a:r>
            <a:endParaRPr lang="en-GB" dirty="0"/>
          </a:p>
          <a:p>
            <a:r>
              <a:rPr lang="en-GB" b="0" dirty="0"/>
              <a:t>S/he teaches =</a:t>
            </a:r>
            <a:r>
              <a:rPr lang="en-GB" b="1" dirty="0"/>
              <a:t> enseña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4320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[2/5]</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Quique is hidden behind…</a:t>
            </a:r>
            <a:endParaRPr lang="en-GB" dirty="0"/>
          </a:p>
          <a:p>
            <a:r>
              <a:rPr lang="en-GB" b="0" dirty="0"/>
              <a:t>I walk=</a:t>
            </a:r>
            <a:r>
              <a:rPr lang="en-GB" b="1" dirty="0"/>
              <a:t> </a:t>
            </a:r>
            <a:r>
              <a:rPr lang="en-GB" b="1" dirty="0" err="1"/>
              <a:t>camino</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22576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[3/5]</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Quique is hidden behind…</a:t>
            </a:r>
            <a:endParaRPr lang="en-GB" dirty="0"/>
          </a:p>
          <a:p>
            <a:r>
              <a:rPr lang="en-GB" b="0" dirty="0"/>
              <a:t>You eat=</a:t>
            </a:r>
            <a:r>
              <a:rPr lang="en-GB" b="1" dirty="0"/>
              <a:t> 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35460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[4/5]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Quique is hidden behind…</a:t>
            </a:r>
            <a:endParaRPr lang="en-GB" dirty="0"/>
          </a:p>
          <a:p>
            <a:r>
              <a:rPr lang="en-GB" b="0" dirty="0"/>
              <a:t>You practise=</a:t>
            </a:r>
            <a:r>
              <a:rPr lang="en-GB" b="1" dirty="0"/>
              <a:t> </a:t>
            </a:r>
            <a:r>
              <a:rPr lang="en-GB" b="1" dirty="0" err="1"/>
              <a:t>practicas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87882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04/07/2022</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5919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04/07/2022</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14767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04/07/2022</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024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04/07/2022</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37636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04/07/2022</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0911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04/07/2022</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45056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04/07/2022</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515590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04/07/2022</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689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04/07/2022</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8965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04/07/2022</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938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04/07/2022</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0795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04/07/2022</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766147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8.png"/><Relationship Id="rId2" Type="http://schemas.openxmlformats.org/officeDocument/2006/relationships/notesSlide" Target="../notesSlides/notesSlide10.xml"/><Relationship Id="rId16"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6.png"/><Relationship Id="rId10" Type="http://schemas.openxmlformats.org/officeDocument/2006/relationships/image" Target="../media/image30.png"/><Relationship Id="rId19" Type="http://schemas.openxmlformats.org/officeDocument/2006/relationships/image" Target="../media/image40.png"/><Relationship Id="rId4" Type="http://schemas.openxmlformats.org/officeDocument/2006/relationships/image" Target="../media/image13.png"/><Relationship Id="rId9" Type="http://schemas.openxmlformats.org/officeDocument/2006/relationships/image" Target="../media/image29.png"/><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5.gif"/><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43.png"/><Relationship Id="rId7" Type="http://schemas.openxmlformats.org/officeDocument/2006/relationships/image" Target="../media/image44.gif"/><Relationship Id="rId12" Type="http://schemas.openxmlformats.org/officeDocument/2006/relationships/image" Target="../media/image3.png"/><Relationship Id="rId17" Type="http://schemas.openxmlformats.org/officeDocument/2006/relationships/image" Target="../media/image53.png"/><Relationship Id="rId2" Type="http://schemas.openxmlformats.org/officeDocument/2006/relationships/notesSlide" Target="../notesSlides/notesSlide11.xml"/><Relationship Id="rId16"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audio" Target="../media/audio13.wav"/><Relationship Id="rId11" Type="http://schemas.openxmlformats.org/officeDocument/2006/relationships/image" Target="../media/image48.gif"/><Relationship Id="rId5" Type="http://schemas.openxmlformats.org/officeDocument/2006/relationships/image" Target="../media/image18.svg"/><Relationship Id="rId15" Type="http://schemas.openxmlformats.org/officeDocument/2006/relationships/image" Target="../media/image51.png"/><Relationship Id="rId10" Type="http://schemas.openxmlformats.org/officeDocument/2006/relationships/image" Target="../media/image47.png"/><Relationship Id="rId19" Type="http://schemas.openxmlformats.org/officeDocument/2006/relationships/image" Target="../media/image55.png"/><Relationship Id="rId4" Type="http://schemas.openxmlformats.org/officeDocument/2006/relationships/image" Target="../media/image17.png"/><Relationship Id="rId9" Type="http://schemas.openxmlformats.org/officeDocument/2006/relationships/image" Target="../media/image46.png"/><Relationship Id="rId1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audio" Target="../media/audio14.wav"/></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audio" Target="../media/audio14.wav"/></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8.sv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0.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audio" Target="../media/audio9.wav"/><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audio" Target="../media/audio8.wav"/><Relationship Id="rId2" Type="http://schemas.openxmlformats.org/officeDocument/2006/relationships/notesSlide" Target="../notesSlides/notesSlide5.xml"/><Relationship Id="rId16" Type="http://schemas.openxmlformats.org/officeDocument/2006/relationships/audio" Target="../media/audio12.wav"/><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audio" Target="../media/audio7.wav"/><Relationship Id="rId5" Type="http://schemas.openxmlformats.org/officeDocument/2006/relationships/audio" Target="../media/audio3.wav"/><Relationship Id="rId15" Type="http://schemas.openxmlformats.org/officeDocument/2006/relationships/audio" Target="../media/audio11.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audio" Target="../media/audio5.wav"/><Relationship Id="rId14" Type="http://schemas.openxmlformats.org/officeDocument/2006/relationships/audio" Target="../media/audio10.wav"/></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13.png"/><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6.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8.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8.png"/><Relationship Id="rId2" Type="http://schemas.openxmlformats.org/officeDocument/2006/relationships/notesSlide" Target="../notesSlides/notesSlide7.xml"/><Relationship Id="rId16"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6.png"/><Relationship Id="rId10" Type="http://schemas.openxmlformats.org/officeDocument/2006/relationships/image" Target="../media/image30.png"/><Relationship Id="rId19" Type="http://schemas.openxmlformats.org/officeDocument/2006/relationships/image" Target="../media/image40.png"/><Relationship Id="rId4" Type="http://schemas.openxmlformats.org/officeDocument/2006/relationships/image" Target="../media/image13.png"/><Relationship Id="rId9" Type="http://schemas.openxmlformats.org/officeDocument/2006/relationships/image" Target="../media/image29.pn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8.png"/><Relationship Id="rId2" Type="http://schemas.openxmlformats.org/officeDocument/2006/relationships/notesSlide" Target="../notesSlides/notesSlide8.xml"/><Relationship Id="rId16"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6.png"/><Relationship Id="rId10" Type="http://schemas.openxmlformats.org/officeDocument/2006/relationships/image" Target="../media/image30.png"/><Relationship Id="rId19" Type="http://schemas.openxmlformats.org/officeDocument/2006/relationships/image" Target="../media/image40.png"/><Relationship Id="rId4" Type="http://schemas.openxmlformats.org/officeDocument/2006/relationships/image" Target="../media/image13.png"/><Relationship Id="rId9" Type="http://schemas.openxmlformats.org/officeDocument/2006/relationships/image" Target="../media/image29.png"/><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9.png"/><Relationship Id="rId2" Type="http://schemas.openxmlformats.org/officeDocument/2006/relationships/notesSlide" Target="../notesSlides/notesSlide9.xml"/><Relationship Id="rId16"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6.png"/><Relationship Id="rId10" Type="http://schemas.openxmlformats.org/officeDocument/2006/relationships/image" Target="../media/image30.png"/><Relationship Id="rId19" Type="http://schemas.openxmlformats.org/officeDocument/2006/relationships/image" Target="../media/image37.png"/><Relationship Id="rId4" Type="http://schemas.openxmlformats.org/officeDocument/2006/relationships/image" Target="../media/image13.png"/><Relationship Id="rId9" Type="http://schemas.openxmlformats.org/officeDocument/2006/relationships/image" Target="../media/image29.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F3333"/>
                </a:solidFill>
                <a:effectLst/>
                <a:uLnTx/>
                <a:uFillTx/>
                <a:latin typeface="Modern Love" panose="04090805081005020601" pitchFamily="82" charset="0"/>
                <a:cs typeface="Arial"/>
                <a:sym typeface="Arial"/>
              </a:rPr>
              <a:t>rojo</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474661" y="278270"/>
            <a:ext cx="3962401" cy="1325563"/>
          </a:xfrm>
        </p:spPr>
        <p:txBody>
          <a:bodyPr>
            <a:normAutofit fontScale="90000"/>
          </a:bodyPr>
          <a:lstStyle/>
          <a:p>
            <a:pPr algn="ctr"/>
            <a:r>
              <a:rPr lang="en-GB" b="1" dirty="0">
                <a:solidFill>
                  <a:srgbClr val="FFFFFF"/>
                </a:solidFill>
                <a:latin typeface="Century Gothic"/>
                <a:ea typeface="Century Gothic"/>
                <a:cs typeface="Century Gothic"/>
                <a:sym typeface="Century Gothic"/>
              </a:rPr>
              <a:t>Describing things and people</a:t>
            </a:r>
            <a:endParaRPr lang="en-GB" dirty="0"/>
          </a:p>
        </p:txBody>
      </p:sp>
      <p:pic>
        <p:nvPicPr>
          <p:cNvPr id="28" name="Picture 27">
            <a:extLst>
              <a:ext uri="{FF2B5EF4-FFF2-40B4-BE49-F238E27FC236}">
                <a16:creationId xmlns:a16="http://schemas.microsoft.com/office/drawing/2014/main" id="{161F3BB0-6416-504C-8E16-4AEBEE0FDBCE}"/>
              </a:ext>
            </a:extLst>
          </p:cNvPr>
          <p:cNvPicPr>
            <a:picLocks noChangeAspect="1"/>
          </p:cNvPicPr>
          <p:nvPr/>
        </p:nvPicPr>
        <p:blipFill>
          <a:blip r:embed="rId4"/>
          <a:stretch>
            <a:fillRect/>
          </a:stretch>
        </p:blipFill>
        <p:spPr>
          <a:xfrm>
            <a:off x="10340908" y="4978950"/>
            <a:ext cx="1650062" cy="1879050"/>
          </a:xfrm>
          <a:prstGeom prst="rect">
            <a:avLst/>
          </a:prstGeom>
        </p:spPr>
      </p:pic>
      <p:pic>
        <p:nvPicPr>
          <p:cNvPr id="29" name="Picture 14" descr="Gráficos vectoriales gratis de Guitarra acustica">
            <a:extLst>
              <a:ext uri="{FF2B5EF4-FFF2-40B4-BE49-F238E27FC236}">
                <a16:creationId xmlns:a16="http://schemas.microsoft.com/office/drawing/2014/main" id="{160264B9-374B-1D76-39BE-D21105D76A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84382">
            <a:off x="8548613" y="4306103"/>
            <a:ext cx="1357555" cy="250183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Flauta De Bambú, Fondo, Flauta">
            <a:extLst>
              <a:ext uri="{FF2B5EF4-FFF2-40B4-BE49-F238E27FC236}">
                <a16:creationId xmlns:a16="http://schemas.microsoft.com/office/drawing/2014/main" id="{BE6965E6-A32C-08EB-DD40-82A76B6CADB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9602859">
            <a:off x="8964723" y="4031008"/>
            <a:ext cx="2054812" cy="12598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music, pipe&#10;&#10;Description automatically generated">
            <a:extLst>
              <a:ext uri="{FF2B5EF4-FFF2-40B4-BE49-F238E27FC236}">
                <a16:creationId xmlns:a16="http://schemas.microsoft.com/office/drawing/2014/main" id="{1276DB84-6C8D-FC34-4B6A-0724CA52BD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94001">
            <a:off x="9545912" y="5339903"/>
            <a:ext cx="1312434" cy="932705"/>
          </a:xfrm>
          <a:prstGeom prst="rect">
            <a:avLst/>
          </a:prstGeom>
        </p:spPr>
      </p:pic>
      <p:pic>
        <p:nvPicPr>
          <p:cNvPr id="34" name="Picture 33" descr="A picture containing dark&#10;&#10;Description automatically generated">
            <a:extLst>
              <a:ext uri="{FF2B5EF4-FFF2-40B4-BE49-F238E27FC236}">
                <a16:creationId xmlns:a16="http://schemas.microsoft.com/office/drawing/2014/main" id="{DFD43DEB-374E-1740-0A6A-B0B97177D4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25751" y="4185552"/>
            <a:ext cx="824753" cy="824753"/>
          </a:xfrm>
          <a:prstGeom prst="rect">
            <a:avLst/>
          </a:prstGeom>
        </p:spPr>
      </p:pic>
      <p:grpSp>
        <p:nvGrpSpPr>
          <p:cNvPr id="35" name="Group 34">
            <a:extLst>
              <a:ext uri="{FF2B5EF4-FFF2-40B4-BE49-F238E27FC236}">
                <a16:creationId xmlns:a16="http://schemas.microsoft.com/office/drawing/2014/main" id="{1294BC32-AD9B-03B7-6D8B-FF8A1020CA83}"/>
              </a:ext>
            </a:extLst>
          </p:cNvPr>
          <p:cNvGrpSpPr/>
          <p:nvPr/>
        </p:nvGrpSpPr>
        <p:grpSpPr>
          <a:xfrm>
            <a:off x="10755268" y="2934278"/>
            <a:ext cx="1029682" cy="943743"/>
            <a:chOff x="6210543" y="3764108"/>
            <a:chExt cx="801046" cy="775262"/>
          </a:xfrm>
        </p:grpSpPr>
        <p:sp>
          <p:nvSpPr>
            <p:cNvPr id="36" name="Oval 35">
              <a:extLst>
                <a:ext uri="{FF2B5EF4-FFF2-40B4-BE49-F238E27FC236}">
                  <a16:creationId xmlns:a16="http://schemas.microsoft.com/office/drawing/2014/main" id="{C9BB8DBD-F878-1F8E-6083-3EC6593042D2}"/>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a:extLst>
                <a:ext uri="{FF2B5EF4-FFF2-40B4-BE49-F238E27FC236}">
                  <a16:creationId xmlns:a16="http://schemas.microsoft.com/office/drawing/2014/main" id="{0CFE5434-8A54-0CDF-7ABC-0E41413CD65F}"/>
                </a:ext>
              </a:extLst>
            </p:cNvPr>
            <p:cNvPicPr>
              <a:picLocks noChangeAspect="1"/>
            </p:cNvPicPr>
            <p:nvPr/>
          </p:nvPicPr>
          <p:blipFill rotWithShape="1">
            <a:blip r:embed="rId10">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38" name="Picture 37" descr="A picture containing text, tableware, cup, clipart&#10;&#10;Description automatically generated">
              <a:extLst>
                <a:ext uri="{FF2B5EF4-FFF2-40B4-BE49-F238E27FC236}">
                  <a16:creationId xmlns:a16="http://schemas.microsoft.com/office/drawing/2014/main" id="{4F718BA8-104A-C5B2-336F-DA94EA9C75E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39" name="Picture 4" descr="Gráficos vectoriales gratis de Silueta">
            <a:extLst>
              <a:ext uri="{FF2B5EF4-FFF2-40B4-BE49-F238E27FC236}">
                <a16:creationId xmlns:a16="http://schemas.microsoft.com/office/drawing/2014/main" id="{7D39A02E-FB30-28B8-4BC7-9B25E68CD6D3}"/>
              </a:ext>
            </a:extLst>
          </p:cNvPr>
          <p:cNvPicPr>
            <a:picLocks noChangeAspect="1" noChangeArrowheads="1"/>
          </p:cNvPicPr>
          <p:nvPr/>
        </p:nvPicPr>
        <p:blipFill>
          <a:blip r:embed="rId1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21144071">
            <a:off x="1827162" y="2773319"/>
            <a:ext cx="2594906" cy="127550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Free vector graphics of Sun">
            <a:extLst>
              <a:ext uri="{FF2B5EF4-FFF2-40B4-BE49-F238E27FC236}">
                <a16:creationId xmlns:a16="http://schemas.microsoft.com/office/drawing/2014/main" id="{34A72D66-E7FE-6C4C-3F20-FEE4F178664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4653" y="2007758"/>
            <a:ext cx="1619569" cy="161009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B2B710E-D8DB-4E21-B95F-0F6CC6104F1B}"/>
              </a:ext>
            </a:extLst>
          </p:cNvPr>
          <p:cNvSpPr txBox="1"/>
          <p:nvPr/>
        </p:nvSpPr>
        <p:spPr>
          <a:xfrm>
            <a:off x="4156692" y="6259191"/>
            <a:ext cx="7841016" cy="523220"/>
          </a:xfrm>
          <a:prstGeom prst="rect">
            <a:avLst/>
          </a:prstGeom>
          <a:noFill/>
        </p:spPr>
        <p:txBody>
          <a:bodyPr wrap="square" rtlCol="0">
            <a:spAutoFit/>
          </a:bodyPr>
          <a:lstStyle/>
          <a:p>
            <a:pPr algn="ctr"/>
            <a:r>
              <a:rPr lang="en-GB" sz="2800" b="1" dirty="0">
                <a:solidFill>
                  <a:srgbClr val="FF0066"/>
                </a:solidFill>
                <a:latin typeface="Century Gothic" panose="020B0502020202020204" pitchFamily="34" charset="0"/>
              </a:rPr>
              <a:t>NB: AUDIO TO BE ADDED TO THIS LESSON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3" name="Picture 32">
            <a:extLst>
              <a:ext uri="{FF2B5EF4-FFF2-40B4-BE49-F238E27FC236}">
                <a16:creationId xmlns:a16="http://schemas.microsoft.com/office/drawing/2014/main" id="{D0BB388E-2A0D-28E7-1834-53635DDCA342}"/>
              </a:ext>
            </a:extLst>
          </p:cNvPr>
          <p:cNvPicPr>
            <a:picLocks noChangeAspect="1"/>
          </p:cNvPicPr>
          <p:nvPr/>
        </p:nvPicPr>
        <p:blipFill>
          <a:blip r:embed="rId3"/>
          <a:stretch>
            <a:fillRect/>
          </a:stretch>
        </p:blipFill>
        <p:spPr>
          <a:xfrm>
            <a:off x="4008432" y="4600474"/>
            <a:ext cx="449285" cy="1268569"/>
          </a:xfrm>
          <a:prstGeom prst="rect">
            <a:avLst/>
          </a:prstGeom>
        </p:spPr>
      </p:pic>
      <p:pic>
        <p:nvPicPr>
          <p:cNvPr id="34" name="Picture 33">
            <a:extLst>
              <a:ext uri="{FF2B5EF4-FFF2-40B4-BE49-F238E27FC236}">
                <a16:creationId xmlns:a16="http://schemas.microsoft.com/office/drawing/2014/main" id="{BD599A39-4ABF-C043-330E-3EDB49BA4D9F}"/>
              </a:ext>
            </a:extLst>
          </p:cNvPr>
          <p:cNvPicPr>
            <a:picLocks noChangeAspect="1"/>
          </p:cNvPicPr>
          <p:nvPr/>
        </p:nvPicPr>
        <p:blipFill>
          <a:blip r:embed="rId3"/>
          <a:stretch>
            <a:fillRect/>
          </a:stretch>
        </p:blipFill>
        <p:spPr>
          <a:xfrm>
            <a:off x="5567894" y="4600475"/>
            <a:ext cx="449285" cy="1268569"/>
          </a:xfrm>
          <a:prstGeom prst="rect">
            <a:avLst/>
          </a:prstGeom>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207388" y="60211"/>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Dónde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está Quique? [5/5]</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Google Shape;319;p15" descr="Speech Icon, Voice, Talking, Audio, Speech">
            <a:extLst>
              <a:ext uri="{FF2B5EF4-FFF2-40B4-BE49-F238E27FC236}">
                <a16:creationId xmlns:a16="http://schemas.microsoft.com/office/drawing/2014/main" id="{3E20C82C-17BE-F81A-F7E2-94B4C8B439EC}"/>
              </a:ext>
            </a:extLst>
          </p:cNvPr>
          <p:cNvPicPr preferRelativeResize="0"/>
          <p:nvPr/>
        </p:nvPicPr>
        <p:blipFill rotWithShape="1">
          <a:blip r:embed="rId4">
            <a:alphaModFix/>
          </a:blip>
          <a:srcRect/>
          <a:stretch/>
        </p:blipFill>
        <p:spPr>
          <a:xfrm>
            <a:off x="11292661" y="112426"/>
            <a:ext cx="776168" cy="776168"/>
          </a:xfrm>
          <a:prstGeom prst="rect">
            <a:avLst/>
          </a:prstGeom>
          <a:noFill/>
          <a:ln>
            <a:noFill/>
          </a:ln>
        </p:spPr>
      </p:pic>
      <p:sp>
        <p:nvSpPr>
          <p:cNvPr id="31" name="Title 1">
            <a:extLst>
              <a:ext uri="{FF2B5EF4-FFF2-40B4-BE49-F238E27FC236}">
                <a16:creationId xmlns:a16="http://schemas.microsoft.com/office/drawing/2014/main" id="{8B7E1B7B-6481-D7C6-CF9B-B4E4B8B2B5B4}"/>
              </a:ext>
            </a:extLst>
          </p:cNvPr>
          <p:cNvSpPr txBox="1">
            <a:spLocks/>
          </p:cNvSpPr>
          <p:nvPr/>
        </p:nvSpPr>
        <p:spPr>
          <a:xfrm>
            <a:off x="10120523" y="269677"/>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graphicFrame>
        <p:nvGraphicFramePr>
          <p:cNvPr id="32" name="Table 6">
            <a:extLst>
              <a:ext uri="{FF2B5EF4-FFF2-40B4-BE49-F238E27FC236}">
                <a16:creationId xmlns:a16="http://schemas.microsoft.com/office/drawing/2014/main" id="{8C99C20E-DA9B-31D3-2562-ED3FA4A682D1}"/>
              </a:ext>
            </a:extLst>
          </p:cNvPr>
          <p:cNvGraphicFramePr>
            <a:graphicFrameLocks noGrp="1"/>
          </p:cNvGraphicFramePr>
          <p:nvPr/>
        </p:nvGraphicFramePr>
        <p:xfrm>
          <a:off x="218892" y="1397933"/>
          <a:ext cx="1387061" cy="4609461"/>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536487">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536487">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536487">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35" name="TextBox 34">
            <a:extLst>
              <a:ext uri="{FF2B5EF4-FFF2-40B4-BE49-F238E27FC236}">
                <a16:creationId xmlns:a16="http://schemas.microsoft.com/office/drawing/2014/main" id="{D81F0473-C13C-1D16-8104-A7F5C8FA3265}"/>
              </a:ext>
            </a:extLst>
          </p:cNvPr>
          <p:cNvSpPr txBox="1"/>
          <p:nvPr/>
        </p:nvSpPr>
        <p:spPr>
          <a:xfrm>
            <a:off x="1819249" y="843134"/>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teach</a:t>
            </a:r>
          </a:p>
        </p:txBody>
      </p:sp>
      <p:sp>
        <p:nvSpPr>
          <p:cNvPr id="36" name="TextBox 35">
            <a:extLst>
              <a:ext uri="{FF2B5EF4-FFF2-40B4-BE49-F238E27FC236}">
                <a16:creationId xmlns:a16="http://schemas.microsoft.com/office/drawing/2014/main" id="{FE0F6D3B-F29C-CDC2-9EC9-0D6EEA3E98FA}"/>
              </a:ext>
            </a:extLst>
          </p:cNvPr>
          <p:cNvSpPr txBox="1"/>
          <p:nvPr/>
        </p:nvSpPr>
        <p:spPr>
          <a:xfrm>
            <a:off x="3623224" y="844445"/>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see</a:t>
            </a:r>
          </a:p>
        </p:txBody>
      </p:sp>
      <p:sp>
        <p:nvSpPr>
          <p:cNvPr id="53" name="TextBox 52">
            <a:extLst>
              <a:ext uri="{FF2B5EF4-FFF2-40B4-BE49-F238E27FC236}">
                <a16:creationId xmlns:a16="http://schemas.microsoft.com/office/drawing/2014/main" id="{D45497BD-C855-C3D0-8D5B-98A7C8983F9A}"/>
              </a:ext>
            </a:extLst>
          </p:cNvPr>
          <p:cNvSpPr txBox="1"/>
          <p:nvPr/>
        </p:nvSpPr>
        <p:spPr>
          <a:xfrm>
            <a:off x="5081029" y="843134"/>
            <a:ext cx="187230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lang="en-GB" sz="2000" b="1" dirty="0">
                <a:solidFill>
                  <a:srgbClr val="002060"/>
                </a:solidFill>
                <a:latin typeface="Century Gothic" panose="020B0502020202020204" pitchFamily="34" charset="0"/>
              </a:rPr>
              <a:t>practise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TextBox 53">
            <a:extLst>
              <a:ext uri="{FF2B5EF4-FFF2-40B4-BE49-F238E27FC236}">
                <a16:creationId xmlns:a16="http://schemas.microsoft.com/office/drawing/2014/main" id="{6FB76702-D553-5F39-FBDD-C6A147CA8E9D}"/>
              </a:ext>
            </a:extLst>
          </p:cNvPr>
          <p:cNvSpPr txBox="1"/>
          <p:nvPr/>
        </p:nvSpPr>
        <p:spPr>
          <a:xfrm>
            <a:off x="7066002" y="860121"/>
            <a:ext cx="187284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eat</a:t>
            </a:r>
          </a:p>
        </p:txBody>
      </p:sp>
      <p:sp>
        <p:nvSpPr>
          <p:cNvPr id="55" name="TextBox 54">
            <a:extLst>
              <a:ext uri="{FF2B5EF4-FFF2-40B4-BE49-F238E27FC236}">
                <a16:creationId xmlns:a16="http://schemas.microsoft.com/office/drawing/2014/main" id="{2D036267-0272-777A-9A46-0971CEE04634}"/>
              </a:ext>
            </a:extLst>
          </p:cNvPr>
          <p:cNvSpPr txBox="1"/>
          <p:nvPr/>
        </p:nvSpPr>
        <p:spPr>
          <a:xfrm>
            <a:off x="8575257" y="849960"/>
            <a:ext cx="19865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walk</a:t>
            </a:r>
          </a:p>
        </p:txBody>
      </p:sp>
      <p:pic>
        <p:nvPicPr>
          <p:cNvPr id="40" name="Picture 39">
            <a:extLst>
              <a:ext uri="{FF2B5EF4-FFF2-40B4-BE49-F238E27FC236}">
                <a16:creationId xmlns:a16="http://schemas.microsoft.com/office/drawing/2014/main" id="{029DD900-93FF-5ADE-5D9D-52D8B3F4D747}"/>
              </a:ext>
            </a:extLst>
          </p:cNvPr>
          <p:cNvPicPr>
            <a:picLocks noChangeAspect="1"/>
          </p:cNvPicPr>
          <p:nvPr/>
        </p:nvPicPr>
        <p:blipFill>
          <a:blip r:embed="rId5"/>
          <a:stretch>
            <a:fillRect/>
          </a:stretch>
        </p:blipFill>
        <p:spPr>
          <a:xfrm>
            <a:off x="1792700" y="1392866"/>
            <a:ext cx="1638300" cy="1549226"/>
          </a:xfrm>
          <a:prstGeom prst="rect">
            <a:avLst/>
          </a:prstGeom>
        </p:spPr>
      </p:pic>
      <p:pic>
        <p:nvPicPr>
          <p:cNvPr id="41" name="Picture 40">
            <a:extLst>
              <a:ext uri="{FF2B5EF4-FFF2-40B4-BE49-F238E27FC236}">
                <a16:creationId xmlns:a16="http://schemas.microsoft.com/office/drawing/2014/main" id="{3923F684-2A78-EF19-BF6E-5574C53D0C2B}"/>
              </a:ext>
            </a:extLst>
          </p:cNvPr>
          <p:cNvPicPr>
            <a:picLocks noChangeAspect="1"/>
          </p:cNvPicPr>
          <p:nvPr/>
        </p:nvPicPr>
        <p:blipFill>
          <a:blip r:embed="rId6"/>
          <a:stretch>
            <a:fillRect/>
          </a:stretch>
        </p:blipFill>
        <p:spPr>
          <a:xfrm>
            <a:off x="3430877" y="1397933"/>
            <a:ext cx="1628775" cy="1533525"/>
          </a:xfrm>
          <a:prstGeom prst="rect">
            <a:avLst/>
          </a:prstGeom>
        </p:spPr>
      </p:pic>
      <p:pic>
        <p:nvPicPr>
          <p:cNvPr id="42" name="Picture 41">
            <a:extLst>
              <a:ext uri="{FF2B5EF4-FFF2-40B4-BE49-F238E27FC236}">
                <a16:creationId xmlns:a16="http://schemas.microsoft.com/office/drawing/2014/main" id="{AB20E231-AA6B-75EA-2BAC-392214E26ED6}"/>
              </a:ext>
            </a:extLst>
          </p:cNvPr>
          <p:cNvPicPr>
            <a:picLocks noChangeAspect="1"/>
          </p:cNvPicPr>
          <p:nvPr/>
        </p:nvPicPr>
        <p:blipFill>
          <a:blip r:embed="rId7"/>
          <a:stretch>
            <a:fillRect/>
          </a:stretch>
        </p:blipFill>
        <p:spPr>
          <a:xfrm>
            <a:off x="5071355" y="1397933"/>
            <a:ext cx="1626474" cy="1533525"/>
          </a:xfrm>
          <a:prstGeom prst="rect">
            <a:avLst/>
          </a:prstGeom>
        </p:spPr>
      </p:pic>
      <p:pic>
        <p:nvPicPr>
          <p:cNvPr id="43" name="Picture 42">
            <a:extLst>
              <a:ext uri="{FF2B5EF4-FFF2-40B4-BE49-F238E27FC236}">
                <a16:creationId xmlns:a16="http://schemas.microsoft.com/office/drawing/2014/main" id="{EB97CEB4-0D71-2F0A-7D19-8D67CF0BFE00}"/>
              </a:ext>
            </a:extLst>
          </p:cNvPr>
          <p:cNvPicPr>
            <a:picLocks noChangeAspect="1"/>
          </p:cNvPicPr>
          <p:nvPr/>
        </p:nvPicPr>
        <p:blipFill>
          <a:blip r:embed="rId8"/>
          <a:stretch>
            <a:fillRect/>
          </a:stretch>
        </p:blipFill>
        <p:spPr>
          <a:xfrm>
            <a:off x="6715402" y="1397933"/>
            <a:ext cx="1628775" cy="1533525"/>
          </a:xfrm>
          <a:prstGeom prst="rect">
            <a:avLst/>
          </a:prstGeom>
        </p:spPr>
      </p:pic>
      <p:pic>
        <p:nvPicPr>
          <p:cNvPr id="44" name="Picture 43">
            <a:extLst>
              <a:ext uri="{FF2B5EF4-FFF2-40B4-BE49-F238E27FC236}">
                <a16:creationId xmlns:a16="http://schemas.microsoft.com/office/drawing/2014/main" id="{9F58C0F2-1C49-A4A1-9084-97C1CC8A7E52}"/>
              </a:ext>
            </a:extLst>
          </p:cNvPr>
          <p:cNvPicPr>
            <a:picLocks noChangeAspect="1"/>
          </p:cNvPicPr>
          <p:nvPr/>
        </p:nvPicPr>
        <p:blipFill>
          <a:blip r:embed="rId9"/>
          <a:stretch>
            <a:fillRect/>
          </a:stretch>
        </p:blipFill>
        <p:spPr>
          <a:xfrm>
            <a:off x="8372384" y="1397933"/>
            <a:ext cx="1608494" cy="1523836"/>
          </a:xfrm>
          <a:prstGeom prst="rect">
            <a:avLst/>
          </a:prstGeom>
        </p:spPr>
      </p:pic>
      <p:pic>
        <p:nvPicPr>
          <p:cNvPr id="45" name="Picture 44">
            <a:extLst>
              <a:ext uri="{FF2B5EF4-FFF2-40B4-BE49-F238E27FC236}">
                <a16:creationId xmlns:a16="http://schemas.microsoft.com/office/drawing/2014/main" id="{A5B3D12B-08C8-69D0-5FC5-F9DF08478512}"/>
              </a:ext>
            </a:extLst>
          </p:cNvPr>
          <p:cNvPicPr>
            <a:picLocks noChangeAspect="1"/>
          </p:cNvPicPr>
          <p:nvPr/>
        </p:nvPicPr>
        <p:blipFill>
          <a:blip r:embed="rId10"/>
          <a:stretch>
            <a:fillRect/>
          </a:stretch>
        </p:blipFill>
        <p:spPr>
          <a:xfrm>
            <a:off x="1800994" y="2940983"/>
            <a:ext cx="1619250" cy="1533525"/>
          </a:xfrm>
          <a:prstGeom prst="rect">
            <a:avLst/>
          </a:prstGeom>
        </p:spPr>
      </p:pic>
      <p:pic>
        <p:nvPicPr>
          <p:cNvPr id="46" name="Picture 45">
            <a:extLst>
              <a:ext uri="{FF2B5EF4-FFF2-40B4-BE49-F238E27FC236}">
                <a16:creationId xmlns:a16="http://schemas.microsoft.com/office/drawing/2014/main" id="{1EBFFA67-B110-78DA-E02E-88704BDB5ECF}"/>
              </a:ext>
            </a:extLst>
          </p:cNvPr>
          <p:cNvPicPr>
            <a:picLocks noChangeAspect="1"/>
          </p:cNvPicPr>
          <p:nvPr/>
        </p:nvPicPr>
        <p:blipFill>
          <a:blip r:embed="rId11"/>
          <a:stretch>
            <a:fillRect/>
          </a:stretch>
        </p:blipFill>
        <p:spPr>
          <a:xfrm>
            <a:off x="3439294" y="2950508"/>
            <a:ext cx="1609725" cy="1524000"/>
          </a:xfrm>
          <a:prstGeom prst="rect">
            <a:avLst/>
          </a:prstGeom>
        </p:spPr>
      </p:pic>
      <p:pic>
        <p:nvPicPr>
          <p:cNvPr id="47" name="Picture 46">
            <a:extLst>
              <a:ext uri="{FF2B5EF4-FFF2-40B4-BE49-F238E27FC236}">
                <a16:creationId xmlns:a16="http://schemas.microsoft.com/office/drawing/2014/main" id="{E03B3FF4-A8F4-51B8-C22E-1498635DDF31}"/>
              </a:ext>
            </a:extLst>
          </p:cNvPr>
          <p:cNvPicPr>
            <a:picLocks noChangeAspect="1"/>
          </p:cNvPicPr>
          <p:nvPr/>
        </p:nvPicPr>
        <p:blipFill>
          <a:blip r:embed="rId12"/>
          <a:stretch>
            <a:fillRect/>
          </a:stretch>
        </p:blipFill>
        <p:spPr>
          <a:xfrm>
            <a:off x="5069054" y="2942091"/>
            <a:ext cx="1628775" cy="1524000"/>
          </a:xfrm>
          <a:prstGeom prst="rect">
            <a:avLst/>
          </a:prstGeom>
        </p:spPr>
      </p:pic>
      <p:pic>
        <p:nvPicPr>
          <p:cNvPr id="48" name="Picture 47">
            <a:extLst>
              <a:ext uri="{FF2B5EF4-FFF2-40B4-BE49-F238E27FC236}">
                <a16:creationId xmlns:a16="http://schemas.microsoft.com/office/drawing/2014/main" id="{3AD9B1E9-D9B9-147F-E271-A8CA0B8B2D7B}"/>
              </a:ext>
            </a:extLst>
          </p:cNvPr>
          <p:cNvPicPr>
            <a:picLocks noChangeAspect="1"/>
          </p:cNvPicPr>
          <p:nvPr/>
        </p:nvPicPr>
        <p:blipFill>
          <a:blip r:embed="rId13"/>
          <a:stretch>
            <a:fillRect/>
          </a:stretch>
        </p:blipFill>
        <p:spPr>
          <a:xfrm>
            <a:off x="6699288" y="2940983"/>
            <a:ext cx="1638300" cy="1520345"/>
          </a:xfrm>
          <a:prstGeom prst="rect">
            <a:avLst/>
          </a:prstGeom>
        </p:spPr>
      </p:pic>
      <p:pic>
        <p:nvPicPr>
          <p:cNvPr id="49" name="Picture 48">
            <a:extLst>
              <a:ext uri="{FF2B5EF4-FFF2-40B4-BE49-F238E27FC236}">
                <a16:creationId xmlns:a16="http://schemas.microsoft.com/office/drawing/2014/main" id="{254A5D3D-DC33-057E-0DA6-3E890469788B}"/>
              </a:ext>
            </a:extLst>
          </p:cNvPr>
          <p:cNvPicPr>
            <a:picLocks noChangeAspect="1"/>
          </p:cNvPicPr>
          <p:nvPr/>
        </p:nvPicPr>
        <p:blipFill>
          <a:blip r:embed="rId14"/>
          <a:stretch>
            <a:fillRect/>
          </a:stretch>
        </p:blipFill>
        <p:spPr>
          <a:xfrm>
            <a:off x="8361627" y="2942090"/>
            <a:ext cx="1619250" cy="1524000"/>
          </a:xfrm>
          <a:prstGeom prst="rect">
            <a:avLst/>
          </a:prstGeom>
        </p:spPr>
      </p:pic>
      <p:pic>
        <p:nvPicPr>
          <p:cNvPr id="50" name="Picture 49">
            <a:extLst>
              <a:ext uri="{FF2B5EF4-FFF2-40B4-BE49-F238E27FC236}">
                <a16:creationId xmlns:a16="http://schemas.microsoft.com/office/drawing/2014/main" id="{9C1AFE00-A745-88F5-5167-84D7FB1678F7}"/>
              </a:ext>
            </a:extLst>
          </p:cNvPr>
          <p:cNvPicPr>
            <a:picLocks noChangeAspect="1"/>
          </p:cNvPicPr>
          <p:nvPr/>
        </p:nvPicPr>
        <p:blipFill>
          <a:blip r:embed="rId15"/>
          <a:stretch>
            <a:fillRect/>
          </a:stretch>
        </p:blipFill>
        <p:spPr>
          <a:xfrm>
            <a:off x="3430877" y="4482925"/>
            <a:ext cx="1609725" cy="1504950"/>
          </a:xfrm>
          <a:prstGeom prst="rect">
            <a:avLst/>
          </a:prstGeom>
        </p:spPr>
      </p:pic>
      <p:pic>
        <p:nvPicPr>
          <p:cNvPr id="51" name="Picture 50">
            <a:extLst>
              <a:ext uri="{FF2B5EF4-FFF2-40B4-BE49-F238E27FC236}">
                <a16:creationId xmlns:a16="http://schemas.microsoft.com/office/drawing/2014/main" id="{F2C8F858-95BE-61CF-2C68-D18C465E002D}"/>
              </a:ext>
            </a:extLst>
          </p:cNvPr>
          <p:cNvPicPr>
            <a:picLocks noChangeAspect="1"/>
          </p:cNvPicPr>
          <p:nvPr/>
        </p:nvPicPr>
        <p:blipFill>
          <a:blip r:embed="rId16"/>
          <a:stretch>
            <a:fillRect/>
          </a:stretch>
        </p:blipFill>
        <p:spPr>
          <a:xfrm>
            <a:off x="5059614" y="4483394"/>
            <a:ext cx="1628775" cy="1518129"/>
          </a:xfrm>
          <a:prstGeom prst="rect">
            <a:avLst/>
          </a:prstGeom>
        </p:spPr>
      </p:pic>
      <p:pic>
        <p:nvPicPr>
          <p:cNvPr id="52" name="Picture 51">
            <a:extLst>
              <a:ext uri="{FF2B5EF4-FFF2-40B4-BE49-F238E27FC236}">
                <a16:creationId xmlns:a16="http://schemas.microsoft.com/office/drawing/2014/main" id="{80FCB87D-5E15-B54E-728D-60C60577A8C2}"/>
              </a:ext>
            </a:extLst>
          </p:cNvPr>
          <p:cNvPicPr>
            <a:picLocks noChangeAspect="1"/>
          </p:cNvPicPr>
          <p:nvPr/>
        </p:nvPicPr>
        <p:blipFill>
          <a:blip r:embed="rId17"/>
          <a:stretch>
            <a:fillRect/>
          </a:stretch>
        </p:blipFill>
        <p:spPr>
          <a:xfrm>
            <a:off x="6705076" y="4483394"/>
            <a:ext cx="1616813" cy="1524000"/>
          </a:xfrm>
          <a:prstGeom prst="rect">
            <a:avLst/>
          </a:prstGeom>
        </p:spPr>
      </p:pic>
      <p:pic>
        <p:nvPicPr>
          <p:cNvPr id="56" name="Picture 55">
            <a:extLst>
              <a:ext uri="{FF2B5EF4-FFF2-40B4-BE49-F238E27FC236}">
                <a16:creationId xmlns:a16="http://schemas.microsoft.com/office/drawing/2014/main" id="{0AB8D0DC-FA18-09F4-89AB-B4949F476152}"/>
              </a:ext>
            </a:extLst>
          </p:cNvPr>
          <p:cNvPicPr>
            <a:picLocks noChangeAspect="1"/>
          </p:cNvPicPr>
          <p:nvPr/>
        </p:nvPicPr>
        <p:blipFill>
          <a:blip r:embed="rId18"/>
          <a:stretch>
            <a:fillRect/>
          </a:stretch>
        </p:blipFill>
        <p:spPr>
          <a:xfrm>
            <a:off x="8341469" y="4467998"/>
            <a:ext cx="1628775" cy="1533525"/>
          </a:xfrm>
          <a:prstGeom prst="rect">
            <a:avLst/>
          </a:prstGeom>
        </p:spPr>
      </p:pic>
      <p:pic>
        <p:nvPicPr>
          <p:cNvPr id="61" name="Picture 60">
            <a:extLst>
              <a:ext uri="{FF2B5EF4-FFF2-40B4-BE49-F238E27FC236}">
                <a16:creationId xmlns:a16="http://schemas.microsoft.com/office/drawing/2014/main" id="{3E940762-7A44-AF88-4D9B-C1C4CA46C882}"/>
              </a:ext>
            </a:extLst>
          </p:cNvPr>
          <p:cNvPicPr>
            <a:picLocks noChangeAspect="1"/>
          </p:cNvPicPr>
          <p:nvPr/>
        </p:nvPicPr>
        <p:blipFill>
          <a:blip r:embed="rId19"/>
          <a:stretch>
            <a:fillRect/>
          </a:stretch>
        </p:blipFill>
        <p:spPr>
          <a:xfrm>
            <a:off x="1805756" y="4485141"/>
            <a:ext cx="1609725" cy="1504950"/>
          </a:xfrm>
          <a:prstGeom prst="rect">
            <a:avLst/>
          </a:prstGeom>
        </p:spPr>
      </p:pic>
    </p:spTree>
    <p:extLst>
      <p:ext uri="{BB962C8B-B14F-4D97-AF65-F5344CB8AC3E}">
        <p14:creationId xmlns:p14="http://schemas.microsoft.com/office/powerpoint/2010/main" val="6506445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0"/>
                                        </p:tgtEl>
                                      </p:cBhvr>
                                    </p:animEffect>
                                    <p:set>
                                      <p:cBhvr>
                                        <p:cTn id="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 restart="whenNotActive" fill="hold" evtFilter="cancelBubble" nodeType="interactiveSeq">
                <p:stCondLst>
                  <p:cond evt="onClick" delay="0">
                    <p:tgtEl>
                      <p:spTgt spid="4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4" restart="whenNotActive" fill="hold" evtFilter="cancelBubble" nodeType="interactiveSeq">
                <p:stCondLst>
                  <p:cond evt="onClick" delay="0">
                    <p:tgtEl>
                      <p:spTgt spid="4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2"/>
                                        </p:tgtEl>
                                      </p:cBhvr>
                                    </p:animEffect>
                                    <p:set>
                                      <p:cBhvr>
                                        <p:cTn id="1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0" restart="whenNotActive" fill="hold" evtFilter="cancelBubble" nodeType="interactiveSeq">
                <p:stCondLst>
                  <p:cond evt="onClick" delay="0">
                    <p:tgtEl>
                      <p:spTgt spid="4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3"/>
                                        </p:tgtEl>
                                      </p:cBhvr>
                                    </p:animEffect>
                                    <p:set>
                                      <p:cBhvr>
                                        <p:cTn id="2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6" restart="whenNotActive" fill="hold" evtFilter="cancelBubble" nodeType="interactiveSeq">
                <p:stCondLst>
                  <p:cond evt="onClick" delay="0">
                    <p:tgtEl>
                      <p:spTgt spid="4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4"/>
                                        </p:tgtEl>
                                      </p:cBhvr>
                                    </p:animEffect>
                                    <p:set>
                                      <p:cBhvr>
                                        <p:cTn id="3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5"/>
                                        </p:tgtEl>
                                      </p:cBhvr>
                                    </p:animEffect>
                                    <p:set>
                                      <p:cBhvr>
                                        <p:cTn id="3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8" restart="whenNotActive" fill="hold" evtFilter="cancelBubble" nodeType="interactiveSeq">
                <p:stCondLst>
                  <p:cond evt="onClick" delay="0">
                    <p:tgtEl>
                      <p:spTgt spid="4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4" restart="whenNotActive" fill="hold" evtFilter="cancelBubble" nodeType="interactiveSeq">
                <p:stCondLst>
                  <p:cond evt="onClick" delay="0">
                    <p:tgtEl>
                      <p:spTgt spid="47"/>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7"/>
                                        </p:tgtEl>
                                      </p:cBhvr>
                                    </p:animEffect>
                                    <p:set>
                                      <p:cBhvr>
                                        <p:cTn id="4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0" restart="whenNotActive" fill="hold" evtFilter="cancelBubble" nodeType="interactiveSeq">
                <p:stCondLst>
                  <p:cond evt="onClick" delay="0">
                    <p:tgtEl>
                      <p:spTgt spid="4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8"/>
                                        </p:tgtEl>
                                      </p:cBhvr>
                                    </p:animEffect>
                                    <p:set>
                                      <p:cBhvr>
                                        <p:cTn id="55"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56" restart="whenNotActive" fill="hold" evtFilter="cancelBubble" nodeType="interactiveSeq">
                <p:stCondLst>
                  <p:cond evt="onClick" delay="0">
                    <p:tgtEl>
                      <p:spTgt spid="49"/>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9"/>
                                        </p:tgtEl>
                                      </p:cBhvr>
                                    </p:animEffect>
                                    <p:set>
                                      <p:cBhvr>
                                        <p:cTn id="61"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62" restart="whenNotActive" fill="hold" evtFilter="cancelBubble" nodeType="interactiveSeq">
                <p:stCondLst>
                  <p:cond evt="onClick" delay="0">
                    <p:tgtEl>
                      <p:spTgt spid="6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61"/>
                                        </p:tgtEl>
                                      </p:cBhvr>
                                    </p:animEffect>
                                    <p:set>
                                      <p:cBhvr>
                                        <p:cTn id="67"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68" restart="whenNotActive" fill="hold" evtFilter="cancelBubble" nodeType="interactiveSeq">
                <p:stCondLst>
                  <p:cond evt="onClick" delay="0">
                    <p:tgtEl>
                      <p:spTgt spid="50"/>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50"/>
                                        </p:tgtEl>
                                      </p:cBhvr>
                                    </p:animEffect>
                                    <p:set>
                                      <p:cBhvr>
                                        <p:cTn id="73"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4" restart="whenNotActive" fill="hold" evtFilter="cancelBubble" nodeType="interactiveSeq">
                <p:stCondLst>
                  <p:cond evt="onClick" delay="0">
                    <p:tgtEl>
                      <p:spTgt spid="51"/>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51"/>
                                        </p:tgtEl>
                                      </p:cBhvr>
                                    </p:animEffect>
                                    <p:set>
                                      <p:cBhvr>
                                        <p:cTn id="7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80" restart="whenNotActive" fill="hold" evtFilter="cancelBubble" nodeType="interactiveSeq">
                <p:stCondLst>
                  <p:cond evt="onClick" delay="0">
                    <p:tgtEl>
                      <p:spTgt spid="52"/>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6" restart="whenNotActive" fill="hold" evtFilter="cancelBubble" nodeType="interactiveSeq">
                <p:stCondLst>
                  <p:cond evt="onClick" delay="0">
                    <p:tgtEl>
                      <p:spTgt spid="56"/>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56"/>
                                        </p:tgtEl>
                                      </p:cBhvr>
                                    </p:animEffect>
                                    <p:set>
                                      <p:cBhvr>
                                        <p:cTn id="91"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123171" y="959256"/>
            <a:ext cx="37030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Escribe seis frases.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21730" y="573973"/>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Google Shape;167;p2">
            <a:extLst>
              <a:ext uri="{FF2B5EF4-FFF2-40B4-BE49-F238E27FC236}">
                <a16:creationId xmlns:a16="http://schemas.microsoft.com/office/drawing/2014/main" id="{F41BD53F-7ABA-478A-AAAD-4B84A1C8BF38}"/>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98" name="Group 97">
            <a:extLst>
              <a:ext uri="{FF2B5EF4-FFF2-40B4-BE49-F238E27FC236}">
                <a16:creationId xmlns:a16="http://schemas.microsoft.com/office/drawing/2014/main" id="{4C0FF873-CA51-43AA-BA1C-3AAB1D786083}"/>
              </a:ext>
            </a:extLst>
          </p:cNvPr>
          <p:cNvGrpSpPr/>
          <p:nvPr/>
        </p:nvGrpSpPr>
        <p:grpSpPr>
          <a:xfrm>
            <a:off x="3747856" y="159925"/>
            <a:ext cx="6091949" cy="582075"/>
            <a:chOff x="8587143" y="228599"/>
            <a:chExt cx="4762713" cy="925883"/>
          </a:xfrm>
        </p:grpSpPr>
        <p:sp>
          <p:nvSpPr>
            <p:cNvPr id="99" name="Speech Bubble: Rectangle with Corners Rounded 98">
              <a:extLst>
                <a:ext uri="{FF2B5EF4-FFF2-40B4-BE49-F238E27FC236}">
                  <a16:creationId xmlns:a16="http://schemas.microsoft.com/office/drawing/2014/main" id="{9BB39319-CB13-4D38-A1D0-B2DDD4E91C94}"/>
                </a:ext>
              </a:extLst>
            </p:cNvPr>
            <p:cNvSpPr/>
            <p:nvPr/>
          </p:nvSpPr>
          <p:spPr>
            <a:xfrm>
              <a:off x="8587143" y="228599"/>
              <a:ext cx="4086358" cy="925883"/>
            </a:xfrm>
            <a:prstGeom prst="wedgeRoundRectCallout">
              <a:avLst>
                <a:gd name="adj1" fmla="val -55900"/>
                <a:gd name="adj2" fmla="val 243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00" name="TextBox 99">
              <a:extLst>
                <a:ext uri="{FF2B5EF4-FFF2-40B4-BE49-F238E27FC236}">
                  <a16:creationId xmlns:a16="http://schemas.microsoft.com/office/drawing/2014/main" id="{F07764BF-ED49-4CCF-A1B9-251BC423E67D}"/>
                </a:ext>
              </a:extLst>
            </p:cNvPr>
            <p:cNvSpPr txBox="1"/>
            <p:nvPr/>
          </p:nvSpPr>
          <p:spPr>
            <a:xfrm>
              <a:off x="8587145" y="340820"/>
              <a:ext cx="4762711" cy="734352"/>
            </a:xfrm>
            <a:prstGeom prst="rect">
              <a:avLst/>
            </a:prstGeom>
            <a:noFill/>
          </p:spPr>
          <p:txBody>
            <a:bodyPr wrap="square">
              <a:spAutoFit/>
            </a:bodyPr>
            <a:lstStyle/>
            <a:p>
              <a:r>
                <a:rPr lang="fr-FR" sz="2400" b="1" dirty="0">
                  <a:solidFill>
                    <a:prstClr val="white"/>
                  </a:solidFill>
                  <a:latin typeface="Century Gothic" panose="020B0502020202020204" pitchFamily="34" charset="0"/>
                </a:rPr>
                <a:t>Sofía describe un día de verano</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lang="en-GB" dirty="0"/>
            </a:p>
          </p:txBody>
        </p:sp>
      </p:grpSp>
      <p:sp>
        <p:nvSpPr>
          <p:cNvPr id="41" name="Title 1">
            <a:extLst>
              <a:ext uri="{FF2B5EF4-FFF2-40B4-BE49-F238E27FC236}">
                <a16:creationId xmlns:a16="http://schemas.microsoft.com/office/drawing/2014/main" id="{E466A2F4-B950-4AA3-BBAC-51059040E227}"/>
              </a:ext>
            </a:extLst>
          </p:cNvPr>
          <p:cNvSpPr txBox="1">
            <a:spLocks/>
          </p:cNvSpPr>
          <p:nvPr/>
        </p:nvSpPr>
        <p:spPr>
          <a:xfrm>
            <a:off x="10869769" y="959256"/>
            <a:ext cx="1199060"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42" name="Picture 2" descr="Pen, Write, Pencil, Writing Tool, Work, Message, Blue">
            <a:extLst>
              <a:ext uri="{FF2B5EF4-FFF2-40B4-BE49-F238E27FC236}">
                <a16:creationId xmlns:a16="http://schemas.microsoft.com/office/drawing/2014/main" id="{50F75888-9DD0-45CE-9221-1361D04EB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5904" y="173567"/>
            <a:ext cx="706790" cy="706790"/>
          </a:xfrm>
          <a:prstGeom prst="rect">
            <a:avLst/>
          </a:prstGeom>
          <a:noFill/>
          <a:extLst>
            <a:ext uri="{909E8E84-426E-40DD-AFC4-6F175D3DCCD1}">
              <a14:hiddenFill xmlns:a14="http://schemas.microsoft.com/office/drawing/2010/main">
                <a:solidFill>
                  <a:srgbClr val="FFFFFF"/>
                </a:solidFill>
              </a14:hiddenFill>
            </a:ext>
          </a:extLst>
        </p:spPr>
      </p:pic>
      <p:pic>
        <p:nvPicPr>
          <p:cNvPr id="29" name="Graphic 28" descr="Teacher">
            <a:extLst>
              <a:ext uri="{FF2B5EF4-FFF2-40B4-BE49-F238E27FC236}">
                <a16:creationId xmlns:a16="http://schemas.microsoft.com/office/drawing/2014/main" id="{CA81A0CF-3FAB-4518-AC45-7D39F27160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5752" y="128500"/>
            <a:ext cx="816961" cy="938928"/>
          </a:xfrm>
          <a:prstGeom prst="rect">
            <a:avLst/>
          </a:prstGeom>
        </p:spPr>
      </p:pic>
      <p:sp>
        <p:nvSpPr>
          <p:cNvPr id="13" name="Oval 12">
            <a:hlinkClick r:id="" action="ppaction://noaction">
              <a:snd r:embed="rId6" name="ils regardent.wav"/>
            </a:hlinkClick>
            <a:extLst>
              <a:ext uri="{FF2B5EF4-FFF2-40B4-BE49-F238E27FC236}">
                <a16:creationId xmlns:a16="http://schemas.microsoft.com/office/drawing/2014/main" id="{63C496E0-C03E-4355-AFC1-37CA595BE103}"/>
              </a:ext>
            </a:extLst>
          </p:cNvPr>
          <p:cNvSpPr/>
          <p:nvPr/>
        </p:nvSpPr>
        <p:spPr>
          <a:xfrm>
            <a:off x="2634368" y="1917148"/>
            <a:ext cx="6521781" cy="4341023"/>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14" name="Oval 13">
            <a:hlinkClick r:id="" action="ppaction://noaction">
              <a:snd r:embed="rId6" name="ils regardent.wav"/>
            </a:hlinkClick>
            <a:extLst>
              <a:ext uri="{FF2B5EF4-FFF2-40B4-BE49-F238E27FC236}">
                <a16:creationId xmlns:a16="http://schemas.microsoft.com/office/drawing/2014/main" id="{A7711DD2-7B20-47ED-927D-BFD5DD8A388F}"/>
              </a:ext>
            </a:extLst>
          </p:cNvPr>
          <p:cNvSpPr/>
          <p:nvPr/>
        </p:nvSpPr>
        <p:spPr>
          <a:xfrm>
            <a:off x="286031" y="1945900"/>
            <a:ext cx="6923264" cy="4341023"/>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pic>
        <p:nvPicPr>
          <p:cNvPr id="4" name="Picture 3" descr="A picture containing text, doll, toy&#10;&#10;Description automatically generated">
            <a:extLst>
              <a:ext uri="{FF2B5EF4-FFF2-40B4-BE49-F238E27FC236}">
                <a16:creationId xmlns:a16="http://schemas.microsoft.com/office/drawing/2014/main" id="{B7C17F90-BEA1-4818-8074-906915755B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1036" y="1543655"/>
            <a:ext cx="535443" cy="1406449"/>
          </a:xfrm>
          <a:prstGeom prst="rect">
            <a:avLst/>
          </a:prstGeom>
        </p:spPr>
      </p:pic>
      <p:pic>
        <p:nvPicPr>
          <p:cNvPr id="6" name="Picture 5" descr="A picture containing text, toy, doll&#10;&#10;Description automatically generated">
            <a:extLst>
              <a:ext uri="{FF2B5EF4-FFF2-40B4-BE49-F238E27FC236}">
                <a16:creationId xmlns:a16="http://schemas.microsoft.com/office/drawing/2014/main" id="{8D3CB71C-31D4-4264-84B7-5A2621A554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8999" y="1543655"/>
            <a:ext cx="639259" cy="1664334"/>
          </a:xfrm>
          <a:prstGeom prst="rect">
            <a:avLst/>
          </a:prstGeom>
        </p:spPr>
      </p:pic>
      <p:grpSp>
        <p:nvGrpSpPr>
          <p:cNvPr id="69" name="Group 68">
            <a:extLst>
              <a:ext uri="{FF2B5EF4-FFF2-40B4-BE49-F238E27FC236}">
                <a16:creationId xmlns:a16="http://schemas.microsoft.com/office/drawing/2014/main" id="{05634682-F38F-4161-A7F1-0E40C8671D29}"/>
              </a:ext>
            </a:extLst>
          </p:cNvPr>
          <p:cNvGrpSpPr/>
          <p:nvPr/>
        </p:nvGrpSpPr>
        <p:grpSpPr>
          <a:xfrm>
            <a:off x="3123295" y="3770615"/>
            <a:ext cx="882250" cy="879310"/>
            <a:chOff x="4563559" y="4227841"/>
            <a:chExt cx="882250" cy="879310"/>
          </a:xfrm>
        </p:grpSpPr>
        <p:pic>
          <p:nvPicPr>
            <p:cNvPr id="32" name="Picture 31" descr="Shape&#10;&#10;Description automatically generated with low confidence">
              <a:extLst>
                <a:ext uri="{FF2B5EF4-FFF2-40B4-BE49-F238E27FC236}">
                  <a16:creationId xmlns:a16="http://schemas.microsoft.com/office/drawing/2014/main" id="{B558B768-85B4-4FF4-8C2E-98FE51CCD6FD}"/>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63559" y="4227841"/>
              <a:ext cx="494135" cy="835526"/>
            </a:xfrm>
            <a:prstGeom prst="rect">
              <a:avLst/>
            </a:prstGeom>
          </p:spPr>
        </p:pic>
        <p:pic>
          <p:nvPicPr>
            <p:cNvPr id="54" name="Picture 53" descr="Shape&#10;&#10;Description automatically generated with low confidence">
              <a:extLst>
                <a:ext uri="{FF2B5EF4-FFF2-40B4-BE49-F238E27FC236}">
                  <a16:creationId xmlns:a16="http://schemas.microsoft.com/office/drawing/2014/main" id="{34154C49-5D6B-4CAA-9105-400CD281B4C0}"/>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951674" y="4271625"/>
              <a:ext cx="494135" cy="835526"/>
            </a:xfrm>
            <a:prstGeom prst="rect">
              <a:avLst/>
            </a:prstGeom>
          </p:spPr>
        </p:pic>
      </p:grpSp>
      <p:pic>
        <p:nvPicPr>
          <p:cNvPr id="66" name="Picture 65" descr="A picture containing text&#10;&#10;Description automatically generated">
            <a:extLst>
              <a:ext uri="{FF2B5EF4-FFF2-40B4-BE49-F238E27FC236}">
                <a16:creationId xmlns:a16="http://schemas.microsoft.com/office/drawing/2014/main" id="{24F901EB-36BB-49E0-BF7A-9D993C15BC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8921" y="4429442"/>
            <a:ext cx="800220" cy="400110"/>
          </a:xfrm>
          <a:prstGeom prst="rect">
            <a:avLst/>
          </a:prstGeom>
        </p:spPr>
      </p:pic>
      <p:sp>
        <p:nvSpPr>
          <p:cNvPr id="5" name="TextBox 4">
            <a:extLst>
              <a:ext uri="{FF2B5EF4-FFF2-40B4-BE49-F238E27FC236}">
                <a16:creationId xmlns:a16="http://schemas.microsoft.com/office/drawing/2014/main" id="{66A047E7-22D6-78FC-CE74-49F558DAA9DD}"/>
              </a:ext>
            </a:extLst>
          </p:cNvPr>
          <p:cNvSpPr txBox="1"/>
          <p:nvPr/>
        </p:nvSpPr>
        <p:spPr>
          <a:xfrm>
            <a:off x="4979178" y="1361125"/>
            <a:ext cx="813043" cy="584775"/>
          </a:xfrm>
          <a:prstGeom prst="rect">
            <a:avLst/>
          </a:prstGeom>
          <a:noFill/>
        </p:spPr>
        <p:txBody>
          <a:bodyPr wrap="none" rtlCol="0">
            <a:spAutoFit/>
          </a:bodyPr>
          <a:lstStyle/>
          <a:p>
            <a:r>
              <a:rPr lang="en-GB" sz="3200" b="1" dirty="0">
                <a:solidFill>
                  <a:srgbClr val="002060"/>
                </a:solidFill>
              </a:rPr>
              <a:t>[</a:t>
            </a:r>
            <a:r>
              <a:rPr lang="en-GB" sz="3200" b="1" dirty="0" err="1">
                <a:solidFill>
                  <a:srgbClr val="002060"/>
                </a:solidFill>
              </a:rPr>
              <a:t>tú</a:t>
            </a:r>
            <a:r>
              <a:rPr lang="en-GB" sz="3200" b="1" dirty="0">
                <a:solidFill>
                  <a:srgbClr val="002060"/>
                </a:solidFill>
              </a:rPr>
              <a:t>]</a:t>
            </a:r>
          </a:p>
        </p:txBody>
      </p:sp>
      <p:sp>
        <p:nvSpPr>
          <p:cNvPr id="61" name="TextBox 60">
            <a:extLst>
              <a:ext uri="{FF2B5EF4-FFF2-40B4-BE49-F238E27FC236}">
                <a16:creationId xmlns:a16="http://schemas.microsoft.com/office/drawing/2014/main" id="{7AAC18B0-D3D5-DBCB-5F1C-D2DB80D7588E}"/>
              </a:ext>
            </a:extLst>
          </p:cNvPr>
          <p:cNvSpPr txBox="1"/>
          <p:nvPr/>
        </p:nvSpPr>
        <p:spPr>
          <a:xfrm>
            <a:off x="1343581" y="1736242"/>
            <a:ext cx="861518" cy="584775"/>
          </a:xfrm>
          <a:prstGeom prst="rect">
            <a:avLst/>
          </a:prstGeom>
          <a:noFill/>
        </p:spPr>
        <p:txBody>
          <a:bodyPr wrap="none" rtlCol="0">
            <a:spAutoFit/>
          </a:bodyPr>
          <a:lstStyle/>
          <a:p>
            <a:r>
              <a:rPr lang="en-GB" sz="3200" b="1" dirty="0">
                <a:solidFill>
                  <a:srgbClr val="002060"/>
                </a:solidFill>
              </a:rPr>
              <a:t>[</a:t>
            </a:r>
            <a:r>
              <a:rPr lang="en-GB" sz="3200" b="1" dirty="0" err="1">
                <a:solidFill>
                  <a:srgbClr val="002060"/>
                </a:solidFill>
              </a:rPr>
              <a:t>yo</a:t>
            </a:r>
            <a:r>
              <a:rPr lang="en-GB" sz="3200" b="1" dirty="0">
                <a:solidFill>
                  <a:srgbClr val="002060"/>
                </a:solidFill>
              </a:rPr>
              <a:t>]</a:t>
            </a:r>
          </a:p>
        </p:txBody>
      </p:sp>
      <p:pic>
        <p:nvPicPr>
          <p:cNvPr id="63" name="Picture 62" descr="A person with a mustache&#10;&#10;Description automatically generated with low confidence">
            <a:extLst>
              <a:ext uri="{FF2B5EF4-FFF2-40B4-BE49-F238E27FC236}">
                <a16:creationId xmlns:a16="http://schemas.microsoft.com/office/drawing/2014/main" id="{260FFCFE-93B4-6008-6B78-757428C9880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40889" y="1739000"/>
            <a:ext cx="992051" cy="958365"/>
          </a:xfrm>
          <a:prstGeom prst="rect">
            <a:avLst/>
          </a:prstGeom>
        </p:spPr>
      </p:pic>
      <p:sp>
        <p:nvSpPr>
          <p:cNvPr id="65" name="TextBox 64">
            <a:extLst>
              <a:ext uri="{FF2B5EF4-FFF2-40B4-BE49-F238E27FC236}">
                <a16:creationId xmlns:a16="http://schemas.microsoft.com/office/drawing/2014/main" id="{57F28FDC-57E0-9646-E23A-51203602A782}"/>
              </a:ext>
            </a:extLst>
          </p:cNvPr>
          <p:cNvSpPr txBox="1"/>
          <p:nvPr/>
        </p:nvSpPr>
        <p:spPr>
          <a:xfrm>
            <a:off x="8776879" y="2207549"/>
            <a:ext cx="758541" cy="584775"/>
          </a:xfrm>
          <a:prstGeom prst="rect">
            <a:avLst/>
          </a:prstGeom>
          <a:noFill/>
        </p:spPr>
        <p:txBody>
          <a:bodyPr wrap="none" rtlCol="0">
            <a:spAutoFit/>
          </a:bodyPr>
          <a:lstStyle/>
          <a:p>
            <a:r>
              <a:rPr lang="en-GB" sz="3200" b="1" dirty="0">
                <a:solidFill>
                  <a:srgbClr val="002060"/>
                </a:solidFill>
              </a:rPr>
              <a:t>[</a:t>
            </a:r>
            <a:r>
              <a:rPr lang="en-GB" sz="3200" b="1" dirty="0" err="1">
                <a:solidFill>
                  <a:srgbClr val="002060"/>
                </a:solidFill>
              </a:rPr>
              <a:t>él</a:t>
            </a:r>
            <a:r>
              <a:rPr lang="en-GB" sz="3200" b="1" dirty="0">
                <a:solidFill>
                  <a:srgbClr val="002060"/>
                </a:solidFill>
              </a:rPr>
              <a:t>]</a:t>
            </a:r>
          </a:p>
        </p:txBody>
      </p:sp>
      <p:pic>
        <p:nvPicPr>
          <p:cNvPr id="70" name="Picture 14" descr="Gráficos vectoriales gratis de Guitarra acustica">
            <a:extLst>
              <a:ext uri="{FF2B5EF4-FFF2-40B4-BE49-F238E27FC236}">
                <a16:creationId xmlns:a16="http://schemas.microsoft.com/office/drawing/2014/main" id="{17DB79A7-CD77-7552-8164-8CA8FB6D2FA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584382">
            <a:off x="4540757" y="4186919"/>
            <a:ext cx="740028" cy="136379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 descr="Gráficos vectoriales gratis de Enseñando">
            <a:extLst>
              <a:ext uri="{FF2B5EF4-FFF2-40B4-BE49-F238E27FC236}">
                <a16:creationId xmlns:a16="http://schemas.microsoft.com/office/drawing/2014/main" id="{CB6202E3-A640-A974-9F45-2D027DE4565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03139" y="3728650"/>
            <a:ext cx="758542" cy="1015371"/>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DEB16545-4EAF-C33F-A888-F310EF41CDE8}"/>
              </a:ext>
            </a:extLst>
          </p:cNvPr>
          <p:cNvSpPr txBox="1"/>
          <p:nvPr/>
        </p:nvSpPr>
        <p:spPr>
          <a:xfrm>
            <a:off x="2958413" y="4637028"/>
            <a:ext cx="979755"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(walk)</a:t>
            </a:r>
          </a:p>
        </p:txBody>
      </p:sp>
      <p:sp>
        <p:nvSpPr>
          <p:cNvPr id="78" name="TextBox 77">
            <a:extLst>
              <a:ext uri="{FF2B5EF4-FFF2-40B4-BE49-F238E27FC236}">
                <a16:creationId xmlns:a16="http://schemas.microsoft.com/office/drawing/2014/main" id="{56FC5732-F7E4-33A1-A5A8-5F70ABEB3C56}"/>
              </a:ext>
            </a:extLst>
          </p:cNvPr>
          <p:cNvSpPr txBox="1"/>
          <p:nvPr/>
        </p:nvSpPr>
        <p:spPr>
          <a:xfrm>
            <a:off x="7380393" y="4152443"/>
            <a:ext cx="1074333"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(teach)</a:t>
            </a:r>
          </a:p>
        </p:txBody>
      </p:sp>
      <p:sp>
        <p:nvSpPr>
          <p:cNvPr id="79" name="TextBox 78">
            <a:extLst>
              <a:ext uri="{FF2B5EF4-FFF2-40B4-BE49-F238E27FC236}">
                <a16:creationId xmlns:a16="http://schemas.microsoft.com/office/drawing/2014/main" id="{43128576-6951-DDFB-F8E2-9553122029E4}"/>
              </a:ext>
            </a:extLst>
          </p:cNvPr>
          <p:cNvSpPr txBox="1"/>
          <p:nvPr/>
        </p:nvSpPr>
        <p:spPr>
          <a:xfrm>
            <a:off x="4213364" y="5521494"/>
            <a:ext cx="1391728"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(practise)</a:t>
            </a:r>
          </a:p>
        </p:txBody>
      </p:sp>
      <p:pic>
        <p:nvPicPr>
          <p:cNvPr id="3074" name="Picture 2" descr="Gráficos vectoriales gratis de Fruta">
            <a:extLst>
              <a:ext uri="{FF2B5EF4-FFF2-40B4-BE49-F238E27FC236}">
                <a16:creationId xmlns:a16="http://schemas.microsoft.com/office/drawing/2014/main" id="{4D1A5CE1-6811-D1B5-E39D-E7E32CE8730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30610" y="2707429"/>
            <a:ext cx="923221" cy="651235"/>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39E2A931-1D46-C854-AE5A-263D392F3E94}"/>
              </a:ext>
            </a:extLst>
          </p:cNvPr>
          <p:cNvSpPr txBox="1"/>
          <p:nvPr/>
        </p:nvSpPr>
        <p:spPr>
          <a:xfrm>
            <a:off x="839153" y="4773140"/>
            <a:ext cx="784189"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(eat)</a:t>
            </a:r>
          </a:p>
        </p:txBody>
      </p:sp>
      <p:sp>
        <p:nvSpPr>
          <p:cNvPr id="81" name="TextBox 80">
            <a:extLst>
              <a:ext uri="{FF2B5EF4-FFF2-40B4-BE49-F238E27FC236}">
                <a16:creationId xmlns:a16="http://schemas.microsoft.com/office/drawing/2014/main" id="{C3530492-B1E6-5BBE-9CF7-3C5D05DDDBDA}"/>
              </a:ext>
            </a:extLst>
          </p:cNvPr>
          <p:cNvSpPr txBox="1"/>
          <p:nvPr/>
        </p:nvSpPr>
        <p:spPr>
          <a:xfrm>
            <a:off x="5400125" y="3370505"/>
            <a:ext cx="784189"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(eat)</a:t>
            </a:r>
          </a:p>
        </p:txBody>
      </p:sp>
      <p:grpSp>
        <p:nvGrpSpPr>
          <p:cNvPr id="82" name="Group 81">
            <a:extLst>
              <a:ext uri="{FF2B5EF4-FFF2-40B4-BE49-F238E27FC236}">
                <a16:creationId xmlns:a16="http://schemas.microsoft.com/office/drawing/2014/main" id="{7C84F451-5157-321C-2DEA-669E86A34E05}"/>
              </a:ext>
            </a:extLst>
          </p:cNvPr>
          <p:cNvGrpSpPr/>
          <p:nvPr/>
        </p:nvGrpSpPr>
        <p:grpSpPr>
          <a:xfrm>
            <a:off x="6930413" y="2246879"/>
            <a:ext cx="1010476" cy="733121"/>
            <a:chOff x="12983862" y="5605323"/>
            <a:chExt cx="2184332" cy="1457874"/>
          </a:xfrm>
        </p:grpSpPr>
        <p:pic>
          <p:nvPicPr>
            <p:cNvPr id="83" name="Picture 82" descr="A picture containing clipart&#10;&#10;Description automatically generated">
              <a:extLst>
                <a:ext uri="{FF2B5EF4-FFF2-40B4-BE49-F238E27FC236}">
                  <a16:creationId xmlns:a16="http://schemas.microsoft.com/office/drawing/2014/main" id="{5D2F9D99-5009-B345-483B-69358EDBA4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301275">
              <a:off x="12983862" y="5605323"/>
              <a:ext cx="1594442" cy="797221"/>
            </a:xfrm>
            <a:prstGeom prst="rect">
              <a:avLst/>
            </a:prstGeom>
          </p:spPr>
        </p:pic>
        <p:pic>
          <p:nvPicPr>
            <p:cNvPr id="84" name="Picture 83" descr="A tennis racket and a ball&#10;&#10;Description automatically generated with medium confidence">
              <a:extLst>
                <a:ext uri="{FF2B5EF4-FFF2-40B4-BE49-F238E27FC236}">
                  <a16:creationId xmlns:a16="http://schemas.microsoft.com/office/drawing/2014/main" id="{EF332FBC-9F23-5D1C-7276-D2B6F48BA4E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21998">
              <a:off x="13212002" y="5883989"/>
              <a:ext cx="1956192" cy="978096"/>
            </a:xfrm>
            <a:prstGeom prst="rect">
              <a:avLst/>
            </a:prstGeom>
          </p:spPr>
        </p:pic>
        <p:pic>
          <p:nvPicPr>
            <p:cNvPr id="85" name="Picture 84" descr="A close-up of a football ball&#10;&#10;Description automatically generated with medium confidence">
              <a:extLst>
                <a:ext uri="{FF2B5EF4-FFF2-40B4-BE49-F238E27FC236}">
                  <a16:creationId xmlns:a16="http://schemas.microsoft.com/office/drawing/2014/main" id="{EEC46DD5-684E-C9FA-24E5-BF083AB4948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299792" y="6265976"/>
              <a:ext cx="812455" cy="797221"/>
            </a:xfrm>
            <a:prstGeom prst="rect">
              <a:avLst/>
            </a:prstGeom>
          </p:spPr>
        </p:pic>
      </p:grpSp>
      <p:sp>
        <p:nvSpPr>
          <p:cNvPr id="86" name="TextBox 85">
            <a:extLst>
              <a:ext uri="{FF2B5EF4-FFF2-40B4-BE49-F238E27FC236}">
                <a16:creationId xmlns:a16="http://schemas.microsoft.com/office/drawing/2014/main" id="{A092FE1B-4EA1-DB21-34EB-7296D2182944}"/>
              </a:ext>
            </a:extLst>
          </p:cNvPr>
          <p:cNvSpPr txBox="1"/>
          <p:nvPr/>
        </p:nvSpPr>
        <p:spPr>
          <a:xfrm>
            <a:off x="7304525" y="2959997"/>
            <a:ext cx="1391728"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(practise)</a:t>
            </a:r>
          </a:p>
        </p:txBody>
      </p:sp>
      <p:sp>
        <p:nvSpPr>
          <p:cNvPr id="87" name="TextBox 86">
            <a:extLst>
              <a:ext uri="{FF2B5EF4-FFF2-40B4-BE49-F238E27FC236}">
                <a16:creationId xmlns:a16="http://schemas.microsoft.com/office/drawing/2014/main" id="{9A6868BC-94D8-D6C5-D697-97F02E1C9D7C}"/>
              </a:ext>
            </a:extLst>
          </p:cNvPr>
          <p:cNvSpPr txBox="1"/>
          <p:nvPr/>
        </p:nvSpPr>
        <p:spPr>
          <a:xfrm>
            <a:off x="1599845" y="2587506"/>
            <a:ext cx="922047"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(play)</a:t>
            </a:r>
          </a:p>
        </p:txBody>
      </p:sp>
      <p:pic>
        <p:nvPicPr>
          <p:cNvPr id="88" name="Picture 4" descr="Icono, Gente, Hablar, Conversacion, Chat, Símbolo">
            <a:extLst>
              <a:ext uri="{FF2B5EF4-FFF2-40B4-BE49-F238E27FC236}">
                <a16:creationId xmlns:a16="http://schemas.microsoft.com/office/drawing/2014/main" id="{319EDE31-D7BA-4794-EA30-C60FEC9732D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69219" y="5037138"/>
            <a:ext cx="443355" cy="443355"/>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189ABF81-3A6F-BF8E-FFDD-FFEA88AA61CE}"/>
              </a:ext>
            </a:extLst>
          </p:cNvPr>
          <p:cNvSpPr txBox="1"/>
          <p:nvPr/>
        </p:nvSpPr>
        <p:spPr>
          <a:xfrm>
            <a:off x="6697929" y="5490096"/>
            <a:ext cx="877163"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(talk)</a:t>
            </a:r>
          </a:p>
        </p:txBody>
      </p:sp>
      <p:pic>
        <p:nvPicPr>
          <p:cNvPr id="90" name="Picture 2" descr="Oído, Sonido, Escuchar">
            <a:extLst>
              <a:ext uri="{FF2B5EF4-FFF2-40B4-BE49-F238E27FC236}">
                <a16:creationId xmlns:a16="http://schemas.microsoft.com/office/drawing/2014/main" id="{1658FB15-79DF-BBEF-0DA3-012D6010C1FE}"/>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8930" t="15027" r="14977" b="18365"/>
          <a:stretch/>
        </p:blipFill>
        <p:spPr bwMode="auto">
          <a:xfrm>
            <a:off x="3587415" y="2656649"/>
            <a:ext cx="496109" cy="517675"/>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E1476A57-CE0A-F623-4320-84ECE68F8731}"/>
              </a:ext>
            </a:extLst>
          </p:cNvPr>
          <p:cNvSpPr txBox="1"/>
          <p:nvPr/>
        </p:nvSpPr>
        <p:spPr>
          <a:xfrm>
            <a:off x="3228524" y="3141606"/>
            <a:ext cx="1059906"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(listen)</a:t>
            </a:r>
          </a:p>
        </p:txBody>
      </p:sp>
      <p:sp>
        <p:nvSpPr>
          <p:cNvPr id="92" name="TextBox 91">
            <a:extLst>
              <a:ext uri="{FF2B5EF4-FFF2-40B4-BE49-F238E27FC236}">
                <a16:creationId xmlns:a16="http://schemas.microsoft.com/office/drawing/2014/main" id="{ED878C92-677C-CC00-4AFF-2FB411EC75E1}"/>
              </a:ext>
            </a:extLst>
          </p:cNvPr>
          <p:cNvSpPr txBox="1"/>
          <p:nvPr/>
        </p:nvSpPr>
        <p:spPr>
          <a:xfrm>
            <a:off x="5815997" y="4459782"/>
            <a:ext cx="1037463"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(learn)</a:t>
            </a:r>
          </a:p>
        </p:txBody>
      </p:sp>
      <p:sp>
        <p:nvSpPr>
          <p:cNvPr id="93" name="TextBox 92">
            <a:extLst>
              <a:ext uri="{FF2B5EF4-FFF2-40B4-BE49-F238E27FC236}">
                <a16:creationId xmlns:a16="http://schemas.microsoft.com/office/drawing/2014/main" id="{E0A1B574-3FA0-844C-11E4-E11B9FF79261}"/>
              </a:ext>
            </a:extLst>
          </p:cNvPr>
          <p:cNvSpPr txBox="1"/>
          <p:nvPr/>
        </p:nvSpPr>
        <p:spPr>
          <a:xfrm>
            <a:off x="793858" y="3459412"/>
            <a:ext cx="1627369"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(look after)</a:t>
            </a:r>
          </a:p>
        </p:txBody>
      </p:sp>
      <p:sp>
        <p:nvSpPr>
          <p:cNvPr id="94" name="Rectangle: Rounded Corners 93">
            <a:extLst>
              <a:ext uri="{FF2B5EF4-FFF2-40B4-BE49-F238E27FC236}">
                <a16:creationId xmlns:a16="http://schemas.microsoft.com/office/drawing/2014/main" id="{65DEC0E9-CBC5-DDE1-6199-67A0F5717030}"/>
              </a:ext>
            </a:extLst>
          </p:cNvPr>
          <p:cNvSpPr/>
          <p:nvPr/>
        </p:nvSpPr>
        <p:spPr>
          <a:xfrm>
            <a:off x="9576231" y="2313654"/>
            <a:ext cx="2506883" cy="4477797"/>
          </a:xfrm>
          <a:prstGeom prst="roundRect">
            <a:avLst/>
          </a:prstGeom>
          <a:solidFill>
            <a:srgbClr val="C9F1FF"/>
          </a:solidFill>
          <a:ln>
            <a:solidFill>
              <a:srgbClr val="C9F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latin typeface="Century Gothic" panose="020B0502020202020204" pitchFamily="34" charset="0"/>
            </a:endParaRPr>
          </a:p>
          <a:p>
            <a:pPr algn="ctr"/>
            <a:r>
              <a:rPr lang="en-GB" dirty="0" err="1">
                <a:solidFill>
                  <a:srgbClr val="002060"/>
                </a:solidFill>
                <a:latin typeface="Century Gothic" panose="020B0502020202020204" pitchFamily="34" charset="0"/>
              </a:rPr>
              <a:t>una</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canción</a:t>
            </a:r>
            <a:endParaRPr lang="en-GB" dirty="0">
              <a:solidFill>
                <a:srgbClr val="002060"/>
              </a:solidFill>
              <a:latin typeface="Century Gothic" panose="020B0502020202020204" pitchFamily="34" charset="0"/>
            </a:endParaRPr>
          </a:p>
          <a:p>
            <a:pPr algn="ctr"/>
            <a:r>
              <a:rPr lang="en-GB" dirty="0" err="1">
                <a:solidFill>
                  <a:srgbClr val="002060"/>
                </a:solidFill>
                <a:latin typeface="Century Gothic" panose="020B0502020202020204" pitchFamily="34" charset="0"/>
              </a:rPr>
              <a:t>una</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pregunta</a:t>
            </a:r>
            <a:endParaRPr lang="en-GB" dirty="0">
              <a:solidFill>
                <a:srgbClr val="002060"/>
              </a:solidFill>
              <a:latin typeface="Century Gothic" panose="020B0502020202020204" pitchFamily="34" charset="0"/>
            </a:endParaRPr>
          </a:p>
          <a:p>
            <a:pPr algn="ctr"/>
            <a:r>
              <a:rPr lang="en-GB" dirty="0" err="1">
                <a:solidFill>
                  <a:srgbClr val="002060"/>
                </a:solidFill>
                <a:latin typeface="Century Gothic" panose="020B0502020202020204" pitchFamily="34" charset="0"/>
              </a:rPr>
              <a:t>una</a:t>
            </a:r>
            <a:r>
              <a:rPr lang="en-GB" dirty="0">
                <a:solidFill>
                  <a:srgbClr val="002060"/>
                </a:solidFill>
                <a:latin typeface="Century Gothic" panose="020B0502020202020204" pitchFamily="34" charset="0"/>
              </a:rPr>
              <a:t> fiesta</a:t>
            </a:r>
          </a:p>
          <a:p>
            <a:pPr algn="ctr"/>
            <a:r>
              <a:rPr lang="en-GB" dirty="0">
                <a:solidFill>
                  <a:srgbClr val="002060"/>
                </a:solidFill>
                <a:latin typeface="Century Gothic" panose="020B0502020202020204" pitchFamily="34" charset="0"/>
              </a:rPr>
              <a:t>un </a:t>
            </a:r>
            <a:r>
              <a:rPr lang="en-GB" dirty="0" err="1">
                <a:solidFill>
                  <a:srgbClr val="002060"/>
                </a:solidFill>
                <a:latin typeface="Century Gothic" panose="020B0502020202020204" pitchFamily="34" charset="0"/>
              </a:rPr>
              <a:t>juego</a:t>
            </a:r>
            <a:endParaRPr lang="en-GB" dirty="0">
              <a:solidFill>
                <a:srgbClr val="002060"/>
              </a:solidFill>
              <a:latin typeface="Century Gothic" panose="020B0502020202020204" pitchFamily="34" charset="0"/>
            </a:endParaRPr>
          </a:p>
          <a:p>
            <a:pPr algn="ctr"/>
            <a:r>
              <a:rPr lang="en-GB" dirty="0" err="1">
                <a:solidFill>
                  <a:srgbClr val="002060"/>
                </a:solidFill>
                <a:latin typeface="Century Gothic" panose="020B0502020202020204" pitchFamily="34" charset="0"/>
              </a:rPr>
              <a:t>una</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tarta</a:t>
            </a:r>
            <a:endParaRPr lang="en-GB" dirty="0">
              <a:solidFill>
                <a:srgbClr val="002060"/>
              </a:solidFill>
              <a:latin typeface="Century Gothic" panose="020B0502020202020204" pitchFamily="34" charset="0"/>
            </a:endParaRPr>
          </a:p>
          <a:p>
            <a:pPr algn="ctr"/>
            <a:r>
              <a:rPr lang="en-GB" dirty="0">
                <a:solidFill>
                  <a:srgbClr val="002060"/>
                </a:solidFill>
                <a:latin typeface="Century Gothic" panose="020B0502020202020204" pitchFamily="34" charset="0"/>
              </a:rPr>
              <a:t>un sombrero</a:t>
            </a:r>
          </a:p>
          <a:p>
            <a:pPr algn="ctr"/>
            <a:r>
              <a:rPr lang="en-GB" dirty="0">
                <a:solidFill>
                  <a:srgbClr val="002060"/>
                </a:solidFill>
                <a:latin typeface="Century Gothic" panose="020B0502020202020204" pitchFamily="34" charset="0"/>
              </a:rPr>
              <a:t>un </a:t>
            </a:r>
            <a:r>
              <a:rPr lang="en-GB" dirty="0" err="1">
                <a:solidFill>
                  <a:srgbClr val="002060"/>
                </a:solidFill>
                <a:latin typeface="Century Gothic" panose="020B0502020202020204" pitchFamily="34" charset="0"/>
              </a:rPr>
              <a:t>bocadillo</a:t>
            </a:r>
            <a:endParaRPr lang="en-GB" dirty="0">
              <a:solidFill>
                <a:srgbClr val="002060"/>
              </a:solidFill>
              <a:latin typeface="Century Gothic" panose="020B0502020202020204" pitchFamily="34" charset="0"/>
            </a:endParaRPr>
          </a:p>
          <a:p>
            <a:pPr algn="ctr"/>
            <a:r>
              <a:rPr lang="en-GB" dirty="0" err="1">
                <a:solidFill>
                  <a:srgbClr val="002060"/>
                </a:solidFill>
                <a:latin typeface="Century Gothic" panose="020B0502020202020204" pitchFamily="34" charset="0"/>
              </a:rPr>
              <a:t>unas</a:t>
            </a:r>
            <a:r>
              <a:rPr lang="en-GB" dirty="0">
                <a:solidFill>
                  <a:srgbClr val="002060"/>
                </a:solidFill>
                <a:latin typeface="Century Gothic" panose="020B0502020202020204" pitchFamily="34" charset="0"/>
              </a:rPr>
              <a:t> palabras</a:t>
            </a:r>
          </a:p>
          <a:p>
            <a:pPr algn="ctr"/>
            <a:r>
              <a:rPr lang="en-GB" dirty="0" err="1">
                <a:solidFill>
                  <a:srgbClr val="002060"/>
                </a:solidFill>
                <a:latin typeface="Century Gothic" panose="020B0502020202020204" pitchFamily="34" charset="0"/>
              </a:rPr>
              <a:t>fruta</a:t>
            </a:r>
            <a:endParaRPr lang="en-GB" dirty="0">
              <a:solidFill>
                <a:srgbClr val="002060"/>
              </a:solidFill>
              <a:latin typeface="Century Gothic" panose="020B0502020202020204" pitchFamily="34" charset="0"/>
            </a:endParaRPr>
          </a:p>
          <a:p>
            <a:pPr algn="ctr"/>
            <a:r>
              <a:rPr lang="en-GB" dirty="0">
                <a:solidFill>
                  <a:srgbClr val="002060"/>
                </a:solidFill>
                <a:latin typeface="Century Gothic" panose="020B0502020202020204" pitchFamily="34" charset="0"/>
              </a:rPr>
              <a:t>mi </a:t>
            </a:r>
            <a:r>
              <a:rPr lang="en-GB" dirty="0" err="1">
                <a:solidFill>
                  <a:srgbClr val="002060"/>
                </a:solidFill>
                <a:latin typeface="Century Gothic" panose="020B0502020202020204" pitchFamily="34" charset="0"/>
              </a:rPr>
              <a:t>guitarra</a:t>
            </a:r>
            <a:endParaRPr lang="en-GB" dirty="0">
              <a:solidFill>
                <a:srgbClr val="002060"/>
              </a:solidFill>
              <a:latin typeface="Century Gothic" panose="020B0502020202020204" pitchFamily="34" charset="0"/>
            </a:endParaRPr>
          </a:p>
          <a:p>
            <a:pPr algn="ctr"/>
            <a:r>
              <a:rPr lang="en-GB" dirty="0">
                <a:solidFill>
                  <a:srgbClr val="002060"/>
                </a:solidFill>
                <a:latin typeface="Century Gothic" panose="020B0502020202020204" pitchFamily="34" charset="0"/>
              </a:rPr>
              <a:t>en español</a:t>
            </a:r>
          </a:p>
          <a:p>
            <a:pPr algn="ctr"/>
            <a:r>
              <a:rPr lang="en-GB" dirty="0">
                <a:solidFill>
                  <a:srgbClr val="002060"/>
                </a:solidFill>
                <a:latin typeface="Century Gothic" panose="020B0502020202020204" pitchFamily="34" charset="0"/>
              </a:rPr>
              <a:t>en inglés</a:t>
            </a:r>
          </a:p>
          <a:p>
            <a:pPr algn="ctr"/>
            <a:r>
              <a:rPr lang="en-GB" dirty="0" err="1">
                <a:solidFill>
                  <a:srgbClr val="002060"/>
                </a:solidFill>
                <a:latin typeface="Century Gothic" panose="020B0502020202020204" pitchFamily="34" charset="0"/>
              </a:rPr>
              <a:t>los</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niños</a:t>
            </a:r>
            <a:endParaRPr lang="en-GB" dirty="0">
              <a:solidFill>
                <a:srgbClr val="002060"/>
              </a:solidFill>
              <a:latin typeface="Century Gothic" panose="020B0502020202020204" pitchFamily="34" charset="0"/>
            </a:endParaRPr>
          </a:p>
          <a:p>
            <a:pPr algn="ctr"/>
            <a:r>
              <a:rPr lang="en-GB" dirty="0">
                <a:solidFill>
                  <a:srgbClr val="002060"/>
                </a:solidFill>
                <a:latin typeface="Century Gothic" panose="020B0502020202020204" pitchFamily="34" charset="0"/>
              </a:rPr>
              <a:t>la </a:t>
            </a:r>
            <a:r>
              <a:rPr lang="en-GB" dirty="0" err="1">
                <a:solidFill>
                  <a:srgbClr val="002060"/>
                </a:solidFill>
                <a:latin typeface="Century Gothic" panose="020B0502020202020204" pitchFamily="34" charset="0"/>
              </a:rPr>
              <a:t>mañana</a:t>
            </a:r>
            <a:endParaRPr lang="en-GB" dirty="0">
              <a:solidFill>
                <a:srgbClr val="002060"/>
              </a:solidFill>
              <a:latin typeface="Century Gothic" panose="020B0502020202020204" pitchFamily="34" charset="0"/>
            </a:endParaRPr>
          </a:p>
          <a:p>
            <a:pPr algn="ctr"/>
            <a:r>
              <a:rPr lang="en-GB" dirty="0">
                <a:solidFill>
                  <a:srgbClr val="002060"/>
                </a:solidFill>
                <a:latin typeface="Century Gothic" panose="020B0502020202020204" pitchFamily="34" charset="0"/>
              </a:rPr>
              <a:t>la </a:t>
            </a:r>
            <a:r>
              <a:rPr lang="en-GB" dirty="0" err="1">
                <a:solidFill>
                  <a:srgbClr val="002060"/>
                </a:solidFill>
                <a:latin typeface="Century Gothic" panose="020B0502020202020204" pitchFamily="34" charset="0"/>
              </a:rPr>
              <a:t>tarde</a:t>
            </a: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p:txBody>
      </p:sp>
      <p:sp>
        <p:nvSpPr>
          <p:cNvPr id="95" name="Rectangle: Rounded Corners 94">
            <a:extLst>
              <a:ext uri="{FF2B5EF4-FFF2-40B4-BE49-F238E27FC236}">
                <a16:creationId xmlns:a16="http://schemas.microsoft.com/office/drawing/2014/main" id="{288AD2C6-D1BB-D6AA-62B1-4158481AA0AD}"/>
              </a:ext>
            </a:extLst>
          </p:cNvPr>
          <p:cNvSpPr/>
          <p:nvPr/>
        </p:nvSpPr>
        <p:spPr>
          <a:xfrm>
            <a:off x="10336523" y="1614007"/>
            <a:ext cx="965063" cy="885929"/>
          </a:xfrm>
          <a:prstGeom prst="roundRect">
            <a:avLst/>
          </a:prstGeom>
          <a:solidFill>
            <a:srgbClr val="FFCDE6"/>
          </a:solidFill>
          <a:ln>
            <a:solidFill>
              <a:srgbClr val="FFCD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con </a:t>
            </a:r>
          </a:p>
          <a:p>
            <a:pPr algn="ctr"/>
            <a:r>
              <a:rPr lang="en-GB" dirty="0" err="1">
                <a:solidFill>
                  <a:srgbClr val="002060"/>
                </a:solidFill>
                <a:latin typeface="Century Gothic" panose="020B0502020202020204" pitchFamily="34" charset="0"/>
              </a:rPr>
              <a:t>por</a:t>
            </a:r>
            <a:r>
              <a:rPr lang="en-GB" dirty="0">
                <a:solidFill>
                  <a:srgbClr val="002060"/>
                </a:solidFill>
                <a:latin typeface="Century Gothic" panose="020B0502020202020204" pitchFamily="34" charset="0"/>
              </a:rPr>
              <a:t> </a:t>
            </a:r>
          </a:p>
          <a:p>
            <a:pPr algn="ctr"/>
            <a:r>
              <a:rPr lang="en-GB" dirty="0">
                <a:solidFill>
                  <a:srgbClr val="002060"/>
                </a:solidFill>
                <a:latin typeface="Century Gothic" panose="020B0502020202020204" pitchFamily="34" charset="0"/>
              </a:rPr>
              <a:t>en</a:t>
            </a:r>
          </a:p>
        </p:txBody>
      </p:sp>
      <p:sp>
        <p:nvSpPr>
          <p:cNvPr id="46" name="TextBox 45">
            <a:extLst>
              <a:ext uri="{FF2B5EF4-FFF2-40B4-BE49-F238E27FC236}">
                <a16:creationId xmlns:a16="http://schemas.microsoft.com/office/drawing/2014/main" id="{D16B8357-8951-83B8-142A-389B8772FE42}"/>
              </a:ext>
            </a:extLst>
          </p:cNvPr>
          <p:cNvSpPr txBox="1"/>
          <p:nvPr/>
        </p:nvSpPr>
        <p:spPr>
          <a:xfrm>
            <a:off x="0" y="6401814"/>
            <a:ext cx="2882537" cy="400110"/>
          </a:xfrm>
          <a:prstGeom prst="rect">
            <a:avLst/>
          </a:prstGeom>
          <a:solidFill>
            <a:srgbClr val="D0EBB3"/>
          </a:solidFill>
        </p:spPr>
        <p:txBody>
          <a:bodyPr wrap="square">
            <a:spAutoFit/>
          </a:bodyPr>
          <a:lstStyle/>
          <a:p>
            <a:pPr algn="ct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verano</a:t>
            </a:r>
            <a:r>
              <a:rPr lang="en-GB" sz="2000" dirty="0">
                <a:solidFill>
                  <a:srgbClr val="002060"/>
                </a:solidFill>
                <a:latin typeface="Century Gothic" panose="020B0502020202020204" pitchFamily="34" charset="0"/>
              </a:rPr>
              <a:t> = summer </a:t>
            </a:r>
          </a:p>
        </p:txBody>
      </p:sp>
    </p:spTree>
    <p:extLst>
      <p:ext uri="{BB962C8B-B14F-4D97-AF65-F5344CB8AC3E}">
        <p14:creationId xmlns:p14="http://schemas.microsoft.com/office/powerpoint/2010/main" val="3064780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3966062732"/>
              </p:ext>
            </p:extLst>
          </p:nvPr>
        </p:nvGraphicFramePr>
        <p:xfrm>
          <a:off x="577178" y="955414"/>
          <a:ext cx="9853932" cy="5730082"/>
        </p:xfrm>
        <a:graphic>
          <a:graphicData uri="http://schemas.openxmlformats.org/drawingml/2006/table">
            <a:tbl>
              <a:tblPr firstRow="1" bandRow="1">
                <a:tableStyleId>{5940675A-B579-460E-94D1-54222C63F5DA}</a:tableStyleId>
              </a:tblPr>
              <a:tblGrid>
                <a:gridCol w="1537372">
                  <a:extLst>
                    <a:ext uri="{9D8B030D-6E8A-4147-A177-3AD203B41FA5}">
                      <a16:colId xmlns:a16="http://schemas.microsoft.com/office/drawing/2014/main" val="1203737284"/>
                    </a:ext>
                  </a:extLst>
                </a:gridCol>
                <a:gridCol w="2476500">
                  <a:extLst>
                    <a:ext uri="{9D8B030D-6E8A-4147-A177-3AD203B41FA5}">
                      <a16:colId xmlns:a16="http://schemas.microsoft.com/office/drawing/2014/main" val="1810222861"/>
                    </a:ext>
                  </a:extLst>
                </a:gridCol>
                <a:gridCol w="2876550">
                  <a:extLst>
                    <a:ext uri="{9D8B030D-6E8A-4147-A177-3AD203B41FA5}">
                      <a16:colId xmlns:a16="http://schemas.microsoft.com/office/drawing/2014/main" val="274413866"/>
                    </a:ext>
                  </a:extLst>
                </a:gridCol>
                <a:gridCol w="296351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tarta</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después</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leer</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pelota</a:t>
                      </a: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queso</a:t>
                      </a: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sombrero </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sed</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fruta</a:t>
                      </a:r>
                      <a:endParaRPr lang="en-GB" sz="2800" b="1" dirty="0">
                        <a:solidFill>
                          <a:srgbClr val="92D050"/>
                        </a:solidFill>
                        <a:latin typeface="Century Gothic" panose="020B0502020202020204" pitchFamily="34" charset="0"/>
                      </a:endParaRPr>
                    </a:p>
                  </a:txBody>
                  <a:tcPr/>
                </a:tc>
                <a:tc>
                  <a:txBody>
                    <a:bodyPr/>
                    <a:lstStyle/>
                    <a:p>
                      <a:r>
                        <a:rPr lang="en-GB" sz="3200" b="1" dirty="0" err="1">
                          <a:solidFill>
                            <a:srgbClr val="92D050"/>
                          </a:solidFill>
                          <a:latin typeface="Century Gothic" panose="020B0502020202020204" pitchFamily="34" charset="0"/>
                        </a:rPr>
                        <a:t>el</a:t>
                      </a:r>
                      <a:r>
                        <a:rPr lang="en-GB" sz="3200" b="1" dirty="0">
                          <a:solidFill>
                            <a:srgbClr val="92D050"/>
                          </a:solidFill>
                          <a:latin typeface="Century Gothic" panose="020B0502020202020204" pitchFamily="34" charset="0"/>
                        </a:rPr>
                        <a:t> </a:t>
                      </a:r>
                      <a:r>
                        <a:rPr lang="en-GB" sz="3200" b="1" dirty="0" err="1">
                          <a:solidFill>
                            <a:srgbClr val="92D050"/>
                          </a:solidFill>
                          <a:latin typeface="Century Gothic" panose="020B0502020202020204" pitchFamily="34" charset="0"/>
                        </a:rPr>
                        <a:t>globo</a:t>
                      </a:r>
                      <a:endParaRPr lang="en-GB" sz="32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el</a:t>
                      </a:r>
                      <a:r>
                        <a:rPr lang="en-GB" sz="2400" b="1" dirty="0">
                          <a:solidFill>
                            <a:srgbClr val="92D050"/>
                          </a:solidFill>
                          <a:latin typeface="Century Gothic" panose="020B0502020202020204" pitchFamily="34" charset="0"/>
                        </a:rPr>
                        <a:t> año</a:t>
                      </a:r>
                    </a:p>
                  </a:txBody>
                  <a:tcPr/>
                </a:tc>
                <a:tc>
                  <a:txBody>
                    <a:bodyPr/>
                    <a:lstStyle/>
                    <a:p>
                      <a:r>
                        <a:rPr lang="en-GB" sz="2400" b="1" dirty="0" err="1">
                          <a:solidFill>
                            <a:srgbClr val="92D050"/>
                          </a:solidFill>
                          <a:latin typeface="Century Gothic" panose="020B0502020202020204" pitchFamily="34" charset="0"/>
                        </a:rPr>
                        <a:t>el</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hambre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razón</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400" b="1" dirty="0" err="1">
                          <a:solidFill>
                            <a:srgbClr val="FF3399"/>
                          </a:solidFill>
                          <a:latin typeface="Century Gothic" panose="020B0502020202020204" pitchFamily="34" charset="0"/>
                        </a:rPr>
                        <a:t>cuidar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enseñar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participar</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guitarra</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niña</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trabajo</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4" name="v_ii.wav"/>
            </a:hlinkClick>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5"/>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743"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7"/>
          <a:stretch>
            <a:fillRect/>
          </a:stretch>
        </p:blipFill>
        <p:spPr>
          <a:xfrm>
            <a:off x="712163" y="5140929"/>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464509" y="613149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399361" y="41819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573848" y="231813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234013" y="6166682"/>
            <a:ext cx="22896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guitar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861109"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(the) girl</a:t>
            </a:r>
          </a:p>
        </p:txBody>
      </p:sp>
      <p:sp>
        <p:nvSpPr>
          <p:cNvPr id="56" name="TextBox 55">
            <a:extLst>
              <a:ext uri="{FF2B5EF4-FFF2-40B4-BE49-F238E27FC236}">
                <a16:creationId xmlns:a16="http://schemas.microsoft.com/office/drawing/2014/main" id="{79D09302-A4AF-421C-ABA6-0D37DEF7A1B8}"/>
              </a:ext>
            </a:extLst>
          </p:cNvPr>
          <p:cNvSpPr txBox="1"/>
          <p:nvPr/>
        </p:nvSpPr>
        <p:spPr>
          <a:xfrm>
            <a:off x="7479320" y="6223831"/>
            <a:ext cx="32648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(the) work(place)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3A49D3B9-70E6-429E-B993-B6674EBDF095}"/>
              </a:ext>
            </a:extLst>
          </p:cNvPr>
          <p:cNvSpPr txBox="1"/>
          <p:nvPr/>
        </p:nvSpPr>
        <p:spPr>
          <a:xfrm>
            <a:off x="2085344" y="5054705"/>
            <a:ext cx="2517290" cy="677108"/>
          </a:xfrm>
          <a:prstGeom prst="rect">
            <a:avLst/>
          </a:prstGeom>
          <a:noFill/>
        </p:spPr>
        <p:txBody>
          <a:bodyPr wrap="square" rtlCol="0">
            <a:spAutoFit/>
          </a:bodyPr>
          <a:lstStyle/>
          <a:p>
            <a:pPr>
              <a:defRPr/>
            </a:pPr>
            <a:r>
              <a:rPr lang="en-GB" sz="2000" dirty="0">
                <a:solidFill>
                  <a:srgbClr val="002060"/>
                </a:solidFill>
                <a:latin typeface="Century Gothic" panose="020B0502020202020204" pitchFamily="34" charset="0"/>
              </a:rPr>
              <a:t>to look after, </a:t>
            </a:r>
            <a:r>
              <a:rPr lang="en-GB" dirty="0">
                <a:solidFill>
                  <a:srgbClr val="002060"/>
                </a:solidFill>
                <a:latin typeface="Century Gothic" panose="020B0502020202020204" pitchFamily="34" charset="0"/>
              </a:rPr>
              <a:t>looking after</a:t>
            </a:r>
            <a:endParaRPr lang="en-GB" sz="2000" dirty="0">
              <a:solidFill>
                <a:srgbClr val="002060"/>
              </a:solidFill>
              <a:latin typeface="Century Gothic" panose="020B0502020202020204" pitchFamily="34" charset="0"/>
            </a:endParaRPr>
          </a:p>
        </p:txBody>
      </p:sp>
      <p:sp>
        <p:nvSpPr>
          <p:cNvPr id="58" name="TextBox 57">
            <a:extLst>
              <a:ext uri="{FF2B5EF4-FFF2-40B4-BE49-F238E27FC236}">
                <a16:creationId xmlns:a16="http://schemas.microsoft.com/office/drawing/2014/main" id="{65E34EA1-9D24-466A-A6F1-7CE3FFC5E279}"/>
              </a:ext>
            </a:extLst>
          </p:cNvPr>
          <p:cNvSpPr txBox="1"/>
          <p:nvPr/>
        </p:nvSpPr>
        <p:spPr>
          <a:xfrm>
            <a:off x="4559868" y="4993150"/>
            <a:ext cx="31407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to show, teach</a:t>
            </a:r>
            <a:r>
              <a:rPr lang="en-GB" sz="2000" dirty="0">
                <a:solidFill>
                  <a:srgbClr val="002060"/>
                </a:solidFill>
                <a:latin typeface="Century Gothic" panose="020B0502020202020204" pitchFamily="34" charset="0"/>
              </a:rPr>
              <a:t>; showing,</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rPr>
              <a:t> teaching</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TextBox 58">
            <a:extLst>
              <a:ext uri="{FF2B5EF4-FFF2-40B4-BE49-F238E27FC236}">
                <a16:creationId xmlns:a16="http://schemas.microsoft.com/office/drawing/2014/main" id="{60DD9CD9-C857-4BA1-BA3A-2F2F19249444}"/>
              </a:ext>
            </a:extLst>
          </p:cNvPr>
          <p:cNvSpPr txBox="1"/>
          <p:nvPr/>
        </p:nvSpPr>
        <p:spPr>
          <a:xfrm>
            <a:off x="7667353" y="5031769"/>
            <a:ext cx="3051773" cy="707886"/>
          </a:xfrm>
          <a:prstGeom prst="rect">
            <a:avLst/>
          </a:prstGeom>
          <a:noFill/>
        </p:spPr>
        <p:txBody>
          <a:bodyPr wrap="square" rtlCol="0">
            <a:spAutoFit/>
          </a:bodyPr>
          <a:lstStyle/>
          <a:p>
            <a:pPr>
              <a:defRPr/>
            </a:pPr>
            <a:r>
              <a:rPr lang="en-GB" sz="2000" dirty="0">
                <a:solidFill>
                  <a:srgbClr val="002060"/>
                </a:solidFill>
                <a:latin typeface="Century Gothic" panose="020B0502020202020204" pitchFamily="34" charset="0"/>
              </a:rPr>
              <a:t>to participate,   participating</a:t>
            </a:r>
          </a:p>
        </p:txBody>
      </p:sp>
      <p:sp>
        <p:nvSpPr>
          <p:cNvPr id="60" name="TextBox 59">
            <a:extLst>
              <a:ext uri="{FF2B5EF4-FFF2-40B4-BE49-F238E27FC236}">
                <a16:creationId xmlns:a16="http://schemas.microsoft.com/office/drawing/2014/main" id="{BAF6C47D-C68B-46B3-AF1F-AD7121C530E3}"/>
              </a:ext>
            </a:extLst>
          </p:cNvPr>
          <p:cNvSpPr txBox="1"/>
          <p:nvPr/>
        </p:nvSpPr>
        <p:spPr>
          <a:xfrm>
            <a:off x="2233773" y="427146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 year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043F40DE-EF64-4213-B68D-AA4CEC430A71}"/>
              </a:ext>
            </a:extLst>
          </p:cNvPr>
          <p:cNvSpPr txBox="1"/>
          <p:nvPr/>
        </p:nvSpPr>
        <p:spPr>
          <a:xfrm>
            <a:off x="4594559" y="4284884"/>
            <a:ext cx="2707710"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(the) hunger</a:t>
            </a:r>
          </a:p>
        </p:txBody>
      </p:sp>
      <p:sp>
        <p:nvSpPr>
          <p:cNvPr id="62" name="TextBox 61">
            <a:extLst>
              <a:ext uri="{FF2B5EF4-FFF2-40B4-BE49-F238E27FC236}">
                <a16:creationId xmlns:a16="http://schemas.microsoft.com/office/drawing/2014/main" id="{7A3CA6E2-EAE7-4AB8-B4D0-5A61BDACAC38}"/>
              </a:ext>
            </a:extLst>
          </p:cNvPr>
          <p:cNvSpPr txBox="1"/>
          <p:nvPr/>
        </p:nvSpPr>
        <p:spPr>
          <a:xfrm>
            <a:off x="7490810" y="4271276"/>
            <a:ext cx="2469845"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(the) reason</a:t>
            </a:r>
          </a:p>
        </p:txBody>
      </p:sp>
      <p:sp>
        <p:nvSpPr>
          <p:cNvPr id="63" name="TextBox 62">
            <a:extLst>
              <a:ext uri="{FF2B5EF4-FFF2-40B4-BE49-F238E27FC236}">
                <a16:creationId xmlns:a16="http://schemas.microsoft.com/office/drawing/2014/main" id="{F6958ABA-A050-4950-A8D8-242649851302}"/>
              </a:ext>
            </a:extLst>
          </p:cNvPr>
          <p:cNvSpPr txBox="1"/>
          <p:nvPr/>
        </p:nvSpPr>
        <p:spPr>
          <a:xfrm>
            <a:off x="2222722" y="3383137"/>
            <a:ext cx="22079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thirst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32BAA5BC-CB21-43F2-B3F8-F465E6C6534C}"/>
              </a:ext>
            </a:extLst>
          </p:cNvPr>
          <p:cNvSpPr txBox="1"/>
          <p:nvPr/>
        </p:nvSpPr>
        <p:spPr>
          <a:xfrm>
            <a:off x="4571318" y="3400031"/>
            <a:ext cx="28768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fruit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490810" y="3383137"/>
            <a:ext cx="2241027"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(the) balloon</a:t>
            </a:r>
          </a:p>
        </p:txBody>
      </p:sp>
      <p:sp>
        <p:nvSpPr>
          <p:cNvPr id="66" name="TextBox 65">
            <a:extLst>
              <a:ext uri="{FF2B5EF4-FFF2-40B4-BE49-F238E27FC236}">
                <a16:creationId xmlns:a16="http://schemas.microsoft.com/office/drawing/2014/main" id="{2CF60C0F-D5E4-4956-85D2-7614F4918EBE}"/>
              </a:ext>
            </a:extLst>
          </p:cNvPr>
          <p:cNvSpPr txBox="1"/>
          <p:nvPr/>
        </p:nvSpPr>
        <p:spPr>
          <a:xfrm>
            <a:off x="2267477" y="2333969"/>
            <a:ext cx="2427602"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(the) ball</a:t>
            </a:r>
          </a:p>
        </p:txBody>
      </p:sp>
      <p:sp>
        <p:nvSpPr>
          <p:cNvPr id="67" name="TextBox 66">
            <a:extLst>
              <a:ext uri="{FF2B5EF4-FFF2-40B4-BE49-F238E27FC236}">
                <a16:creationId xmlns:a16="http://schemas.microsoft.com/office/drawing/2014/main" id="{7DCA4893-05F2-410E-A3A2-1D32444891F4}"/>
              </a:ext>
            </a:extLst>
          </p:cNvPr>
          <p:cNvSpPr txBox="1"/>
          <p:nvPr/>
        </p:nvSpPr>
        <p:spPr>
          <a:xfrm>
            <a:off x="4559868" y="2404665"/>
            <a:ext cx="2938284"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(the) cheese</a:t>
            </a:r>
          </a:p>
        </p:txBody>
      </p:sp>
      <p:sp>
        <p:nvSpPr>
          <p:cNvPr id="68" name="TextBox 67">
            <a:extLst>
              <a:ext uri="{FF2B5EF4-FFF2-40B4-BE49-F238E27FC236}">
                <a16:creationId xmlns:a16="http://schemas.microsoft.com/office/drawing/2014/main" id="{44C68231-7D7B-48B1-BE28-5AA4C83CE289}"/>
              </a:ext>
            </a:extLst>
          </p:cNvPr>
          <p:cNvSpPr txBox="1"/>
          <p:nvPr/>
        </p:nvSpPr>
        <p:spPr>
          <a:xfrm>
            <a:off x="7473515" y="2405419"/>
            <a:ext cx="26012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hat</a:t>
            </a:r>
          </a:p>
        </p:txBody>
      </p:sp>
      <p:sp>
        <p:nvSpPr>
          <p:cNvPr id="69" name="TextBox 68">
            <a:extLst>
              <a:ext uri="{FF2B5EF4-FFF2-40B4-BE49-F238E27FC236}">
                <a16:creationId xmlns:a16="http://schemas.microsoft.com/office/drawing/2014/main" id="{BBDB1E49-09F2-4543-A081-72E6ED8C2B28}"/>
              </a:ext>
            </a:extLst>
          </p:cNvPr>
          <p:cNvSpPr txBox="1"/>
          <p:nvPr/>
        </p:nvSpPr>
        <p:spPr>
          <a:xfrm>
            <a:off x="2085344" y="1510812"/>
            <a:ext cx="2161900"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(the) cake</a:t>
            </a:r>
          </a:p>
        </p:txBody>
      </p:sp>
      <p:sp>
        <p:nvSpPr>
          <p:cNvPr id="70" name="TextBox 69">
            <a:extLst>
              <a:ext uri="{FF2B5EF4-FFF2-40B4-BE49-F238E27FC236}">
                <a16:creationId xmlns:a16="http://schemas.microsoft.com/office/drawing/2014/main" id="{E24DCAC2-1AA3-4BA5-B5F3-4E4902680F5D}"/>
              </a:ext>
            </a:extLst>
          </p:cNvPr>
          <p:cNvSpPr txBox="1"/>
          <p:nvPr/>
        </p:nvSpPr>
        <p:spPr>
          <a:xfrm>
            <a:off x="4660547" y="1500060"/>
            <a:ext cx="2552492"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after</a:t>
            </a: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2938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read, reading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9CE72206-622B-AD5B-BBA9-8AA8DD3EBD98}"/>
              </a:ext>
            </a:extLst>
          </p:cNvPr>
          <p:cNvSpPr txBox="1"/>
          <p:nvPr/>
        </p:nvSpPr>
        <p:spPr>
          <a:xfrm>
            <a:off x="3326705" y="-194129"/>
            <a:ext cx="92053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5054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3922580916"/>
              </p:ext>
            </p:extLst>
          </p:nvPr>
        </p:nvGraphicFramePr>
        <p:xfrm>
          <a:off x="577178" y="955413"/>
          <a:ext cx="9970030" cy="5815544"/>
        </p:xfrm>
        <a:graphic>
          <a:graphicData uri="http://schemas.openxmlformats.org/drawingml/2006/table">
            <a:tbl>
              <a:tblPr firstRow="1" bandRow="1">
                <a:tableStyleId>{5940675A-B579-460E-94D1-54222C63F5DA}</a:tableStyleId>
              </a:tblPr>
              <a:tblGrid>
                <a:gridCol w="1758536">
                  <a:extLst>
                    <a:ext uri="{9D8B030D-6E8A-4147-A177-3AD203B41FA5}">
                      <a16:colId xmlns:a16="http://schemas.microsoft.com/office/drawing/2014/main" val="1203737284"/>
                    </a:ext>
                  </a:extLst>
                </a:gridCol>
                <a:gridCol w="2437396">
                  <a:extLst>
                    <a:ext uri="{9D8B030D-6E8A-4147-A177-3AD203B41FA5}">
                      <a16:colId xmlns:a16="http://schemas.microsoft.com/office/drawing/2014/main" val="1810222861"/>
                    </a:ext>
                  </a:extLst>
                </a:gridCol>
                <a:gridCol w="3036933">
                  <a:extLst>
                    <a:ext uri="{9D8B030D-6E8A-4147-A177-3AD203B41FA5}">
                      <a16:colId xmlns:a16="http://schemas.microsoft.com/office/drawing/2014/main" val="274413866"/>
                    </a:ext>
                  </a:extLst>
                </a:gridCol>
                <a:gridCol w="2737165">
                  <a:extLst>
                    <a:ext uri="{9D8B030D-6E8A-4147-A177-3AD203B41FA5}">
                      <a16:colId xmlns:a16="http://schemas.microsoft.com/office/drawing/2014/main" val="2706468897"/>
                    </a:ext>
                  </a:extLst>
                </a:gridCol>
              </a:tblGrid>
              <a:tr h="1008819">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cake</a:t>
                      </a:r>
                    </a:p>
                  </a:txBody>
                  <a:tcPr/>
                </a:tc>
                <a:tc>
                  <a:txBody>
                    <a:bodyPr/>
                    <a:lstStyle/>
                    <a:p>
                      <a:r>
                        <a:rPr lang="en-GB" sz="2800" b="1" dirty="0">
                          <a:solidFill>
                            <a:srgbClr val="00B0F0"/>
                          </a:solidFill>
                          <a:latin typeface="Century Gothic" panose="020B0502020202020204" pitchFamily="34" charset="0"/>
                        </a:rPr>
                        <a:t>to read, reading</a:t>
                      </a:r>
                    </a:p>
                  </a:txBody>
                  <a:tcPr/>
                </a:tc>
                <a:tc>
                  <a:txBody>
                    <a:bodyPr/>
                    <a:lstStyle/>
                    <a:p>
                      <a:r>
                        <a:rPr lang="en-GB" sz="2800" b="1" dirty="0">
                          <a:solidFill>
                            <a:srgbClr val="00B0F0"/>
                          </a:solidFill>
                          <a:latin typeface="Century Gothic" panose="020B0502020202020204" pitchFamily="34" charset="0"/>
                        </a:rPr>
                        <a:t>cheese</a:t>
                      </a:r>
                    </a:p>
                  </a:txBody>
                  <a:tcPr/>
                </a:tc>
                <a:extLst>
                  <a:ext uri="{0D108BD9-81ED-4DB2-BD59-A6C34878D82A}">
                    <a16:rowId xmlns:a16="http://schemas.microsoft.com/office/drawing/2014/main" val="1256656619"/>
                  </a:ext>
                </a:extLst>
              </a:tr>
              <a:tr h="890134">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hat</a:t>
                      </a:r>
                    </a:p>
                  </a:txBody>
                  <a:tcPr/>
                </a:tc>
                <a:tc>
                  <a:txBody>
                    <a:bodyPr/>
                    <a:lstStyle/>
                    <a:p>
                      <a:r>
                        <a:rPr lang="en-GB" sz="2800" b="1" dirty="0">
                          <a:solidFill>
                            <a:srgbClr val="00B0F0"/>
                          </a:solidFill>
                          <a:latin typeface="Century Gothic" panose="020B0502020202020204" pitchFamily="34" charset="0"/>
                        </a:rPr>
                        <a:t>(the) ball</a:t>
                      </a:r>
                    </a:p>
                  </a:txBody>
                  <a:tcPr/>
                </a:tc>
                <a:tc>
                  <a:txBody>
                    <a:bodyPr/>
                    <a:lstStyle/>
                    <a:p>
                      <a:r>
                        <a:rPr lang="en-GB" sz="2800" b="1" dirty="0">
                          <a:solidFill>
                            <a:srgbClr val="00B0F0"/>
                          </a:solidFill>
                          <a:latin typeface="Century Gothic" panose="020B0502020202020204" pitchFamily="34" charset="0"/>
                        </a:rPr>
                        <a:t>after</a:t>
                      </a:r>
                    </a:p>
                  </a:txBody>
                  <a:tcPr/>
                </a:tc>
                <a:extLst>
                  <a:ext uri="{0D108BD9-81ED-4DB2-BD59-A6C34878D82A}">
                    <a16:rowId xmlns:a16="http://schemas.microsoft.com/office/drawing/2014/main" val="1164559424"/>
                  </a:ext>
                </a:extLst>
              </a:tr>
              <a:tr h="1008819">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fruit</a:t>
                      </a:r>
                    </a:p>
                  </a:txBody>
                  <a:tcPr/>
                </a:tc>
                <a:tc>
                  <a:txBody>
                    <a:bodyPr/>
                    <a:lstStyle/>
                    <a:p>
                      <a:r>
                        <a:rPr lang="en-GB" sz="2800" b="1" dirty="0">
                          <a:solidFill>
                            <a:srgbClr val="92D050"/>
                          </a:solidFill>
                          <a:latin typeface="Century Gothic" panose="020B0502020202020204" pitchFamily="34" charset="0"/>
                        </a:rPr>
                        <a:t>(the) reason</a:t>
                      </a:r>
                    </a:p>
                  </a:txBody>
                  <a:tcPr/>
                </a:tc>
                <a:tc>
                  <a:txBody>
                    <a:bodyPr/>
                    <a:lstStyle/>
                    <a:p>
                      <a:r>
                        <a:rPr lang="en-GB" sz="3200" b="1" dirty="0">
                          <a:solidFill>
                            <a:srgbClr val="92D050"/>
                          </a:solidFill>
                          <a:latin typeface="Century Gothic" panose="020B0502020202020204" pitchFamily="34" charset="0"/>
                        </a:rPr>
                        <a:t>(the) year</a:t>
                      </a:r>
                    </a:p>
                  </a:txBody>
                  <a:tcPr/>
                </a:tc>
                <a:extLst>
                  <a:ext uri="{0D108BD9-81ED-4DB2-BD59-A6C34878D82A}">
                    <a16:rowId xmlns:a16="http://schemas.microsoft.com/office/drawing/2014/main" val="760878619"/>
                  </a:ext>
                </a:extLst>
              </a:tr>
              <a:tr h="890134">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hunger</a:t>
                      </a:r>
                    </a:p>
                  </a:txBody>
                  <a:tcPr/>
                </a:tc>
                <a:tc>
                  <a:txBody>
                    <a:bodyPr/>
                    <a:lstStyle/>
                    <a:p>
                      <a:r>
                        <a:rPr lang="en-GB" sz="2400" b="1" dirty="0">
                          <a:solidFill>
                            <a:srgbClr val="92D050"/>
                          </a:solidFill>
                          <a:latin typeface="Century Gothic" panose="020B0502020202020204" pitchFamily="34" charset="0"/>
                        </a:rPr>
                        <a:t>(the) thirst</a:t>
                      </a:r>
                    </a:p>
                  </a:txBody>
                  <a:tcPr/>
                </a:tc>
                <a:tc>
                  <a:txBody>
                    <a:bodyPr/>
                    <a:lstStyle/>
                    <a:p>
                      <a:r>
                        <a:rPr lang="en-GB" sz="2400" b="1" dirty="0">
                          <a:solidFill>
                            <a:srgbClr val="92D050"/>
                          </a:solidFill>
                          <a:latin typeface="Century Gothic" panose="020B0502020202020204" pitchFamily="34" charset="0"/>
                        </a:rPr>
                        <a:t>(the) balloon</a:t>
                      </a:r>
                    </a:p>
                  </a:txBody>
                  <a:tcPr/>
                </a:tc>
                <a:extLst>
                  <a:ext uri="{0D108BD9-81ED-4DB2-BD59-A6C34878D82A}">
                    <a16:rowId xmlns:a16="http://schemas.microsoft.com/office/drawing/2014/main" val="1047692962"/>
                  </a:ext>
                </a:extLst>
              </a:tr>
              <a:tr h="1008819">
                <a:tc rowSpan="2">
                  <a:txBody>
                    <a:bodyPr/>
                    <a:lstStyle/>
                    <a:p>
                      <a:endParaRPr lang="en-GB" dirty="0"/>
                    </a:p>
                  </a:txBody>
                  <a:tcPr/>
                </a:tc>
                <a:tc>
                  <a:txBody>
                    <a:bodyPr/>
                    <a:lstStyle/>
                    <a:p>
                      <a:r>
                        <a:rPr lang="en-GB" sz="2000" b="1" dirty="0">
                          <a:solidFill>
                            <a:srgbClr val="FF3399"/>
                          </a:solidFill>
                          <a:latin typeface="Century Gothic" panose="020B0502020202020204" pitchFamily="34" charset="0"/>
                        </a:rPr>
                        <a:t>to participate, participating</a:t>
                      </a:r>
                      <a:endParaRPr lang="en-GB" sz="2400" b="1" dirty="0">
                        <a:solidFill>
                          <a:srgbClr val="FF3399"/>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look after, looking after</a:t>
                      </a:r>
                    </a:p>
                  </a:txBody>
                  <a:tcPr/>
                </a:tc>
                <a:tc>
                  <a:txBody>
                    <a:bodyPr/>
                    <a:lstStyle/>
                    <a:p>
                      <a:r>
                        <a:rPr lang="en-GB" sz="2400" b="1" dirty="0">
                          <a:solidFill>
                            <a:srgbClr val="FF3399"/>
                          </a:solidFill>
                          <a:latin typeface="Century Gothic" panose="020B0502020202020204" pitchFamily="34" charset="0"/>
                        </a:rPr>
                        <a:t>(the) guitar</a:t>
                      </a:r>
                    </a:p>
                  </a:txBody>
                  <a:tcPr/>
                </a:tc>
                <a:extLst>
                  <a:ext uri="{0D108BD9-81ED-4DB2-BD59-A6C34878D82A}">
                    <a16:rowId xmlns:a16="http://schemas.microsoft.com/office/drawing/2014/main" val="3343226472"/>
                  </a:ext>
                </a:extLst>
              </a:tr>
              <a:tr h="1008819">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(the) girl</a:t>
                      </a:r>
                    </a:p>
                  </a:txBody>
                  <a:tcPr/>
                </a:tc>
                <a:tc>
                  <a:txBody>
                    <a:bodyPr/>
                    <a:lstStyle/>
                    <a:p>
                      <a:r>
                        <a:rPr lang="en-GB" sz="2400" b="1" dirty="0">
                          <a:solidFill>
                            <a:srgbClr val="FF3399"/>
                          </a:solidFill>
                          <a:latin typeface="Century Gothic" panose="020B0502020202020204" pitchFamily="34" charset="0"/>
                        </a:rPr>
                        <a:t>(the) work(place)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FF3399"/>
                          </a:solidFill>
                          <a:latin typeface="Century Gothic" panose="020B0502020202020204" pitchFamily="34" charset="0"/>
                        </a:rPr>
                        <a:t>To show, teach; showing, teaching</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192520"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4" name="v_ii.wav"/>
            </a:hlinkClick>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5"/>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7"/>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26742" y="408395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421514" y="6330510"/>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niña</a:t>
            </a:r>
            <a:endParaRPr lang="en-GB" sz="2400" dirty="0">
              <a:solidFill>
                <a:srgbClr val="002060"/>
              </a:solidFill>
              <a:latin typeface="Century Gothic" panose="020B0502020202020204" pitchFamily="34" charset="0"/>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806439" y="6335357"/>
            <a:ext cx="273095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trabajo</a:t>
            </a:r>
          </a:p>
        </p:txBody>
      </p:sp>
      <p:sp>
        <p:nvSpPr>
          <p:cNvPr id="56" name="TextBox 55">
            <a:extLst>
              <a:ext uri="{FF2B5EF4-FFF2-40B4-BE49-F238E27FC236}">
                <a16:creationId xmlns:a16="http://schemas.microsoft.com/office/drawing/2014/main" id="{79D09302-A4AF-421C-ABA6-0D37DEF7A1B8}"/>
              </a:ext>
            </a:extLst>
          </p:cNvPr>
          <p:cNvSpPr txBox="1"/>
          <p:nvPr/>
        </p:nvSpPr>
        <p:spPr>
          <a:xfrm>
            <a:off x="7913819" y="6361085"/>
            <a:ext cx="251729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enseñar</a:t>
            </a:r>
            <a:endParaRPr lang="en-GB" sz="2400" dirty="0">
              <a:solidFill>
                <a:srgbClr val="002060"/>
              </a:solidFill>
              <a:latin typeface="Century Gothic" panose="020B0502020202020204" pitchFamily="34" charset="0"/>
            </a:endParaRPr>
          </a:p>
        </p:txBody>
      </p:sp>
      <p:sp>
        <p:nvSpPr>
          <p:cNvPr id="57" name="TextBox 56">
            <a:extLst>
              <a:ext uri="{FF2B5EF4-FFF2-40B4-BE49-F238E27FC236}">
                <a16:creationId xmlns:a16="http://schemas.microsoft.com/office/drawing/2014/main" id="{3A49D3B9-70E6-429E-B993-B6674EBDF095}"/>
              </a:ext>
            </a:extLst>
          </p:cNvPr>
          <p:cNvSpPr txBox="1"/>
          <p:nvPr/>
        </p:nvSpPr>
        <p:spPr>
          <a:xfrm>
            <a:off x="3077079" y="5328266"/>
            <a:ext cx="2139804" cy="461665"/>
          </a:xfrm>
          <a:prstGeom prst="rect">
            <a:avLst/>
          </a:prstGeom>
          <a:noFill/>
        </p:spPr>
        <p:txBody>
          <a:bodyPr wrap="square" rtlCol="0">
            <a:spAutoFit/>
          </a:bodyPr>
          <a:lstStyle/>
          <a:p>
            <a:pPr lvl="0">
              <a:defRPr/>
            </a:pPr>
            <a:r>
              <a:rPr lang="en-GB" sz="2400" dirty="0" err="1">
                <a:solidFill>
                  <a:srgbClr val="002060"/>
                </a:solidFill>
                <a:latin typeface="Century Gothic" panose="020B0502020202020204" pitchFamily="34" charset="0"/>
              </a:rPr>
              <a:t>participar</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8" name="TextBox 57">
            <a:extLst>
              <a:ext uri="{FF2B5EF4-FFF2-40B4-BE49-F238E27FC236}">
                <a16:creationId xmlns:a16="http://schemas.microsoft.com/office/drawing/2014/main" id="{65E34EA1-9D24-466A-A6F1-7CE3FFC5E279}"/>
              </a:ext>
            </a:extLst>
          </p:cNvPr>
          <p:cNvSpPr txBox="1"/>
          <p:nvPr/>
        </p:nvSpPr>
        <p:spPr>
          <a:xfrm>
            <a:off x="5744374" y="5314398"/>
            <a:ext cx="221778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cuidar</a:t>
            </a:r>
            <a:endParaRPr lang="en-GB" sz="2400" dirty="0">
              <a:solidFill>
                <a:srgbClr val="002060"/>
              </a:solidFill>
              <a:latin typeface="Century Gothic" panose="020B0502020202020204" pitchFamily="34" charset="0"/>
            </a:endParaRPr>
          </a:p>
        </p:txBody>
      </p:sp>
      <p:sp>
        <p:nvSpPr>
          <p:cNvPr id="59" name="TextBox 58">
            <a:extLst>
              <a:ext uri="{FF2B5EF4-FFF2-40B4-BE49-F238E27FC236}">
                <a16:creationId xmlns:a16="http://schemas.microsoft.com/office/drawing/2014/main" id="{60DD9CD9-C857-4BA1-BA3A-2F2F19249444}"/>
              </a:ext>
            </a:extLst>
          </p:cNvPr>
          <p:cNvSpPr txBox="1"/>
          <p:nvPr/>
        </p:nvSpPr>
        <p:spPr>
          <a:xfrm>
            <a:off x="7913818" y="5302224"/>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guitarra</a:t>
            </a:r>
            <a:endParaRPr lang="en-GB" sz="2400" dirty="0">
              <a:solidFill>
                <a:srgbClr val="002060"/>
              </a:solidFill>
              <a:latin typeface="Century Gothic" panose="020B0502020202020204" pitchFamily="34" charset="0"/>
            </a:endParaRPr>
          </a:p>
        </p:txBody>
      </p:sp>
      <p:sp>
        <p:nvSpPr>
          <p:cNvPr id="60" name="TextBox 59">
            <a:extLst>
              <a:ext uri="{FF2B5EF4-FFF2-40B4-BE49-F238E27FC236}">
                <a16:creationId xmlns:a16="http://schemas.microsoft.com/office/drawing/2014/main" id="{BAF6C47D-C68B-46B3-AF1F-AD7121C530E3}"/>
              </a:ext>
            </a:extLst>
          </p:cNvPr>
          <p:cNvSpPr txBox="1"/>
          <p:nvPr/>
        </p:nvSpPr>
        <p:spPr>
          <a:xfrm>
            <a:off x="2290884" y="4300312"/>
            <a:ext cx="221155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hambre</a:t>
            </a:r>
            <a:endParaRPr lang="en-GB" sz="24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043F40DE-EF64-4213-B68D-AA4CEC430A71}"/>
              </a:ext>
            </a:extLst>
          </p:cNvPr>
          <p:cNvSpPr txBox="1"/>
          <p:nvPr/>
        </p:nvSpPr>
        <p:spPr>
          <a:xfrm>
            <a:off x="4861849" y="4246695"/>
            <a:ext cx="2359778"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sed</a:t>
            </a:r>
            <a:endParaRPr lang="en-GB" sz="2400" dirty="0">
              <a:solidFill>
                <a:srgbClr val="002060"/>
              </a:solidFill>
              <a:latin typeface="Century Gothic" panose="020B0502020202020204" pitchFamily="34" charset="0"/>
            </a:endParaRPr>
          </a:p>
        </p:txBody>
      </p:sp>
      <p:sp>
        <p:nvSpPr>
          <p:cNvPr id="62" name="TextBox 61">
            <a:extLst>
              <a:ext uri="{FF2B5EF4-FFF2-40B4-BE49-F238E27FC236}">
                <a16:creationId xmlns:a16="http://schemas.microsoft.com/office/drawing/2014/main" id="{7A3CA6E2-EAE7-4AB8-B4D0-5A61BDACAC38}"/>
              </a:ext>
            </a:extLst>
          </p:cNvPr>
          <p:cNvSpPr txBox="1"/>
          <p:nvPr/>
        </p:nvSpPr>
        <p:spPr>
          <a:xfrm>
            <a:off x="7761941" y="4317139"/>
            <a:ext cx="2469845" cy="461665"/>
          </a:xfrm>
          <a:prstGeom prst="rect">
            <a:avLst/>
          </a:prstGeom>
          <a:noFill/>
        </p:spPr>
        <p:txBody>
          <a:bodyPr wrap="square" rtlCol="0">
            <a:spAutoFit/>
          </a:bodyPr>
          <a:lstStyle/>
          <a:p>
            <a:pPr>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globo</a:t>
            </a:r>
            <a:endParaRPr lang="en-GB" sz="2400" dirty="0">
              <a:solidFill>
                <a:srgbClr val="002060"/>
              </a:solidFill>
              <a:latin typeface="Century Gothic" panose="020B0502020202020204" pitchFamily="34" charset="0"/>
            </a:endParaRPr>
          </a:p>
        </p:txBody>
      </p:sp>
      <p:sp>
        <p:nvSpPr>
          <p:cNvPr id="63" name="TextBox 62">
            <a:extLst>
              <a:ext uri="{FF2B5EF4-FFF2-40B4-BE49-F238E27FC236}">
                <a16:creationId xmlns:a16="http://schemas.microsoft.com/office/drawing/2014/main" id="{F6958ABA-A050-4950-A8D8-242649851302}"/>
              </a:ext>
            </a:extLst>
          </p:cNvPr>
          <p:cNvSpPr txBox="1"/>
          <p:nvPr/>
        </p:nvSpPr>
        <p:spPr>
          <a:xfrm>
            <a:off x="2303587" y="3381874"/>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fruta</a:t>
            </a:r>
            <a:endParaRPr lang="en-GB" sz="2400" dirty="0">
              <a:solidFill>
                <a:srgbClr val="002060"/>
              </a:solidFill>
              <a:latin typeface="Century Gothic" panose="020B0502020202020204" pitchFamily="34" charset="0"/>
            </a:endParaRPr>
          </a:p>
        </p:txBody>
      </p:sp>
      <p:sp>
        <p:nvSpPr>
          <p:cNvPr id="64" name="TextBox 63">
            <a:extLst>
              <a:ext uri="{FF2B5EF4-FFF2-40B4-BE49-F238E27FC236}">
                <a16:creationId xmlns:a16="http://schemas.microsoft.com/office/drawing/2014/main" id="{32BAA5BC-CB21-43F2-B3F8-F465E6C6534C}"/>
              </a:ext>
            </a:extLst>
          </p:cNvPr>
          <p:cNvSpPr txBox="1"/>
          <p:nvPr/>
        </p:nvSpPr>
        <p:spPr>
          <a:xfrm>
            <a:off x="4838608" y="3326591"/>
            <a:ext cx="224102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razón</a:t>
            </a:r>
            <a:endParaRPr lang="en-GB" sz="2400" dirty="0">
              <a:solidFill>
                <a:srgbClr val="002060"/>
              </a:solidFill>
              <a:latin typeface="Century Gothic" panose="020B0502020202020204" pitchFamily="34" charset="0"/>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819091" y="3429000"/>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año</a:t>
            </a:r>
          </a:p>
        </p:txBody>
      </p:sp>
      <p:sp>
        <p:nvSpPr>
          <p:cNvPr id="66" name="TextBox 65">
            <a:extLst>
              <a:ext uri="{FF2B5EF4-FFF2-40B4-BE49-F238E27FC236}">
                <a16:creationId xmlns:a16="http://schemas.microsoft.com/office/drawing/2014/main" id="{2CF60C0F-D5E4-4956-85D2-7614F4918EBE}"/>
              </a:ext>
            </a:extLst>
          </p:cNvPr>
          <p:cNvSpPr txBox="1"/>
          <p:nvPr/>
        </p:nvSpPr>
        <p:spPr>
          <a:xfrm>
            <a:off x="2290884" y="2423665"/>
            <a:ext cx="221975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sombrero </a:t>
            </a:r>
          </a:p>
        </p:txBody>
      </p:sp>
      <p:sp>
        <p:nvSpPr>
          <p:cNvPr id="67" name="TextBox 66">
            <a:extLst>
              <a:ext uri="{FF2B5EF4-FFF2-40B4-BE49-F238E27FC236}">
                <a16:creationId xmlns:a16="http://schemas.microsoft.com/office/drawing/2014/main" id="{7DCA4893-05F2-410E-A3A2-1D32444891F4}"/>
              </a:ext>
            </a:extLst>
          </p:cNvPr>
          <p:cNvSpPr txBox="1"/>
          <p:nvPr/>
        </p:nvSpPr>
        <p:spPr>
          <a:xfrm>
            <a:off x="4791612" y="2332711"/>
            <a:ext cx="1905525"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la pelota</a:t>
            </a:r>
          </a:p>
        </p:txBody>
      </p:sp>
      <p:sp>
        <p:nvSpPr>
          <p:cNvPr id="68" name="TextBox 67">
            <a:extLst>
              <a:ext uri="{FF2B5EF4-FFF2-40B4-BE49-F238E27FC236}">
                <a16:creationId xmlns:a16="http://schemas.microsoft.com/office/drawing/2014/main" id="{44C68231-7D7B-48B1-BE28-5AA4C83CE289}"/>
              </a:ext>
            </a:extLst>
          </p:cNvPr>
          <p:cNvSpPr txBox="1"/>
          <p:nvPr/>
        </p:nvSpPr>
        <p:spPr>
          <a:xfrm>
            <a:off x="7819090" y="2368556"/>
            <a:ext cx="1905525" cy="461665"/>
          </a:xfrm>
          <a:prstGeom prst="rect">
            <a:avLst/>
          </a:prstGeom>
          <a:noFill/>
        </p:spPr>
        <p:txBody>
          <a:bodyPr wrap="square" rtlCol="0">
            <a:spAutoFit/>
          </a:bodyPr>
          <a:lstStyle/>
          <a:p>
            <a:pPr>
              <a:defRPr/>
            </a:pPr>
            <a:r>
              <a:rPr lang="en-GB" sz="2400" dirty="0" err="1">
                <a:solidFill>
                  <a:srgbClr val="002060"/>
                </a:solidFill>
                <a:latin typeface="Century Gothic" panose="020B0502020202020204" pitchFamily="34" charset="0"/>
              </a:rPr>
              <a:t>después</a:t>
            </a:r>
            <a:endParaRPr lang="en-GB" sz="2400" dirty="0">
              <a:solidFill>
                <a:srgbClr val="002060"/>
              </a:solidFill>
              <a:latin typeface="Century Gothic" panose="020B0502020202020204" pitchFamily="34" charset="0"/>
            </a:endParaRPr>
          </a:p>
        </p:txBody>
      </p:sp>
      <p:sp>
        <p:nvSpPr>
          <p:cNvPr id="69" name="TextBox 68">
            <a:extLst>
              <a:ext uri="{FF2B5EF4-FFF2-40B4-BE49-F238E27FC236}">
                <a16:creationId xmlns:a16="http://schemas.microsoft.com/office/drawing/2014/main" id="{BBDB1E49-09F2-4543-A081-72E6ED8C2B28}"/>
              </a:ext>
            </a:extLst>
          </p:cNvPr>
          <p:cNvSpPr txBox="1"/>
          <p:nvPr/>
        </p:nvSpPr>
        <p:spPr>
          <a:xfrm>
            <a:off x="2318511" y="1484632"/>
            <a:ext cx="216190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tarta</a:t>
            </a:r>
            <a:endParaRPr lang="en-GB" sz="2400" dirty="0">
              <a:solidFill>
                <a:srgbClr val="002060"/>
              </a:solidFill>
              <a:latin typeface="Century Gothic" panose="020B0502020202020204" pitchFamily="34" charset="0"/>
            </a:endParaRPr>
          </a:p>
        </p:txBody>
      </p:sp>
      <p:sp>
        <p:nvSpPr>
          <p:cNvPr id="70" name="TextBox 69">
            <a:extLst>
              <a:ext uri="{FF2B5EF4-FFF2-40B4-BE49-F238E27FC236}">
                <a16:creationId xmlns:a16="http://schemas.microsoft.com/office/drawing/2014/main" id="{E24DCAC2-1AA3-4BA5-B5F3-4E4902680F5D}"/>
              </a:ext>
            </a:extLst>
          </p:cNvPr>
          <p:cNvSpPr txBox="1"/>
          <p:nvPr/>
        </p:nvSpPr>
        <p:spPr>
          <a:xfrm>
            <a:off x="4840642" y="1500267"/>
            <a:ext cx="2552492"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leer</a:t>
            </a:r>
          </a:p>
        </p:txBody>
      </p:sp>
      <p:sp>
        <p:nvSpPr>
          <p:cNvPr id="71" name="TextBox 70">
            <a:extLst>
              <a:ext uri="{FF2B5EF4-FFF2-40B4-BE49-F238E27FC236}">
                <a16:creationId xmlns:a16="http://schemas.microsoft.com/office/drawing/2014/main" id="{265289F3-7170-4C48-8921-C5BDCC596539}"/>
              </a:ext>
            </a:extLst>
          </p:cNvPr>
          <p:cNvSpPr txBox="1"/>
          <p:nvPr/>
        </p:nvSpPr>
        <p:spPr>
          <a:xfrm>
            <a:off x="7809275" y="1485302"/>
            <a:ext cx="216190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queso</a:t>
            </a:r>
          </a:p>
        </p:txBody>
      </p:sp>
    </p:spTree>
    <p:extLst>
      <p:ext uri="{BB962C8B-B14F-4D97-AF65-F5344CB8AC3E}">
        <p14:creationId xmlns:p14="http://schemas.microsoft.com/office/powerpoint/2010/main" val="39739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8" y="92053"/>
            <a:ext cx="2866431" cy="58207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Century Gothic"/>
              </a:rPr>
              <a:t>Handout 5</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26" name="Table 4">
            <a:extLst>
              <a:ext uri="{FF2B5EF4-FFF2-40B4-BE49-F238E27FC236}">
                <a16:creationId xmlns:a16="http://schemas.microsoft.com/office/drawing/2014/main" id="{4753D1A8-8BA9-4450-A2B3-8048BDCFD60E}"/>
              </a:ext>
            </a:extLst>
          </p:cNvPr>
          <p:cNvGraphicFramePr>
            <a:graphicFrameLocks noGrp="1"/>
          </p:cNvGraphicFramePr>
          <p:nvPr>
            <p:extLst>
              <p:ext uri="{D42A27DB-BD31-4B8C-83A1-F6EECF244321}">
                <p14:modId xmlns:p14="http://schemas.microsoft.com/office/powerpoint/2010/main" val="2954498318"/>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tarta</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después</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leer</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pelota</a:t>
                      </a: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queso</a:t>
                      </a: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sombrero </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sed</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fruta</a:t>
                      </a:r>
                      <a:endParaRPr lang="en-GB" sz="2800" b="0" dirty="0">
                        <a:solidFill>
                          <a:srgbClr val="002060"/>
                        </a:solidFill>
                        <a:latin typeface="Century Gothic" panose="020B0502020202020204" pitchFamily="34" charset="0"/>
                      </a:endParaRPr>
                    </a:p>
                  </a:txBody>
                  <a:tcPr/>
                </a:tc>
                <a:tc>
                  <a:txBody>
                    <a:bodyPr/>
                    <a:lstStyle/>
                    <a:p>
                      <a:r>
                        <a:rPr lang="en-GB" sz="3200" b="0" dirty="0" err="1">
                          <a:solidFill>
                            <a:srgbClr val="002060"/>
                          </a:solidFill>
                          <a:latin typeface="Century Gothic" panose="020B0502020202020204" pitchFamily="34" charset="0"/>
                        </a:rPr>
                        <a:t>el</a:t>
                      </a:r>
                      <a:r>
                        <a:rPr lang="en-GB" sz="3200" b="0" dirty="0">
                          <a:solidFill>
                            <a:srgbClr val="002060"/>
                          </a:solidFill>
                          <a:latin typeface="Century Gothic" panose="020B0502020202020204" pitchFamily="34" charset="0"/>
                        </a:rPr>
                        <a:t> </a:t>
                      </a:r>
                      <a:r>
                        <a:rPr lang="en-GB" sz="3200" b="0" dirty="0" err="1">
                          <a:solidFill>
                            <a:srgbClr val="002060"/>
                          </a:solidFill>
                          <a:latin typeface="Century Gothic" panose="020B0502020202020204" pitchFamily="34" charset="0"/>
                        </a:rPr>
                        <a:t>globo</a:t>
                      </a:r>
                      <a:endParaRPr lang="en-GB" sz="32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año</a:t>
                      </a: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hambre</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la </a:t>
                      </a:r>
                      <a:r>
                        <a:rPr lang="en-GB" sz="2400" b="0" dirty="0" err="1">
                          <a:solidFill>
                            <a:srgbClr val="002060"/>
                          </a:solidFill>
                          <a:latin typeface="Century Gothic" panose="020B0502020202020204" pitchFamily="34" charset="0"/>
                        </a:rPr>
                        <a:t>razón</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400" b="0" dirty="0" err="1">
                          <a:solidFill>
                            <a:srgbClr val="002060"/>
                          </a:solidFill>
                          <a:latin typeface="Century Gothic" panose="020B0502020202020204" pitchFamily="34" charset="0"/>
                        </a:rPr>
                        <a:t>cuidar</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enseñar</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participar</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dirty="0"/>
                    </a:p>
                  </a:txBody>
                  <a:tcPr/>
                </a:tc>
                <a:tc>
                  <a:txBody>
                    <a:bodyPr/>
                    <a:lstStyle/>
                    <a:p>
                      <a:r>
                        <a:rPr lang="en-GB" sz="2800" b="0" dirty="0" err="1">
                          <a:solidFill>
                            <a:srgbClr val="002060"/>
                          </a:solidFill>
                          <a:latin typeface="Century Gothic" panose="020B0502020202020204" pitchFamily="34" charset="0"/>
                        </a:rPr>
                        <a:t>guitarra</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niña</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trabajo</a:t>
                      </a:r>
                    </a:p>
                  </a:txBody>
                  <a:tcPr/>
                </a:tc>
                <a:extLst>
                  <a:ext uri="{0D108BD9-81ED-4DB2-BD59-A6C34878D82A}">
                    <a16:rowId xmlns:a16="http://schemas.microsoft.com/office/drawing/2014/main" val="3232139915"/>
                  </a:ext>
                </a:extLst>
              </a:tr>
            </a:tbl>
          </a:graphicData>
        </a:graphic>
      </p:graphicFrame>
      <p:pic>
        <p:nvPicPr>
          <p:cNvPr id="27" name="Picture 26">
            <a:extLst>
              <a:ext uri="{FF2B5EF4-FFF2-40B4-BE49-F238E27FC236}">
                <a16:creationId xmlns:a16="http://schemas.microsoft.com/office/drawing/2014/main" id="{12569974-9EED-40F0-BB7F-4AF309EBBD61}"/>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29" name="Picture 28" descr="Icon&#10;&#10;Description automatically generated">
            <a:extLst>
              <a:ext uri="{FF2B5EF4-FFF2-40B4-BE49-F238E27FC236}">
                <a16:creationId xmlns:a16="http://schemas.microsoft.com/office/drawing/2014/main" id="{7F2AC28F-BCDA-46EC-AD2B-6280C3B3B8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30" name="Picture 29">
            <a:extLst>
              <a:ext uri="{FF2B5EF4-FFF2-40B4-BE49-F238E27FC236}">
                <a16:creationId xmlns:a16="http://schemas.microsoft.com/office/drawing/2014/main" id="{052CD213-DCC9-4604-871C-EF583578BABC}"/>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31" name="TextBox 30">
            <a:extLst>
              <a:ext uri="{FF2B5EF4-FFF2-40B4-BE49-F238E27FC236}">
                <a16:creationId xmlns:a16="http://schemas.microsoft.com/office/drawing/2014/main" id="{E4FAEE92-934C-4E55-B989-AEB912B0AE22}"/>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32" name="TextBox 31">
            <a:extLst>
              <a:ext uri="{FF2B5EF4-FFF2-40B4-BE49-F238E27FC236}">
                <a16:creationId xmlns:a16="http://schemas.microsoft.com/office/drawing/2014/main" id="{94AAD9D8-E3EB-4434-9C48-782B29BF9C50}"/>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34" name="TextBox 33">
            <a:extLst>
              <a:ext uri="{FF2B5EF4-FFF2-40B4-BE49-F238E27FC236}">
                <a16:creationId xmlns:a16="http://schemas.microsoft.com/office/drawing/2014/main" id="{358CF30B-3C30-4AA8-B51D-A6078BE9FD3D}"/>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2575593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8" y="92053"/>
            <a:ext cx="2866431" cy="58207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Century Gothic"/>
              </a:rPr>
              <a:t>Handout 5</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16" name="Table 4">
            <a:extLst>
              <a:ext uri="{FF2B5EF4-FFF2-40B4-BE49-F238E27FC236}">
                <a16:creationId xmlns:a16="http://schemas.microsoft.com/office/drawing/2014/main" id="{9EF53770-3617-481C-8A48-D7FA1F2425F9}"/>
              </a:ext>
            </a:extLst>
          </p:cNvPr>
          <p:cNvGraphicFramePr>
            <a:graphicFrameLocks noGrp="1"/>
          </p:cNvGraphicFramePr>
          <p:nvPr>
            <p:extLst>
              <p:ext uri="{D42A27DB-BD31-4B8C-83A1-F6EECF244321}">
                <p14:modId xmlns:p14="http://schemas.microsoft.com/office/powerpoint/2010/main" val="14808967"/>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 cake</a:t>
                      </a:r>
                    </a:p>
                  </a:txBody>
                  <a:tcPr/>
                </a:tc>
                <a:tc>
                  <a:txBody>
                    <a:bodyPr/>
                    <a:lstStyle/>
                    <a:p>
                      <a:r>
                        <a:rPr lang="en-GB" sz="2800" b="0" dirty="0">
                          <a:solidFill>
                            <a:srgbClr val="002060"/>
                          </a:solidFill>
                          <a:latin typeface="Century Gothic" panose="020B0502020202020204" pitchFamily="34" charset="0"/>
                        </a:rPr>
                        <a:t>to read, reading</a:t>
                      </a:r>
                    </a:p>
                  </a:txBody>
                  <a:tcPr/>
                </a:tc>
                <a:tc>
                  <a:txBody>
                    <a:bodyPr/>
                    <a:lstStyle/>
                    <a:p>
                      <a:r>
                        <a:rPr lang="en-GB" sz="2800" b="0" dirty="0">
                          <a:solidFill>
                            <a:srgbClr val="002060"/>
                          </a:solidFill>
                          <a:latin typeface="Century Gothic" panose="020B0502020202020204" pitchFamily="34" charset="0"/>
                        </a:rPr>
                        <a:t>cheese</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 hat</a:t>
                      </a:r>
                    </a:p>
                  </a:txBody>
                  <a:tcPr/>
                </a:tc>
                <a:tc>
                  <a:txBody>
                    <a:bodyPr/>
                    <a:lstStyle/>
                    <a:p>
                      <a:r>
                        <a:rPr lang="en-GB" sz="2800" b="0" dirty="0">
                          <a:solidFill>
                            <a:srgbClr val="002060"/>
                          </a:solidFill>
                          <a:latin typeface="Century Gothic" panose="020B0502020202020204" pitchFamily="34" charset="0"/>
                        </a:rPr>
                        <a:t>(the) ball</a:t>
                      </a:r>
                    </a:p>
                  </a:txBody>
                  <a:tcPr/>
                </a:tc>
                <a:tc>
                  <a:txBody>
                    <a:bodyPr/>
                    <a:lstStyle/>
                    <a:p>
                      <a:r>
                        <a:rPr lang="en-GB" sz="2800" b="0" dirty="0">
                          <a:solidFill>
                            <a:srgbClr val="002060"/>
                          </a:solidFill>
                          <a:latin typeface="Century Gothic" panose="020B0502020202020204" pitchFamily="34" charset="0"/>
                        </a:rPr>
                        <a:t>after</a:t>
                      </a:r>
                    </a:p>
                  </a:txBody>
                  <a:tcPr/>
                </a:tc>
                <a:extLst>
                  <a:ext uri="{0D108BD9-81ED-4DB2-BD59-A6C34878D82A}">
                    <a16:rowId xmlns:a16="http://schemas.microsoft.com/office/drawing/2014/main" val="1164559424"/>
                  </a:ext>
                </a:extLst>
              </a:tr>
              <a:tr h="993994">
                <a:tc rowSpan="2">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 fruit</a:t>
                      </a:r>
                    </a:p>
                  </a:txBody>
                  <a:tcPr/>
                </a:tc>
                <a:tc>
                  <a:txBody>
                    <a:bodyPr/>
                    <a:lstStyle/>
                    <a:p>
                      <a:r>
                        <a:rPr lang="en-GB" sz="2800" b="0" dirty="0">
                          <a:solidFill>
                            <a:srgbClr val="002060"/>
                          </a:solidFill>
                          <a:latin typeface="Century Gothic" panose="020B0502020202020204" pitchFamily="34" charset="0"/>
                        </a:rPr>
                        <a:t>(the) reason</a:t>
                      </a:r>
                    </a:p>
                  </a:txBody>
                  <a:tcPr/>
                </a:tc>
                <a:tc>
                  <a:txBody>
                    <a:bodyPr/>
                    <a:lstStyle/>
                    <a:p>
                      <a:r>
                        <a:rPr lang="en-GB" sz="3200" b="0" dirty="0">
                          <a:solidFill>
                            <a:srgbClr val="002060"/>
                          </a:solidFill>
                          <a:latin typeface="Century Gothic" panose="020B0502020202020204" pitchFamily="34" charset="0"/>
                        </a:rPr>
                        <a:t>(the) year</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 hunger</a:t>
                      </a:r>
                    </a:p>
                  </a:txBody>
                  <a:tcPr/>
                </a:tc>
                <a:tc>
                  <a:txBody>
                    <a:bodyPr/>
                    <a:lstStyle/>
                    <a:p>
                      <a:r>
                        <a:rPr lang="en-GB" sz="2400" b="0" dirty="0">
                          <a:solidFill>
                            <a:srgbClr val="002060"/>
                          </a:solidFill>
                          <a:latin typeface="Century Gothic" panose="020B0502020202020204" pitchFamily="34" charset="0"/>
                        </a:rPr>
                        <a:t>(the) thirst</a:t>
                      </a:r>
                    </a:p>
                  </a:txBody>
                  <a:tcPr/>
                </a:tc>
                <a:tc>
                  <a:txBody>
                    <a:bodyPr/>
                    <a:lstStyle/>
                    <a:p>
                      <a:r>
                        <a:rPr lang="en-GB" sz="2400" b="0" dirty="0">
                          <a:solidFill>
                            <a:srgbClr val="002060"/>
                          </a:solidFill>
                          <a:latin typeface="Century Gothic" panose="020B0502020202020204" pitchFamily="34" charset="0"/>
                        </a:rPr>
                        <a:t>(the) balloon</a:t>
                      </a:r>
                    </a:p>
                  </a:txBody>
                  <a:tcPr/>
                </a:tc>
                <a:extLst>
                  <a:ext uri="{0D108BD9-81ED-4DB2-BD59-A6C34878D82A}">
                    <a16:rowId xmlns:a16="http://schemas.microsoft.com/office/drawing/2014/main" val="1047692962"/>
                  </a:ext>
                </a:extLst>
              </a:tr>
              <a:tr h="993994">
                <a:tc rowSpan="2">
                  <a:txBody>
                    <a:bodyPr/>
                    <a:lstStyle/>
                    <a:p>
                      <a:endParaRPr lang="en-GB" b="1" dirty="0"/>
                    </a:p>
                  </a:txBody>
                  <a:tcPr/>
                </a:tc>
                <a:tc>
                  <a:txBody>
                    <a:bodyPr/>
                    <a:lstStyle/>
                    <a:p>
                      <a:r>
                        <a:rPr lang="en-GB" sz="2000" b="0" dirty="0">
                          <a:solidFill>
                            <a:srgbClr val="002060"/>
                          </a:solidFill>
                          <a:latin typeface="Century Gothic" panose="020B0502020202020204" pitchFamily="34" charset="0"/>
                        </a:rPr>
                        <a:t>to participate, participating</a:t>
                      </a:r>
                      <a:endParaRPr lang="en-GB" sz="2400" b="0" dirty="0">
                        <a:solidFill>
                          <a:srgbClr val="002060"/>
                        </a:solidFill>
                        <a:latin typeface="Century Gothic" panose="020B0502020202020204" pitchFamily="34" charset="0"/>
                      </a:endParaRPr>
                    </a:p>
                  </a:txBody>
                  <a:tcPr/>
                </a:tc>
                <a:tc>
                  <a:txBody>
                    <a:bodyPr/>
                    <a:lstStyle/>
                    <a:p>
                      <a:r>
                        <a:rPr lang="en-GB" sz="2000" b="0" dirty="0">
                          <a:solidFill>
                            <a:srgbClr val="002060"/>
                          </a:solidFill>
                          <a:latin typeface="Century Gothic" panose="020B0502020202020204" pitchFamily="34" charset="0"/>
                        </a:rPr>
                        <a:t>to look after, looking after</a:t>
                      </a:r>
                    </a:p>
                  </a:txBody>
                  <a:tcPr/>
                </a:tc>
                <a:tc>
                  <a:txBody>
                    <a:bodyPr/>
                    <a:lstStyle/>
                    <a:p>
                      <a:r>
                        <a:rPr lang="en-GB" sz="2400" b="0" dirty="0">
                          <a:solidFill>
                            <a:srgbClr val="002060"/>
                          </a:solidFill>
                          <a:latin typeface="Century Gothic" panose="020B0502020202020204" pitchFamily="34" charset="0"/>
                        </a:rPr>
                        <a:t>(the) guitar</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 girl</a:t>
                      </a:r>
                    </a:p>
                  </a:txBody>
                  <a:tcPr/>
                </a:tc>
                <a:tc>
                  <a:txBody>
                    <a:bodyPr/>
                    <a:lstStyle/>
                    <a:p>
                      <a:r>
                        <a:rPr lang="en-GB" sz="2400" b="0" dirty="0">
                          <a:solidFill>
                            <a:srgbClr val="002060"/>
                          </a:solidFill>
                          <a:latin typeface="Century Gothic" panose="020B0502020202020204" pitchFamily="34" charset="0"/>
                        </a:rPr>
                        <a:t>(the) work(place)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latin typeface="Century Gothic" panose="020B0502020202020204" pitchFamily="34" charset="0"/>
                        </a:rPr>
                        <a:t>To show, teach; showing, teaching</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3343CDE3-15B8-4656-98E4-13A799C40931}"/>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DC78BCDC-E491-4B09-8D26-B68586840F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21" name="Picture 20">
            <a:extLst>
              <a:ext uri="{FF2B5EF4-FFF2-40B4-BE49-F238E27FC236}">
                <a16:creationId xmlns:a16="http://schemas.microsoft.com/office/drawing/2014/main" id="{C27EA91A-CCEE-4831-A1C4-9E696414F348}"/>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22" name="TextBox 21">
            <a:extLst>
              <a:ext uri="{FF2B5EF4-FFF2-40B4-BE49-F238E27FC236}">
                <a16:creationId xmlns:a16="http://schemas.microsoft.com/office/drawing/2014/main" id="{3834F62F-7BCD-41B4-AEF9-FE1A09AF2CC4}"/>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1A3EDE1-9986-4B83-BCBD-9C1E5BF4A720}"/>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94618435-EAF4-40BA-9C9C-CC48D286D5C8}"/>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3687033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7" name="Picture 2" descr="Gráficos vectoriales gratis de Cocodrilo">
            <a:extLst>
              <a:ext uri="{FF2B5EF4-FFF2-40B4-BE49-F238E27FC236}">
                <a16:creationId xmlns:a16="http://schemas.microsoft.com/office/drawing/2014/main" id="{284A9367-C11E-4222-7826-639E9835D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85" y="2285239"/>
            <a:ext cx="3314224" cy="17125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ráficos vectoriales gratis de Espadañas">
            <a:extLst>
              <a:ext uri="{FF2B5EF4-FFF2-40B4-BE49-F238E27FC236}">
                <a16:creationId xmlns:a16="http://schemas.microsoft.com/office/drawing/2014/main" id="{F4C6121E-1F13-85ED-85E6-A173841212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566" y="1753966"/>
            <a:ext cx="13505131" cy="6253608"/>
          </a:xfrm>
          <a:prstGeom prst="rect">
            <a:avLst/>
          </a:prstGeom>
          <a:noFill/>
          <a:extLst>
            <a:ext uri="{909E8E84-426E-40DD-AFC4-6F175D3DCCD1}">
              <a14:hiddenFill xmlns:a14="http://schemas.microsoft.com/office/drawing/2010/main">
                <a:solidFill>
                  <a:srgbClr val="FFFFFF"/>
                </a:solidFill>
              </a14:hiddenFill>
            </a:ext>
          </a:extLst>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43" name="Google Shape;153;p2">
            <a:extLst>
              <a:ext uri="{FF2B5EF4-FFF2-40B4-BE49-F238E27FC236}">
                <a16:creationId xmlns:a16="http://schemas.microsoft.com/office/drawing/2014/main" id="{F302DB48-7294-472F-A452-B72BE1F674AB}"/>
              </a:ext>
            </a:extLst>
          </p:cNvPr>
          <p:cNvSpPr txBox="1"/>
          <p:nvPr/>
        </p:nvSpPr>
        <p:spPr>
          <a:xfrm>
            <a:off x="9932551" y="42939"/>
            <a:ext cx="191192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[h]</a:t>
            </a:r>
            <a:endParaRPr kumimoji="0" sz="40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05" name="Title 1">
            <a:extLst>
              <a:ext uri="{FF2B5EF4-FFF2-40B4-BE49-F238E27FC236}">
                <a16:creationId xmlns:a16="http://schemas.microsoft.com/office/drawing/2014/main" id="{994CE1E5-1A72-AAF9-23D1-7C2A3738ABBA}"/>
              </a:ext>
            </a:extLst>
          </p:cNvPr>
          <p:cNvSpPr txBox="1">
            <a:spLocks/>
          </p:cNvSpPr>
          <p:nvPr/>
        </p:nvSpPr>
        <p:spPr>
          <a:xfrm>
            <a:off x="10987499" y="942943"/>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pic>
        <p:nvPicPr>
          <p:cNvPr id="106" name="Google Shape;319;p15" descr="Speech Icon, Voice, Talking, Audio, Speech">
            <a:extLst>
              <a:ext uri="{FF2B5EF4-FFF2-40B4-BE49-F238E27FC236}">
                <a16:creationId xmlns:a16="http://schemas.microsoft.com/office/drawing/2014/main" id="{47E0CFD6-A941-B99E-389D-441CBF3CFD72}"/>
              </a:ext>
            </a:extLst>
          </p:cNvPr>
          <p:cNvPicPr preferRelativeResize="0"/>
          <p:nvPr/>
        </p:nvPicPr>
        <p:blipFill rotWithShape="1">
          <a:blip r:embed="rId5">
            <a:alphaModFix/>
          </a:blip>
          <a:srcRect/>
          <a:stretch/>
        </p:blipFill>
        <p:spPr>
          <a:xfrm>
            <a:off x="11068311" y="87758"/>
            <a:ext cx="776168" cy="776168"/>
          </a:xfrm>
          <a:prstGeom prst="rect">
            <a:avLst/>
          </a:prstGeom>
          <a:noFill/>
          <a:ln>
            <a:noFill/>
          </a:ln>
        </p:spPr>
      </p:pic>
      <p:pic>
        <p:nvPicPr>
          <p:cNvPr id="6" name="Picture 5" descr="A group of leaves&#10;&#10;Description automatically generated with low confidence">
            <a:extLst>
              <a:ext uri="{FF2B5EF4-FFF2-40B4-BE49-F238E27FC236}">
                <a16:creationId xmlns:a16="http://schemas.microsoft.com/office/drawing/2014/main" id="{1FCC20F6-5F32-01BC-4BB4-59AA26882EE4}"/>
              </a:ext>
            </a:extLst>
          </p:cNvPr>
          <p:cNvPicPr>
            <a:picLocks noChangeAspect="1"/>
          </p:cNvPicPr>
          <p:nvPr/>
        </p:nvPicPr>
        <p:blipFill rotWithShape="1">
          <a:blip r:embed="rId6">
            <a:extLst>
              <a:ext uri="{28A0092B-C50C-407E-A947-70E740481C1C}">
                <a14:useLocalDpi xmlns:a14="http://schemas.microsoft.com/office/drawing/2010/main" val="0"/>
              </a:ext>
            </a:extLst>
          </a:blip>
          <a:srcRect l="-1" t="40456" r="59807" b="35285"/>
          <a:stretch/>
        </p:blipFill>
        <p:spPr>
          <a:xfrm>
            <a:off x="509675" y="5664284"/>
            <a:ext cx="2737443" cy="1239149"/>
          </a:xfrm>
          <a:prstGeom prst="rect">
            <a:avLst/>
          </a:prstGeom>
        </p:spPr>
      </p:pic>
      <p:pic>
        <p:nvPicPr>
          <p:cNvPr id="14" name="Picture 13" descr="A group of leaves&#10;&#10;Description automatically generated with low confidence">
            <a:extLst>
              <a:ext uri="{FF2B5EF4-FFF2-40B4-BE49-F238E27FC236}">
                <a16:creationId xmlns:a16="http://schemas.microsoft.com/office/drawing/2014/main" id="{DCD6B81C-0C12-AA90-CBB6-ACF9E49418D2}"/>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l="-1" t="40456" r="59807" b="35285"/>
          <a:stretch/>
        </p:blipFill>
        <p:spPr>
          <a:xfrm flipV="1">
            <a:off x="2608363" y="5508270"/>
            <a:ext cx="2737443" cy="1239149"/>
          </a:xfrm>
          <a:prstGeom prst="rect">
            <a:avLst/>
          </a:prstGeom>
        </p:spPr>
      </p:pic>
      <p:pic>
        <p:nvPicPr>
          <p:cNvPr id="15" name="Picture 14" descr="A group of leaves&#10;&#10;Description automatically generated with low confidence">
            <a:extLst>
              <a:ext uri="{FF2B5EF4-FFF2-40B4-BE49-F238E27FC236}">
                <a16:creationId xmlns:a16="http://schemas.microsoft.com/office/drawing/2014/main" id="{1BB88564-F238-89E8-E3E1-7AD41A044FC5}"/>
              </a:ext>
            </a:extLst>
          </p:cNvPr>
          <p:cNvPicPr>
            <a:picLocks noChangeAspect="1"/>
          </p:cNvPicPr>
          <p:nvPr/>
        </p:nvPicPr>
        <p:blipFill rotWithShape="1">
          <a:blip r:embed="rId6">
            <a:extLst>
              <a:ext uri="{28A0092B-C50C-407E-A947-70E740481C1C}">
                <a14:useLocalDpi xmlns:a14="http://schemas.microsoft.com/office/drawing/2010/main" val="0"/>
              </a:ext>
            </a:extLst>
          </a:blip>
          <a:srcRect l="-1" t="40456" r="59807" b="35285"/>
          <a:stretch/>
        </p:blipFill>
        <p:spPr>
          <a:xfrm>
            <a:off x="4664652" y="5726653"/>
            <a:ext cx="3082571" cy="927122"/>
          </a:xfrm>
          <a:prstGeom prst="rect">
            <a:avLst/>
          </a:prstGeom>
        </p:spPr>
      </p:pic>
      <p:pic>
        <p:nvPicPr>
          <p:cNvPr id="16" name="Picture 15" descr="A group of leaves&#10;&#10;Description automatically generated with low confidence">
            <a:extLst>
              <a:ext uri="{FF2B5EF4-FFF2-40B4-BE49-F238E27FC236}">
                <a16:creationId xmlns:a16="http://schemas.microsoft.com/office/drawing/2014/main" id="{F367E24D-9FE6-30EE-2862-98A0FF7D6098}"/>
              </a:ext>
            </a:extLst>
          </p:cNvPr>
          <p:cNvPicPr>
            <a:picLocks noChangeAspect="1"/>
          </p:cNvPicPr>
          <p:nvPr/>
        </p:nvPicPr>
        <p:blipFill rotWithShape="1">
          <a:blip r:embed="rId6">
            <a:extLst>
              <a:ext uri="{28A0092B-C50C-407E-A947-70E740481C1C}">
                <a14:useLocalDpi xmlns:a14="http://schemas.microsoft.com/office/drawing/2010/main" val="0"/>
              </a:ext>
            </a:extLst>
          </a:blip>
          <a:srcRect l="-1" t="40456" r="59807" b="35285"/>
          <a:stretch/>
        </p:blipFill>
        <p:spPr>
          <a:xfrm flipV="1">
            <a:off x="5262196" y="4927038"/>
            <a:ext cx="4338840" cy="715636"/>
          </a:xfrm>
          <a:prstGeom prst="rect">
            <a:avLst/>
          </a:prstGeom>
        </p:spPr>
      </p:pic>
      <p:pic>
        <p:nvPicPr>
          <p:cNvPr id="19" name="Picture 18" descr="A group of leaves&#10;&#10;Description automatically generated with low confidence">
            <a:extLst>
              <a:ext uri="{FF2B5EF4-FFF2-40B4-BE49-F238E27FC236}">
                <a16:creationId xmlns:a16="http://schemas.microsoft.com/office/drawing/2014/main" id="{B620EC76-3C49-4C19-D588-2E0457FDE8CF}"/>
              </a:ext>
            </a:extLst>
          </p:cNvPr>
          <p:cNvPicPr>
            <a:picLocks noChangeAspect="1"/>
          </p:cNvPicPr>
          <p:nvPr/>
        </p:nvPicPr>
        <p:blipFill rotWithShape="1">
          <a:blip r:embed="rId9">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1" t="40456" r="59807" b="35285"/>
          <a:stretch/>
        </p:blipFill>
        <p:spPr>
          <a:xfrm flipV="1">
            <a:off x="7225693" y="5820297"/>
            <a:ext cx="2048134" cy="927122"/>
          </a:xfrm>
          <a:prstGeom prst="rect">
            <a:avLst/>
          </a:prstGeom>
        </p:spPr>
      </p:pic>
      <p:sp>
        <p:nvSpPr>
          <p:cNvPr id="21" name="TextBox 20">
            <a:extLst>
              <a:ext uri="{FF2B5EF4-FFF2-40B4-BE49-F238E27FC236}">
                <a16:creationId xmlns:a16="http://schemas.microsoft.com/office/drawing/2014/main" id="{8400D6C9-3A1B-4931-452F-5074F1E878ED}"/>
              </a:ext>
            </a:extLst>
          </p:cNvPr>
          <p:cNvSpPr txBox="1"/>
          <p:nvPr/>
        </p:nvSpPr>
        <p:spPr>
          <a:xfrm>
            <a:off x="1758583" y="6006631"/>
            <a:ext cx="1361270" cy="584775"/>
          </a:xfrm>
          <a:prstGeom prst="rect">
            <a:avLst/>
          </a:prstGeom>
          <a:noFill/>
        </p:spPr>
        <p:txBody>
          <a:bodyPr wrap="none" rtlCol="0">
            <a:spAutoFit/>
          </a:bodyPr>
          <a:lstStyle/>
          <a:p>
            <a:r>
              <a:rPr lang="en-GB" sz="3200" b="1" dirty="0" err="1">
                <a:solidFill>
                  <a:schemeClr val="bg1"/>
                </a:solidFill>
                <a:latin typeface="Segoe Print" panose="02000600000000000000" pitchFamily="2" charset="0"/>
              </a:rPr>
              <a:t>ahora</a:t>
            </a:r>
            <a:endParaRPr lang="en-GB" sz="3200" b="1" dirty="0">
              <a:solidFill>
                <a:schemeClr val="bg1"/>
              </a:solidFill>
              <a:latin typeface="Segoe Print" panose="02000600000000000000" pitchFamily="2" charset="0"/>
            </a:endParaRPr>
          </a:p>
        </p:txBody>
      </p:sp>
      <p:sp>
        <p:nvSpPr>
          <p:cNvPr id="22" name="TextBox 21">
            <a:extLst>
              <a:ext uri="{FF2B5EF4-FFF2-40B4-BE49-F238E27FC236}">
                <a16:creationId xmlns:a16="http://schemas.microsoft.com/office/drawing/2014/main" id="{3822E0A2-5D5B-9BCE-3734-2797248DAED4}"/>
              </a:ext>
            </a:extLst>
          </p:cNvPr>
          <p:cNvSpPr txBox="1"/>
          <p:nvPr/>
        </p:nvSpPr>
        <p:spPr>
          <a:xfrm>
            <a:off x="3825684" y="5829877"/>
            <a:ext cx="1486304" cy="584775"/>
          </a:xfrm>
          <a:prstGeom prst="rect">
            <a:avLst/>
          </a:prstGeom>
          <a:noFill/>
        </p:spPr>
        <p:txBody>
          <a:bodyPr wrap="none" rtlCol="0">
            <a:spAutoFit/>
          </a:bodyPr>
          <a:lstStyle/>
          <a:p>
            <a:r>
              <a:rPr lang="en-GB" sz="3200" b="1" dirty="0">
                <a:solidFill>
                  <a:srgbClr val="002060"/>
                </a:solidFill>
                <a:latin typeface="Segoe Print" panose="02000600000000000000" pitchFamily="2" charset="0"/>
              </a:rPr>
              <a:t>hablar</a:t>
            </a:r>
          </a:p>
        </p:txBody>
      </p:sp>
      <p:sp>
        <p:nvSpPr>
          <p:cNvPr id="23" name="TextBox 22">
            <a:extLst>
              <a:ext uri="{FF2B5EF4-FFF2-40B4-BE49-F238E27FC236}">
                <a16:creationId xmlns:a16="http://schemas.microsoft.com/office/drawing/2014/main" id="{8171D453-436E-27C3-2083-6F7E045EEA50}"/>
              </a:ext>
            </a:extLst>
          </p:cNvPr>
          <p:cNvSpPr txBox="1"/>
          <p:nvPr/>
        </p:nvSpPr>
        <p:spPr>
          <a:xfrm>
            <a:off x="5924372" y="5920672"/>
            <a:ext cx="1778051" cy="584775"/>
          </a:xfrm>
          <a:prstGeom prst="rect">
            <a:avLst/>
          </a:prstGeom>
          <a:noFill/>
        </p:spPr>
        <p:txBody>
          <a:bodyPr wrap="none" rtlCol="0">
            <a:spAutoFit/>
          </a:bodyPr>
          <a:lstStyle/>
          <a:p>
            <a:r>
              <a:rPr lang="en-GB" sz="3200" b="1" dirty="0">
                <a:solidFill>
                  <a:schemeClr val="bg1"/>
                </a:solidFill>
                <a:latin typeface="Segoe Print" panose="02000600000000000000" pitchFamily="2" charset="0"/>
              </a:rPr>
              <a:t>hospital</a:t>
            </a:r>
          </a:p>
        </p:txBody>
      </p:sp>
      <p:sp>
        <p:nvSpPr>
          <p:cNvPr id="25" name="TextBox 24">
            <a:extLst>
              <a:ext uri="{FF2B5EF4-FFF2-40B4-BE49-F238E27FC236}">
                <a16:creationId xmlns:a16="http://schemas.microsoft.com/office/drawing/2014/main" id="{C74D3C8D-7F88-E45B-BB53-C236416BE1DC}"/>
              </a:ext>
            </a:extLst>
          </p:cNvPr>
          <p:cNvSpPr txBox="1"/>
          <p:nvPr/>
        </p:nvSpPr>
        <p:spPr>
          <a:xfrm>
            <a:off x="1961524" y="3912382"/>
            <a:ext cx="1611339" cy="523220"/>
          </a:xfrm>
          <a:prstGeom prst="rect">
            <a:avLst/>
          </a:prstGeom>
          <a:noFill/>
        </p:spPr>
        <p:txBody>
          <a:bodyPr wrap="none" rtlCol="0">
            <a:spAutoFit/>
          </a:bodyPr>
          <a:lstStyle/>
          <a:p>
            <a:r>
              <a:rPr lang="en-GB" sz="2800" b="1" dirty="0" err="1">
                <a:solidFill>
                  <a:srgbClr val="002060"/>
                </a:solidFill>
                <a:latin typeface="Segoe Print" panose="02000600000000000000" pitchFamily="2" charset="0"/>
              </a:rPr>
              <a:t>húmedo</a:t>
            </a:r>
            <a:endParaRPr lang="en-GB" sz="2800" b="1" dirty="0">
              <a:solidFill>
                <a:srgbClr val="002060"/>
              </a:solidFill>
              <a:latin typeface="Segoe Print" panose="02000600000000000000" pitchFamily="2" charset="0"/>
            </a:endParaRPr>
          </a:p>
        </p:txBody>
      </p:sp>
      <p:pic>
        <p:nvPicPr>
          <p:cNvPr id="28" name="Picture 27" descr="A group of leaves&#10;&#10;Description automatically generated with low confidence">
            <a:extLst>
              <a:ext uri="{FF2B5EF4-FFF2-40B4-BE49-F238E27FC236}">
                <a16:creationId xmlns:a16="http://schemas.microsoft.com/office/drawing/2014/main" id="{CC82502E-E161-B81C-4616-F09621A38290}"/>
              </a:ext>
            </a:extLst>
          </p:cNvPr>
          <p:cNvPicPr>
            <a:picLocks noChangeAspect="1"/>
          </p:cNvPicPr>
          <p:nvPr/>
        </p:nvPicPr>
        <p:blipFill rotWithShape="1">
          <a:blip r:embed="rId6">
            <a:extLst>
              <a:ext uri="{28A0092B-C50C-407E-A947-70E740481C1C}">
                <a14:useLocalDpi xmlns:a14="http://schemas.microsoft.com/office/drawing/2010/main" val="0"/>
              </a:ext>
            </a:extLst>
          </a:blip>
          <a:srcRect l="-1" t="40456" r="59807" b="35285"/>
          <a:stretch/>
        </p:blipFill>
        <p:spPr>
          <a:xfrm>
            <a:off x="5053257" y="4068777"/>
            <a:ext cx="3458509" cy="982729"/>
          </a:xfrm>
          <a:prstGeom prst="rect">
            <a:avLst/>
          </a:prstGeom>
        </p:spPr>
      </p:pic>
      <p:sp>
        <p:nvSpPr>
          <p:cNvPr id="26" name="TextBox 25">
            <a:extLst>
              <a:ext uri="{FF2B5EF4-FFF2-40B4-BE49-F238E27FC236}">
                <a16:creationId xmlns:a16="http://schemas.microsoft.com/office/drawing/2014/main" id="{536D4307-2164-C402-D905-9F52E19992B5}"/>
              </a:ext>
            </a:extLst>
          </p:cNvPr>
          <p:cNvSpPr txBox="1"/>
          <p:nvPr/>
        </p:nvSpPr>
        <p:spPr>
          <a:xfrm flipH="1">
            <a:off x="7431616" y="4940754"/>
            <a:ext cx="2357944" cy="523220"/>
          </a:xfrm>
          <a:prstGeom prst="rect">
            <a:avLst/>
          </a:prstGeom>
          <a:noFill/>
        </p:spPr>
        <p:txBody>
          <a:bodyPr wrap="square" rtlCol="0">
            <a:spAutoFit/>
          </a:bodyPr>
          <a:lstStyle/>
          <a:p>
            <a:r>
              <a:rPr lang="en-GB" sz="2800" b="1" dirty="0" err="1">
                <a:solidFill>
                  <a:schemeClr val="bg1"/>
                </a:solidFill>
                <a:latin typeface="Segoe Print" panose="02000600000000000000" pitchFamily="2" charset="0"/>
              </a:rPr>
              <a:t>almohada</a:t>
            </a:r>
            <a:endParaRPr lang="en-GB" sz="2800" b="1" dirty="0">
              <a:solidFill>
                <a:schemeClr val="bg1"/>
              </a:solidFill>
              <a:latin typeface="Segoe Print" panose="02000600000000000000" pitchFamily="2" charset="0"/>
            </a:endParaRPr>
          </a:p>
        </p:txBody>
      </p:sp>
      <p:pic>
        <p:nvPicPr>
          <p:cNvPr id="27" name="Picture 26" descr="A group of leaves&#10;&#10;Description automatically generated with low confidence">
            <a:extLst>
              <a:ext uri="{FF2B5EF4-FFF2-40B4-BE49-F238E27FC236}">
                <a16:creationId xmlns:a16="http://schemas.microsoft.com/office/drawing/2014/main" id="{E211D7C2-BCAC-C45D-BA27-F3F38106D3D4}"/>
              </a:ext>
            </a:extLst>
          </p:cNvPr>
          <p:cNvPicPr>
            <a:picLocks noChangeAspect="1"/>
          </p:cNvPicPr>
          <p:nvPr/>
        </p:nvPicPr>
        <p:blipFill rotWithShape="1">
          <a:blip r:embed="rId6">
            <a:extLst>
              <a:ext uri="{28A0092B-C50C-407E-A947-70E740481C1C}">
                <a14:useLocalDpi xmlns:a14="http://schemas.microsoft.com/office/drawing/2010/main" val="0"/>
              </a:ext>
            </a:extLst>
          </a:blip>
          <a:srcRect l="-1" t="40456" r="59807" b="35285"/>
          <a:stretch/>
        </p:blipFill>
        <p:spPr>
          <a:xfrm>
            <a:off x="86722" y="4529029"/>
            <a:ext cx="4778012" cy="1000445"/>
          </a:xfrm>
          <a:prstGeom prst="rect">
            <a:avLst/>
          </a:prstGeom>
        </p:spPr>
      </p:pic>
      <p:sp>
        <p:nvSpPr>
          <p:cNvPr id="24" name="TextBox 23">
            <a:extLst>
              <a:ext uri="{FF2B5EF4-FFF2-40B4-BE49-F238E27FC236}">
                <a16:creationId xmlns:a16="http://schemas.microsoft.com/office/drawing/2014/main" id="{97E4F51B-E102-992C-E3E7-5564845AE2A1}"/>
              </a:ext>
            </a:extLst>
          </p:cNvPr>
          <p:cNvSpPr txBox="1"/>
          <p:nvPr/>
        </p:nvSpPr>
        <p:spPr>
          <a:xfrm>
            <a:off x="6543387" y="4248619"/>
            <a:ext cx="1843774" cy="584775"/>
          </a:xfrm>
          <a:prstGeom prst="rect">
            <a:avLst/>
          </a:prstGeom>
          <a:noFill/>
        </p:spPr>
        <p:txBody>
          <a:bodyPr wrap="none" rtlCol="0">
            <a:spAutoFit/>
          </a:bodyPr>
          <a:lstStyle/>
          <a:p>
            <a:r>
              <a:rPr lang="en-GB" sz="3200" b="1" dirty="0" err="1">
                <a:solidFill>
                  <a:schemeClr val="bg1"/>
                </a:solidFill>
                <a:latin typeface="Segoe Print" panose="02000600000000000000" pitchFamily="2" charset="0"/>
              </a:rPr>
              <a:t>humano</a:t>
            </a:r>
            <a:endParaRPr lang="en-GB" sz="3200" b="1" dirty="0">
              <a:solidFill>
                <a:schemeClr val="bg1"/>
              </a:solidFill>
              <a:latin typeface="Segoe Print" panose="02000600000000000000" pitchFamily="2" charset="0"/>
            </a:endParaRPr>
          </a:p>
        </p:txBody>
      </p:sp>
      <p:sp>
        <p:nvSpPr>
          <p:cNvPr id="29" name="TextBox 28">
            <a:extLst>
              <a:ext uri="{FF2B5EF4-FFF2-40B4-BE49-F238E27FC236}">
                <a16:creationId xmlns:a16="http://schemas.microsoft.com/office/drawing/2014/main" id="{F2BD20EC-A520-3AE2-CD6E-2B21BE3CF327}"/>
              </a:ext>
            </a:extLst>
          </p:cNvPr>
          <p:cNvSpPr txBox="1"/>
          <p:nvPr/>
        </p:nvSpPr>
        <p:spPr>
          <a:xfrm flipH="1">
            <a:off x="5211242" y="5239222"/>
            <a:ext cx="2357944" cy="523220"/>
          </a:xfrm>
          <a:prstGeom prst="rect">
            <a:avLst/>
          </a:prstGeom>
          <a:noFill/>
        </p:spPr>
        <p:txBody>
          <a:bodyPr wrap="square" rtlCol="0">
            <a:spAutoFit/>
          </a:bodyPr>
          <a:lstStyle/>
          <a:p>
            <a:r>
              <a:rPr lang="en-GB" sz="2800" b="1" dirty="0">
                <a:solidFill>
                  <a:srgbClr val="002060"/>
                </a:solidFill>
                <a:latin typeface="Segoe Print" panose="02000600000000000000" pitchFamily="2" charset="0"/>
              </a:rPr>
              <a:t>horror</a:t>
            </a:r>
          </a:p>
        </p:txBody>
      </p:sp>
      <p:sp>
        <p:nvSpPr>
          <p:cNvPr id="30" name="TextBox 29">
            <a:extLst>
              <a:ext uri="{FF2B5EF4-FFF2-40B4-BE49-F238E27FC236}">
                <a16:creationId xmlns:a16="http://schemas.microsoft.com/office/drawing/2014/main" id="{240A0218-CA6C-CC56-B26B-D502BF7747CE}"/>
              </a:ext>
            </a:extLst>
          </p:cNvPr>
          <p:cNvSpPr txBox="1"/>
          <p:nvPr/>
        </p:nvSpPr>
        <p:spPr>
          <a:xfrm flipH="1">
            <a:off x="7225693" y="3563598"/>
            <a:ext cx="2357944" cy="523220"/>
          </a:xfrm>
          <a:prstGeom prst="rect">
            <a:avLst/>
          </a:prstGeom>
          <a:noFill/>
        </p:spPr>
        <p:txBody>
          <a:bodyPr wrap="square" rtlCol="0">
            <a:spAutoFit/>
          </a:bodyPr>
          <a:lstStyle/>
          <a:p>
            <a:r>
              <a:rPr lang="en-GB" sz="2800" b="1" dirty="0" err="1">
                <a:solidFill>
                  <a:srgbClr val="002060"/>
                </a:solidFill>
                <a:latin typeface="Segoe Print" panose="02000600000000000000" pitchFamily="2" charset="0"/>
              </a:rPr>
              <a:t>ahí</a:t>
            </a:r>
            <a:endParaRPr lang="en-GB" sz="2800" b="1" dirty="0">
              <a:solidFill>
                <a:srgbClr val="002060"/>
              </a:solidFill>
              <a:latin typeface="Segoe Print" panose="02000600000000000000" pitchFamily="2" charset="0"/>
            </a:endParaRPr>
          </a:p>
        </p:txBody>
      </p:sp>
      <p:sp>
        <p:nvSpPr>
          <p:cNvPr id="31" name="TextBox 30">
            <a:extLst>
              <a:ext uri="{FF2B5EF4-FFF2-40B4-BE49-F238E27FC236}">
                <a16:creationId xmlns:a16="http://schemas.microsoft.com/office/drawing/2014/main" id="{7EBD0495-2D79-0A30-6C8E-27E897AFA4CE}"/>
              </a:ext>
            </a:extLst>
          </p:cNvPr>
          <p:cNvSpPr txBox="1"/>
          <p:nvPr/>
        </p:nvSpPr>
        <p:spPr>
          <a:xfrm flipH="1">
            <a:off x="2580003" y="4713586"/>
            <a:ext cx="2357944" cy="523220"/>
          </a:xfrm>
          <a:prstGeom prst="rect">
            <a:avLst/>
          </a:prstGeom>
          <a:noFill/>
        </p:spPr>
        <p:txBody>
          <a:bodyPr wrap="square" rtlCol="0">
            <a:spAutoFit/>
          </a:bodyPr>
          <a:lstStyle/>
          <a:p>
            <a:r>
              <a:rPr lang="en-GB" sz="2800" b="1" dirty="0" err="1">
                <a:solidFill>
                  <a:schemeClr val="bg1"/>
                </a:solidFill>
                <a:latin typeface="Segoe Print" panose="02000600000000000000" pitchFamily="2" charset="0"/>
              </a:rPr>
              <a:t>zanahoria</a:t>
            </a:r>
            <a:endParaRPr lang="en-GB" sz="2800" b="1" dirty="0">
              <a:solidFill>
                <a:schemeClr val="bg1"/>
              </a:solidFill>
              <a:latin typeface="Segoe Print" panose="02000600000000000000" pitchFamily="2" charset="0"/>
            </a:endParaRPr>
          </a:p>
        </p:txBody>
      </p:sp>
      <p:sp>
        <p:nvSpPr>
          <p:cNvPr id="32" name="TextBox 31">
            <a:extLst>
              <a:ext uri="{FF2B5EF4-FFF2-40B4-BE49-F238E27FC236}">
                <a16:creationId xmlns:a16="http://schemas.microsoft.com/office/drawing/2014/main" id="{4077EB0E-2F37-8426-EDC1-C14305FAFA82}"/>
              </a:ext>
            </a:extLst>
          </p:cNvPr>
          <p:cNvSpPr txBox="1"/>
          <p:nvPr/>
        </p:nvSpPr>
        <p:spPr>
          <a:xfrm flipH="1">
            <a:off x="8325789" y="6037408"/>
            <a:ext cx="2357944" cy="523220"/>
          </a:xfrm>
          <a:prstGeom prst="rect">
            <a:avLst/>
          </a:prstGeom>
          <a:noFill/>
        </p:spPr>
        <p:txBody>
          <a:bodyPr wrap="square" rtlCol="0">
            <a:spAutoFit/>
          </a:bodyPr>
          <a:lstStyle/>
          <a:p>
            <a:r>
              <a:rPr lang="en-GB" sz="2800" b="1" dirty="0">
                <a:solidFill>
                  <a:srgbClr val="002060"/>
                </a:solidFill>
                <a:latin typeface="Segoe Print" panose="02000600000000000000" pitchFamily="2" charset="0"/>
              </a:rPr>
              <a:t>hoy</a:t>
            </a:r>
          </a:p>
        </p:txBody>
      </p:sp>
      <p:pic>
        <p:nvPicPr>
          <p:cNvPr id="34" name="Picture 33" descr="A group of leaves&#10;&#10;Description automatically generated with low confidence">
            <a:extLst>
              <a:ext uri="{FF2B5EF4-FFF2-40B4-BE49-F238E27FC236}">
                <a16:creationId xmlns:a16="http://schemas.microsoft.com/office/drawing/2014/main" id="{604DB361-62B9-4ADB-4E71-CAC267B6F957}"/>
              </a:ext>
            </a:extLst>
          </p:cNvPr>
          <p:cNvPicPr>
            <a:picLocks noChangeAspect="1"/>
          </p:cNvPicPr>
          <p:nvPr/>
        </p:nvPicPr>
        <p:blipFill rotWithShape="1">
          <a:blip r:embed="rId9">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1" t="40456" r="59807" b="35285"/>
          <a:stretch/>
        </p:blipFill>
        <p:spPr>
          <a:xfrm flipV="1">
            <a:off x="7569186" y="3461258"/>
            <a:ext cx="2661289" cy="693715"/>
          </a:xfrm>
          <a:prstGeom prst="rect">
            <a:avLst/>
          </a:prstGeom>
        </p:spPr>
      </p:pic>
      <p:sp>
        <p:nvSpPr>
          <p:cNvPr id="35" name="TextBox 34">
            <a:extLst>
              <a:ext uri="{FF2B5EF4-FFF2-40B4-BE49-F238E27FC236}">
                <a16:creationId xmlns:a16="http://schemas.microsoft.com/office/drawing/2014/main" id="{276B3E35-10B0-44EC-CE8C-20C1BC6636EB}"/>
              </a:ext>
            </a:extLst>
          </p:cNvPr>
          <p:cNvSpPr txBox="1"/>
          <p:nvPr/>
        </p:nvSpPr>
        <p:spPr>
          <a:xfrm flipH="1">
            <a:off x="8762635" y="3545557"/>
            <a:ext cx="2357944" cy="523220"/>
          </a:xfrm>
          <a:prstGeom prst="rect">
            <a:avLst/>
          </a:prstGeom>
          <a:noFill/>
        </p:spPr>
        <p:txBody>
          <a:bodyPr wrap="square" rtlCol="0">
            <a:spAutoFit/>
          </a:bodyPr>
          <a:lstStyle/>
          <a:p>
            <a:r>
              <a:rPr lang="en-GB" sz="2800" b="1" dirty="0" err="1">
                <a:solidFill>
                  <a:srgbClr val="002060"/>
                </a:solidFill>
                <a:latin typeface="Segoe Print" panose="02000600000000000000" pitchFamily="2" charset="0"/>
              </a:rPr>
              <a:t>helado</a:t>
            </a:r>
            <a:endParaRPr lang="en-GB" sz="2800" b="1" dirty="0">
              <a:solidFill>
                <a:srgbClr val="002060"/>
              </a:solidFill>
              <a:latin typeface="Segoe Print" panose="02000600000000000000" pitchFamily="2" charset="0"/>
            </a:endParaRPr>
          </a:p>
        </p:txBody>
      </p:sp>
      <p:sp>
        <p:nvSpPr>
          <p:cNvPr id="10" name="TextBox 9">
            <a:extLst>
              <a:ext uri="{FF2B5EF4-FFF2-40B4-BE49-F238E27FC236}">
                <a16:creationId xmlns:a16="http://schemas.microsoft.com/office/drawing/2014/main" id="{2E5B7BD2-A673-78F8-C999-0EC67A71901B}"/>
              </a:ext>
            </a:extLst>
          </p:cNvPr>
          <p:cNvSpPr txBox="1"/>
          <p:nvPr/>
        </p:nvSpPr>
        <p:spPr>
          <a:xfrm>
            <a:off x="106882" y="632714"/>
            <a:ext cx="4910319"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Cuidado</a:t>
            </a:r>
            <a:r>
              <a:rPr lang="en-GB" sz="2800" b="1" dirty="0">
                <a:solidFill>
                  <a:srgbClr val="002060"/>
                </a:solidFill>
                <a:latin typeface="Century Gothic" panose="020B0502020202020204" pitchFamily="34" charset="0"/>
              </a:rPr>
              <a:t> con </a:t>
            </a:r>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cocodrilo</a:t>
            </a:r>
            <a:r>
              <a:rPr lang="en-GB" sz="2800" b="1" dirty="0">
                <a:solidFill>
                  <a:srgbClr val="002060"/>
                </a:solidFill>
                <a:latin typeface="Century Gothic" panose="020B0502020202020204" pitchFamily="34" charset="0"/>
              </a:rPr>
              <a:t>!</a:t>
            </a:r>
          </a:p>
        </p:txBody>
      </p:sp>
      <p:grpSp>
        <p:nvGrpSpPr>
          <p:cNvPr id="33" name="Group 32">
            <a:extLst>
              <a:ext uri="{FF2B5EF4-FFF2-40B4-BE49-F238E27FC236}">
                <a16:creationId xmlns:a16="http://schemas.microsoft.com/office/drawing/2014/main" id="{93C20211-B0F7-B987-2F54-C7BFB32DE947}"/>
              </a:ext>
            </a:extLst>
          </p:cNvPr>
          <p:cNvGrpSpPr/>
          <p:nvPr/>
        </p:nvGrpSpPr>
        <p:grpSpPr>
          <a:xfrm>
            <a:off x="1221504" y="1360377"/>
            <a:ext cx="11067152" cy="582075"/>
            <a:chOff x="8587143" y="228599"/>
            <a:chExt cx="4926036" cy="925883"/>
          </a:xfrm>
        </p:grpSpPr>
        <p:sp>
          <p:nvSpPr>
            <p:cNvPr id="36" name="Speech Bubble: Rectangle with Corners Rounded 35">
              <a:extLst>
                <a:ext uri="{FF2B5EF4-FFF2-40B4-BE49-F238E27FC236}">
                  <a16:creationId xmlns:a16="http://schemas.microsoft.com/office/drawing/2014/main" id="{7C6054F2-12F6-2C36-B025-4D5C3F88FA09}"/>
                </a:ext>
              </a:extLst>
            </p:cNvPr>
            <p:cNvSpPr/>
            <p:nvPr/>
          </p:nvSpPr>
          <p:spPr>
            <a:xfrm>
              <a:off x="8587143" y="228599"/>
              <a:ext cx="4086358" cy="925883"/>
            </a:xfrm>
            <a:prstGeom prst="wedgeRoundRectCallout">
              <a:avLst>
                <a:gd name="adj1" fmla="val -55900"/>
                <a:gd name="adj2" fmla="val 243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37" name="TextBox 36">
              <a:extLst>
                <a:ext uri="{FF2B5EF4-FFF2-40B4-BE49-F238E27FC236}">
                  <a16:creationId xmlns:a16="http://schemas.microsoft.com/office/drawing/2014/main" id="{65C69A3C-2A83-67CC-C0F6-DB0B8A8DC3C5}"/>
                </a:ext>
              </a:extLst>
            </p:cNvPr>
            <p:cNvSpPr txBox="1"/>
            <p:nvPr/>
          </p:nvSpPr>
          <p:spPr>
            <a:xfrm>
              <a:off x="8587144" y="340820"/>
              <a:ext cx="4926035" cy="734352"/>
            </a:xfrm>
            <a:prstGeom prst="rect">
              <a:avLst/>
            </a:prstGeom>
            <a:noFill/>
          </p:spPr>
          <p:txBody>
            <a:bodyPr wrap="square">
              <a:spAutoFit/>
            </a:bodyPr>
            <a:lstStyle/>
            <a:p>
              <a:r>
                <a:rPr lang="fr-FR" sz="2400" b="1" dirty="0" err="1">
                  <a:solidFill>
                    <a:prstClr val="white"/>
                  </a:solidFill>
                  <a:latin typeface="Century Gothic" panose="020B0502020202020204" pitchFamily="34" charset="0"/>
                </a:rPr>
                <a:t>Pronuncia</a:t>
              </a:r>
              <a:r>
                <a:rPr lang="fr-FR" sz="2400" b="1" dirty="0">
                  <a:solidFill>
                    <a:prstClr val="white"/>
                  </a:solidFill>
                  <a:latin typeface="Century Gothic" panose="020B0502020202020204" pitchFamily="34" charset="0"/>
                </a:rPr>
                <a:t> las palabras </a:t>
              </a:r>
              <a:r>
                <a:rPr lang="fr-FR" sz="2400" b="1" dirty="0" err="1">
                  <a:solidFill>
                    <a:prstClr val="white"/>
                  </a:solidFill>
                  <a:latin typeface="Century Gothic" panose="020B0502020202020204" pitchFamily="34" charset="0"/>
                </a:rPr>
                <a:t>correctamente</a:t>
              </a:r>
              <a:r>
                <a:rPr lang="fr-FR" sz="2400" b="1" dirty="0">
                  <a:solidFill>
                    <a:prstClr val="white"/>
                  </a:solidFill>
                  <a:latin typeface="Century Gothic" panose="020B0502020202020204" pitchFamily="34" charset="0"/>
                </a:rPr>
                <a:t> para no </a:t>
              </a:r>
              <a:r>
                <a:rPr lang="fr-FR" sz="2400" b="1" dirty="0" err="1">
                  <a:solidFill>
                    <a:prstClr val="white"/>
                  </a:solidFill>
                  <a:latin typeface="Century Gothic" panose="020B0502020202020204" pitchFamily="34" charset="0"/>
                </a:rPr>
                <a:t>caer</a:t>
              </a:r>
              <a:r>
                <a:rPr lang="fr-FR" sz="2400" b="1" dirty="0">
                  <a:solidFill>
                    <a:prstClr val="white"/>
                  </a:solidFill>
                  <a:latin typeface="Century Gothic" panose="020B0502020202020204" pitchFamily="34" charset="0"/>
                </a:rPr>
                <a:t> al </a:t>
              </a:r>
              <a:r>
                <a:rPr lang="fr-FR" sz="2400" b="1" dirty="0" err="1">
                  <a:solidFill>
                    <a:prstClr val="white"/>
                  </a:solidFill>
                  <a:latin typeface="Century Gothic" panose="020B0502020202020204" pitchFamily="34" charset="0"/>
                </a:rPr>
                <a:t>agua</a:t>
              </a:r>
              <a:r>
                <a:rPr lang="fr-FR" sz="2400" b="1" dirty="0">
                  <a:solidFill>
                    <a:prstClr val="white"/>
                  </a:solidFill>
                  <a:latin typeface="Century Gothic" panose="020B0502020202020204" pitchFamily="34" charset="0"/>
                </a:rPr>
                <a:t>.</a:t>
              </a:r>
              <a:endParaRPr lang="en-GB" dirty="0"/>
            </a:p>
          </p:txBody>
        </p:sp>
      </p:grpSp>
      <p:pic>
        <p:nvPicPr>
          <p:cNvPr id="38" name="Graphic 37" descr="Teacher">
            <a:extLst>
              <a:ext uri="{FF2B5EF4-FFF2-40B4-BE49-F238E27FC236}">
                <a16:creationId xmlns:a16="http://schemas.microsoft.com/office/drawing/2014/main" id="{F0DB4D4F-D4C1-BC38-FECA-0E92F2869C2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9826" y="1256211"/>
            <a:ext cx="816961" cy="938928"/>
          </a:xfrm>
          <a:prstGeom prst="rect">
            <a:avLst/>
          </a:prstGeom>
        </p:spPr>
      </p:pic>
      <p:sp>
        <p:nvSpPr>
          <p:cNvPr id="39" name="TextBox 38">
            <a:extLst>
              <a:ext uri="{FF2B5EF4-FFF2-40B4-BE49-F238E27FC236}">
                <a16:creationId xmlns:a16="http://schemas.microsoft.com/office/drawing/2014/main" id="{A2678C47-6373-CB0E-1D95-BB088E088F9F}"/>
              </a:ext>
            </a:extLst>
          </p:cNvPr>
          <p:cNvSpPr txBox="1"/>
          <p:nvPr/>
        </p:nvSpPr>
        <p:spPr>
          <a:xfrm>
            <a:off x="5791201" y="56784"/>
            <a:ext cx="3689362" cy="1015663"/>
          </a:xfrm>
          <a:prstGeom prst="rect">
            <a:avLst/>
          </a:prstGeom>
          <a:solidFill>
            <a:srgbClr val="D0EBB3"/>
          </a:solidFill>
        </p:spPr>
        <p:txBody>
          <a:bodyPr wrap="square">
            <a:spAutoFit/>
          </a:bodyPr>
          <a:lstStyle/>
          <a:p>
            <a:pPr algn="ctr"/>
            <a:r>
              <a:rPr lang="en-GB" sz="2000" b="1" dirty="0" err="1">
                <a:solidFill>
                  <a:srgbClr val="002060"/>
                </a:solidFill>
                <a:latin typeface="Century Gothic" panose="020B0502020202020204" pitchFamily="34" charset="0"/>
              </a:rPr>
              <a:t>cuidado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be careful </a:t>
            </a:r>
            <a:r>
              <a:rPr lang="en-GB" sz="2000" b="1" dirty="0" err="1">
                <a:solidFill>
                  <a:srgbClr val="002060"/>
                </a:solidFill>
                <a:latin typeface="Century Gothic" panose="020B0502020202020204" pitchFamily="34" charset="0"/>
              </a:rPr>
              <a:t>correctamente</a:t>
            </a:r>
            <a:r>
              <a:rPr lang="en-GB" sz="2000" dirty="0">
                <a:solidFill>
                  <a:srgbClr val="002060"/>
                </a:solidFill>
                <a:latin typeface="Century Gothic" panose="020B0502020202020204" pitchFamily="34" charset="0"/>
              </a:rPr>
              <a:t> = correctly</a:t>
            </a:r>
          </a:p>
          <a:p>
            <a:pPr algn="ctr"/>
            <a:r>
              <a:rPr lang="en-GB" sz="2000" b="1" dirty="0" err="1">
                <a:solidFill>
                  <a:srgbClr val="002060"/>
                </a:solidFill>
                <a:latin typeface="Century Gothic" panose="020B0502020202020204" pitchFamily="34" charset="0"/>
              </a:rPr>
              <a:t>caer</a:t>
            </a:r>
            <a:r>
              <a:rPr lang="en-GB" sz="2000" dirty="0">
                <a:solidFill>
                  <a:srgbClr val="002060"/>
                </a:solidFill>
                <a:latin typeface="Century Gothic" panose="020B0502020202020204" pitchFamily="34" charset="0"/>
              </a:rPr>
              <a:t> = to fall</a:t>
            </a:r>
          </a:p>
        </p:txBody>
      </p:sp>
      <p:pic>
        <p:nvPicPr>
          <p:cNvPr id="3" name="Picture 2" descr="Free vector graphics of Slippery">
            <a:extLst>
              <a:ext uri="{FF2B5EF4-FFF2-40B4-BE49-F238E27FC236}">
                <a16:creationId xmlns:a16="http://schemas.microsoft.com/office/drawing/2014/main" id="{F55C4076-9D05-49E4-03E2-00D7101411D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33175" y="1308716"/>
            <a:ext cx="714025" cy="628934"/>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1127D82F-C405-6478-2765-D7B45DA7276F}"/>
              </a:ext>
            </a:extLst>
          </p:cNvPr>
          <p:cNvSpPr txBox="1"/>
          <p:nvPr/>
        </p:nvSpPr>
        <p:spPr>
          <a:xfrm>
            <a:off x="8775756" y="2119790"/>
            <a:ext cx="3405725"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Turno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1: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Persona </a:t>
            </a:r>
            <a:r>
              <a:rPr lang="en-GB" sz="2800" dirty="0">
                <a:solidFill>
                  <a:srgbClr val="002060"/>
                </a:solidFill>
                <a:latin typeface="Century Gothic" panose="020B0502020202020204" pitchFamily="34" charset="0"/>
              </a:rPr>
              <a:t>A</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1" name="TextBox 40">
            <a:extLst>
              <a:ext uri="{FF2B5EF4-FFF2-40B4-BE49-F238E27FC236}">
                <a16:creationId xmlns:a16="http://schemas.microsoft.com/office/drawing/2014/main" id="{935E7753-CE78-16AC-4DFF-DA6CB4F71B21}"/>
              </a:ext>
            </a:extLst>
          </p:cNvPr>
          <p:cNvSpPr txBox="1"/>
          <p:nvPr/>
        </p:nvSpPr>
        <p:spPr>
          <a:xfrm>
            <a:off x="8786275" y="2120075"/>
            <a:ext cx="3405725"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Turno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2: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Persona </a:t>
            </a:r>
            <a:r>
              <a:rPr lang="en-GB" sz="2800" dirty="0">
                <a:solidFill>
                  <a:srgbClr val="002060"/>
                </a:solidFill>
                <a:latin typeface="Century Gothic" panose="020B0502020202020204" pitchFamily="34" charset="0"/>
              </a:rPr>
              <a:t>B</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9" name="Google Shape;433;p45">
            <a:extLst>
              <a:ext uri="{FF2B5EF4-FFF2-40B4-BE49-F238E27FC236}">
                <a16:creationId xmlns:a16="http://schemas.microsoft.com/office/drawing/2014/main" id="{69CDF988-B5B4-81A0-AFD5-509EA697F4A2}"/>
              </a:ext>
            </a:extLst>
          </p:cNvPr>
          <p:cNvSpPr/>
          <p:nvPr/>
        </p:nvSpPr>
        <p:spPr>
          <a:xfrm>
            <a:off x="11524887" y="4469242"/>
            <a:ext cx="518292" cy="617109"/>
          </a:xfrm>
          <a:prstGeom prst="rect">
            <a:avLst/>
          </a:prstGeom>
        </p:spPr>
        <p:txBody>
          <a:bodyPr>
            <a:prstTxWarp prst="textPlain">
              <a:avLst/>
            </a:prstTxWarp>
          </a:bodyPr>
          <a:lstStyle/>
          <a:p>
            <a:pPr lvl="0" algn="ctr"/>
            <a:r>
              <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3</a:t>
            </a:r>
          </a:p>
        </p:txBody>
      </p:sp>
      <p:sp>
        <p:nvSpPr>
          <p:cNvPr id="150" name="Google Shape;434;p45">
            <a:extLst>
              <a:ext uri="{FF2B5EF4-FFF2-40B4-BE49-F238E27FC236}">
                <a16:creationId xmlns:a16="http://schemas.microsoft.com/office/drawing/2014/main" id="{5AFE4981-E2C5-63DE-7961-CF84ADDEC16F}"/>
              </a:ext>
            </a:extLst>
          </p:cNvPr>
          <p:cNvSpPr/>
          <p:nvPr/>
        </p:nvSpPr>
        <p:spPr>
          <a:xfrm>
            <a:off x="11500855" y="5231061"/>
            <a:ext cx="522014" cy="617109"/>
          </a:xfrm>
          <a:prstGeom prst="rect">
            <a:avLst/>
          </a:prstGeom>
        </p:spPr>
        <p:txBody>
          <a:bodyPr>
            <a:prstTxWarp prst="textPlain">
              <a:avLst/>
            </a:prstTxWarp>
          </a:bodyPr>
          <a:lstStyle/>
          <a:p>
            <a:pPr lvl="0" algn="ctr"/>
            <a:r>
              <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2</a:t>
            </a:r>
          </a:p>
        </p:txBody>
      </p:sp>
      <p:sp>
        <p:nvSpPr>
          <p:cNvPr id="151" name="Google Shape;435;p45">
            <a:extLst>
              <a:ext uri="{FF2B5EF4-FFF2-40B4-BE49-F238E27FC236}">
                <a16:creationId xmlns:a16="http://schemas.microsoft.com/office/drawing/2014/main" id="{6795078B-4FEA-975D-0E4F-48C5DC853930}"/>
              </a:ext>
            </a:extLst>
          </p:cNvPr>
          <p:cNvSpPr/>
          <p:nvPr/>
        </p:nvSpPr>
        <p:spPr>
          <a:xfrm>
            <a:off x="11634741" y="6089121"/>
            <a:ext cx="281012" cy="606708"/>
          </a:xfrm>
          <a:prstGeom prst="rect">
            <a:avLst/>
          </a:prstGeom>
        </p:spPr>
        <p:txBody>
          <a:bodyPr>
            <a:prstTxWarp prst="textPlain">
              <a:avLst/>
            </a:prstTxWarp>
          </a:bodyPr>
          <a:lstStyle/>
          <a:p>
            <a:pPr lvl="0" algn="ctr"/>
            <a:r>
              <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1</a:t>
            </a:r>
          </a:p>
        </p:txBody>
      </p:sp>
      <p:sp>
        <p:nvSpPr>
          <p:cNvPr id="152" name="Google Shape;433;p45">
            <a:extLst>
              <a:ext uri="{FF2B5EF4-FFF2-40B4-BE49-F238E27FC236}">
                <a16:creationId xmlns:a16="http://schemas.microsoft.com/office/drawing/2014/main" id="{8C976CD9-9731-3F04-E945-A289479E1FC6}"/>
              </a:ext>
            </a:extLst>
          </p:cNvPr>
          <p:cNvSpPr/>
          <p:nvPr/>
        </p:nvSpPr>
        <p:spPr>
          <a:xfrm>
            <a:off x="11510373" y="3677485"/>
            <a:ext cx="518292" cy="617109"/>
          </a:xfrm>
          <a:prstGeom prst="rect">
            <a:avLst/>
          </a:prstGeom>
        </p:spPr>
        <p:txBody>
          <a:bodyPr>
            <a:prstTxWarp prst="textPlain">
              <a:avLst/>
            </a:prstTxWarp>
          </a:bodyPr>
          <a:lstStyle/>
          <a:p>
            <a:pPr lvl="0" algn="ctr"/>
            <a:r>
              <a:rPr lang="en-GB"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4</a:t>
            </a:r>
            <a:endPar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endParaRPr>
          </a:p>
        </p:txBody>
      </p:sp>
      <p:sp>
        <p:nvSpPr>
          <p:cNvPr id="153" name="Google Shape;433;p45">
            <a:extLst>
              <a:ext uri="{FF2B5EF4-FFF2-40B4-BE49-F238E27FC236}">
                <a16:creationId xmlns:a16="http://schemas.microsoft.com/office/drawing/2014/main" id="{E87BDDD2-2FE5-A4D0-C970-36963C17CFFF}"/>
              </a:ext>
            </a:extLst>
          </p:cNvPr>
          <p:cNvSpPr/>
          <p:nvPr/>
        </p:nvSpPr>
        <p:spPr>
          <a:xfrm>
            <a:off x="11487438" y="2845424"/>
            <a:ext cx="518292" cy="617109"/>
          </a:xfrm>
          <a:prstGeom prst="rect">
            <a:avLst/>
          </a:prstGeom>
        </p:spPr>
        <p:txBody>
          <a:bodyPr>
            <a:prstTxWarp prst="textPlain">
              <a:avLst/>
            </a:prstTxWarp>
          </a:bodyPr>
          <a:lstStyle/>
          <a:p>
            <a:pPr lvl="0" algn="ctr"/>
            <a:r>
              <a:rPr lang="en-GB"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5</a:t>
            </a:r>
            <a:endPar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endParaRPr>
          </a:p>
        </p:txBody>
      </p:sp>
      <p:pic>
        <p:nvPicPr>
          <p:cNvPr id="154" name="Picture 153" descr="Icon&#10;&#10;Description automatically generated">
            <a:extLst>
              <a:ext uri="{FF2B5EF4-FFF2-40B4-BE49-F238E27FC236}">
                <a16:creationId xmlns:a16="http://schemas.microsoft.com/office/drawing/2014/main" id="{CD8877CE-F80E-C16D-6D63-4F3281CAD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5798" y="94874"/>
            <a:ext cx="661941" cy="661294"/>
          </a:xfrm>
          <a:prstGeom prst="rect">
            <a:avLst/>
          </a:prstGeom>
        </p:spPr>
      </p:pic>
      <p:pic>
        <p:nvPicPr>
          <p:cNvPr id="155" name="Google Shape;282;p13" descr="Reading, Book, Symbol, Icon, Reader, Man">
            <a:extLst>
              <a:ext uri="{FF2B5EF4-FFF2-40B4-BE49-F238E27FC236}">
                <a16:creationId xmlns:a16="http://schemas.microsoft.com/office/drawing/2014/main" id="{AC4D50BC-6B42-B8C3-FCE9-2DF64730B4C2}"/>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156" name="Title 1">
            <a:extLst>
              <a:ext uri="{FF2B5EF4-FFF2-40B4-BE49-F238E27FC236}">
                <a16:creationId xmlns:a16="http://schemas.microsoft.com/office/drawing/2014/main" id="{CE0E2001-88D3-8932-16BE-1AC8844ED5B3}"/>
              </a:ext>
            </a:extLst>
          </p:cNvPr>
          <p:cNvSpPr txBox="1">
            <a:spLocks/>
          </p:cNvSpPr>
          <p:nvPr/>
        </p:nvSpPr>
        <p:spPr>
          <a:xfrm>
            <a:off x="11300458" y="1007989"/>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157" name="TextBox 156">
            <a:extLst>
              <a:ext uri="{FF2B5EF4-FFF2-40B4-BE49-F238E27FC236}">
                <a16:creationId xmlns:a16="http://schemas.microsoft.com/office/drawing/2014/main" id="{3B2C0053-76D5-E3AD-A731-BED0E01B8C45}"/>
              </a:ext>
            </a:extLst>
          </p:cNvPr>
          <p:cNvSpPr txBox="1"/>
          <p:nvPr/>
        </p:nvSpPr>
        <p:spPr>
          <a:xfrm>
            <a:off x="3078733" y="84550"/>
            <a:ext cx="1843941"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Llueve</a:t>
            </a:r>
            <a:r>
              <a:rPr lang="en-GB" sz="3200" b="1" dirty="0">
                <a:solidFill>
                  <a:srgbClr val="002060"/>
                </a:solidFill>
                <a:latin typeface="Century Gothic" panose="020B0502020202020204" pitchFamily="34" charset="0"/>
              </a:rPr>
              <a:t>!</a:t>
            </a:r>
          </a:p>
        </p:txBody>
      </p:sp>
      <p:sp>
        <p:nvSpPr>
          <p:cNvPr id="158" name="TextBox 157">
            <a:extLst>
              <a:ext uri="{FF2B5EF4-FFF2-40B4-BE49-F238E27FC236}">
                <a16:creationId xmlns:a16="http://schemas.microsoft.com/office/drawing/2014/main" id="{EEBA6626-1DEA-D964-0B8C-71015DDD23AA}"/>
              </a:ext>
            </a:extLst>
          </p:cNvPr>
          <p:cNvSpPr txBox="1"/>
          <p:nvPr/>
        </p:nvSpPr>
        <p:spPr>
          <a:xfrm>
            <a:off x="68724" y="4651879"/>
            <a:ext cx="1798857"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leer</a:t>
            </a:r>
          </a:p>
        </p:txBody>
      </p:sp>
      <p:sp>
        <p:nvSpPr>
          <p:cNvPr id="159" name="TextBox 158">
            <a:extLst>
              <a:ext uri="{FF2B5EF4-FFF2-40B4-BE49-F238E27FC236}">
                <a16:creationId xmlns:a16="http://schemas.microsoft.com/office/drawing/2014/main" id="{B843CAC4-704E-FD24-1B32-1E08E1174BAA}"/>
              </a:ext>
            </a:extLst>
          </p:cNvPr>
          <p:cNvSpPr txBox="1"/>
          <p:nvPr/>
        </p:nvSpPr>
        <p:spPr>
          <a:xfrm>
            <a:off x="1354423" y="5626007"/>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comer</a:t>
            </a:r>
          </a:p>
        </p:txBody>
      </p:sp>
      <p:sp>
        <p:nvSpPr>
          <p:cNvPr id="160" name="TextBox 159">
            <a:extLst>
              <a:ext uri="{FF2B5EF4-FFF2-40B4-BE49-F238E27FC236}">
                <a16:creationId xmlns:a16="http://schemas.microsoft.com/office/drawing/2014/main" id="{FCF7279A-8D4B-0955-3453-181164E78D31}"/>
              </a:ext>
            </a:extLst>
          </p:cNvPr>
          <p:cNvSpPr txBox="1"/>
          <p:nvPr/>
        </p:nvSpPr>
        <p:spPr>
          <a:xfrm>
            <a:off x="4711547" y="5393416"/>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jugar</a:t>
            </a:r>
          </a:p>
        </p:txBody>
      </p:sp>
      <p:sp>
        <p:nvSpPr>
          <p:cNvPr id="161" name="TextBox 160">
            <a:extLst>
              <a:ext uri="{FF2B5EF4-FFF2-40B4-BE49-F238E27FC236}">
                <a16:creationId xmlns:a16="http://schemas.microsoft.com/office/drawing/2014/main" id="{D944F203-CB3D-ACDF-D7C8-553D77A9EEF1}"/>
              </a:ext>
            </a:extLst>
          </p:cNvPr>
          <p:cNvSpPr txBox="1"/>
          <p:nvPr/>
        </p:nvSpPr>
        <p:spPr>
          <a:xfrm>
            <a:off x="7902924" y="5673163"/>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tener</a:t>
            </a:r>
            <a:endParaRPr lang="en-GB" sz="4800" dirty="0">
              <a:solidFill>
                <a:srgbClr val="002060"/>
              </a:solidFill>
              <a:latin typeface="Segoe Print" panose="02000600000000000000" pitchFamily="2" charset="0"/>
            </a:endParaRPr>
          </a:p>
        </p:txBody>
      </p:sp>
      <p:sp>
        <p:nvSpPr>
          <p:cNvPr id="162" name="TextBox 161">
            <a:extLst>
              <a:ext uri="{FF2B5EF4-FFF2-40B4-BE49-F238E27FC236}">
                <a16:creationId xmlns:a16="http://schemas.microsoft.com/office/drawing/2014/main" id="{C9F98BFC-FF80-1ED5-8416-564106F8D679}"/>
              </a:ext>
            </a:extLst>
          </p:cNvPr>
          <p:cNvSpPr txBox="1"/>
          <p:nvPr/>
        </p:nvSpPr>
        <p:spPr>
          <a:xfrm>
            <a:off x="1625281" y="4524393"/>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visitar</a:t>
            </a:r>
            <a:endParaRPr lang="en-GB" sz="4800" dirty="0">
              <a:solidFill>
                <a:srgbClr val="002060"/>
              </a:solidFill>
              <a:latin typeface="Segoe Print" panose="02000600000000000000" pitchFamily="2" charset="0"/>
            </a:endParaRPr>
          </a:p>
        </p:txBody>
      </p:sp>
      <p:sp>
        <p:nvSpPr>
          <p:cNvPr id="163" name="TextBox 162">
            <a:extLst>
              <a:ext uri="{FF2B5EF4-FFF2-40B4-BE49-F238E27FC236}">
                <a16:creationId xmlns:a16="http://schemas.microsoft.com/office/drawing/2014/main" id="{2AE1F83E-6949-F437-A830-5FB90CD667AB}"/>
              </a:ext>
            </a:extLst>
          </p:cNvPr>
          <p:cNvSpPr txBox="1"/>
          <p:nvPr/>
        </p:nvSpPr>
        <p:spPr>
          <a:xfrm>
            <a:off x="4980330" y="4037337"/>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llevar</a:t>
            </a:r>
            <a:endParaRPr lang="en-GB" sz="4800" dirty="0">
              <a:solidFill>
                <a:srgbClr val="002060"/>
              </a:solidFill>
              <a:latin typeface="Segoe Print" panose="02000600000000000000" pitchFamily="2" charset="0"/>
            </a:endParaRPr>
          </a:p>
        </p:txBody>
      </p:sp>
      <p:sp>
        <p:nvSpPr>
          <p:cNvPr id="164" name="TextBox 163">
            <a:extLst>
              <a:ext uri="{FF2B5EF4-FFF2-40B4-BE49-F238E27FC236}">
                <a16:creationId xmlns:a16="http://schemas.microsoft.com/office/drawing/2014/main" id="{F8E66D1F-01F2-B50D-B742-C79651A7B62F}"/>
              </a:ext>
            </a:extLst>
          </p:cNvPr>
          <p:cNvSpPr txBox="1"/>
          <p:nvPr/>
        </p:nvSpPr>
        <p:spPr>
          <a:xfrm>
            <a:off x="8335379" y="4523820"/>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comprar</a:t>
            </a:r>
          </a:p>
        </p:txBody>
      </p:sp>
      <p:sp>
        <p:nvSpPr>
          <p:cNvPr id="165" name="TextBox 164">
            <a:extLst>
              <a:ext uri="{FF2B5EF4-FFF2-40B4-BE49-F238E27FC236}">
                <a16:creationId xmlns:a16="http://schemas.microsoft.com/office/drawing/2014/main" id="{AFDA4E57-CBC5-BF1B-90F0-4269FC910AF4}"/>
              </a:ext>
            </a:extLst>
          </p:cNvPr>
          <p:cNvSpPr txBox="1"/>
          <p:nvPr/>
        </p:nvSpPr>
        <p:spPr>
          <a:xfrm>
            <a:off x="-11515" y="3219697"/>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caminar</a:t>
            </a:r>
            <a:endParaRPr lang="en-GB" sz="4800" dirty="0">
              <a:solidFill>
                <a:srgbClr val="002060"/>
              </a:solidFill>
              <a:latin typeface="Segoe Print" panose="02000600000000000000" pitchFamily="2" charset="0"/>
            </a:endParaRPr>
          </a:p>
        </p:txBody>
      </p:sp>
      <p:sp>
        <p:nvSpPr>
          <p:cNvPr id="166" name="TextBox 165">
            <a:extLst>
              <a:ext uri="{FF2B5EF4-FFF2-40B4-BE49-F238E27FC236}">
                <a16:creationId xmlns:a16="http://schemas.microsoft.com/office/drawing/2014/main" id="{375B5026-3873-4093-E41A-4CE47209F02D}"/>
              </a:ext>
            </a:extLst>
          </p:cNvPr>
          <p:cNvSpPr txBox="1"/>
          <p:nvPr/>
        </p:nvSpPr>
        <p:spPr>
          <a:xfrm>
            <a:off x="3904711" y="3015301"/>
            <a:ext cx="4169268"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nadar</a:t>
            </a:r>
            <a:endParaRPr lang="en-GB" sz="4800" dirty="0">
              <a:solidFill>
                <a:srgbClr val="002060"/>
              </a:solidFill>
              <a:latin typeface="Segoe Print" panose="02000600000000000000" pitchFamily="2" charset="0"/>
            </a:endParaRPr>
          </a:p>
        </p:txBody>
      </p:sp>
      <p:sp>
        <p:nvSpPr>
          <p:cNvPr id="167" name="TextBox 166">
            <a:extLst>
              <a:ext uri="{FF2B5EF4-FFF2-40B4-BE49-F238E27FC236}">
                <a16:creationId xmlns:a16="http://schemas.microsoft.com/office/drawing/2014/main" id="{34A9AC2E-B25A-8B18-F567-253C94EE57CB}"/>
              </a:ext>
            </a:extLst>
          </p:cNvPr>
          <p:cNvSpPr txBox="1"/>
          <p:nvPr/>
        </p:nvSpPr>
        <p:spPr>
          <a:xfrm>
            <a:off x="7892016" y="3073026"/>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enseñar</a:t>
            </a:r>
            <a:endParaRPr lang="en-GB" sz="4800" dirty="0">
              <a:solidFill>
                <a:srgbClr val="002060"/>
              </a:solidFill>
              <a:latin typeface="Segoe Print" panose="02000600000000000000" pitchFamily="2" charset="0"/>
            </a:endParaRPr>
          </a:p>
        </p:txBody>
      </p:sp>
      <p:sp>
        <p:nvSpPr>
          <p:cNvPr id="168" name="TextBox 167">
            <a:extLst>
              <a:ext uri="{FF2B5EF4-FFF2-40B4-BE49-F238E27FC236}">
                <a16:creationId xmlns:a16="http://schemas.microsoft.com/office/drawing/2014/main" id="{45600EEB-20FB-1723-635F-66794E55CD11}"/>
              </a:ext>
            </a:extLst>
          </p:cNvPr>
          <p:cNvSpPr txBox="1"/>
          <p:nvPr/>
        </p:nvSpPr>
        <p:spPr>
          <a:xfrm>
            <a:off x="-358597" y="2074619"/>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ver</a:t>
            </a:r>
            <a:endParaRPr lang="en-GB" sz="4800" dirty="0">
              <a:solidFill>
                <a:srgbClr val="002060"/>
              </a:solidFill>
              <a:latin typeface="Segoe Print" panose="02000600000000000000" pitchFamily="2" charset="0"/>
            </a:endParaRPr>
          </a:p>
        </p:txBody>
      </p:sp>
      <p:sp>
        <p:nvSpPr>
          <p:cNvPr id="169" name="TextBox 168">
            <a:extLst>
              <a:ext uri="{FF2B5EF4-FFF2-40B4-BE49-F238E27FC236}">
                <a16:creationId xmlns:a16="http://schemas.microsoft.com/office/drawing/2014/main" id="{A32AC69D-5B1D-4C81-CF21-F77DB2EBB5A3}"/>
              </a:ext>
            </a:extLst>
          </p:cNvPr>
          <p:cNvSpPr txBox="1"/>
          <p:nvPr/>
        </p:nvSpPr>
        <p:spPr>
          <a:xfrm>
            <a:off x="2746810" y="1710672"/>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hablar</a:t>
            </a:r>
          </a:p>
        </p:txBody>
      </p:sp>
      <p:sp>
        <p:nvSpPr>
          <p:cNvPr id="170" name="TextBox 169">
            <a:extLst>
              <a:ext uri="{FF2B5EF4-FFF2-40B4-BE49-F238E27FC236}">
                <a16:creationId xmlns:a16="http://schemas.microsoft.com/office/drawing/2014/main" id="{994798C7-D89A-85F8-8C4D-5D9BA1BD55F6}"/>
              </a:ext>
            </a:extLst>
          </p:cNvPr>
          <p:cNvSpPr txBox="1"/>
          <p:nvPr/>
        </p:nvSpPr>
        <p:spPr>
          <a:xfrm>
            <a:off x="6353976" y="1969190"/>
            <a:ext cx="4023361"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pasar</a:t>
            </a:r>
          </a:p>
        </p:txBody>
      </p:sp>
      <p:sp>
        <p:nvSpPr>
          <p:cNvPr id="171" name="TextBox 170">
            <a:extLst>
              <a:ext uri="{FF2B5EF4-FFF2-40B4-BE49-F238E27FC236}">
                <a16:creationId xmlns:a16="http://schemas.microsoft.com/office/drawing/2014/main" id="{706A08D9-2E0C-9C70-BC31-009CE0183256}"/>
              </a:ext>
            </a:extLst>
          </p:cNvPr>
          <p:cNvSpPr txBox="1"/>
          <p:nvPr/>
        </p:nvSpPr>
        <p:spPr>
          <a:xfrm>
            <a:off x="176631" y="912853"/>
            <a:ext cx="4348732"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comprender</a:t>
            </a:r>
            <a:endParaRPr lang="en-GB" sz="4800" dirty="0">
              <a:solidFill>
                <a:srgbClr val="002060"/>
              </a:solidFill>
              <a:latin typeface="Segoe Print" panose="02000600000000000000" pitchFamily="2" charset="0"/>
            </a:endParaRPr>
          </a:p>
        </p:txBody>
      </p:sp>
      <p:sp>
        <p:nvSpPr>
          <p:cNvPr id="172" name="TextBox 171">
            <a:extLst>
              <a:ext uri="{FF2B5EF4-FFF2-40B4-BE49-F238E27FC236}">
                <a16:creationId xmlns:a16="http://schemas.microsoft.com/office/drawing/2014/main" id="{AF9AA015-A5A8-D797-152C-8EA4A12C3BD0}"/>
              </a:ext>
            </a:extLst>
          </p:cNvPr>
          <p:cNvSpPr txBox="1"/>
          <p:nvPr/>
        </p:nvSpPr>
        <p:spPr>
          <a:xfrm>
            <a:off x="4232699" y="933895"/>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necesitar</a:t>
            </a:r>
            <a:endParaRPr lang="en-GB" sz="4800" dirty="0">
              <a:solidFill>
                <a:srgbClr val="002060"/>
              </a:solidFill>
              <a:latin typeface="Segoe Print" panose="02000600000000000000" pitchFamily="2" charset="0"/>
            </a:endParaRPr>
          </a:p>
        </p:txBody>
      </p:sp>
      <p:sp>
        <p:nvSpPr>
          <p:cNvPr id="173" name="TextBox 172">
            <a:extLst>
              <a:ext uri="{FF2B5EF4-FFF2-40B4-BE49-F238E27FC236}">
                <a16:creationId xmlns:a16="http://schemas.microsoft.com/office/drawing/2014/main" id="{69D9DF3C-96E2-CFF0-3FF7-A0EE6959205E}"/>
              </a:ext>
            </a:extLst>
          </p:cNvPr>
          <p:cNvSpPr txBox="1"/>
          <p:nvPr/>
        </p:nvSpPr>
        <p:spPr>
          <a:xfrm>
            <a:off x="7800524" y="830678"/>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cuidar</a:t>
            </a:r>
            <a:endParaRPr lang="en-GB" sz="4800" dirty="0">
              <a:solidFill>
                <a:srgbClr val="002060"/>
              </a:solidFill>
              <a:latin typeface="Segoe Print" panose="02000600000000000000" pitchFamily="2" charset="0"/>
            </a:endParaRPr>
          </a:p>
        </p:txBody>
      </p:sp>
      <p:grpSp>
        <p:nvGrpSpPr>
          <p:cNvPr id="174" name="Group 173">
            <a:extLst>
              <a:ext uri="{FF2B5EF4-FFF2-40B4-BE49-F238E27FC236}">
                <a16:creationId xmlns:a16="http://schemas.microsoft.com/office/drawing/2014/main" id="{CF2CDD62-0A32-62CD-4087-750C8D07AC54}"/>
              </a:ext>
            </a:extLst>
          </p:cNvPr>
          <p:cNvGrpSpPr/>
          <p:nvPr/>
        </p:nvGrpSpPr>
        <p:grpSpPr>
          <a:xfrm>
            <a:off x="-65955" y="-1501774"/>
            <a:ext cx="1523919" cy="1508441"/>
            <a:chOff x="-1086098" y="5127259"/>
            <a:chExt cx="1523919" cy="1508441"/>
          </a:xfrm>
        </p:grpSpPr>
        <p:sp>
          <p:nvSpPr>
            <p:cNvPr id="175" name="Teardrop 174">
              <a:extLst>
                <a:ext uri="{FF2B5EF4-FFF2-40B4-BE49-F238E27FC236}">
                  <a16:creationId xmlns:a16="http://schemas.microsoft.com/office/drawing/2014/main" id="{FD968D9B-8518-9125-9503-5889D50EFE1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6" name="Picture 175" descr="A picture containing electronics&#10;&#10;Description automatically generated">
              <a:extLst>
                <a:ext uri="{FF2B5EF4-FFF2-40B4-BE49-F238E27FC236}">
                  <a16:creationId xmlns:a16="http://schemas.microsoft.com/office/drawing/2014/main" id="{9CECA5D9-38FC-3749-0B2C-6712FEFFB1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7" name="Group 176">
            <a:extLst>
              <a:ext uri="{FF2B5EF4-FFF2-40B4-BE49-F238E27FC236}">
                <a16:creationId xmlns:a16="http://schemas.microsoft.com/office/drawing/2014/main" id="{08430AA4-4E0D-4996-46AC-DABE779FA385}"/>
              </a:ext>
            </a:extLst>
          </p:cNvPr>
          <p:cNvGrpSpPr/>
          <p:nvPr/>
        </p:nvGrpSpPr>
        <p:grpSpPr>
          <a:xfrm>
            <a:off x="1105621" y="-1528736"/>
            <a:ext cx="1523919" cy="1508441"/>
            <a:chOff x="-1086098" y="5127259"/>
            <a:chExt cx="1523919" cy="1508441"/>
          </a:xfrm>
        </p:grpSpPr>
        <p:sp>
          <p:nvSpPr>
            <p:cNvPr id="178" name="Teardrop 177">
              <a:extLst>
                <a:ext uri="{FF2B5EF4-FFF2-40B4-BE49-F238E27FC236}">
                  <a16:creationId xmlns:a16="http://schemas.microsoft.com/office/drawing/2014/main" id="{A8E97898-A378-395F-6830-55ED0388AE6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9" name="Picture 178" descr="A picture containing electronics&#10;&#10;Description automatically generated">
              <a:extLst>
                <a:ext uri="{FF2B5EF4-FFF2-40B4-BE49-F238E27FC236}">
                  <a16:creationId xmlns:a16="http://schemas.microsoft.com/office/drawing/2014/main" id="{65E00E59-0640-A062-C3C2-E4BD96B441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0" name="Group 179">
            <a:extLst>
              <a:ext uri="{FF2B5EF4-FFF2-40B4-BE49-F238E27FC236}">
                <a16:creationId xmlns:a16="http://schemas.microsoft.com/office/drawing/2014/main" id="{284A9464-C8BB-A1F4-A264-8F91506D547C}"/>
              </a:ext>
            </a:extLst>
          </p:cNvPr>
          <p:cNvGrpSpPr/>
          <p:nvPr/>
        </p:nvGrpSpPr>
        <p:grpSpPr>
          <a:xfrm>
            <a:off x="2347138" y="-1528736"/>
            <a:ext cx="1523919" cy="1508441"/>
            <a:chOff x="-1086098" y="5127259"/>
            <a:chExt cx="1523919" cy="1508441"/>
          </a:xfrm>
        </p:grpSpPr>
        <p:sp>
          <p:nvSpPr>
            <p:cNvPr id="181" name="Teardrop 180">
              <a:extLst>
                <a:ext uri="{FF2B5EF4-FFF2-40B4-BE49-F238E27FC236}">
                  <a16:creationId xmlns:a16="http://schemas.microsoft.com/office/drawing/2014/main" id="{C0CA2810-B84E-4FB4-10AE-4A250E5F8E8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2" name="Picture 181" descr="A picture containing electronics&#10;&#10;Description automatically generated">
              <a:extLst>
                <a:ext uri="{FF2B5EF4-FFF2-40B4-BE49-F238E27FC236}">
                  <a16:creationId xmlns:a16="http://schemas.microsoft.com/office/drawing/2014/main" id="{4C2A650E-D69F-B57E-4280-D31AC12A20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3" name="Group 182">
            <a:extLst>
              <a:ext uri="{FF2B5EF4-FFF2-40B4-BE49-F238E27FC236}">
                <a16:creationId xmlns:a16="http://schemas.microsoft.com/office/drawing/2014/main" id="{C92C27D5-C241-FD2A-0818-3CCCD865250C}"/>
              </a:ext>
            </a:extLst>
          </p:cNvPr>
          <p:cNvGrpSpPr/>
          <p:nvPr/>
        </p:nvGrpSpPr>
        <p:grpSpPr>
          <a:xfrm>
            <a:off x="3614795" y="-1544659"/>
            <a:ext cx="1523919" cy="1508441"/>
            <a:chOff x="-1086098" y="5127259"/>
            <a:chExt cx="1523919" cy="1508441"/>
          </a:xfrm>
        </p:grpSpPr>
        <p:sp>
          <p:nvSpPr>
            <p:cNvPr id="184" name="Teardrop 183">
              <a:extLst>
                <a:ext uri="{FF2B5EF4-FFF2-40B4-BE49-F238E27FC236}">
                  <a16:creationId xmlns:a16="http://schemas.microsoft.com/office/drawing/2014/main" id="{28251EBB-A51C-2BC9-0A32-ECFA739425B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5" name="Picture 184" descr="A picture containing electronics&#10;&#10;Description automatically generated">
              <a:extLst>
                <a:ext uri="{FF2B5EF4-FFF2-40B4-BE49-F238E27FC236}">
                  <a16:creationId xmlns:a16="http://schemas.microsoft.com/office/drawing/2014/main" id="{045F0DCD-4A96-9018-4D68-C89DE3C970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6" name="Group 185">
            <a:extLst>
              <a:ext uri="{FF2B5EF4-FFF2-40B4-BE49-F238E27FC236}">
                <a16:creationId xmlns:a16="http://schemas.microsoft.com/office/drawing/2014/main" id="{940ED29E-3D54-CAEB-2000-59A4568CAFAD}"/>
              </a:ext>
            </a:extLst>
          </p:cNvPr>
          <p:cNvGrpSpPr/>
          <p:nvPr/>
        </p:nvGrpSpPr>
        <p:grpSpPr>
          <a:xfrm>
            <a:off x="4885648" y="-1529050"/>
            <a:ext cx="1523919" cy="1508441"/>
            <a:chOff x="-1086098" y="5127259"/>
            <a:chExt cx="1523919" cy="1508441"/>
          </a:xfrm>
        </p:grpSpPr>
        <p:sp>
          <p:nvSpPr>
            <p:cNvPr id="187" name="Teardrop 186">
              <a:extLst>
                <a:ext uri="{FF2B5EF4-FFF2-40B4-BE49-F238E27FC236}">
                  <a16:creationId xmlns:a16="http://schemas.microsoft.com/office/drawing/2014/main" id="{BA6F36DB-256D-A412-C469-736779007ED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8" name="Picture 187" descr="A picture containing electronics&#10;&#10;Description automatically generated">
              <a:extLst>
                <a:ext uri="{FF2B5EF4-FFF2-40B4-BE49-F238E27FC236}">
                  <a16:creationId xmlns:a16="http://schemas.microsoft.com/office/drawing/2014/main" id="{BA961D51-8971-39A0-FA62-2B00118767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9" name="Group 188">
            <a:extLst>
              <a:ext uri="{FF2B5EF4-FFF2-40B4-BE49-F238E27FC236}">
                <a16:creationId xmlns:a16="http://schemas.microsoft.com/office/drawing/2014/main" id="{8EB5B6F5-31AF-1D6A-808B-EA4878BF3343}"/>
              </a:ext>
            </a:extLst>
          </p:cNvPr>
          <p:cNvGrpSpPr/>
          <p:nvPr/>
        </p:nvGrpSpPr>
        <p:grpSpPr>
          <a:xfrm>
            <a:off x="6123171" y="-1511738"/>
            <a:ext cx="1523919" cy="1508441"/>
            <a:chOff x="-1086098" y="5127259"/>
            <a:chExt cx="1523919" cy="1508441"/>
          </a:xfrm>
        </p:grpSpPr>
        <p:sp>
          <p:nvSpPr>
            <p:cNvPr id="190" name="Teardrop 189">
              <a:extLst>
                <a:ext uri="{FF2B5EF4-FFF2-40B4-BE49-F238E27FC236}">
                  <a16:creationId xmlns:a16="http://schemas.microsoft.com/office/drawing/2014/main" id="{2098F409-CD53-E376-DB73-7F1EFF25373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1" name="Picture 190" descr="A picture containing electronics&#10;&#10;Description automatically generated">
              <a:extLst>
                <a:ext uri="{FF2B5EF4-FFF2-40B4-BE49-F238E27FC236}">
                  <a16:creationId xmlns:a16="http://schemas.microsoft.com/office/drawing/2014/main" id="{D8FCE260-6F73-013A-CBF0-081A472DEF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2" name="Group 191">
            <a:extLst>
              <a:ext uri="{FF2B5EF4-FFF2-40B4-BE49-F238E27FC236}">
                <a16:creationId xmlns:a16="http://schemas.microsoft.com/office/drawing/2014/main" id="{9E271FE4-7273-37E3-BDAF-AF6405BDF8ED}"/>
              </a:ext>
            </a:extLst>
          </p:cNvPr>
          <p:cNvGrpSpPr/>
          <p:nvPr/>
        </p:nvGrpSpPr>
        <p:grpSpPr>
          <a:xfrm>
            <a:off x="7325389" y="-1529383"/>
            <a:ext cx="1523919" cy="1508441"/>
            <a:chOff x="-1086098" y="5127259"/>
            <a:chExt cx="1523919" cy="1508441"/>
          </a:xfrm>
        </p:grpSpPr>
        <p:sp>
          <p:nvSpPr>
            <p:cNvPr id="193" name="Teardrop 192">
              <a:extLst>
                <a:ext uri="{FF2B5EF4-FFF2-40B4-BE49-F238E27FC236}">
                  <a16:creationId xmlns:a16="http://schemas.microsoft.com/office/drawing/2014/main" id="{9930FCE1-5910-FC6D-3044-AFEA5AFBE78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4" name="Picture 193" descr="A picture containing electronics&#10;&#10;Description automatically generated">
              <a:extLst>
                <a:ext uri="{FF2B5EF4-FFF2-40B4-BE49-F238E27FC236}">
                  <a16:creationId xmlns:a16="http://schemas.microsoft.com/office/drawing/2014/main" id="{80538057-C627-CED8-B45F-E1250B90EF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5" name="Group 194">
            <a:extLst>
              <a:ext uri="{FF2B5EF4-FFF2-40B4-BE49-F238E27FC236}">
                <a16:creationId xmlns:a16="http://schemas.microsoft.com/office/drawing/2014/main" id="{4B72CCB0-208A-746F-4AD7-B936CBE62D9C}"/>
              </a:ext>
            </a:extLst>
          </p:cNvPr>
          <p:cNvGrpSpPr/>
          <p:nvPr/>
        </p:nvGrpSpPr>
        <p:grpSpPr>
          <a:xfrm>
            <a:off x="8559716" y="-1544660"/>
            <a:ext cx="1523919" cy="1508441"/>
            <a:chOff x="-1086098" y="5127259"/>
            <a:chExt cx="1523919" cy="1508441"/>
          </a:xfrm>
        </p:grpSpPr>
        <p:sp>
          <p:nvSpPr>
            <p:cNvPr id="196" name="Teardrop 195">
              <a:extLst>
                <a:ext uri="{FF2B5EF4-FFF2-40B4-BE49-F238E27FC236}">
                  <a16:creationId xmlns:a16="http://schemas.microsoft.com/office/drawing/2014/main" id="{62605553-33B1-D192-EB99-3E05170E3FD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7" name="Picture 196" descr="A picture containing electronics&#10;&#10;Description automatically generated">
              <a:extLst>
                <a:ext uri="{FF2B5EF4-FFF2-40B4-BE49-F238E27FC236}">
                  <a16:creationId xmlns:a16="http://schemas.microsoft.com/office/drawing/2014/main" id="{89FE67BA-5392-52D9-11BE-5C7FA3A35B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8" name="Group 197">
            <a:extLst>
              <a:ext uri="{FF2B5EF4-FFF2-40B4-BE49-F238E27FC236}">
                <a16:creationId xmlns:a16="http://schemas.microsoft.com/office/drawing/2014/main" id="{A652BBE4-BF94-FC9D-238D-1A552D4A50A6}"/>
              </a:ext>
            </a:extLst>
          </p:cNvPr>
          <p:cNvGrpSpPr/>
          <p:nvPr/>
        </p:nvGrpSpPr>
        <p:grpSpPr>
          <a:xfrm>
            <a:off x="9797239" y="-1562027"/>
            <a:ext cx="1523919" cy="1508441"/>
            <a:chOff x="-1086098" y="5127259"/>
            <a:chExt cx="1523919" cy="1508441"/>
          </a:xfrm>
        </p:grpSpPr>
        <p:sp>
          <p:nvSpPr>
            <p:cNvPr id="199" name="Teardrop 198">
              <a:extLst>
                <a:ext uri="{FF2B5EF4-FFF2-40B4-BE49-F238E27FC236}">
                  <a16:creationId xmlns:a16="http://schemas.microsoft.com/office/drawing/2014/main" id="{45E4AB59-6254-16A9-746B-F9B2B0ABE39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0" name="Picture 199" descr="A picture containing electronics&#10;&#10;Description automatically generated">
              <a:extLst>
                <a:ext uri="{FF2B5EF4-FFF2-40B4-BE49-F238E27FC236}">
                  <a16:creationId xmlns:a16="http://schemas.microsoft.com/office/drawing/2014/main" id="{748B41F6-CDAD-280C-5F25-87E7ED939A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1" name="Group 200">
            <a:extLst>
              <a:ext uri="{FF2B5EF4-FFF2-40B4-BE49-F238E27FC236}">
                <a16:creationId xmlns:a16="http://schemas.microsoft.com/office/drawing/2014/main" id="{201FD332-2745-1BBC-2A15-35A26F0A22C4}"/>
              </a:ext>
            </a:extLst>
          </p:cNvPr>
          <p:cNvGrpSpPr/>
          <p:nvPr/>
        </p:nvGrpSpPr>
        <p:grpSpPr>
          <a:xfrm>
            <a:off x="-86655" y="-2657218"/>
            <a:ext cx="1523919" cy="1508441"/>
            <a:chOff x="-1086098" y="5127259"/>
            <a:chExt cx="1523919" cy="1508441"/>
          </a:xfrm>
        </p:grpSpPr>
        <p:sp>
          <p:nvSpPr>
            <p:cNvPr id="202" name="Teardrop 201">
              <a:extLst>
                <a:ext uri="{FF2B5EF4-FFF2-40B4-BE49-F238E27FC236}">
                  <a16:creationId xmlns:a16="http://schemas.microsoft.com/office/drawing/2014/main" id="{DEF32BBA-5829-58F9-BFA4-F110A799678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3" name="Picture 202" descr="A picture containing electronics&#10;&#10;Description automatically generated">
              <a:extLst>
                <a:ext uri="{FF2B5EF4-FFF2-40B4-BE49-F238E27FC236}">
                  <a16:creationId xmlns:a16="http://schemas.microsoft.com/office/drawing/2014/main" id="{4F67D671-D864-7AA1-5E75-F1509910E8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4" name="Group 203">
            <a:extLst>
              <a:ext uri="{FF2B5EF4-FFF2-40B4-BE49-F238E27FC236}">
                <a16:creationId xmlns:a16="http://schemas.microsoft.com/office/drawing/2014/main" id="{64733B84-4B4E-7D72-A879-DB8F4A775811}"/>
              </a:ext>
            </a:extLst>
          </p:cNvPr>
          <p:cNvGrpSpPr/>
          <p:nvPr/>
        </p:nvGrpSpPr>
        <p:grpSpPr>
          <a:xfrm>
            <a:off x="1084921" y="-2684180"/>
            <a:ext cx="1523919" cy="1508441"/>
            <a:chOff x="-1086098" y="5127259"/>
            <a:chExt cx="1523919" cy="1508441"/>
          </a:xfrm>
        </p:grpSpPr>
        <p:sp>
          <p:nvSpPr>
            <p:cNvPr id="205" name="Teardrop 204">
              <a:extLst>
                <a:ext uri="{FF2B5EF4-FFF2-40B4-BE49-F238E27FC236}">
                  <a16:creationId xmlns:a16="http://schemas.microsoft.com/office/drawing/2014/main" id="{1A5A8BF4-D85D-3B5B-81AF-964163D646F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6" name="Picture 205" descr="A picture containing electronics&#10;&#10;Description automatically generated">
              <a:extLst>
                <a:ext uri="{FF2B5EF4-FFF2-40B4-BE49-F238E27FC236}">
                  <a16:creationId xmlns:a16="http://schemas.microsoft.com/office/drawing/2014/main" id="{9B4A9FBD-3670-6722-A5D0-2BAE1A302E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7" name="Group 206">
            <a:extLst>
              <a:ext uri="{FF2B5EF4-FFF2-40B4-BE49-F238E27FC236}">
                <a16:creationId xmlns:a16="http://schemas.microsoft.com/office/drawing/2014/main" id="{29F7EB1D-30B6-C701-DE06-79AE766DE846}"/>
              </a:ext>
            </a:extLst>
          </p:cNvPr>
          <p:cNvGrpSpPr/>
          <p:nvPr/>
        </p:nvGrpSpPr>
        <p:grpSpPr>
          <a:xfrm>
            <a:off x="2326438" y="-2684180"/>
            <a:ext cx="1523919" cy="1508441"/>
            <a:chOff x="-1086098" y="5127259"/>
            <a:chExt cx="1523919" cy="1508441"/>
          </a:xfrm>
        </p:grpSpPr>
        <p:sp>
          <p:nvSpPr>
            <p:cNvPr id="208" name="Teardrop 207">
              <a:extLst>
                <a:ext uri="{FF2B5EF4-FFF2-40B4-BE49-F238E27FC236}">
                  <a16:creationId xmlns:a16="http://schemas.microsoft.com/office/drawing/2014/main" id="{B1CF4050-3D57-120E-318F-B0B58D9E885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9" name="Picture 208" descr="A picture containing electronics&#10;&#10;Description automatically generated">
              <a:extLst>
                <a:ext uri="{FF2B5EF4-FFF2-40B4-BE49-F238E27FC236}">
                  <a16:creationId xmlns:a16="http://schemas.microsoft.com/office/drawing/2014/main" id="{B5306919-7CA0-485E-7E0B-A33487792F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0" name="Group 209">
            <a:extLst>
              <a:ext uri="{FF2B5EF4-FFF2-40B4-BE49-F238E27FC236}">
                <a16:creationId xmlns:a16="http://schemas.microsoft.com/office/drawing/2014/main" id="{E3603FC5-3FE3-36EA-C2D9-93E2D592AC2A}"/>
              </a:ext>
            </a:extLst>
          </p:cNvPr>
          <p:cNvGrpSpPr/>
          <p:nvPr/>
        </p:nvGrpSpPr>
        <p:grpSpPr>
          <a:xfrm>
            <a:off x="3594095" y="-2700103"/>
            <a:ext cx="1523919" cy="1508441"/>
            <a:chOff x="-1086098" y="5127259"/>
            <a:chExt cx="1523919" cy="1508441"/>
          </a:xfrm>
        </p:grpSpPr>
        <p:sp>
          <p:nvSpPr>
            <p:cNvPr id="211" name="Teardrop 210">
              <a:extLst>
                <a:ext uri="{FF2B5EF4-FFF2-40B4-BE49-F238E27FC236}">
                  <a16:creationId xmlns:a16="http://schemas.microsoft.com/office/drawing/2014/main" id="{A3A59BD9-22A3-FAC2-7D5E-C25F0448B1B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2" name="Picture 211" descr="A picture containing electronics&#10;&#10;Description automatically generated">
              <a:extLst>
                <a:ext uri="{FF2B5EF4-FFF2-40B4-BE49-F238E27FC236}">
                  <a16:creationId xmlns:a16="http://schemas.microsoft.com/office/drawing/2014/main" id="{ECAEA29C-5E77-75DF-98B7-3F70BAD241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3" name="Group 212">
            <a:extLst>
              <a:ext uri="{FF2B5EF4-FFF2-40B4-BE49-F238E27FC236}">
                <a16:creationId xmlns:a16="http://schemas.microsoft.com/office/drawing/2014/main" id="{16E17743-AAF8-AC18-4850-ABD049000F85}"/>
              </a:ext>
            </a:extLst>
          </p:cNvPr>
          <p:cNvGrpSpPr/>
          <p:nvPr/>
        </p:nvGrpSpPr>
        <p:grpSpPr>
          <a:xfrm>
            <a:off x="4864948" y="-2684494"/>
            <a:ext cx="1523919" cy="1508441"/>
            <a:chOff x="-1086098" y="5127259"/>
            <a:chExt cx="1523919" cy="1508441"/>
          </a:xfrm>
        </p:grpSpPr>
        <p:sp>
          <p:nvSpPr>
            <p:cNvPr id="214" name="Teardrop 213">
              <a:extLst>
                <a:ext uri="{FF2B5EF4-FFF2-40B4-BE49-F238E27FC236}">
                  <a16:creationId xmlns:a16="http://schemas.microsoft.com/office/drawing/2014/main" id="{BF3642D3-8604-2689-BB8A-11C89DC6704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5" name="Picture 214" descr="A picture containing electronics&#10;&#10;Description automatically generated">
              <a:extLst>
                <a:ext uri="{FF2B5EF4-FFF2-40B4-BE49-F238E27FC236}">
                  <a16:creationId xmlns:a16="http://schemas.microsoft.com/office/drawing/2014/main" id="{E13C1588-508D-D23C-892E-3CDDD2A7B6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6" name="Group 215">
            <a:extLst>
              <a:ext uri="{FF2B5EF4-FFF2-40B4-BE49-F238E27FC236}">
                <a16:creationId xmlns:a16="http://schemas.microsoft.com/office/drawing/2014/main" id="{31C58E9F-A87F-9EF5-20A8-D7AB6AA33A4F}"/>
              </a:ext>
            </a:extLst>
          </p:cNvPr>
          <p:cNvGrpSpPr/>
          <p:nvPr/>
        </p:nvGrpSpPr>
        <p:grpSpPr>
          <a:xfrm>
            <a:off x="6102471" y="-2667182"/>
            <a:ext cx="1523919" cy="1508441"/>
            <a:chOff x="-1086098" y="5127259"/>
            <a:chExt cx="1523919" cy="1508441"/>
          </a:xfrm>
        </p:grpSpPr>
        <p:sp>
          <p:nvSpPr>
            <p:cNvPr id="217" name="Teardrop 216">
              <a:extLst>
                <a:ext uri="{FF2B5EF4-FFF2-40B4-BE49-F238E27FC236}">
                  <a16:creationId xmlns:a16="http://schemas.microsoft.com/office/drawing/2014/main" id="{F2492C72-17D8-44B3-7E62-16DC6D851C7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8" name="Picture 217" descr="A picture containing electronics&#10;&#10;Description automatically generated">
              <a:extLst>
                <a:ext uri="{FF2B5EF4-FFF2-40B4-BE49-F238E27FC236}">
                  <a16:creationId xmlns:a16="http://schemas.microsoft.com/office/drawing/2014/main" id="{D216C2F2-5663-DC01-48BA-594158BAB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9" name="Group 218">
            <a:extLst>
              <a:ext uri="{FF2B5EF4-FFF2-40B4-BE49-F238E27FC236}">
                <a16:creationId xmlns:a16="http://schemas.microsoft.com/office/drawing/2014/main" id="{39A2599E-D047-3742-12D0-75EEE7D1D788}"/>
              </a:ext>
            </a:extLst>
          </p:cNvPr>
          <p:cNvGrpSpPr/>
          <p:nvPr/>
        </p:nvGrpSpPr>
        <p:grpSpPr>
          <a:xfrm>
            <a:off x="7304689" y="-2684827"/>
            <a:ext cx="1523919" cy="1508441"/>
            <a:chOff x="-1086098" y="5127259"/>
            <a:chExt cx="1523919" cy="1508441"/>
          </a:xfrm>
        </p:grpSpPr>
        <p:sp>
          <p:nvSpPr>
            <p:cNvPr id="220" name="Teardrop 219">
              <a:extLst>
                <a:ext uri="{FF2B5EF4-FFF2-40B4-BE49-F238E27FC236}">
                  <a16:creationId xmlns:a16="http://schemas.microsoft.com/office/drawing/2014/main" id="{6A9BF513-B25D-9C99-991B-0C436252AB7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1" name="Picture 220" descr="A picture containing electronics&#10;&#10;Description automatically generated">
              <a:extLst>
                <a:ext uri="{FF2B5EF4-FFF2-40B4-BE49-F238E27FC236}">
                  <a16:creationId xmlns:a16="http://schemas.microsoft.com/office/drawing/2014/main" id="{CB6CCEE3-7C3C-0044-D78D-9D526A2F72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22" name="Group 221">
            <a:extLst>
              <a:ext uri="{FF2B5EF4-FFF2-40B4-BE49-F238E27FC236}">
                <a16:creationId xmlns:a16="http://schemas.microsoft.com/office/drawing/2014/main" id="{3603A3D7-FEC9-E9C3-E636-583B7585A31D}"/>
              </a:ext>
            </a:extLst>
          </p:cNvPr>
          <p:cNvGrpSpPr/>
          <p:nvPr/>
        </p:nvGrpSpPr>
        <p:grpSpPr>
          <a:xfrm>
            <a:off x="8539016" y="-2700104"/>
            <a:ext cx="1523919" cy="1508441"/>
            <a:chOff x="-1086098" y="5127259"/>
            <a:chExt cx="1523919" cy="1508441"/>
          </a:xfrm>
        </p:grpSpPr>
        <p:sp>
          <p:nvSpPr>
            <p:cNvPr id="223" name="Teardrop 222">
              <a:extLst>
                <a:ext uri="{FF2B5EF4-FFF2-40B4-BE49-F238E27FC236}">
                  <a16:creationId xmlns:a16="http://schemas.microsoft.com/office/drawing/2014/main" id="{17D4CED2-D64E-7AA5-01C1-53AF0C848F8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4" name="Picture 223" descr="A picture containing electronics&#10;&#10;Description automatically generated">
              <a:extLst>
                <a:ext uri="{FF2B5EF4-FFF2-40B4-BE49-F238E27FC236}">
                  <a16:creationId xmlns:a16="http://schemas.microsoft.com/office/drawing/2014/main" id="{DD20F9CE-CDA5-41F2-6169-4771B41F49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25" name="Group 224">
            <a:extLst>
              <a:ext uri="{FF2B5EF4-FFF2-40B4-BE49-F238E27FC236}">
                <a16:creationId xmlns:a16="http://schemas.microsoft.com/office/drawing/2014/main" id="{73E4B0A3-79F1-6626-E24E-88E2EF50E57D}"/>
              </a:ext>
            </a:extLst>
          </p:cNvPr>
          <p:cNvGrpSpPr/>
          <p:nvPr/>
        </p:nvGrpSpPr>
        <p:grpSpPr>
          <a:xfrm>
            <a:off x="9776539" y="-2717471"/>
            <a:ext cx="1523919" cy="1508441"/>
            <a:chOff x="-1086098" y="5127259"/>
            <a:chExt cx="1523919" cy="1508441"/>
          </a:xfrm>
        </p:grpSpPr>
        <p:sp>
          <p:nvSpPr>
            <p:cNvPr id="226" name="Teardrop 225">
              <a:extLst>
                <a:ext uri="{FF2B5EF4-FFF2-40B4-BE49-F238E27FC236}">
                  <a16:creationId xmlns:a16="http://schemas.microsoft.com/office/drawing/2014/main" id="{3D1FE5E8-8EDB-0BF8-B0E9-A044AA2DBE0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7" name="Picture 226" descr="A picture containing electronics&#10;&#10;Description automatically generated">
              <a:extLst>
                <a:ext uri="{FF2B5EF4-FFF2-40B4-BE49-F238E27FC236}">
                  <a16:creationId xmlns:a16="http://schemas.microsoft.com/office/drawing/2014/main" id="{4F9442DA-0B40-EBF4-1AD2-A36D36B439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28" name="Group 227">
            <a:extLst>
              <a:ext uri="{FF2B5EF4-FFF2-40B4-BE49-F238E27FC236}">
                <a16:creationId xmlns:a16="http://schemas.microsoft.com/office/drawing/2014/main" id="{9DED7665-B618-79A8-7122-835AA6CE4190}"/>
              </a:ext>
            </a:extLst>
          </p:cNvPr>
          <p:cNvGrpSpPr/>
          <p:nvPr/>
        </p:nvGrpSpPr>
        <p:grpSpPr>
          <a:xfrm>
            <a:off x="-5390" y="-3882804"/>
            <a:ext cx="1523919" cy="1508441"/>
            <a:chOff x="-1086098" y="5127259"/>
            <a:chExt cx="1523919" cy="1508441"/>
          </a:xfrm>
        </p:grpSpPr>
        <p:sp>
          <p:nvSpPr>
            <p:cNvPr id="229" name="Teardrop 228">
              <a:extLst>
                <a:ext uri="{FF2B5EF4-FFF2-40B4-BE49-F238E27FC236}">
                  <a16:creationId xmlns:a16="http://schemas.microsoft.com/office/drawing/2014/main" id="{C6AE6CA1-F80A-24F8-440D-9B7598E5E96E}"/>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0" name="Picture 229" descr="A picture containing electronics&#10;&#10;Description automatically generated">
              <a:extLst>
                <a:ext uri="{FF2B5EF4-FFF2-40B4-BE49-F238E27FC236}">
                  <a16:creationId xmlns:a16="http://schemas.microsoft.com/office/drawing/2014/main" id="{C28916E2-0DE1-A225-867E-78D63EB2A2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31" name="Group 230">
            <a:extLst>
              <a:ext uri="{FF2B5EF4-FFF2-40B4-BE49-F238E27FC236}">
                <a16:creationId xmlns:a16="http://schemas.microsoft.com/office/drawing/2014/main" id="{3D6F147C-D841-C6D0-E101-73F74F9C5CE9}"/>
              </a:ext>
            </a:extLst>
          </p:cNvPr>
          <p:cNvGrpSpPr/>
          <p:nvPr/>
        </p:nvGrpSpPr>
        <p:grpSpPr>
          <a:xfrm>
            <a:off x="1166186" y="-3909766"/>
            <a:ext cx="1523919" cy="1508441"/>
            <a:chOff x="-1086098" y="5127259"/>
            <a:chExt cx="1523919" cy="1508441"/>
          </a:xfrm>
        </p:grpSpPr>
        <p:sp>
          <p:nvSpPr>
            <p:cNvPr id="232" name="Teardrop 231">
              <a:extLst>
                <a:ext uri="{FF2B5EF4-FFF2-40B4-BE49-F238E27FC236}">
                  <a16:creationId xmlns:a16="http://schemas.microsoft.com/office/drawing/2014/main" id="{F2EAE496-D975-B739-A3E9-09D9D41CE02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3" name="Picture 232" descr="A picture containing electronics&#10;&#10;Description automatically generated">
              <a:extLst>
                <a:ext uri="{FF2B5EF4-FFF2-40B4-BE49-F238E27FC236}">
                  <a16:creationId xmlns:a16="http://schemas.microsoft.com/office/drawing/2014/main" id="{33B70182-EDB8-4993-F290-D9F0F816B0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34" name="Group 233">
            <a:extLst>
              <a:ext uri="{FF2B5EF4-FFF2-40B4-BE49-F238E27FC236}">
                <a16:creationId xmlns:a16="http://schemas.microsoft.com/office/drawing/2014/main" id="{F25F6B58-AB03-7A65-5E4C-20D47D3E4746}"/>
              </a:ext>
            </a:extLst>
          </p:cNvPr>
          <p:cNvGrpSpPr/>
          <p:nvPr/>
        </p:nvGrpSpPr>
        <p:grpSpPr>
          <a:xfrm>
            <a:off x="2407703" y="-3909766"/>
            <a:ext cx="1523919" cy="1508441"/>
            <a:chOff x="-1086098" y="5127259"/>
            <a:chExt cx="1523919" cy="1508441"/>
          </a:xfrm>
        </p:grpSpPr>
        <p:sp>
          <p:nvSpPr>
            <p:cNvPr id="235" name="Teardrop 234">
              <a:extLst>
                <a:ext uri="{FF2B5EF4-FFF2-40B4-BE49-F238E27FC236}">
                  <a16:creationId xmlns:a16="http://schemas.microsoft.com/office/drawing/2014/main" id="{2439967C-8767-C3AE-3A6B-A2141B2918D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6" name="Picture 235" descr="A picture containing electronics&#10;&#10;Description automatically generated">
              <a:extLst>
                <a:ext uri="{FF2B5EF4-FFF2-40B4-BE49-F238E27FC236}">
                  <a16:creationId xmlns:a16="http://schemas.microsoft.com/office/drawing/2014/main" id="{7C50FECB-317D-A0B5-FACF-9AEB788958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37" name="Group 236">
            <a:extLst>
              <a:ext uri="{FF2B5EF4-FFF2-40B4-BE49-F238E27FC236}">
                <a16:creationId xmlns:a16="http://schemas.microsoft.com/office/drawing/2014/main" id="{25EC1395-4474-E8DC-8FFB-6F1647889E71}"/>
              </a:ext>
            </a:extLst>
          </p:cNvPr>
          <p:cNvGrpSpPr/>
          <p:nvPr/>
        </p:nvGrpSpPr>
        <p:grpSpPr>
          <a:xfrm>
            <a:off x="3675360" y="-3925689"/>
            <a:ext cx="1523919" cy="1508441"/>
            <a:chOff x="-1086098" y="5127259"/>
            <a:chExt cx="1523919" cy="1508441"/>
          </a:xfrm>
        </p:grpSpPr>
        <p:sp>
          <p:nvSpPr>
            <p:cNvPr id="238" name="Teardrop 237">
              <a:extLst>
                <a:ext uri="{FF2B5EF4-FFF2-40B4-BE49-F238E27FC236}">
                  <a16:creationId xmlns:a16="http://schemas.microsoft.com/office/drawing/2014/main" id="{8119BA32-F091-7447-EAE4-BA7F3D611F9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9" name="Picture 238" descr="A picture containing electronics&#10;&#10;Description automatically generated">
              <a:extLst>
                <a:ext uri="{FF2B5EF4-FFF2-40B4-BE49-F238E27FC236}">
                  <a16:creationId xmlns:a16="http://schemas.microsoft.com/office/drawing/2014/main" id="{F553AD21-AF13-40E6-4D7B-A8D2D1197A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40" name="Group 239">
            <a:extLst>
              <a:ext uri="{FF2B5EF4-FFF2-40B4-BE49-F238E27FC236}">
                <a16:creationId xmlns:a16="http://schemas.microsoft.com/office/drawing/2014/main" id="{9367DBD7-2C75-D31D-8A92-62D17D0E74F8}"/>
              </a:ext>
            </a:extLst>
          </p:cNvPr>
          <p:cNvGrpSpPr/>
          <p:nvPr/>
        </p:nvGrpSpPr>
        <p:grpSpPr>
          <a:xfrm>
            <a:off x="4946213" y="-3910080"/>
            <a:ext cx="1523919" cy="1508441"/>
            <a:chOff x="-1086098" y="5127259"/>
            <a:chExt cx="1523919" cy="1508441"/>
          </a:xfrm>
        </p:grpSpPr>
        <p:sp>
          <p:nvSpPr>
            <p:cNvPr id="241" name="Teardrop 240">
              <a:extLst>
                <a:ext uri="{FF2B5EF4-FFF2-40B4-BE49-F238E27FC236}">
                  <a16:creationId xmlns:a16="http://schemas.microsoft.com/office/drawing/2014/main" id="{EA71625F-859A-BEE9-EC26-0412C45E85D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2" name="Picture 241" descr="A picture containing electronics&#10;&#10;Description automatically generated">
              <a:extLst>
                <a:ext uri="{FF2B5EF4-FFF2-40B4-BE49-F238E27FC236}">
                  <a16:creationId xmlns:a16="http://schemas.microsoft.com/office/drawing/2014/main" id="{F57495BB-71F8-5E80-CED5-7C7E6B54CB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43" name="Group 242">
            <a:extLst>
              <a:ext uri="{FF2B5EF4-FFF2-40B4-BE49-F238E27FC236}">
                <a16:creationId xmlns:a16="http://schemas.microsoft.com/office/drawing/2014/main" id="{CC9772FC-97C9-9103-824F-8D7F867BB6FB}"/>
              </a:ext>
            </a:extLst>
          </p:cNvPr>
          <p:cNvGrpSpPr/>
          <p:nvPr/>
        </p:nvGrpSpPr>
        <p:grpSpPr>
          <a:xfrm>
            <a:off x="6183736" y="-3892768"/>
            <a:ext cx="1523919" cy="1508441"/>
            <a:chOff x="-1086098" y="5127259"/>
            <a:chExt cx="1523919" cy="1508441"/>
          </a:xfrm>
        </p:grpSpPr>
        <p:sp>
          <p:nvSpPr>
            <p:cNvPr id="244" name="Teardrop 243">
              <a:extLst>
                <a:ext uri="{FF2B5EF4-FFF2-40B4-BE49-F238E27FC236}">
                  <a16:creationId xmlns:a16="http://schemas.microsoft.com/office/drawing/2014/main" id="{F8B2A996-6813-57B0-DDD0-BC82F6EEBA6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5" name="Picture 244" descr="A picture containing electronics&#10;&#10;Description automatically generated">
              <a:extLst>
                <a:ext uri="{FF2B5EF4-FFF2-40B4-BE49-F238E27FC236}">
                  <a16:creationId xmlns:a16="http://schemas.microsoft.com/office/drawing/2014/main" id="{DF91C1E9-D4E0-0E29-D76C-4894C71447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46" name="Group 245">
            <a:extLst>
              <a:ext uri="{FF2B5EF4-FFF2-40B4-BE49-F238E27FC236}">
                <a16:creationId xmlns:a16="http://schemas.microsoft.com/office/drawing/2014/main" id="{A8392055-9B6B-46C7-7CC2-BAA08A055F3D}"/>
              </a:ext>
            </a:extLst>
          </p:cNvPr>
          <p:cNvGrpSpPr/>
          <p:nvPr/>
        </p:nvGrpSpPr>
        <p:grpSpPr>
          <a:xfrm>
            <a:off x="7385954" y="-3910413"/>
            <a:ext cx="1523919" cy="1508441"/>
            <a:chOff x="-1086098" y="5127259"/>
            <a:chExt cx="1523919" cy="1508441"/>
          </a:xfrm>
        </p:grpSpPr>
        <p:sp>
          <p:nvSpPr>
            <p:cNvPr id="247" name="Teardrop 246">
              <a:extLst>
                <a:ext uri="{FF2B5EF4-FFF2-40B4-BE49-F238E27FC236}">
                  <a16:creationId xmlns:a16="http://schemas.microsoft.com/office/drawing/2014/main" id="{377AA683-40F0-2DB6-E74E-5A12817E54B5}"/>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8" name="Picture 247" descr="A picture containing electronics&#10;&#10;Description automatically generated">
              <a:extLst>
                <a:ext uri="{FF2B5EF4-FFF2-40B4-BE49-F238E27FC236}">
                  <a16:creationId xmlns:a16="http://schemas.microsoft.com/office/drawing/2014/main" id="{CA695C6B-FF31-CD22-BFB5-1AA6823E77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49" name="Group 248">
            <a:extLst>
              <a:ext uri="{FF2B5EF4-FFF2-40B4-BE49-F238E27FC236}">
                <a16:creationId xmlns:a16="http://schemas.microsoft.com/office/drawing/2014/main" id="{0C8DDB82-2DF9-8869-1C24-A11CC91BF1AA}"/>
              </a:ext>
            </a:extLst>
          </p:cNvPr>
          <p:cNvGrpSpPr/>
          <p:nvPr/>
        </p:nvGrpSpPr>
        <p:grpSpPr>
          <a:xfrm>
            <a:off x="8620281" y="-3925690"/>
            <a:ext cx="1523919" cy="1508441"/>
            <a:chOff x="-1086098" y="5127259"/>
            <a:chExt cx="1523919" cy="1508441"/>
          </a:xfrm>
        </p:grpSpPr>
        <p:sp>
          <p:nvSpPr>
            <p:cNvPr id="250" name="Teardrop 249">
              <a:extLst>
                <a:ext uri="{FF2B5EF4-FFF2-40B4-BE49-F238E27FC236}">
                  <a16:creationId xmlns:a16="http://schemas.microsoft.com/office/drawing/2014/main" id="{DD3BA47F-7B1B-8BFD-5B4C-C144E637312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1" name="Picture 250" descr="A picture containing electronics&#10;&#10;Description automatically generated">
              <a:extLst>
                <a:ext uri="{FF2B5EF4-FFF2-40B4-BE49-F238E27FC236}">
                  <a16:creationId xmlns:a16="http://schemas.microsoft.com/office/drawing/2014/main" id="{EA2188E2-3C33-C2AF-4B09-CD35AFF9A6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52" name="Group 251">
            <a:extLst>
              <a:ext uri="{FF2B5EF4-FFF2-40B4-BE49-F238E27FC236}">
                <a16:creationId xmlns:a16="http://schemas.microsoft.com/office/drawing/2014/main" id="{37176E29-ACF3-B147-B3B0-CEC69D7B10CC}"/>
              </a:ext>
            </a:extLst>
          </p:cNvPr>
          <p:cNvGrpSpPr/>
          <p:nvPr/>
        </p:nvGrpSpPr>
        <p:grpSpPr>
          <a:xfrm>
            <a:off x="9857804" y="-3943057"/>
            <a:ext cx="1523919" cy="1508441"/>
            <a:chOff x="-1086098" y="5127259"/>
            <a:chExt cx="1523919" cy="1508441"/>
          </a:xfrm>
        </p:grpSpPr>
        <p:sp>
          <p:nvSpPr>
            <p:cNvPr id="253" name="Teardrop 252">
              <a:extLst>
                <a:ext uri="{FF2B5EF4-FFF2-40B4-BE49-F238E27FC236}">
                  <a16:creationId xmlns:a16="http://schemas.microsoft.com/office/drawing/2014/main" id="{1A161368-6B93-51C0-FC63-0B2E2454DFB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4" name="Picture 253" descr="A picture containing electronics&#10;&#10;Description automatically generated">
              <a:extLst>
                <a:ext uri="{FF2B5EF4-FFF2-40B4-BE49-F238E27FC236}">
                  <a16:creationId xmlns:a16="http://schemas.microsoft.com/office/drawing/2014/main" id="{A3A34378-86DE-AFAE-6D72-E66B20BB29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55" name="Group 254">
            <a:extLst>
              <a:ext uri="{FF2B5EF4-FFF2-40B4-BE49-F238E27FC236}">
                <a16:creationId xmlns:a16="http://schemas.microsoft.com/office/drawing/2014/main" id="{86297B91-679E-3041-D91D-65E349128979}"/>
              </a:ext>
            </a:extLst>
          </p:cNvPr>
          <p:cNvGrpSpPr/>
          <p:nvPr/>
        </p:nvGrpSpPr>
        <p:grpSpPr>
          <a:xfrm>
            <a:off x="-65955" y="-5071823"/>
            <a:ext cx="1523919" cy="1508441"/>
            <a:chOff x="-1086098" y="5127259"/>
            <a:chExt cx="1523919" cy="1508441"/>
          </a:xfrm>
        </p:grpSpPr>
        <p:sp>
          <p:nvSpPr>
            <p:cNvPr id="256" name="Teardrop 255">
              <a:extLst>
                <a:ext uri="{FF2B5EF4-FFF2-40B4-BE49-F238E27FC236}">
                  <a16:creationId xmlns:a16="http://schemas.microsoft.com/office/drawing/2014/main" id="{C2BF7741-7884-0565-6BA3-225648D8A7C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7" name="Picture 256" descr="A picture containing electronics&#10;&#10;Description automatically generated">
              <a:extLst>
                <a:ext uri="{FF2B5EF4-FFF2-40B4-BE49-F238E27FC236}">
                  <a16:creationId xmlns:a16="http://schemas.microsoft.com/office/drawing/2014/main" id="{118653FF-11DF-AFE8-EC23-BB7AD97CF1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58" name="Group 257">
            <a:extLst>
              <a:ext uri="{FF2B5EF4-FFF2-40B4-BE49-F238E27FC236}">
                <a16:creationId xmlns:a16="http://schemas.microsoft.com/office/drawing/2014/main" id="{58840034-7C7C-551C-77E7-CE2E0B1265C1}"/>
              </a:ext>
            </a:extLst>
          </p:cNvPr>
          <p:cNvGrpSpPr/>
          <p:nvPr/>
        </p:nvGrpSpPr>
        <p:grpSpPr>
          <a:xfrm>
            <a:off x="1105621" y="-5098785"/>
            <a:ext cx="1523919" cy="1508441"/>
            <a:chOff x="-1086098" y="5127259"/>
            <a:chExt cx="1523919" cy="1508441"/>
          </a:xfrm>
        </p:grpSpPr>
        <p:sp>
          <p:nvSpPr>
            <p:cNvPr id="259" name="Teardrop 258">
              <a:extLst>
                <a:ext uri="{FF2B5EF4-FFF2-40B4-BE49-F238E27FC236}">
                  <a16:creationId xmlns:a16="http://schemas.microsoft.com/office/drawing/2014/main" id="{87B656FE-D375-E31D-18C3-971B137FDC4E}"/>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0" name="Picture 259" descr="A picture containing electronics&#10;&#10;Description automatically generated">
              <a:extLst>
                <a:ext uri="{FF2B5EF4-FFF2-40B4-BE49-F238E27FC236}">
                  <a16:creationId xmlns:a16="http://schemas.microsoft.com/office/drawing/2014/main" id="{EB2DD9FC-C996-7162-7A01-17F2A9F49A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61" name="Group 260">
            <a:extLst>
              <a:ext uri="{FF2B5EF4-FFF2-40B4-BE49-F238E27FC236}">
                <a16:creationId xmlns:a16="http://schemas.microsoft.com/office/drawing/2014/main" id="{BE626EF2-64D0-E4DA-EEE4-7D45FFFDDEF2}"/>
              </a:ext>
            </a:extLst>
          </p:cNvPr>
          <p:cNvGrpSpPr/>
          <p:nvPr/>
        </p:nvGrpSpPr>
        <p:grpSpPr>
          <a:xfrm>
            <a:off x="2347138" y="-5098785"/>
            <a:ext cx="1523919" cy="1508441"/>
            <a:chOff x="-1086098" y="5127259"/>
            <a:chExt cx="1523919" cy="1508441"/>
          </a:xfrm>
        </p:grpSpPr>
        <p:sp>
          <p:nvSpPr>
            <p:cNvPr id="262" name="Teardrop 261">
              <a:extLst>
                <a:ext uri="{FF2B5EF4-FFF2-40B4-BE49-F238E27FC236}">
                  <a16:creationId xmlns:a16="http://schemas.microsoft.com/office/drawing/2014/main" id="{6A5D8784-5EF0-DFB8-6AD0-C43E27D95255}"/>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3" name="Picture 262" descr="A picture containing electronics&#10;&#10;Description automatically generated">
              <a:extLst>
                <a:ext uri="{FF2B5EF4-FFF2-40B4-BE49-F238E27FC236}">
                  <a16:creationId xmlns:a16="http://schemas.microsoft.com/office/drawing/2014/main" id="{E0CA67F4-F3A7-BE60-E924-FC0F0ABCD3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64" name="Group 263">
            <a:extLst>
              <a:ext uri="{FF2B5EF4-FFF2-40B4-BE49-F238E27FC236}">
                <a16:creationId xmlns:a16="http://schemas.microsoft.com/office/drawing/2014/main" id="{13102870-284B-5E9B-02FD-A2EE2B3D23CB}"/>
              </a:ext>
            </a:extLst>
          </p:cNvPr>
          <p:cNvGrpSpPr/>
          <p:nvPr/>
        </p:nvGrpSpPr>
        <p:grpSpPr>
          <a:xfrm>
            <a:off x="3614795" y="-5114708"/>
            <a:ext cx="1523919" cy="1508441"/>
            <a:chOff x="-1086098" y="5127259"/>
            <a:chExt cx="1523919" cy="1508441"/>
          </a:xfrm>
        </p:grpSpPr>
        <p:sp>
          <p:nvSpPr>
            <p:cNvPr id="265" name="Teardrop 264">
              <a:extLst>
                <a:ext uri="{FF2B5EF4-FFF2-40B4-BE49-F238E27FC236}">
                  <a16:creationId xmlns:a16="http://schemas.microsoft.com/office/drawing/2014/main" id="{159D760F-731E-F9B5-9EAE-B9DFAD83340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6" name="Picture 265" descr="A picture containing electronics&#10;&#10;Description automatically generated">
              <a:extLst>
                <a:ext uri="{FF2B5EF4-FFF2-40B4-BE49-F238E27FC236}">
                  <a16:creationId xmlns:a16="http://schemas.microsoft.com/office/drawing/2014/main" id="{9178390B-86BF-38F0-F233-81F57FCDA2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67" name="Group 266">
            <a:extLst>
              <a:ext uri="{FF2B5EF4-FFF2-40B4-BE49-F238E27FC236}">
                <a16:creationId xmlns:a16="http://schemas.microsoft.com/office/drawing/2014/main" id="{429BDC49-1487-80A4-C30E-BB1BD4532CBD}"/>
              </a:ext>
            </a:extLst>
          </p:cNvPr>
          <p:cNvGrpSpPr/>
          <p:nvPr/>
        </p:nvGrpSpPr>
        <p:grpSpPr>
          <a:xfrm>
            <a:off x="4885648" y="-5099099"/>
            <a:ext cx="1523919" cy="1508441"/>
            <a:chOff x="-1086098" y="5127259"/>
            <a:chExt cx="1523919" cy="1508441"/>
          </a:xfrm>
        </p:grpSpPr>
        <p:sp>
          <p:nvSpPr>
            <p:cNvPr id="268" name="Teardrop 267">
              <a:extLst>
                <a:ext uri="{FF2B5EF4-FFF2-40B4-BE49-F238E27FC236}">
                  <a16:creationId xmlns:a16="http://schemas.microsoft.com/office/drawing/2014/main" id="{8ADE498A-FB7D-7156-5DA9-1967A99DF87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9" name="Picture 268" descr="A picture containing electronics&#10;&#10;Description automatically generated">
              <a:extLst>
                <a:ext uri="{FF2B5EF4-FFF2-40B4-BE49-F238E27FC236}">
                  <a16:creationId xmlns:a16="http://schemas.microsoft.com/office/drawing/2014/main" id="{616BD660-B2B6-2FC6-31C7-01E54ABA21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70" name="Group 269">
            <a:extLst>
              <a:ext uri="{FF2B5EF4-FFF2-40B4-BE49-F238E27FC236}">
                <a16:creationId xmlns:a16="http://schemas.microsoft.com/office/drawing/2014/main" id="{140B2C11-2B7A-9197-44D2-CC9637FA2418}"/>
              </a:ext>
            </a:extLst>
          </p:cNvPr>
          <p:cNvGrpSpPr/>
          <p:nvPr/>
        </p:nvGrpSpPr>
        <p:grpSpPr>
          <a:xfrm>
            <a:off x="6123171" y="-5081787"/>
            <a:ext cx="1523919" cy="1508441"/>
            <a:chOff x="-1086098" y="5127259"/>
            <a:chExt cx="1523919" cy="1508441"/>
          </a:xfrm>
        </p:grpSpPr>
        <p:sp>
          <p:nvSpPr>
            <p:cNvPr id="271" name="Teardrop 270">
              <a:extLst>
                <a:ext uri="{FF2B5EF4-FFF2-40B4-BE49-F238E27FC236}">
                  <a16:creationId xmlns:a16="http://schemas.microsoft.com/office/drawing/2014/main" id="{293882A7-9FA5-9240-5B80-3B330AE592D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2" name="Picture 271" descr="A picture containing electronics&#10;&#10;Description automatically generated">
              <a:extLst>
                <a:ext uri="{FF2B5EF4-FFF2-40B4-BE49-F238E27FC236}">
                  <a16:creationId xmlns:a16="http://schemas.microsoft.com/office/drawing/2014/main" id="{738668BF-2B6D-DC9A-130C-01566064A4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73" name="Group 272">
            <a:extLst>
              <a:ext uri="{FF2B5EF4-FFF2-40B4-BE49-F238E27FC236}">
                <a16:creationId xmlns:a16="http://schemas.microsoft.com/office/drawing/2014/main" id="{9F0C9D98-9D2D-2E70-C11C-6D9EFB475E43}"/>
              </a:ext>
            </a:extLst>
          </p:cNvPr>
          <p:cNvGrpSpPr/>
          <p:nvPr/>
        </p:nvGrpSpPr>
        <p:grpSpPr>
          <a:xfrm>
            <a:off x="7325389" y="-5099432"/>
            <a:ext cx="1523919" cy="1508441"/>
            <a:chOff x="-1086098" y="5127259"/>
            <a:chExt cx="1523919" cy="1508441"/>
          </a:xfrm>
        </p:grpSpPr>
        <p:sp>
          <p:nvSpPr>
            <p:cNvPr id="274" name="Teardrop 273">
              <a:extLst>
                <a:ext uri="{FF2B5EF4-FFF2-40B4-BE49-F238E27FC236}">
                  <a16:creationId xmlns:a16="http://schemas.microsoft.com/office/drawing/2014/main" id="{09362672-20A4-2D8E-6F7A-402859CCEA3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5" name="Picture 274" descr="A picture containing electronics&#10;&#10;Description automatically generated">
              <a:extLst>
                <a:ext uri="{FF2B5EF4-FFF2-40B4-BE49-F238E27FC236}">
                  <a16:creationId xmlns:a16="http://schemas.microsoft.com/office/drawing/2014/main" id="{DB2F9C73-3168-972B-396F-7D198E870A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76" name="Group 275">
            <a:extLst>
              <a:ext uri="{FF2B5EF4-FFF2-40B4-BE49-F238E27FC236}">
                <a16:creationId xmlns:a16="http://schemas.microsoft.com/office/drawing/2014/main" id="{9302EC5E-024A-6177-7C14-155865891E09}"/>
              </a:ext>
            </a:extLst>
          </p:cNvPr>
          <p:cNvGrpSpPr/>
          <p:nvPr/>
        </p:nvGrpSpPr>
        <p:grpSpPr>
          <a:xfrm>
            <a:off x="8559716" y="-5114709"/>
            <a:ext cx="1523919" cy="1508441"/>
            <a:chOff x="-1086098" y="5127259"/>
            <a:chExt cx="1523919" cy="1508441"/>
          </a:xfrm>
        </p:grpSpPr>
        <p:sp>
          <p:nvSpPr>
            <p:cNvPr id="277" name="Teardrop 276">
              <a:extLst>
                <a:ext uri="{FF2B5EF4-FFF2-40B4-BE49-F238E27FC236}">
                  <a16:creationId xmlns:a16="http://schemas.microsoft.com/office/drawing/2014/main" id="{5925220B-3E2E-4C58-16AF-E51A99FB583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8" name="Picture 277" descr="A picture containing electronics&#10;&#10;Description automatically generated">
              <a:extLst>
                <a:ext uri="{FF2B5EF4-FFF2-40B4-BE49-F238E27FC236}">
                  <a16:creationId xmlns:a16="http://schemas.microsoft.com/office/drawing/2014/main" id="{6A957372-3EB5-1B27-EA92-86018561D6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79" name="Group 278">
            <a:extLst>
              <a:ext uri="{FF2B5EF4-FFF2-40B4-BE49-F238E27FC236}">
                <a16:creationId xmlns:a16="http://schemas.microsoft.com/office/drawing/2014/main" id="{9218B3DD-BE8A-BE03-277A-2B8A4D99CAD2}"/>
              </a:ext>
            </a:extLst>
          </p:cNvPr>
          <p:cNvGrpSpPr/>
          <p:nvPr/>
        </p:nvGrpSpPr>
        <p:grpSpPr>
          <a:xfrm>
            <a:off x="9797239" y="-5132076"/>
            <a:ext cx="1523919" cy="1508441"/>
            <a:chOff x="-1086098" y="5127259"/>
            <a:chExt cx="1523919" cy="1508441"/>
          </a:xfrm>
        </p:grpSpPr>
        <p:sp>
          <p:nvSpPr>
            <p:cNvPr id="280" name="Teardrop 279">
              <a:extLst>
                <a:ext uri="{FF2B5EF4-FFF2-40B4-BE49-F238E27FC236}">
                  <a16:creationId xmlns:a16="http://schemas.microsoft.com/office/drawing/2014/main" id="{B7EF75F7-1AE2-1544-9B9D-B3D5E2479AE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1" name="Picture 280" descr="A picture containing electronics&#10;&#10;Description automatically generated">
              <a:extLst>
                <a:ext uri="{FF2B5EF4-FFF2-40B4-BE49-F238E27FC236}">
                  <a16:creationId xmlns:a16="http://schemas.microsoft.com/office/drawing/2014/main" id="{E70620D3-7229-B91A-EEEE-F5B8F1DB4E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82" name="Group 281">
            <a:extLst>
              <a:ext uri="{FF2B5EF4-FFF2-40B4-BE49-F238E27FC236}">
                <a16:creationId xmlns:a16="http://schemas.microsoft.com/office/drawing/2014/main" id="{AACC2EFC-B164-12DA-AD19-417F73F103B2}"/>
              </a:ext>
            </a:extLst>
          </p:cNvPr>
          <p:cNvGrpSpPr/>
          <p:nvPr/>
        </p:nvGrpSpPr>
        <p:grpSpPr>
          <a:xfrm>
            <a:off x="-96319" y="-6292571"/>
            <a:ext cx="1523919" cy="1508441"/>
            <a:chOff x="-1086098" y="5127259"/>
            <a:chExt cx="1523919" cy="1508441"/>
          </a:xfrm>
        </p:grpSpPr>
        <p:sp>
          <p:nvSpPr>
            <p:cNvPr id="283" name="Teardrop 282">
              <a:extLst>
                <a:ext uri="{FF2B5EF4-FFF2-40B4-BE49-F238E27FC236}">
                  <a16:creationId xmlns:a16="http://schemas.microsoft.com/office/drawing/2014/main" id="{9B9D1090-9DC8-89CC-E7C2-3D11C74928F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4" name="Picture 283" descr="A picture containing electronics&#10;&#10;Description automatically generated">
              <a:extLst>
                <a:ext uri="{FF2B5EF4-FFF2-40B4-BE49-F238E27FC236}">
                  <a16:creationId xmlns:a16="http://schemas.microsoft.com/office/drawing/2014/main" id="{B7CAC9BC-CBF6-1C63-4BC4-AD6A76C430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85" name="Group 284">
            <a:extLst>
              <a:ext uri="{FF2B5EF4-FFF2-40B4-BE49-F238E27FC236}">
                <a16:creationId xmlns:a16="http://schemas.microsoft.com/office/drawing/2014/main" id="{ABD0F157-17A8-82D2-10B9-F01BA2483D70}"/>
              </a:ext>
            </a:extLst>
          </p:cNvPr>
          <p:cNvGrpSpPr/>
          <p:nvPr/>
        </p:nvGrpSpPr>
        <p:grpSpPr>
          <a:xfrm>
            <a:off x="1075257" y="-6319533"/>
            <a:ext cx="1523919" cy="1508441"/>
            <a:chOff x="-1086098" y="5127259"/>
            <a:chExt cx="1523919" cy="1508441"/>
          </a:xfrm>
        </p:grpSpPr>
        <p:sp>
          <p:nvSpPr>
            <p:cNvPr id="286" name="Teardrop 285">
              <a:extLst>
                <a:ext uri="{FF2B5EF4-FFF2-40B4-BE49-F238E27FC236}">
                  <a16:creationId xmlns:a16="http://schemas.microsoft.com/office/drawing/2014/main" id="{3C84535D-920C-99A7-9E42-B09D0A86016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7" name="Picture 286" descr="A picture containing electronics&#10;&#10;Description automatically generated">
              <a:extLst>
                <a:ext uri="{FF2B5EF4-FFF2-40B4-BE49-F238E27FC236}">
                  <a16:creationId xmlns:a16="http://schemas.microsoft.com/office/drawing/2014/main" id="{DB690A20-F4F0-047D-AA72-98EF09AA2E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88" name="Group 287">
            <a:extLst>
              <a:ext uri="{FF2B5EF4-FFF2-40B4-BE49-F238E27FC236}">
                <a16:creationId xmlns:a16="http://schemas.microsoft.com/office/drawing/2014/main" id="{8A8A2F76-644F-A8B9-1A18-3B9E00A152BA}"/>
              </a:ext>
            </a:extLst>
          </p:cNvPr>
          <p:cNvGrpSpPr/>
          <p:nvPr/>
        </p:nvGrpSpPr>
        <p:grpSpPr>
          <a:xfrm>
            <a:off x="2316774" y="-6319533"/>
            <a:ext cx="1523919" cy="1508441"/>
            <a:chOff x="-1086098" y="5127259"/>
            <a:chExt cx="1523919" cy="1508441"/>
          </a:xfrm>
        </p:grpSpPr>
        <p:sp>
          <p:nvSpPr>
            <p:cNvPr id="289" name="Teardrop 288">
              <a:extLst>
                <a:ext uri="{FF2B5EF4-FFF2-40B4-BE49-F238E27FC236}">
                  <a16:creationId xmlns:a16="http://schemas.microsoft.com/office/drawing/2014/main" id="{61C6E1A6-ACF9-5B35-6F24-C8842BFB2E2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0" name="Picture 289" descr="A picture containing electronics&#10;&#10;Description automatically generated">
              <a:extLst>
                <a:ext uri="{FF2B5EF4-FFF2-40B4-BE49-F238E27FC236}">
                  <a16:creationId xmlns:a16="http://schemas.microsoft.com/office/drawing/2014/main" id="{950EB70D-A89D-D8BF-DFC8-63CD839FDE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91" name="Group 290">
            <a:extLst>
              <a:ext uri="{FF2B5EF4-FFF2-40B4-BE49-F238E27FC236}">
                <a16:creationId xmlns:a16="http://schemas.microsoft.com/office/drawing/2014/main" id="{96CD4B67-E75A-3257-64F9-F9CEFD63A14D}"/>
              </a:ext>
            </a:extLst>
          </p:cNvPr>
          <p:cNvGrpSpPr/>
          <p:nvPr/>
        </p:nvGrpSpPr>
        <p:grpSpPr>
          <a:xfrm>
            <a:off x="3584431" y="-6335456"/>
            <a:ext cx="1523919" cy="1508441"/>
            <a:chOff x="-1086098" y="5127259"/>
            <a:chExt cx="1523919" cy="1508441"/>
          </a:xfrm>
        </p:grpSpPr>
        <p:sp>
          <p:nvSpPr>
            <p:cNvPr id="292" name="Teardrop 291">
              <a:extLst>
                <a:ext uri="{FF2B5EF4-FFF2-40B4-BE49-F238E27FC236}">
                  <a16:creationId xmlns:a16="http://schemas.microsoft.com/office/drawing/2014/main" id="{76925925-D45F-0F2C-B927-4E44900EB16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3" name="Picture 292" descr="A picture containing electronics&#10;&#10;Description automatically generated">
              <a:extLst>
                <a:ext uri="{FF2B5EF4-FFF2-40B4-BE49-F238E27FC236}">
                  <a16:creationId xmlns:a16="http://schemas.microsoft.com/office/drawing/2014/main" id="{F0A213D1-FA39-D3D5-20BF-6AFC807BE9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94" name="Group 293">
            <a:extLst>
              <a:ext uri="{FF2B5EF4-FFF2-40B4-BE49-F238E27FC236}">
                <a16:creationId xmlns:a16="http://schemas.microsoft.com/office/drawing/2014/main" id="{CFC6B26D-7EDA-6B1E-719D-0B69BEADB760}"/>
              </a:ext>
            </a:extLst>
          </p:cNvPr>
          <p:cNvGrpSpPr/>
          <p:nvPr/>
        </p:nvGrpSpPr>
        <p:grpSpPr>
          <a:xfrm>
            <a:off x="4855284" y="-6319847"/>
            <a:ext cx="1523919" cy="1508441"/>
            <a:chOff x="-1086098" y="5127259"/>
            <a:chExt cx="1523919" cy="1508441"/>
          </a:xfrm>
        </p:grpSpPr>
        <p:sp>
          <p:nvSpPr>
            <p:cNvPr id="295" name="Teardrop 294">
              <a:extLst>
                <a:ext uri="{FF2B5EF4-FFF2-40B4-BE49-F238E27FC236}">
                  <a16:creationId xmlns:a16="http://schemas.microsoft.com/office/drawing/2014/main" id="{6E671D5B-734A-3EAB-5974-2EE321F9970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6" name="Picture 295" descr="A picture containing electronics&#10;&#10;Description automatically generated">
              <a:extLst>
                <a:ext uri="{FF2B5EF4-FFF2-40B4-BE49-F238E27FC236}">
                  <a16:creationId xmlns:a16="http://schemas.microsoft.com/office/drawing/2014/main" id="{0F53D2BB-E770-FD09-A8B8-1E92D791D2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97" name="Group 296">
            <a:extLst>
              <a:ext uri="{FF2B5EF4-FFF2-40B4-BE49-F238E27FC236}">
                <a16:creationId xmlns:a16="http://schemas.microsoft.com/office/drawing/2014/main" id="{94BFABA8-7CE4-F5CA-3E71-8D86B60EB23B}"/>
              </a:ext>
            </a:extLst>
          </p:cNvPr>
          <p:cNvGrpSpPr/>
          <p:nvPr/>
        </p:nvGrpSpPr>
        <p:grpSpPr>
          <a:xfrm>
            <a:off x="6092807" y="-6302535"/>
            <a:ext cx="1523919" cy="1508441"/>
            <a:chOff x="-1086098" y="5127259"/>
            <a:chExt cx="1523919" cy="1508441"/>
          </a:xfrm>
        </p:grpSpPr>
        <p:sp>
          <p:nvSpPr>
            <p:cNvPr id="298" name="Teardrop 297">
              <a:extLst>
                <a:ext uri="{FF2B5EF4-FFF2-40B4-BE49-F238E27FC236}">
                  <a16:creationId xmlns:a16="http://schemas.microsoft.com/office/drawing/2014/main" id="{BA54EF86-D92B-00CF-B8D6-8AC15C70062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9" name="Picture 298" descr="A picture containing electronics&#10;&#10;Description automatically generated">
              <a:extLst>
                <a:ext uri="{FF2B5EF4-FFF2-40B4-BE49-F238E27FC236}">
                  <a16:creationId xmlns:a16="http://schemas.microsoft.com/office/drawing/2014/main" id="{01AA2333-E89C-E814-2AEA-E7F9576FBF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300" name="Group 299">
            <a:extLst>
              <a:ext uri="{FF2B5EF4-FFF2-40B4-BE49-F238E27FC236}">
                <a16:creationId xmlns:a16="http://schemas.microsoft.com/office/drawing/2014/main" id="{DE80C6B3-240E-2380-FDA6-BA40F8CDF51B}"/>
              </a:ext>
            </a:extLst>
          </p:cNvPr>
          <p:cNvGrpSpPr/>
          <p:nvPr/>
        </p:nvGrpSpPr>
        <p:grpSpPr>
          <a:xfrm>
            <a:off x="7295025" y="-6320180"/>
            <a:ext cx="1523919" cy="1508441"/>
            <a:chOff x="-1086098" y="5127259"/>
            <a:chExt cx="1523919" cy="1508441"/>
          </a:xfrm>
        </p:grpSpPr>
        <p:sp>
          <p:nvSpPr>
            <p:cNvPr id="301" name="Teardrop 300">
              <a:extLst>
                <a:ext uri="{FF2B5EF4-FFF2-40B4-BE49-F238E27FC236}">
                  <a16:creationId xmlns:a16="http://schemas.microsoft.com/office/drawing/2014/main" id="{B9CD02C1-E5BA-E9B4-1A3A-833411DB75B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2" name="Picture 301" descr="A picture containing electronics&#10;&#10;Description automatically generated">
              <a:extLst>
                <a:ext uri="{FF2B5EF4-FFF2-40B4-BE49-F238E27FC236}">
                  <a16:creationId xmlns:a16="http://schemas.microsoft.com/office/drawing/2014/main" id="{5A5DBCC5-2633-CDAA-F73A-3EACC8986A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303" name="Group 302">
            <a:extLst>
              <a:ext uri="{FF2B5EF4-FFF2-40B4-BE49-F238E27FC236}">
                <a16:creationId xmlns:a16="http://schemas.microsoft.com/office/drawing/2014/main" id="{5D084E0F-0110-9292-D7B4-EA53C95ADB0A}"/>
              </a:ext>
            </a:extLst>
          </p:cNvPr>
          <p:cNvGrpSpPr/>
          <p:nvPr/>
        </p:nvGrpSpPr>
        <p:grpSpPr>
          <a:xfrm>
            <a:off x="8529352" y="-6335457"/>
            <a:ext cx="1523919" cy="1508441"/>
            <a:chOff x="-1086098" y="5127259"/>
            <a:chExt cx="1523919" cy="1508441"/>
          </a:xfrm>
        </p:grpSpPr>
        <p:sp>
          <p:nvSpPr>
            <p:cNvPr id="304" name="Teardrop 303">
              <a:extLst>
                <a:ext uri="{FF2B5EF4-FFF2-40B4-BE49-F238E27FC236}">
                  <a16:creationId xmlns:a16="http://schemas.microsoft.com/office/drawing/2014/main" id="{C5A712E2-B308-8498-5E19-BDCAE2DA9EA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5" name="Picture 304" descr="A picture containing electronics&#10;&#10;Description automatically generated">
              <a:extLst>
                <a:ext uri="{FF2B5EF4-FFF2-40B4-BE49-F238E27FC236}">
                  <a16:creationId xmlns:a16="http://schemas.microsoft.com/office/drawing/2014/main" id="{7DE593FC-9030-4BFC-1C6C-8E6A89BF52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306" name="Group 305">
            <a:extLst>
              <a:ext uri="{FF2B5EF4-FFF2-40B4-BE49-F238E27FC236}">
                <a16:creationId xmlns:a16="http://schemas.microsoft.com/office/drawing/2014/main" id="{5264AE63-5E92-0EED-7C99-515674F4B94A}"/>
              </a:ext>
            </a:extLst>
          </p:cNvPr>
          <p:cNvGrpSpPr/>
          <p:nvPr/>
        </p:nvGrpSpPr>
        <p:grpSpPr>
          <a:xfrm>
            <a:off x="9766875" y="-6352824"/>
            <a:ext cx="1523919" cy="1508441"/>
            <a:chOff x="-1086098" y="5127259"/>
            <a:chExt cx="1523919" cy="1508441"/>
          </a:xfrm>
        </p:grpSpPr>
        <p:sp>
          <p:nvSpPr>
            <p:cNvPr id="307" name="Teardrop 306">
              <a:extLst>
                <a:ext uri="{FF2B5EF4-FFF2-40B4-BE49-F238E27FC236}">
                  <a16:creationId xmlns:a16="http://schemas.microsoft.com/office/drawing/2014/main" id="{FF30A61D-B37B-297F-E69B-B65861AD8C6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8" name="Picture 307" descr="A picture containing electronics&#10;&#10;Description automatically generated">
              <a:extLst>
                <a:ext uri="{FF2B5EF4-FFF2-40B4-BE49-F238E27FC236}">
                  <a16:creationId xmlns:a16="http://schemas.microsoft.com/office/drawing/2014/main" id="{18A34AAD-C36E-BCE8-80E9-751CED3B1A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313" name="Group 312">
            <a:extLst>
              <a:ext uri="{FF2B5EF4-FFF2-40B4-BE49-F238E27FC236}">
                <a16:creationId xmlns:a16="http://schemas.microsoft.com/office/drawing/2014/main" id="{1EBF99BF-337E-CEB5-AEE3-9D6BE1342600}"/>
              </a:ext>
            </a:extLst>
          </p:cNvPr>
          <p:cNvGrpSpPr/>
          <p:nvPr/>
        </p:nvGrpSpPr>
        <p:grpSpPr>
          <a:xfrm>
            <a:off x="6831284" y="32476"/>
            <a:ext cx="3252351" cy="582075"/>
            <a:chOff x="8587143" y="228599"/>
            <a:chExt cx="4762713" cy="925883"/>
          </a:xfrm>
        </p:grpSpPr>
        <p:sp>
          <p:nvSpPr>
            <p:cNvPr id="314" name="Speech Bubble: Rectangle with Corners Rounded 313">
              <a:extLst>
                <a:ext uri="{FF2B5EF4-FFF2-40B4-BE49-F238E27FC236}">
                  <a16:creationId xmlns:a16="http://schemas.microsoft.com/office/drawing/2014/main" id="{4D818963-A12A-9BD4-EE5B-ABFC2838DD6B}"/>
                </a:ext>
              </a:extLst>
            </p:cNvPr>
            <p:cNvSpPr/>
            <p:nvPr/>
          </p:nvSpPr>
          <p:spPr>
            <a:xfrm>
              <a:off x="8587143" y="228599"/>
              <a:ext cx="4086358" cy="925883"/>
            </a:xfrm>
            <a:prstGeom prst="wedgeRoundRectCallout">
              <a:avLst>
                <a:gd name="adj1" fmla="val -55900"/>
                <a:gd name="adj2" fmla="val 243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315" name="TextBox 314">
              <a:extLst>
                <a:ext uri="{FF2B5EF4-FFF2-40B4-BE49-F238E27FC236}">
                  <a16:creationId xmlns:a16="http://schemas.microsoft.com/office/drawing/2014/main" id="{31896B0C-0CA3-A6C2-A1A6-5DD447D10B84}"/>
                </a:ext>
              </a:extLst>
            </p:cNvPr>
            <p:cNvSpPr txBox="1"/>
            <p:nvPr/>
          </p:nvSpPr>
          <p:spPr>
            <a:xfrm>
              <a:off x="8587145" y="340820"/>
              <a:ext cx="4762711" cy="734352"/>
            </a:xfrm>
            <a:prstGeom prst="rect">
              <a:avLst/>
            </a:prstGeom>
            <a:noFill/>
          </p:spPr>
          <p:txBody>
            <a:bodyPr wrap="square">
              <a:spAutoFit/>
            </a:bodyPr>
            <a:lstStyle/>
            <a:p>
              <a:r>
                <a:rPr lang="fr-FR" sz="2400" b="1" dirty="0" err="1">
                  <a:solidFill>
                    <a:prstClr val="white"/>
                  </a:solidFill>
                  <a:latin typeface="Century Gothic" panose="020B0502020202020204" pitchFamily="34" charset="0"/>
                </a:rPr>
                <a:t>Escribe</a:t>
              </a:r>
              <a:r>
                <a:rPr lang="fr-FR" sz="2400" b="1" dirty="0">
                  <a:solidFill>
                    <a:prstClr val="white"/>
                  </a:solidFill>
                  <a:latin typeface="Century Gothic" panose="020B0502020202020204" pitchFamily="34" charset="0"/>
                </a:rPr>
                <a:t> en </a:t>
              </a:r>
              <a:r>
                <a:rPr lang="fr-FR" sz="2400" b="1" dirty="0" err="1">
                  <a:solidFill>
                    <a:prstClr val="white"/>
                  </a:solidFill>
                  <a:latin typeface="Century Gothic" panose="020B0502020202020204" pitchFamily="34" charset="0"/>
                </a:rPr>
                <a:t>inglés</a:t>
              </a:r>
              <a:r>
                <a:rPr lang="fr-FR" sz="2400" b="1" dirty="0">
                  <a:solidFill>
                    <a:prstClr val="white"/>
                  </a:solidFill>
                  <a:latin typeface="Century Gothic" panose="020B0502020202020204" pitchFamily="34" charset="0"/>
                </a:rPr>
                <a:t>.</a:t>
              </a:r>
              <a:endParaRPr lang="en-GB" dirty="0"/>
            </a:p>
          </p:txBody>
        </p:sp>
      </p:grpSp>
      <p:pic>
        <p:nvPicPr>
          <p:cNvPr id="316" name="Graphic 315" descr="Teacher">
            <a:extLst>
              <a:ext uri="{FF2B5EF4-FFF2-40B4-BE49-F238E27FC236}">
                <a16:creationId xmlns:a16="http://schemas.microsoft.com/office/drawing/2014/main" id="{715B6C12-B696-D7C2-B9FD-471A7C4112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29607" y="-71690"/>
            <a:ext cx="816961" cy="938928"/>
          </a:xfrm>
          <a:prstGeom prst="rect">
            <a:avLst/>
          </a:prstGeom>
        </p:spPr>
      </p:pic>
      <p:sp>
        <p:nvSpPr>
          <p:cNvPr id="310" name="TextBox 309">
            <a:extLst>
              <a:ext uri="{FF2B5EF4-FFF2-40B4-BE49-F238E27FC236}">
                <a16:creationId xmlns:a16="http://schemas.microsoft.com/office/drawing/2014/main" id="{5832349D-1C73-A8AC-CD6A-0D8A239C545A}"/>
              </a:ext>
            </a:extLst>
          </p:cNvPr>
          <p:cNvSpPr txBox="1"/>
          <p:nvPr/>
        </p:nvSpPr>
        <p:spPr>
          <a:xfrm>
            <a:off x="0" y="6401814"/>
            <a:ext cx="1995055" cy="400110"/>
          </a:xfrm>
          <a:prstGeom prst="rect">
            <a:avLst/>
          </a:prstGeom>
          <a:solidFill>
            <a:srgbClr val="D0EBB3"/>
          </a:solidFill>
        </p:spPr>
        <p:txBody>
          <a:bodyPr wrap="square">
            <a:spAutoFit/>
          </a:bodyPr>
          <a:lstStyle/>
          <a:p>
            <a:pPr algn="ctr"/>
            <a:r>
              <a:rPr lang="en-GB" sz="2000" b="1">
                <a:solidFill>
                  <a:srgbClr val="002060"/>
                </a:solidFill>
                <a:latin typeface="Century Gothic" panose="020B0502020202020204" pitchFamily="34" charset="0"/>
              </a:rPr>
              <a:t>llueve</a:t>
            </a:r>
            <a:r>
              <a:rPr lang="en-GB" sz="2000">
                <a:solidFill>
                  <a:srgbClr val="002060"/>
                </a:solidFill>
                <a:latin typeface="Century Gothic" panose="020B0502020202020204" pitchFamily="34" charset="0"/>
              </a:rPr>
              <a:t> = it rains </a:t>
            </a:r>
            <a:endParaRPr lang="en-GB" sz="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51013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3"/>
                                        </p:tgtEl>
                                        <p:attrNameLst>
                                          <p:attrName>style.visibility</p:attrName>
                                        </p:attrNameLst>
                                      </p:cBhvr>
                                      <p:to>
                                        <p:strVal val="visible"/>
                                      </p:to>
                                    </p:set>
                                    <p:animEffect transition="in" filter="fade">
                                      <p:cBhvr>
                                        <p:cTn id="7" dur="500"/>
                                        <p:tgtEl>
                                          <p:spTgt spid="313"/>
                                        </p:tgtEl>
                                      </p:cBhvr>
                                    </p:animEffect>
                                  </p:childTnLst>
                                </p:cTn>
                              </p:par>
                              <p:par>
                                <p:cTn id="8" presetID="10" presetClass="entr" presetSubtype="0" fill="hold" nodeType="withEffect">
                                  <p:stCondLst>
                                    <p:cond delay="0"/>
                                  </p:stCondLst>
                                  <p:childTnLst>
                                    <p:set>
                                      <p:cBhvr>
                                        <p:cTn id="9" dur="1" fill="hold">
                                          <p:stCondLst>
                                            <p:cond delay="0"/>
                                          </p:stCondLst>
                                        </p:cTn>
                                        <p:tgtEl>
                                          <p:spTgt spid="316"/>
                                        </p:tgtEl>
                                        <p:attrNameLst>
                                          <p:attrName>style.visibility</p:attrName>
                                        </p:attrNameLst>
                                      </p:cBhvr>
                                      <p:to>
                                        <p:strVal val="visible"/>
                                      </p:to>
                                    </p:set>
                                    <p:animEffect transition="in" filter="fade">
                                      <p:cBhvr>
                                        <p:cTn id="10" dur="500"/>
                                        <p:tgtEl>
                                          <p:spTgt spid="3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1000"/>
                                        <p:tgtEl>
                                          <p:spTgt spid="153"/>
                                        </p:tgtEl>
                                        <p:attrNameLst>
                                          <p:attrName>ppt_y</p:attrName>
                                        </p:attrNameLst>
                                      </p:cBhvr>
                                      <p:tavLst>
                                        <p:tav tm="0">
                                          <p:val>
                                            <p:strVal val="#ppt_y"/>
                                          </p:val>
                                        </p:tav>
                                        <p:tav tm="100000">
                                          <p:val>
                                            <p:strVal val="#ppt_y+1"/>
                                          </p:val>
                                        </p:tav>
                                      </p:tavLst>
                                    </p:anim>
                                    <p:set>
                                      <p:cBhvr>
                                        <p:cTn id="15" dur="1" fill="hold">
                                          <p:stCondLst>
                                            <p:cond delay="1000"/>
                                          </p:stCondLst>
                                        </p:cTn>
                                        <p:tgtEl>
                                          <p:spTgt spid="153"/>
                                        </p:tgtEl>
                                        <p:attrNameLst>
                                          <p:attrName>style.visibility</p:attrName>
                                        </p:attrNameLst>
                                      </p:cBhvr>
                                      <p:to>
                                        <p:strVal val="hidden"/>
                                      </p:to>
                                    </p:set>
                                  </p:childTnLst>
                                </p:cTn>
                              </p:par>
                            </p:childTnLst>
                          </p:cTn>
                        </p:par>
                        <p:par>
                          <p:cTn id="16" fill="hold">
                            <p:stCondLst>
                              <p:cond delay="1001"/>
                            </p:stCondLst>
                            <p:childTnLst>
                              <p:par>
                                <p:cTn id="17" presetID="2" presetClass="exit" presetSubtype="4" fill="hold" nodeType="afterEffect">
                                  <p:stCondLst>
                                    <p:cond delay="0"/>
                                  </p:stCondLst>
                                  <p:childTnLst>
                                    <p:anim calcmode="lin" valueType="num">
                                      <p:cBhvr additive="base">
                                        <p:cTn id="18" dur="1000"/>
                                        <p:tgtEl>
                                          <p:spTgt spid="152"/>
                                        </p:tgtEl>
                                        <p:attrNameLst>
                                          <p:attrName>ppt_y</p:attrName>
                                        </p:attrNameLst>
                                      </p:cBhvr>
                                      <p:tavLst>
                                        <p:tav tm="0">
                                          <p:val>
                                            <p:strVal val="#ppt_y"/>
                                          </p:val>
                                        </p:tav>
                                        <p:tav tm="100000">
                                          <p:val>
                                            <p:strVal val="#ppt_y+1"/>
                                          </p:val>
                                        </p:tav>
                                      </p:tavLst>
                                    </p:anim>
                                    <p:set>
                                      <p:cBhvr>
                                        <p:cTn id="19" dur="1" fill="hold">
                                          <p:stCondLst>
                                            <p:cond delay="1000"/>
                                          </p:stCondLst>
                                        </p:cTn>
                                        <p:tgtEl>
                                          <p:spTgt spid="152"/>
                                        </p:tgtEl>
                                        <p:attrNameLst>
                                          <p:attrName>style.visibility</p:attrName>
                                        </p:attrNameLst>
                                      </p:cBhvr>
                                      <p:to>
                                        <p:strVal val="hidden"/>
                                      </p:to>
                                    </p:set>
                                  </p:childTnLst>
                                </p:cTn>
                              </p:par>
                            </p:childTnLst>
                          </p:cTn>
                        </p:par>
                        <p:par>
                          <p:cTn id="20" fill="hold">
                            <p:stCondLst>
                              <p:cond delay="2002"/>
                            </p:stCondLst>
                            <p:childTnLst>
                              <p:par>
                                <p:cTn id="21" presetID="2" presetClass="exit" presetSubtype="4" fill="hold" nodeType="afterEffect">
                                  <p:stCondLst>
                                    <p:cond delay="0"/>
                                  </p:stCondLst>
                                  <p:childTnLst>
                                    <p:anim calcmode="lin" valueType="num">
                                      <p:cBhvr additive="base">
                                        <p:cTn id="22" dur="1000"/>
                                        <p:tgtEl>
                                          <p:spTgt spid="149"/>
                                        </p:tgtEl>
                                        <p:attrNameLst>
                                          <p:attrName>ppt_y</p:attrName>
                                        </p:attrNameLst>
                                      </p:cBhvr>
                                      <p:tavLst>
                                        <p:tav tm="0">
                                          <p:val>
                                            <p:strVal val="#ppt_y"/>
                                          </p:val>
                                        </p:tav>
                                        <p:tav tm="100000">
                                          <p:val>
                                            <p:strVal val="#ppt_y+1"/>
                                          </p:val>
                                        </p:tav>
                                      </p:tavLst>
                                    </p:anim>
                                    <p:set>
                                      <p:cBhvr>
                                        <p:cTn id="23" dur="1" fill="hold">
                                          <p:stCondLst>
                                            <p:cond delay="1000"/>
                                          </p:stCondLst>
                                        </p:cTn>
                                        <p:tgtEl>
                                          <p:spTgt spid="149"/>
                                        </p:tgtEl>
                                        <p:attrNameLst>
                                          <p:attrName>style.visibility</p:attrName>
                                        </p:attrNameLst>
                                      </p:cBhvr>
                                      <p:to>
                                        <p:strVal val="hidden"/>
                                      </p:to>
                                    </p:set>
                                  </p:childTnLst>
                                </p:cTn>
                              </p:par>
                            </p:childTnLst>
                          </p:cTn>
                        </p:par>
                        <p:par>
                          <p:cTn id="24" fill="hold">
                            <p:stCondLst>
                              <p:cond delay="3003"/>
                            </p:stCondLst>
                            <p:childTnLst>
                              <p:par>
                                <p:cTn id="25" presetID="2" presetClass="exit" presetSubtype="4" fill="hold" nodeType="afterEffect">
                                  <p:stCondLst>
                                    <p:cond delay="0"/>
                                  </p:stCondLst>
                                  <p:childTnLst>
                                    <p:anim calcmode="lin" valueType="num">
                                      <p:cBhvr additive="base">
                                        <p:cTn id="26" dur="1100"/>
                                        <p:tgtEl>
                                          <p:spTgt spid="150"/>
                                        </p:tgtEl>
                                        <p:attrNameLst>
                                          <p:attrName>ppt_y</p:attrName>
                                        </p:attrNameLst>
                                      </p:cBhvr>
                                      <p:tavLst>
                                        <p:tav tm="0">
                                          <p:val>
                                            <p:strVal val="#ppt_y"/>
                                          </p:val>
                                        </p:tav>
                                        <p:tav tm="100000">
                                          <p:val>
                                            <p:strVal val="#ppt_y+1"/>
                                          </p:val>
                                        </p:tav>
                                      </p:tavLst>
                                    </p:anim>
                                    <p:set>
                                      <p:cBhvr>
                                        <p:cTn id="27" dur="1" fill="hold">
                                          <p:stCondLst>
                                            <p:cond delay="1100"/>
                                          </p:stCondLst>
                                        </p:cTn>
                                        <p:tgtEl>
                                          <p:spTgt spid="150"/>
                                        </p:tgtEl>
                                        <p:attrNameLst>
                                          <p:attrName>style.visibility</p:attrName>
                                        </p:attrNameLst>
                                      </p:cBhvr>
                                      <p:to>
                                        <p:strVal val="hidden"/>
                                      </p:to>
                                    </p:set>
                                  </p:childTnLst>
                                </p:cTn>
                              </p:par>
                            </p:childTnLst>
                          </p:cTn>
                        </p:par>
                        <p:par>
                          <p:cTn id="28" fill="hold">
                            <p:stCondLst>
                              <p:cond delay="4104"/>
                            </p:stCondLst>
                            <p:childTnLst>
                              <p:par>
                                <p:cTn id="29" presetID="2" presetClass="exit" presetSubtype="4" fill="hold" nodeType="afterEffect">
                                  <p:stCondLst>
                                    <p:cond delay="0"/>
                                  </p:stCondLst>
                                  <p:childTnLst>
                                    <p:anim calcmode="lin" valueType="num">
                                      <p:cBhvr additive="base">
                                        <p:cTn id="30" dur="1000"/>
                                        <p:tgtEl>
                                          <p:spTgt spid="151"/>
                                        </p:tgtEl>
                                        <p:attrNameLst>
                                          <p:attrName>ppt_y</p:attrName>
                                        </p:attrNameLst>
                                      </p:cBhvr>
                                      <p:tavLst>
                                        <p:tav tm="0">
                                          <p:val>
                                            <p:strVal val="#ppt_y"/>
                                          </p:val>
                                        </p:tav>
                                        <p:tav tm="100000">
                                          <p:val>
                                            <p:strVal val="#ppt_y+1"/>
                                          </p:val>
                                        </p:tav>
                                      </p:tavLst>
                                    </p:anim>
                                    <p:set>
                                      <p:cBhvr>
                                        <p:cTn id="31" dur="1" fill="hold">
                                          <p:stCondLst>
                                            <p:cond delay="1000"/>
                                          </p:stCondLst>
                                        </p:cTn>
                                        <p:tgtEl>
                                          <p:spTgt spid="15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1.25E-6 -2.22222E-6 L 0.0043 0.99699 " pathEditMode="relative" rAng="0" ptsTypes="AA">
                                      <p:cBhvr>
                                        <p:cTn id="35" dur="5000" fill="hold"/>
                                        <p:tgtEl>
                                          <p:spTgt spid="174"/>
                                        </p:tgtEl>
                                        <p:attrNameLst>
                                          <p:attrName>ppt_x</p:attrName>
                                          <p:attrName>ppt_y</p:attrName>
                                        </p:attrNameLst>
                                      </p:cBhvr>
                                      <p:rCtr x="208" y="49838"/>
                                    </p:animMotion>
                                  </p:childTnLst>
                                </p:cTn>
                              </p:par>
                              <p:par>
                                <p:cTn id="36" presetID="42" presetClass="path" presetSubtype="0" accel="50000" decel="50000" fill="hold" nodeType="withEffect">
                                  <p:stCondLst>
                                    <p:cond delay="2000"/>
                                  </p:stCondLst>
                                  <p:childTnLst>
                                    <p:animMotion origin="layout" path="M 5E-6 2.96296E-6 L 0.0043 0.99699 " pathEditMode="relative" rAng="0" ptsTypes="AA">
                                      <p:cBhvr>
                                        <p:cTn id="37" dur="5000" fill="hold"/>
                                        <p:tgtEl>
                                          <p:spTgt spid="177"/>
                                        </p:tgtEl>
                                        <p:attrNameLst>
                                          <p:attrName>ppt_x</p:attrName>
                                          <p:attrName>ppt_y</p:attrName>
                                        </p:attrNameLst>
                                      </p:cBhvr>
                                      <p:rCtr x="208" y="49838"/>
                                    </p:animMotion>
                                  </p:childTnLst>
                                </p:cTn>
                              </p:par>
                              <p:par>
                                <p:cTn id="38" presetID="42" presetClass="path" presetSubtype="0" accel="50000" decel="50000" fill="hold" nodeType="withEffect">
                                  <p:stCondLst>
                                    <p:cond delay="3500"/>
                                  </p:stCondLst>
                                  <p:childTnLst>
                                    <p:animMotion origin="layout" path="M 2.08333E-6 2.96296E-6 L 0.00429 0.99699 " pathEditMode="relative" rAng="0" ptsTypes="AA">
                                      <p:cBhvr>
                                        <p:cTn id="39" dur="5000" fill="hold"/>
                                        <p:tgtEl>
                                          <p:spTgt spid="180"/>
                                        </p:tgtEl>
                                        <p:attrNameLst>
                                          <p:attrName>ppt_x</p:attrName>
                                          <p:attrName>ppt_y</p:attrName>
                                        </p:attrNameLst>
                                      </p:cBhvr>
                                      <p:rCtr x="208" y="49838"/>
                                    </p:animMotion>
                                  </p:childTnLst>
                                </p:cTn>
                              </p:par>
                              <p:par>
                                <p:cTn id="40" presetID="42" presetClass="path" presetSubtype="0" accel="50000" decel="50000" fill="hold" nodeType="withEffect">
                                  <p:stCondLst>
                                    <p:cond delay="5250"/>
                                  </p:stCondLst>
                                  <p:childTnLst>
                                    <p:animMotion origin="layout" path="M -4.375E-6 -2.22222E-6 L 0.0043 0.99699 " pathEditMode="relative" rAng="0" ptsTypes="AA">
                                      <p:cBhvr>
                                        <p:cTn id="41" dur="5000" fill="hold"/>
                                        <p:tgtEl>
                                          <p:spTgt spid="183"/>
                                        </p:tgtEl>
                                        <p:attrNameLst>
                                          <p:attrName>ppt_x</p:attrName>
                                          <p:attrName>ppt_y</p:attrName>
                                        </p:attrNameLst>
                                      </p:cBhvr>
                                      <p:rCtr x="208" y="49838"/>
                                    </p:animMotion>
                                  </p:childTnLst>
                                </p:cTn>
                              </p:par>
                              <p:par>
                                <p:cTn id="42" presetID="42" presetClass="path" presetSubtype="0" accel="50000" decel="50000" fill="hold" nodeType="withEffect">
                                  <p:stCondLst>
                                    <p:cond delay="7000"/>
                                  </p:stCondLst>
                                  <p:childTnLst>
                                    <p:animMotion origin="layout" path="M -1.25E-6 2.96296E-6 L 0.0043 0.99699 " pathEditMode="relative" rAng="0" ptsTypes="AA">
                                      <p:cBhvr>
                                        <p:cTn id="43" dur="5000" fill="hold"/>
                                        <p:tgtEl>
                                          <p:spTgt spid="186"/>
                                        </p:tgtEl>
                                        <p:attrNameLst>
                                          <p:attrName>ppt_x</p:attrName>
                                          <p:attrName>ppt_y</p:attrName>
                                        </p:attrNameLst>
                                      </p:cBhvr>
                                      <p:rCtr x="208" y="49838"/>
                                    </p:animMotion>
                                  </p:childTnLst>
                                </p:cTn>
                              </p:par>
                              <p:par>
                                <p:cTn id="44" presetID="42" presetClass="path" presetSubtype="0" accel="50000" decel="50000" fill="hold" nodeType="withEffect">
                                  <p:stCondLst>
                                    <p:cond delay="9000"/>
                                  </p:stCondLst>
                                  <p:childTnLst>
                                    <p:animMotion origin="layout" path="M -3.54167E-6 -3.33333E-6 L 0.0043 0.99699 " pathEditMode="relative" rAng="0" ptsTypes="AA">
                                      <p:cBhvr>
                                        <p:cTn id="45" dur="5000" fill="hold"/>
                                        <p:tgtEl>
                                          <p:spTgt spid="189"/>
                                        </p:tgtEl>
                                        <p:attrNameLst>
                                          <p:attrName>ppt_x</p:attrName>
                                          <p:attrName>ppt_y</p:attrName>
                                        </p:attrNameLst>
                                      </p:cBhvr>
                                      <p:rCtr x="208" y="49838"/>
                                    </p:animMotion>
                                  </p:childTnLst>
                                </p:cTn>
                              </p:par>
                              <p:par>
                                <p:cTn id="46" presetID="42" presetClass="path" presetSubtype="0" accel="50000" decel="50000" fill="hold" nodeType="withEffect">
                                  <p:stCondLst>
                                    <p:cond delay="11250"/>
                                  </p:stCondLst>
                                  <p:childTnLst>
                                    <p:animMotion origin="layout" path="M -1.25E-6 2.96296E-6 L 0.0043 0.99699 " pathEditMode="relative" rAng="0" ptsTypes="AA">
                                      <p:cBhvr>
                                        <p:cTn id="47" dur="5000" fill="hold"/>
                                        <p:tgtEl>
                                          <p:spTgt spid="192"/>
                                        </p:tgtEl>
                                        <p:attrNameLst>
                                          <p:attrName>ppt_x</p:attrName>
                                          <p:attrName>ppt_y</p:attrName>
                                        </p:attrNameLst>
                                      </p:cBhvr>
                                      <p:rCtr x="208" y="49838"/>
                                    </p:animMotion>
                                  </p:childTnLst>
                                </p:cTn>
                              </p:par>
                              <p:par>
                                <p:cTn id="48" presetID="42" presetClass="path" presetSubtype="0" accel="50000" decel="50000" fill="hold" nodeType="withEffect">
                                  <p:stCondLst>
                                    <p:cond delay="13250"/>
                                  </p:stCondLst>
                                  <p:childTnLst>
                                    <p:animMotion origin="layout" path="M -3.33333E-6 -2.22222E-6 L 0.0043 0.99699 " pathEditMode="relative" rAng="0" ptsTypes="AA">
                                      <p:cBhvr>
                                        <p:cTn id="49" dur="5000" fill="hold"/>
                                        <p:tgtEl>
                                          <p:spTgt spid="195"/>
                                        </p:tgtEl>
                                        <p:attrNameLst>
                                          <p:attrName>ppt_x</p:attrName>
                                          <p:attrName>ppt_y</p:attrName>
                                        </p:attrNameLst>
                                      </p:cBhvr>
                                      <p:rCtr x="208" y="49838"/>
                                    </p:animMotion>
                                  </p:childTnLst>
                                </p:cTn>
                              </p:par>
                              <p:par>
                                <p:cTn id="50" presetID="42" presetClass="path" presetSubtype="0" accel="50000" decel="50000" fill="hold" nodeType="withEffect">
                                  <p:stCondLst>
                                    <p:cond delay="15750"/>
                                  </p:stCondLst>
                                  <p:childTnLst>
                                    <p:animMotion origin="layout" path="M 4.375E-6 4.07407E-6 L 0.00429 0.99699 " pathEditMode="relative" rAng="0" ptsTypes="AA">
                                      <p:cBhvr>
                                        <p:cTn id="51" dur="5000" fill="hold"/>
                                        <p:tgtEl>
                                          <p:spTgt spid="198"/>
                                        </p:tgtEl>
                                        <p:attrNameLst>
                                          <p:attrName>ppt_x</p:attrName>
                                          <p:attrName>ppt_y</p:attrName>
                                        </p:attrNameLst>
                                      </p:cBhvr>
                                      <p:rCtr x="208" y="49838"/>
                                    </p:animMotion>
                                  </p:childTnLst>
                                </p:cTn>
                              </p:par>
                            </p:childTnLst>
                          </p:cTn>
                        </p:par>
                        <p:par>
                          <p:cTn id="52" fill="hold">
                            <p:stCondLst>
                              <p:cond delay="20750"/>
                            </p:stCondLst>
                            <p:childTnLst>
                              <p:par>
                                <p:cTn id="53" presetID="42" presetClass="path" presetSubtype="0" accel="50000" decel="50000" fill="hold" nodeType="afterEffect">
                                  <p:stCondLst>
                                    <p:cond delay="0"/>
                                  </p:stCondLst>
                                  <p:childTnLst>
                                    <p:animMotion origin="layout" path="M 1.45833E-6 -3.7037E-6 L 0.00638 0.99399 " pathEditMode="relative" rAng="0" ptsTypes="AA">
                                      <p:cBhvr>
                                        <p:cTn id="54" dur="5000" fill="hold"/>
                                        <p:tgtEl>
                                          <p:spTgt spid="201"/>
                                        </p:tgtEl>
                                        <p:attrNameLst>
                                          <p:attrName>ppt_x</p:attrName>
                                          <p:attrName>ppt_y</p:attrName>
                                        </p:attrNameLst>
                                      </p:cBhvr>
                                      <p:rCtr x="313" y="49699"/>
                                    </p:animMotion>
                                  </p:childTnLst>
                                </p:cTn>
                              </p:par>
                              <p:par>
                                <p:cTn id="55" presetID="42" presetClass="path" presetSubtype="0" accel="50000" decel="50000" fill="hold" nodeType="withEffect">
                                  <p:stCondLst>
                                    <p:cond delay="2000"/>
                                  </p:stCondLst>
                                  <p:childTnLst>
                                    <p:animMotion origin="layout" path="M -2.29167E-6 1.48148E-6 L 0.0043 0.99699 " pathEditMode="relative" rAng="0" ptsTypes="AA">
                                      <p:cBhvr>
                                        <p:cTn id="56" dur="5000" fill="hold"/>
                                        <p:tgtEl>
                                          <p:spTgt spid="204"/>
                                        </p:tgtEl>
                                        <p:attrNameLst>
                                          <p:attrName>ppt_x</p:attrName>
                                          <p:attrName>ppt_y</p:attrName>
                                        </p:attrNameLst>
                                      </p:cBhvr>
                                      <p:rCtr x="208" y="49838"/>
                                    </p:animMotion>
                                  </p:childTnLst>
                                </p:cTn>
                              </p:par>
                              <p:par>
                                <p:cTn id="57" presetID="42" presetClass="path" presetSubtype="0" accel="50000" decel="50000" fill="hold" nodeType="withEffect">
                                  <p:stCondLst>
                                    <p:cond delay="3500"/>
                                  </p:stCondLst>
                                  <p:childTnLst>
                                    <p:animMotion origin="layout" path="M 4.79167E-6 1.48148E-6 L 0.00429 0.99699 " pathEditMode="relative" rAng="0" ptsTypes="AA">
                                      <p:cBhvr>
                                        <p:cTn id="58" dur="5000" fill="hold"/>
                                        <p:tgtEl>
                                          <p:spTgt spid="207"/>
                                        </p:tgtEl>
                                        <p:attrNameLst>
                                          <p:attrName>ppt_x</p:attrName>
                                          <p:attrName>ppt_y</p:attrName>
                                        </p:attrNameLst>
                                      </p:cBhvr>
                                      <p:rCtr x="208" y="49838"/>
                                    </p:animMotion>
                                  </p:childTnLst>
                                </p:cTn>
                              </p:par>
                              <p:par>
                                <p:cTn id="59" presetID="42" presetClass="path" presetSubtype="0" accel="50000" decel="50000" fill="hold" nodeType="withEffect">
                                  <p:stCondLst>
                                    <p:cond delay="5250"/>
                                  </p:stCondLst>
                                  <p:childTnLst>
                                    <p:animMotion origin="layout" path="M -1.66667E-6 -3.7037E-6 L 0.0043 0.99699 " pathEditMode="relative" rAng="0" ptsTypes="AA">
                                      <p:cBhvr>
                                        <p:cTn id="60" dur="5000" fill="hold"/>
                                        <p:tgtEl>
                                          <p:spTgt spid="210"/>
                                        </p:tgtEl>
                                        <p:attrNameLst>
                                          <p:attrName>ppt_x</p:attrName>
                                          <p:attrName>ppt_y</p:attrName>
                                        </p:attrNameLst>
                                      </p:cBhvr>
                                      <p:rCtr x="208" y="49838"/>
                                    </p:animMotion>
                                  </p:childTnLst>
                                </p:cTn>
                              </p:par>
                              <p:par>
                                <p:cTn id="61" presetID="42" presetClass="path" presetSubtype="0" accel="50000" decel="50000" fill="hold" nodeType="withEffect">
                                  <p:stCondLst>
                                    <p:cond delay="7000"/>
                                  </p:stCondLst>
                                  <p:childTnLst>
                                    <p:animMotion origin="layout" path="M 1.66667E-6 1.48148E-6 L 0.0043 0.99699 " pathEditMode="relative" rAng="0" ptsTypes="AA">
                                      <p:cBhvr>
                                        <p:cTn id="62" dur="5000" fill="hold"/>
                                        <p:tgtEl>
                                          <p:spTgt spid="213"/>
                                        </p:tgtEl>
                                        <p:attrNameLst>
                                          <p:attrName>ppt_x</p:attrName>
                                          <p:attrName>ppt_y</p:attrName>
                                        </p:attrNameLst>
                                      </p:cBhvr>
                                      <p:rCtr x="208" y="49838"/>
                                    </p:animMotion>
                                  </p:childTnLst>
                                </p:cTn>
                              </p:par>
                              <p:par>
                                <p:cTn id="63" presetID="42" presetClass="path" presetSubtype="0" accel="50000" decel="50000" fill="hold" nodeType="withEffect">
                                  <p:stCondLst>
                                    <p:cond delay="9000"/>
                                  </p:stCondLst>
                                  <p:childTnLst>
                                    <p:animMotion origin="layout" path="M -8.33333E-7 -4.81481E-6 L 0.0043 0.997 " pathEditMode="relative" rAng="0" ptsTypes="AA">
                                      <p:cBhvr>
                                        <p:cTn id="64" dur="5000" fill="hold"/>
                                        <p:tgtEl>
                                          <p:spTgt spid="216"/>
                                        </p:tgtEl>
                                        <p:attrNameLst>
                                          <p:attrName>ppt_x</p:attrName>
                                          <p:attrName>ppt_y</p:attrName>
                                        </p:attrNameLst>
                                      </p:cBhvr>
                                      <p:rCtr x="208" y="49838"/>
                                    </p:animMotion>
                                  </p:childTnLst>
                                </p:cTn>
                              </p:par>
                              <p:par>
                                <p:cTn id="65" presetID="42" presetClass="path" presetSubtype="0" accel="50000" decel="50000" fill="hold" nodeType="withEffect">
                                  <p:stCondLst>
                                    <p:cond delay="11250"/>
                                  </p:stCondLst>
                                  <p:childTnLst>
                                    <p:animMotion origin="layout" path="M 1.45833E-6 1.48148E-6 L 0.0043 0.99699 " pathEditMode="relative" rAng="0" ptsTypes="AA">
                                      <p:cBhvr>
                                        <p:cTn id="66" dur="5000" fill="hold"/>
                                        <p:tgtEl>
                                          <p:spTgt spid="219"/>
                                        </p:tgtEl>
                                        <p:attrNameLst>
                                          <p:attrName>ppt_x</p:attrName>
                                          <p:attrName>ppt_y</p:attrName>
                                        </p:attrNameLst>
                                      </p:cBhvr>
                                      <p:rCtr x="208" y="49838"/>
                                    </p:animMotion>
                                  </p:childTnLst>
                                </p:cTn>
                              </p:par>
                              <p:par>
                                <p:cTn id="67" presetID="42" presetClass="path" presetSubtype="0" accel="50000" decel="50000" fill="hold" nodeType="withEffect">
                                  <p:stCondLst>
                                    <p:cond delay="13250"/>
                                  </p:stCondLst>
                                  <p:childTnLst>
                                    <p:animMotion origin="layout" path="M -6.25E-7 -3.7037E-6 L 0.0043 0.99699 " pathEditMode="relative" rAng="0" ptsTypes="AA">
                                      <p:cBhvr>
                                        <p:cTn id="68" dur="5000" fill="hold"/>
                                        <p:tgtEl>
                                          <p:spTgt spid="222"/>
                                        </p:tgtEl>
                                        <p:attrNameLst>
                                          <p:attrName>ppt_x</p:attrName>
                                          <p:attrName>ppt_y</p:attrName>
                                        </p:attrNameLst>
                                      </p:cBhvr>
                                      <p:rCtr x="208" y="49838"/>
                                    </p:animMotion>
                                  </p:childTnLst>
                                </p:cTn>
                              </p:par>
                              <p:par>
                                <p:cTn id="69" presetID="42" presetClass="path" presetSubtype="0" accel="50000" decel="50000" fill="hold" nodeType="withEffect">
                                  <p:stCondLst>
                                    <p:cond delay="15750"/>
                                  </p:stCondLst>
                                  <p:childTnLst>
                                    <p:animMotion origin="layout" path="M -2.91667E-6 2.59259E-6 L 0.0043 0.99699 " pathEditMode="relative" rAng="0" ptsTypes="AA">
                                      <p:cBhvr>
                                        <p:cTn id="70" dur="5000" fill="hold"/>
                                        <p:tgtEl>
                                          <p:spTgt spid="225"/>
                                        </p:tgtEl>
                                        <p:attrNameLst>
                                          <p:attrName>ppt_x</p:attrName>
                                          <p:attrName>ppt_y</p:attrName>
                                        </p:attrNameLst>
                                      </p:cBhvr>
                                      <p:rCtr x="208" y="49838"/>
                                    </p:animMotion>
                                  </p:childTnLst>
                                </p:cTn>
                              </p:par>
                            </p:childTnLst>
                          </p:cTn>
                        </p:par>
                        <p:par>
                          <p:cTn id="71" fill="hold">
                            <p:stCondLst>
                              <p:cond delay="41500"/>
                            </p:stCondLst>
                            <p:childTnLst>
                              <p:par>
                                <p:cTn id="72" presetID="42" presetClass="path" presetSubtype="0" accel="50000" decel="50000" fill="hold" nodeType="afterEffect">
                                  <p:stCondLst>
                                    <p:cond delay="0"/>
                                  </p:stCondLst>
                                  <p:childTnLst>
                                    <p:animMotion origin="layout" path="M 6.25E-7 5.55112E-17 L 0.00638 0.99398 " pathEditMode="relative" rAng="0" ptsTypes="AA">
                                      <p:cBhvr>
                                        <p:cTn id="73" dur="4500" fill="hold"/>
                                        <p:tgtEl>
                                          <p:spTgt spid="228"/>
                                        </p:tgtEl>
                                        <p:attrNameLst>
                                          <p:attrName>ppt_x</p:attrName>
                                          <p:attrName>ppt_y</p:attrName>
                                        </p:attrNameLst>
                                      </p:cBhvr>
                                      <p:rCtr x="313" y="49699"/>
                                    </p:animMotion>
                                  </p:childTnLst>
                                </p:cTn>
                              </p:par>
                              <p:par>
                                <p:cTn id="74" presetID="42" presetClass="path" presetSubtype="0" accel="50000" decel="50000" fill="hold" nodeType="withEffect">
                                  <p:stCondLst>
                                    <p:cond delay="2000"/>
                                  </p:stCondLst>
                                  <p:childTnLst>
                                    <p:animMotion origin="layout" path="M -3.125E-6 -4.81481E-6 L 0.0043 0.997 " pathEditMode="relative" rAng="0" ptsTypes="AA">
                                      <p:cBhvr>
                                        <p:cTn id="75" dur="4500" fill="hold"/>
                                        <p:tgtEl>
                                          <p:spTgt spid="231"/>
                                        </p:tgtEl>
                                        <p:attrNameLst>
                                          <p:attrName>ppt_x</p:attrName>
                                          <p:attrName>ppt_y</p:attrName>
                                        </p:attrNameLst>
                                      </p:cBhvr>
                                      <p:rCtr x="208" y="49838"/>
                                    </p:animMotion>
                                  </p:childTnLst>
                                </p:cTn>
                              </p:par>
                              <p:par>
                                <p:cTn id="76" presetID="42" presetClass="path" presetSubtype="0" accel="50000" decel="50000" fill="hold" nodeType="withEffect">
                                  <p:stCondLst>
                                    <p:cond delay="3500"/>
                                  </p:stCondLst>
                                  <p:childTnLst>
                                    <p:animMotion origin="layout" path="M 3.95833E-6 -4.81481E-6 L 0.00429 0.997 " pathEditMode="relative" rAng="0" ptsTypes="AA">
                                      <p:cBhvr>
                                        <p:cTn id="77" dur="4500" fill="hold"/>
                                        <p:tgtEl>
                                          <p:spTgt spid="234"/>
                                        </p:tgtEl>
                                        <p:attrNameLst>
                                          <p:attrName>ppt_x</p:attrName>
                                          <p:attrName>ppt_y</p:attrName>
                                        </p:attrNameLst>
                                      </p:cBhvr>
                                      <p:rCtr x="208" y="49838"/>
                                    </p:animMotion>
                                  </p:childTnLst>
                                </p:cTn>
                              </p:par>
                              <p:par>
                                <p:cTn id="78" presetID="42" presetClass="path" presetSubtype="0" accel="50000" decel="50000" fill="hold" nodeType="withEffect">
                                  <p:stCondLst>
                                    <p:cond delay="5250"/>
                                  </p:stCondLst>
                                  <p:childTnLst>
                                    <p:animMotion origin="layout" path="M -2.29167E-6 0 L 0.0043 0.99699 " pathEditMode="relative" rAng="0" ptsTypes="AA">
                                      <p:cBhvr>
                                        <p:cTn id="79" dur="4500" fill="hold"/>
                                        <p:tgtEl>
                                          <p:spTgt spid="237"/>
                                        </p:tgtEl>
                                        <p:attrNameLst>
                                          <p:attrName>ppt_x</p:attrName>
                                          <p:attrName>ppt_y</p:attrName>
                                        </p:attrNameLst>
                                      </p:cBhvr>
                                      <p:rCtr x="208" y="49838"/>
                                    </p:animMotion>
                                  </p:childTnLst>
                                </p:cTn>
                              </p:par>
                              <p:par>
                                <p:cTn id="80" presetID="42" presetClass="path" presetSubtype="0" accel="50000" decel="50000" fill="hold" nodeType="withEffect">
                                  <p:stCondLst>
                                    <p:cond delay="7000"/>
                                  </p:stCondLst>
                                  <p:childTnLst>
                                    <p:animMotion origin="layout" path="M 8.33333E-7 -4.81481E-6 L 0.0043 0.997 " pathEditMode="relative" rAng="0" ptsTypes="AA">
                                      <p:cBhvr>
                                        <p:cTn id="81" dur="4500" fill="hold"/>
                                        <p:tgtEl>
                                          <p:spTgt spid="240"/>
                                        </p:tgtEl>
                                        <p:attrNameLst>
                                          <p:attrName>ppt_x</p:attrName>
                                          <p:attrName>ppt_y</p:attrName>
                                        </p:attrNameLst>
                                      </p:cBhvr>
                                      <p:rCtr x="208" y="49838"/>
                                    </p:animMotion>
                                  </p:childTnLst>
                                </p:cTn>
                              </p:par>
                              <p:par>
                                <p:cTn id="82" presetID="42" presetClass="path" presetSubtype="0" accel="50000" decel="50000" fill="hold" nodeType="withEffect">
                                  <p:stCondLst>
                                    <p:cond delay="9000"/>
                                  </p:stCondLst>
                                  <p:childTnLst>
                                    <p:animMotion origin="layout" path="M -1.45833E-6 -1.11111E-6 L 0.0043 0.99699 " pathEditMode="relative" rAng="0" ptsTypes="AA">
                                      <p:cBhvr>
                                        <p:cTn id="83" dur="4500" fill="hold"/>
                                        <p:tgtEl>
                                          <p:spTgt spid="243"/>
                                        </p:tgtEl>
                                        <p:attrNameLst>
                                          <p:attrName>ppt_x</p:attrName>
                                          <p:attrName>ppt_y</p:attrName>
                                        </p:attrNameLst>
                                      </p:cBhvr>
                                      <p:rCtr x="208" y="49838"/>
                                    </p:animMotion>
                                  </p:childTnLst>
                                </p:cTn>
                              </p:par>
                              <p:par>
                                <p:cTn id="84" presetID="42" presetClass="path" presetSubtype="0" accel="50000" decel="50000" fill="hold" nodeType="withEffect">
                                  <p:stCondLst>
                                    <p:cond delay="11250"/>
                                  </p:stCondLst>
                                  <p:childTnLst>
                                    <p:animMotion origin="layout" path="M 6.25E-7 -4.81481E-6 L 0.0043 0.997 " pathEditMode="relative" rAng="0" ptsTypes="AA">
                                      <p:cBhvr>
                                        <p:cTn id="85" dur="4500" fill="hold"/>
                                        <p:tgtEl>
                                          <p:spTgt spid="246"/>
                                        </p:tgtEl>
                                        <p:attrNameLst>
                                          <p:attrName>ppt_x</p:attrName>
                                          <p:attrName>ppt_y</p:attrName>
                                        </p:attrNameLst>
                                      </p:cBhvr>
                                      <p:rCtr x="208" y="49838"/>
                                    </p:animMotion>
                                  </p:childTnLst>
                                </p:cTn>
                              </p:par>
                              <p:par>
                                <p:cTn id="86" presetID="42" presetClass="path" presetSubtype="0" accel="50000" decel="50000" fill="hold" nodeType="withEffect">
                                  <p:stCondLst>
                                    <p:cond delay="13250"/>
                                  </p:stCondLst>
                                  <p:childTnLst>
                                    <p:animMotion origin="layout" path="M -1.25E-6 0 L 0.0043 0.99699 " pathEditMode="relative" rAng="0" ptsTypes="AA">
                                      <p:cBhvr>
                                        <p:cTn id="87" dur="4500" fill="hold"/>
                                        <p:tgtEl>
                                          <p:spTgt spid="249"/>
                                        </p:tgtEl>
                                        <p:attrNameLst>
                                          <p:attrName>ppt_x</p:attrName>
                                          <p:attrName>ppt_y</p:attrName>
                                        </p:attrNameLst>
                                      </p:cBhvr>
                                      <p:rCtr x="208" y="49838"/>
                                    </p:animMotion>
                                  </p:childTnLst>
                                </p:cTn>
                              </p:par>
                              <p:par>
                                <p:cTn id="88" presetID="42" presetClass="path" presetSubtype="0" accel="50000" decel="50000" fill="hold" nodeType="withEffect">
                                  <p:stCondLst>
                                    <p:cond delay="15750"/>
                                  </p:stCondLst>
                                  <p:childTnLst>
                                    <p:animMotion origin="layout" path="M -3.75E-6 -3.7037E-6 L 0.0043 0.99699 " pathEditMode="relative" rAng="0" ptsTypes="AA">
                                      <p:cBhvr>
                                        <p:cTn id="89" dur="4500" fill="hold"/>
                                        <p:tgtEl>
                                          <p:spTgt spid="252"/>
                                        </p:tgtEl>
                                        <p:attrNameLst>
                                          <p:attrName>ppt_x</p:attrName>
                                          <p:attrName>ppt_y</p:attrName>
                                        </p:attrNameLst>
                                      </p:cBhvr>
                                      <p:rCtr x="208" y="49838"/>
                                    </p:animMotion>
                                  </p:childTnLst>
                                </p:cTn>
                              </p:par>
                            </p:childTnLst>
                          </p:cTn>
                        </p:par>
                        <p:par>
                          <p:cTn id="90" fill="hold">
                            <p:stCondLst>
                              <p:cond delay="61750"/>
                            </p:stCondLst>
                            <p:childTnLst>
                              <p:par>
                                <p:cTn id="91" presetID="42" presetClass="path" presetSubtype="0" accel="50000" decel="50000" fill="hold" nodeType="afterEffect">
                                  <p:stCondLst>
                                    <p:cond delay="0"/>
                                  </p:stCondLst>
                                  <p:childTnLst>
                                    <p:animMotion origin="layout" path="M -1.25E-6 -3.7037E-7 L 0.00638 0.99398 " pathEditMode="relative" rAng="0" ptsTypes="AA">
                                      <p:cBhvr>
                                        <p:cTn id="92" dur="4000" fill="hold"/>
                                        <p:tgtEl>
                                          <p:spTgt spid="255"/>
                                        </p:tgtEl>
                                        <p:attrNameLst>
                                          <p:attrName>ppt_x</p:attrName>
                                          <p:attrName>ppt_y</p:attrName>
                                        </p:attrNameLst>
                                      </p:cBhvr>
                                      <p:rCtr x="313" y="49699"/>
                                    </p:animMotion>
                                  </p:childTnLst>
                                </p:cTn>
                              </p:par>
                              <p:par>
                                <p:cTn id="93" presetID="42" presetClass="path" presetSubtype="0" accel="50000" decel="50000" fill="hold" nodeType="withEffect">
                                  <p:stCondLst>
                                    <p:cond delay="2000"/>
                                  </p:stCondLst>
                                  <p:childTnLst>
                                    <p:animMotion origin="layout" path="M 5E-6 4.81481E-6 L 0.0043 0.99699 " pathEditMode="relative" rAng="0" ptsTypes="AA">
                                      <p:cBhvr>
                                        <p:cTn id="94" dur="4000" fill="hold"/>
                                        <p:tgtEl>
                                          <p:spTgt spid="258"/>
                                        </p:tgtEl>
                                        <p:attrNameLst>
                                          <p:attrName>ppt_x</p:attrName>
                                          <p:attrName>ppt_y</p:attrName>
                                        </p:attrNameLst>
                                      </p:cBhvr>
                                      <p:rCtr x="208" y="49861"/>
                                    </p:animMotion>
                                  </p:childTnLst>
                                </p:cTn>
                              </p:par>
                              <p:par>
                                <p:cTn id="95" presetID="42" presetClass="path" presetSubtype="0" accel="50000" decel="50000" fill="hold" nodeType="withEffect">
                                  <p:stCondLst>
                                    <p:cond delay="3500"/>
                                  </p:stCondLst>
                                  <p:childTnLst>
                                    <p:animMotion origin="layout" path="M 2.08333E-6 4.81481E-6 L 0.00429 0.99699 " pathEditMode="relative" rAng="0" ptsTypes="AA">
                                      <p:cBhvr>
                                        <p:cTn id="96" dur="4000" fill="hold"/>
                                        <p:tgtEl>
                                          <p:spTgt spid="261"/>
                                        </p:tgtEl>
                                        <p:attrNameLst>
                                          <p:attrName>ppt_x</p:attrName>
                                          <p:attrName>ppt_y</p:attrName>
                                        </p:attrNameLst>
                                      </p:cBhvr>
                                      <p:rCtr x="208" y="49861"/>
                                    </p:animMotion>
                                  </p:childTnLst>
                                </p:cTn>
                              </p:par>
                              <p:par>
                                <p:cTn id="97" presetID="42" presetClass="path" presetSubtype="0" accel="50000" decel="50000" fill="hold" nodeType="withEffect">
                                  <p:stCondLst>
                                    <p:cond delay="5250"/>
                                  </p:stCondLst>
                                  <p:childTnLst>
                                    <p:animMotion origin="layout" path="M -4.375E-6 -3.7037E-7 L 0.0043 0.99699 " pathEditMode="relative" rAng="0" ptsTypes="AA">
                                      <p:cBhvr>
                                        <p:cTn id="98" dur="4000" fill="hold"/>
                                        <p:tgtEl>
                                          <p:spTgt spid="264"/>
                                        </p:tgtEl>
                                        <p:attrNameLst>
                                          <p:attrName>ppt_x</p:attrName>
                                          <p:attrName>ppt_y</p:attrName>
                                        </p:attrNameLst>
                                      </p:cBhvr>
                                      <p:rCtr x="208" y="49861"/>
                                    </p:animMotion>
                                  </p:childTnLst>
                                </p:cTn>
                              </p:par>
                              <p:par>
                                <p:cTn id="99" presetID="42" presetClass="path" presetSubtype="0" accel="50000" decel="50000" fill="hold" nodeType="withEffect">
                                  <p:stCondLst>
                                    <p:cond delay="7000"/>
                                  </p:stCondLst>
                                  <p:childTnLst>
                                    <p:animMotion origin="layout" path="M -1.25E-6 4.81481E-6 L 0.0043 0.99699 " pathEditMode="relative" rAng="0" ptsTypes="AA">
                                      <p:cBhvr>
                                        <p:cTn id="100" dur="4000" fill="hold"/>
                                        <p:tgtEl>
                                          <p:spTgt spid="267"/>
                                        </p:tgtEl>
                                        <p:attrNameLst>
                                          <p:attrName>ppt_x</p:attrName>
                                          <p:attrName>ppt_y</p:attrName>
                                        </p:attrNameLst>
                                      </p:cBhvr>
                                      <p:rCtr x="208" y="49861"/>
                                    </p:animMotion>
                                  </p:childTnLst>
                                </p:cTn>
                              </p:par>
                              <p:par>
                                <p:cTn id="101" presetID="42" presetClass="path" presetSubtype="0" accel="50000" decel="50000" fill="hold" nodeType="withEffect">
                                  <p:stCondLst>
                                    <p:cond delay="9000"/>
                                  </p:stCondLst>
                                  <p:childTnLst>
                                    <p:animMotion origin="layout" path="M -3.54167E-6 -1.48148E-6 L 0.0043 0.99699 " pathEditMode="relative" rAng="0" ptsTypes="AA">
                                      <p:cBhvr>
                                        <p:cTn id="102" dur="4000" fill="hold"/>
                                        <p:tgtEl>
                                          <p:spTgt spid="270"/>
                                        </p:tgtEl>
                                        <p:attrNameLst>
                                          <p:attrName>ppt_x</p:attrName>
                                          <p:attrName>ppt_y</p:attrName>
                                        </p:attrNameLst>
                                      </p:cBhvr>
                                      <p:rCtr x="208" y="49861"/>
                                    </p:animMotion>
                                  </p:childTnLst>
                                </p:cTn>
                              </p:par>
                              <p:par>
                                <p:cTn id="103" presetID="42" presetClass="path" presetSubtype="0" accel="50000" decel="50000" fill="hold" nodeType="withEffect">
                                  <p:stCondLst>
                                    <p:cond delay="11250"/>
                                  </p:stCondLst>
                                  <p:childTnLst>
                                    <p:animMotion origin="layout" path="M -1.25E-6 4.81481E-6 L 0.0043 0.99699 " pathEditMode="relative" rAng="0" ptsTypes="AA">
                                      <p:cBhvr>
                                        <p:cTn id="104" dur="4000" fill="hold"/>
                                        <p:tgtEl>
                                          <p:spTgt spid="273"/>
                                        </p:tgtEl>
                                        <p:attrNameLst>
                                          <p:attrName>ppt_x</p:attrName>
                                          <p:attrName>ppt_y</p:attrName>
                                        </p:attrNameLst>
                                      </p:cBhvr>
                                      <p:rCtr x="208" y="49861"/>
                                    </p:animMotion>
                                  </p:childTnLst>
                                </p:cTn>
                              </p:par>
                              <p:par>
                                <p:cTn id="105" presetID="42" presetClass="path" presetSubtype="0" accel="50000" decel="50000" fill="hold" nodeType="withEffect">
                                  <p:stCondLst>
                                    <p:cond delay="13250"/>
                                  </p:stCondLst>
                                  <p:childTnLst>
                                    <p:animMotion origin="layout" path="M -3.33333E-6 -3.7037E-7 L 0.0043 0.99699 " pathEditMode="relative" rAng="0" ptsTypes="AA">
                                      <p:cBhvr>
                                        <p:cTn id="106" dur="4000" fill="hold"/>
                                        <p:tgtEl>
                                          <p:spTgt spid="276"/>
                                        </p:tgtEl>
                                        <p:attrNameLst>
                                          <p:attrName>ppt_x</p:attrName>
                                          <p:attrName>ppt_y</p:attrName>
                                        </p:attrNameLst>
                                      </p:cBhvr>
                                      <p:rCtr x="208" y="49861"/>
                                    </p:animMotion>
                                  </p:childTnLst>
                                </p:cTn>
                              </p:par>
                              <p:par>
                                <p:cTn id="107" presetID="42" presetClass="path" presetSubtype="0" accel="50000" decel="50000" fill="hold" nodeType="withEffect">
                                  <p:stCondLst>
                                    <p:cond delay="15750"/>
                                  </p:stCondLst>
                                  <p:childTnLst>
                                    <p:animMotion origin="layout" path="M 4.375E-6 -4.07407E-6 L 0.00429 0.99699 " pathEditMode="relative" rAng="0" ptsTypes="AA">
                                      <p:cBhvr>
                                        <p:cTn id="108" dur="4000" fill="hold"/>
                                        <p:tgtEl>
                                          <p:spTgt spid="279"/>
                                        </p:tgtEl>
                                        <p:attrNameLst>
                                          <p:attrName>ppt_x</p:attrName>
                                          <p:attrName>ppt_y</p:attrName>
                                        </p:attrNameLst>
                                      </p:cBhvr>
                                      <p:rCtr x="208" y="49861"/>
                                    </p:animMotion>
                                  </p:childTnLst>
                                </p:cTn>
                              </p:par>
                            </p:childTnLst>
                          </p:cTn>
                        </p:par>
                        <p:par>
                          <p:cTn id="109" fill="hold">
                            <p:stCondLst>
                              <p:cond delay="81500"/>
                            </p:stCondLst>
                            <p:childTnLst>
                              <p:par>
                                <p:cTn id="110" presetID="42" presetClass="path" presetSubtype="0" accel="50000" decel="50000" fill="hold" nodeType="afterEffect">
                                  <p:stCondLst>
                                    <p:cond delay="0"/>
                                  </p:stCondLst>
                                  <p:childTnLst>
                                    <p:animMotion origin="layout" path="M 2.70833E-6 -1.11111E-6 L 0.00638 0.99398 " pathEditMode="relative" rAng="0" ptsTypes="AA">
                                      <p:cBhvr>
                                        <p:cTn id="111" dur="4000" fill="hold"/>
                                        <p:tgtEl>
                                          <p:spTgt spid="282"/>
                                        </p:tgtEl>
                                        <p:attrNameLst>
                                          <p:attrName>ppt_x</p:attrName>
                                          <p:attrName>ppt_y</p:attrName>
                                        </p:attrNameLst>
                                      </p:cBhvr>
                                      <p:rCtr x="313" y="49699"/>
                                    </p:animMotion>
                                  </p:childTnLst>
                                </p:cTn>
                              </p:par>
                              <p:par>
                                <p:cTn id="112" presetID="42" presetClass="path" presetSubtype="0" accel="50000" decel="50000" fill="hold" nodeType="withEffect">
                                  <p:stCondLst>
                                    <p:cond delay="2000"/>
                                  </p:stCondLst>
                                  <p:childTnLst>
                                    <p:animMotion origin="layout" path="M -1.04167E-6 4.07407E-6 L 0.0043 0.99699 " pathEditMode="relative" rAng="0" ptsTypes="AA">
                                      <p:cBhvr>
                                        <p:cTn id="113" dur="4000" fill="hold"/>
                                        <p:tgtEl>
                                          <p:spTgt spid="285"/>
                                        </p:tgtEl>
                                        <p:attrNameLst>
                                          <p:attrName>ppt_x</p:attrName>
                                          <p:attrName>ppt_y</p:attrName>
                                        </p:attrNameLst>
                                      </p:cBhvr>
                                      <p:rCtr x="208" y="49861"/>
                                    </p:animMotion>
                                  </p:childTnLst>
                                </p:cTn>
                              </p:par>
                              <p:par>
                                <p:cTn id="114" presetID="42" presetClass="path" presetSubtype="0" accel="50000" decel="50000" fill="hold" nodeType="withEffect">
                                  <p:stCondLst>
                                    <p:cond delay="3500"/>
                                  </p:stCondLst>
                                  <p:childTnLst>
                                    <p:animMotion origin="layout" path="M -3.95833E-6 4.07407E-6 L 0.0043 0.99699 " pathEditMode="relative" rAng="0" ptsTypes="AA">
                                      <p:cBhvr>
                                        <p:cTn id="115" dur="4000" fill="hold"/>
                                        <p:tgtEl>
                                          <p:spTgt spid="288"/>
                                        </p:tgtEl>
                                        <p:attrNameLst>
                                          <p:attrName>ppt_x</p:attrName>
                                          <p:attrName>ppt_y</p:attrName>
                                        </p:attrNameLst>
                                      </p:cBhvr>
                                      <p:rCtr x="208" y="49861"/>
                                    </p:animMotion>
                                  </p:childTnLst>
                                </p:cTn>
                              </p:par>
                              <p:par>
                                <p:cTn id="116" presetID="42" presetClass="path" presetSubtype="0" accel="50000" decel="50000" fill="hold" nodeType="withEffect">
                                  <p:stCondLst>
                                    <p:cond delay="5250"/>
                                  </p:stCondLst>
                                  <p:childTnLst>
                                    <p:animMotion origin="layout" path="M -4.16667E-7 -1.11111E-6 L 0.0043 0.99699 " pathEditMode="relative" rAng="0" ptsTypes="AA">
                                      <p:cBhvr>
                                        <p:cTn id="117" dur="4000" fill="hold"/>
                                        <p:tgtEl>
                                          <p:spTgt spid="291"/>
                                        </p:tgtEl>
                                        <p:attrNameLst>
                                          <p:attrName>ppt_x</p:attrName>
                                          <p:attrName>ppt_y</p:attrName>
                                        </p:attrNameLst>
                                      </p:cBhvr>
                                      <p:rCtr x="208" y="49861"/>
                                    </p:animMotion>
                                  </p:childTnLst>
                                </p:cTn>
                              </p:par>
                              <p:par>
                                <p:cTn id="118" presetID="42" presetClass="path" presetSubtype="0" accel="50000" decel="50000" fill="hold" nodeType="withEffect">
                                  <p:stCondLst>
                                    <p:cond delay="7000"/>
                                  </p:stCondLst>
                                  <p:childTnLst>
                                    <p:animMotion origin="layout" path="M 2.91667E-6 4.07407E-6 L 0.00429 0.99699 " pathEditMode="relative" rAng="0" ptsTypes="AA">
                                      <p:cBhvr>
                                        <p:cTn id="119" dur="4000" fill="hold"/>
                                        <p:tgtEl>
                                          <p:spTgt spid="294"/>
                                        </p:tgtEl>
                                        <p:attrNameLst>
                                          <p:attrName>ppt_x</p:attrName>
                                          <p:attrName>ppt_y</p:attrName>
                                        </p:attrNameLst>
                                      </p:cBhvr>
                                      <p:rCtr x="208" y="49861"/>
                                    </p:animMotion>
                                  </p:childTnLst>
                                </p:cTn>
                              </p:par>
                              <p:par>
                                <p:cTn id="120" presetID="42" presetClass="path" presetSubtype="0" accel="50000" decel="50000" fill="hold" nodeType="withEffect">
                                  <p:stCondLst>
                                    <p:cond delay="9000"/>
                                  </p:stCondLst>
                                  <p:childTnLst>
                                    <p:animMotion origin="layout" path="M 4.16667E-7 -2.22222E-6 L 0.0043 0.99699 " pathEditMode="relative" rAng="0" ptsTypes="AA">
                                      <p:cBhvr>
                                        <p:cTn id="121" dur="4000" fill="hold"/>
                                        <p:tgtEl>
                                          <p:spTgt spid="297"/>
                                        </p:tgtEl>
                                        <p:attrNameLst>
                                          <p:attrName>ppt_x</p:attrName>
                                          <p:attrName>ppt_y</p:attrName>
                                        </p:attrNameLst>
                                      </p:cBhvr>
                                      <p:rCtr x="208" y="49861"/>
                                    </p:animMotion>
                                  </p:childTnLst>
                                </p:cTn>
                              </p:par>
                              <p:par>
                                <p:cTn id="122" presetID="42" presetClass="path" presetSubtype="0" accel="50000" decel="50000" fill="hold" nodeType="withEffect">
                                  <p:stCondLst>
                                    <p:cond delay="11250"/>
                                  </p:stCondLst>
                                  <p:childTnLst>
                                    <p:animMotion origin="layout" path="M 2.70833E-6 4.07407E-6 L 0.00429 0.99699 " pathEditMode="relative" rAng="0" ptsTypes="AA">
                                      <p:cBhvr>
                                        <p:cTn id="123" dur="4000" fill="hold"/>
                                        <p:tgtEl>
                                          <p:spTgt spid="300"/>
                                        </p:tgtEl>
                                        <p:attrNameLst>
                                          <p:attrName>ppt_x</p:attrName>
                                          <p:attrName>ppt_y</p:attrName>
                                        </p:attrNameLst>
                                      </p:cBhvr>
                                      <p:rCtr x="208" y="49861"/>
                                    </p:animMotion>
                                  </p:childTnLst>
                                </p:cTn>
                              </p:par>
                              <p:par>
                                <p:cTn id="124" presetID="42" presetClass="path" presetSubtype="0" accel="50000" decel="50000" fill="hold" nodeType="withEffect">
                                  <p:stCondLst>
                                    <p:cond delay="13250"/>
                                  </p:stCondLst>
                                  <p:childTnLst>
                                    <p:animMotion origin="layout" path="M 6.25E-7 -1.11111E-6 L 0.0043 0.99699 " pathEditMode="relative" rAng="0" ptsTypes="AA">
                                      <p:cBhvr>
                                        <p:cTn id="125" dur="4000" fill="hold"/>
                                        <p:tgtEl>
                                          <p:spTgt spid="303"/>
                                        </p:tgtEl>
                                        <p:attrNameLst>
                                          <p:attrName>ppt_x</p:attrName>
                                          <p:attrName>ppt_y</p:attrName>
                                        </p:attrNameLst>
                                      </p:cBhvr>
                                      <p:rCtr x="208" y="49861"/>
                                    </p:animMotion>
                                  </p:childTnLst>
                                </p:cTn>
                              </p:par>
                              <p:par>
                                <p:cTn id="126" presetID="42" presetClass="path" presetSubtype="0" accel="50000" decel="50000" fill="hold" nodeType="withEffect">
                                  <p:stCondLst>
                                    <p:cond delay="15750"/>
                                  </p:stCondLst>
                                  <p:childTnLst>
                                    <p:animMotion origin="layout" path="M -1.66667E-6 -4.81481E-6 L 0.0043 0.997 " pathEditMode="relative" rAng="0" ptsTypes="AA">
                                      <p:cBhvr>
                                        <p:cTn id="127" dur="4000" fill="hold"/>
                                        <p:tgtEl>
                                          <p:spTgt spid="306"/>
                                        </p:tgtEl>
                                        <p:attrNameLst>
                                          <p:attrName>ppt_x</p:attrName>
                                          <p:attrName>ppt_y</p:attrName>
                                        </p:attrNameLst>
                                      </p:cBhvr>
                                      <p:rCtr x="208" y="49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4" name="Picture 153" descr="Icon&#10;&#10;Description automatically generated">
            <a:extLst>
              <a:ext uri="{FF2B5EF4-FFF2-40B4-BE49-F238E27FC236}">
                <a16:creationId xmlns:a16="http://schemas.microsoft.com/office/drawing/2014/main" id="{CD8877CE-F80E-C16D-6D63-4F3281CAD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6642" y="40010"/>
            <a:ext cx="1057219" cy="984535"/>
          </a:xfrm>
          <a:prstGeom prst="rect">
            <a:avLst/>
          </a:prstGeom>
        </p:spPr>
      </p:pic>
      <p:pic>
        <p:nvPicPr>
          <p:cNvPr id="155" name="Google Shape;282;p13" descr="Reading, Book, Symbol, Icon, Reader, Man">
            <a:extLst>
              <a:ext uri="{FF2B5EF4-FFF2-40B4-BE49-F238E27FC236}">
                <a16:creationId xmlns:a16="http://schemas.microsoft.com/office/drawing/2014/main" id="{AC4D50BC-6B42-B8C3-FCE9-2DF64730B4C2}"/>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156" name="Title 1">
            <a:extLst>
              <a:ext uri="{FF2B5EF4-FFF2-40B4-BE49-F238E27FC236}">
                <a16:creationId xmlns:a16="http://schemas.microsoft.com/office/drawing/2014/main" id="{CE0E2001-88D3-8932-16BE-1AC8844ED5B3}"/>
              </a:ext>
            </a:extLst>
          </p:cNvPr>
          <p:cNvSpPr txBox="1">
            <a:spLocks/>
          </p:cNvSpPr>
          <p:nvPr/>
        </p:nvSpPr>
        <p:spPr>
          <a:xfrm>
            <a:off x="11300458" y="1007989"/>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157" name="TextBox 156">
            <a:extLst>
              <a:ext uri="{FF2B5EF4-FFF2-40B4-BE49-F238E27FC236}">
                <a16:creationId xmlns:a16="http://schemas.microsoft.com/office/drawing/2014/main" id="{3B2C0053-76D5-E3AD-A731-BED0E01B8C45}"/>
              </a:ext>
            </a:extLst>
          </p:cNvPr>
          <p:cNvSpPr txBox="1"/>
          <p:nvPr/>
        </p:nvSpPr>
        <p:spPr>
          <a:xfrm>
            <a:off x="6227586" y="158344"/>
            <a:ext cx="47460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Escribe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inglés</a:t>
            </a:r>
            <a:r>
              <a:rPr lang="en-GB" sz="2400" dirty="0">
                <a:solidFill>
                  <a:srgbClr val="002060"/>
                </a:solidFill>
                <a:latin typeface="Century Gothic" panose="020B0502020202020204" pitchFamily="34" charset="0"/>
              </a:rPr>
              <a:t>.</a:t>
            </a:r>
          </a:p>
        </p:txBody>
      </p:sp>
      <p:sp>
        <p:nvSpPr>
          <p:cNvPr id="158" name="TextBox 157">
            <a:extLst>
              <a:ext uri="{FF2B5EF4-FFF2-40B4-BE49-F238E27FC236}">
                <a16:creationId xmlns:a16="http://schemas.microsoft.com/office/drawing/2014/main" id="{EEBA6626-1DEA-D964-0B8C-71015DDD23AA}"/>
              </a:ext>
            </a:extLst>
          </p:cNvPr>
          <p:cNvSpPr txBox="1"/>
          <p:nvPr/>
        </p:nvSpPr>
        <p:spPr>
          <a:xfrm>
            <a:off x="0" y="4347083"/>
            <a:ext cx="1798857"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leer</a:t>
            </a:r>
          </a:p>
        </p:txBody>
      </p:sp>
      <p:sp>
        <p:nvSpPr>
          <p:cNvPr id="159" name="TextBox 158">
            <a:extLst>
              <a:ext uri="{FF2B5EF4-FFF2-40B4-BE49-F238E27FC236}">
                <a16:creationId xmlns:a16="http://schemas.microsoft.com/office/drawing/2014/main" id="{B843CAC4-704E-FD24-1B32-1E08E1174BAA}"/>
              </a:ext>
            </a:extLst>
          </p:cNvPr>
          <p:cNvSpPr txBox="1"/>
          <p:nvPr/>
        </p:nvSpPr>
        <p:spPr>
          <a:xfrm>
            <a:off x="1354423" y="5689805"/>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comer</a:t>
            </a:r>
          </a:p>
        </p:txBody>
      </p:sp>
      <p:sp>
        <p:nvSpPr>
          <p:cNvPr id="160" name="TextBox 159">
            <a:extLst>
              <a:ext uri="{FF2B5EF4-FFF2-40B4-BE49-F238E27FC236}">
                <a16:creationId xmlns:a16="http://schemas.microsoft.com/office/drawing/2014/main" id="{FCF7279A-8D4B-0955-3453-181164E78D31}"/>
              </a:ext>
            </a:extLst>
          </p:cNvPr>
          <p:cNvSpPr txBox="1"/>
          <p:nvPr/>
        </p:nvSpPr>
        <p:spPr>
          <a:xfrm>
            <a:off x="4711547" y="5457214"/>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jugar</a:t>
            </a:r>
          </a:p>
        </p:txBody>
      </p:sp>
      <p:sp>
        <p:nvSpPr>
          <p:cNvPr id="161" name="TextBox 160">
            <a:extLst>
              <a:ext uri="{FF2B5EF4-FFF2-40B4-BE49-F238E27FC236}">
                <a16:creationId xmlns:a16="http://schemas.microsoft.com/office/drawing/2014/main" id="{D944F203-CB3D-ACDF-D7C8-553D77A9EEF1}"/>
              </a:ext>
            </a:extLst>
          </p:cNvPr>
          <p:cNvSpPr txBox="1"/>
          <p:nvPr/>
        </p:nvSpPr>
        <p:spPr>
          <a:xfrm>
            <a:off x="7902924" y="5736961"/>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tener</a:t>
            </a:r>
            <a:endParaRPr lang="en-GB" sz="4800" dirty="0">
              <a:solidFill>
                <a:srgbClr val="002060"/>
              </a:solidFill>
              <a:latin typeface="Segoe Print" panose="02000600000000000000" pitchFamily="2" charset="0"/>
            </a:endParaRPr>
          </a:p>
        </p:txBody>
      </p:sp>
      <p:sp>
        <p:nvSpPr>
          <p:cNvPr id="162" name="TextBox 161">
            <a:extLst>
              <a:ext uri="{FF2B5EF4-FFF2-40B4-BE49-F238E27FC236}">
                <a16:creationId xmlns:a16="http://schemas.microsoft.com/office/drawing/2014/main" id="{C9F98BFC-FF80-1ED5-8416-564106F8D679}"/>
              </a:ext>
            </a:extLst>
          </p:cNvPr>
          <p:cNvSpPr txBox="1"/>
          <p:nvPr/>
        </p:nvSpPr>
        <p:spPr>
          <a:xfrm>
            <a:off x="1625281" y="4588191"/>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visitar</a:t>
            </a:r>
            <a:endParaRPr lang="en-GB" sz="4800" dirty="0">
              <a:solidFill>
                <a:srgbClr val="002060"/>
              </a:solidFill>
              <a:latin typeface="Segoe Print" panose="02000600000000000000" pitchFamily="2" charset="0"/>
            </a:endParaRPr>
          </a:p>
        </p:txBody>
      </p:sp>
      <p:sp>
        <p:nvSpPr>
          <p:cNvPr id="163" name="TextBox 162">
            <a:extLst>
              <a:ext uri="{FF2B5EF4-FFF2-40B4-BE49-F238E27FC236}">
                <a16:creationId xmlns:a16="http://schemas.microsoft.com/office/drawing/2014/main" id="{2AE1F83E-6949-F437-A830-5FB90CD667AB}"/>
              </a:ext>
            </a:extLst>
          </p:cNvPr>
          <p:cNvSpPr txBox="1"/>
          <p:nvPr/>
        </p:nvSpPr>
        <p:spPr>
          <a:xfrm>
            <a:off x="5097293" y="4228731"/>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llevar</a:t>
            </a:r>
            <a:endParaRPr lang="en-GB" sz="4800" dirty="0">
              <a:solidFill>
                <a:srgbClr val="002060"/>
              </a:solidFill>
              <a:latin typeface="Segoe Print" panose="02000600000000000000" pitchFamily="2" charset="0"/>
            </a:endParaRPr>
          </a:p>
        </p:txBody>
      </p:sp>
      <p:sp>
        <p:nvSpPr>
          <p:cNvPr id="164" name="TextBox 163">
            <a:extLst>
              <a:ext uri="{FF2B5EF4-FFF2-40B4-BE49-F238E27FC236}">
                <a16:creationId xmlns:a16="http://schemas.microsoft.com/office/drawing/2014/main" id="{F8E66D1F-01F2-B50D-B742-C79651A7B62F}"/>
              </a:ext>
            </a:extLst>
          </p:cNvPr>
          <p:cNvSpPr txBox="1"/>
          <p:nvPr/>
        </p:nvSpPr>
        <p:spPr>
          <a:xfrm>
            <a:off x="8665397" y="4290815"/>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comprar</a:t>
            </a:r>
          </a:p>
        </p:txBody>
      </p:sp>
      <p:sp>
        <p:nvSpPr>
          <p:cNvPr id="165" name="TextBox 164">
            <a:extLst>
              <a:ext uri="{FF2B5EF4-FFF2-40B4-BE49-F238E27FC236}">
                <a16:creationId xmlns:a16="http://schemas.microsoft.com/office/drawing/2014/main" id="{AFDA4E57-CBC5-BF1B-90F0-4269FC910AF4}"/>
              </a:ext>
            </a:extLst>
          </p:cNvPr>
          <p:cNvSpPr txBox="1"/>
          <p:nvPr/>
        </p:nvSpPr>
        <p:spPr>
          <a:xfrm>
            <a:off x="73549" y="3230330"/>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caminar</a:t>
            </a:r>
            <a:endParaRPr lang="en-GB" sz="4800" dirty="0">
              <a:solidFill>
                <a:srgbClr val="002060"/>
              </a:solidFill>
              <a:latin typeface="Segoe Print" panose="02000600000000000000" pitchFamily="2" charset="0"/>
            </a:endParaRPr>
          </a:p>
        </p:txBody>
      </p:sp>
      <p:sp>
        <p:nvSpPr>
          <p:cNvPr id="166" name="TextBox 165">
            <a:extLst>
              <a:ext uri="{FF2B5EF4-FFF2-40B4-BE49-F238E27FC236}">
                <a16:creationId xmlns:a16="http://schemas.microsoft.com/office/drawing/2014/main" id="{375B5026-3873-4093-E41A-4CE47209F02D}"/>
              </a:ext>
            </a:extLst>
          </p:cNvPr>
          <p:cNvSpPr txBox="1"/>
          <p:nvPr/>
        </p:nvSpPr>
        <p:spPr>
          <a:xfrm>
            <a:off x="3862909" y="3004656"/>
            <a:ext cx="4169268"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nadar</a:t>
            </a:r>
            <a:endParaRPr lang="en-GB" sz="4800" dirty="0">
              <a:solidFill>
                <a:srgbClr val="002060"/>
              </a:solidFill>
              <a:latin typeface="Segoe Print" panose="02000600000000000000" pitchFamily="2" charset="0"/>
            </a:endParaRPr>
          </a:p>
        </p:txBody>
      </p:sp>
      <p:sp>
        <p:nvSpPr>
          <p:cNvPr id="167" name="TextBox 166">
            <a:extLst>
              <a:ext uri="{FF2B5EF4-FFF2-40B4-BE49-F238E27FC236}">
                <a16:creationId xmlns:a16="http://schemas.microsoft.com/office/drawing/2014/main" id="{34A9AC2E-B25A-8B18-F567-253C94EE57CB}"/>
              </a:ext>
            </a:extLst>
          </p:cNvPr>
          <p:cNvSpPr txBox="1"/>
          <p:nvPr/>
        </p:nvSpPr>
        <p:spPr>
          <a:xfrm>
            <a:off x="8472076" y="2876518"/>
            <a:ext cx="3654474" cy="846268"/>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enseñar</a:t>
            </a:r>
            <a:endParaRPr lang="en-GB" sz="4800" dirty="0">
              <a:solidFill>
                <a:srgbClr val="002060"/>
              </a:solidFill>
              <a:latin typeface="Segoe Print" panose="02000600000000000000" pitchFamily="2" charset="0"/>
            </a:endParaRPr>
          </a:p>
        </p:txBody>
      </p:sp>
      <p:sp>
        <p:nvSpPr>
          <p:cNvPr id="168" name="TextBox 167">
            <a:extLst>
              <a:ext uri="{FF2B5EF4-FFF2-40B4-BE49-F238E27FC236}">
                <a16:creationId xmlns:a16="http://schemas.microsoft.com/office/drawing/2014/main" id="{45600EEB-20FB-1723-635F-66794E55CD11}"/>
              </a:ext>
            </a:extLst>
          </p:cNvPr>
          <p:cNvSpPr txBox="1"/>
          <p:nvPr/>
        </p:nvSpPr>
        <p:spPr>
          <a:xfrm>
            <a:off x="-673064" y="1913632"/>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ver</a:t>
            </a:r>
            <a:endParaRPr lang="en-GB" sz="4800" dirty="0">
              <a:solidFill>
                <a:srgbClr val="002060"/>
              </a:solidFill>
              <a:latin typeface="Segoe Print" panose="02000600000000000000" pitchFamily="2" charset="0"/>
            </a:endParaRPr>
          </a:p>
        </p:txBody>
      </p:sp>
      <p:sp>
        <p:nvSpPr>
          <p:cNvPr id="169" name="TextBox 168">
            <a:extLst>
              <a:ext uri="{FF2B5EF4-FFF2-40B4-BE49-F238E27FC236}">
                <a16:creationId xmlns:a16="http://schemas.microsoft.com/office/drawing/2014/main" id="{A32AC69D-5B1D-4C81-CF21-F77DB2EBB5A3}"/>
              </a:ext>
            </a:extLst>
          </p:cNvPr>
          <p:cNvSpPr txBox="1"/>
          <p:nvPr/>
        </p:nvSpPr>
        <p:spPr>
          <a:xfrm>
            <a:off x="2810608" y="1848901"/>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hablar</a:t>
            </a:r>
          </a:p>
        </p:txBody>
      </p:sp>
      <p:sp>
        <p:nvSpPr>
          <p:cNvPr id="170" name="TextBox 169">
            <a:extLst>
              <a:ext uri="{FF2B5EF4-FFF2-40B4-BE49-F238E27FC236}">
                <a16:creationId xmlns:a16="http://schemas.microsoft.com/office/drawing/2014/main" id="{994798C7-D89A-85F8-8C4D-5D9BA1BD55F6}"/>
              </a:ext>
            </a:extLst>
          </p:cNvPr>
          <p:cNvSpPr txBox="1"/>
          <p:nvPr/>
        </p:nvSpPr>
        <p:spPr>
          <a:xfrm>
            <a:off x="6387729" y="1777087"/>
            <a:ext cx="4023361"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pasar</a:t>
            </a:r>
          </a:p>
        </p:txBody>
      </p:sp>
      <p:sp>
        <p:nvSpPr>
          <p:cNvPr id="171" name="TextBox 170">
            <a:extLst>
              <a:ext uri="{FF2B5EF4-FFF2-40B4-BE49-F238E27FC236}">
                <a16:creationId xmlns:a16="http://schemas.microsoft.com/office/drawing/2014/main" id="{706A08D9-2E0C-9C70-BC31-009CE0183256}"/>
              </a:ext>
            </a:extLst>
          </p:cNvPr>
          <p:cNvSpPr txBox="1"/>
          <p:nvPr/>
        </p:nvSpPr>
        <p:spPr>
          <a:xfrm>
            <a:off x="-227422" y="912853"/>
            <a:ext cx="4348732"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comprender</a:t>
            </a:r>
            <a:endParaRPr lang="en-GB" sz="4800" dirty="0">
              <a:solidFill>
                <a:srgbClr val="002060"/>
              </a:solidFill>
              <a:latin typeface="Segoe Print" panose="02000600000000000000" pitchFamily="2" charset="0"/>
            </a:endParaRPr>
          </a:p>
        </p:txBody>
      </p:sp>
      <p:sp>
        <p:nvSpPr>
          <p:cNvPr id="172" name="TextBox 171">
            <a:extLst>
              <a:ext uri="{FF2B5EF4-FFF2-40B4-BE49-F238E27FC236}">
                <a16:creationId xmlns:a16="http://schemas.microsoft.com/office/drawing/2014/main" id="{AF9AA015-A5A8-D797-152C-8EA4A12C3BD0}"/>
              </a:ext>
            </a:extLst>
          </p:cNvPr>
          <p:cNvSpPr txBox="1"/>
          <p:nvPr/>
        </p:nvSpPr>
        <p:spPr>
          <a:xfrm>
            <a:off x="5029004" y="881743"/>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necesitar</a:t>
            </a:r>
            <a:endParaRPr lang="en-GB" sz="4800" dirty="0">
              <a:solidFill>
                <a:srgbClr val="002060"/>
              </a:solidFill>
              <a:latin typeface="Segoe Print" panose="02000600000000000000" pitchFamily="2" charset="0"/>
            </a:endParaRPr>
          </a:p>
        </p:txBody>
      </p:sp>
      <p:sp>
        <p:nvSpPr>
          <p:cNvPr id="173" name="TextBox 172">
            <a:extLst>
              <a:ext uri="{FF2B5EF4-FFF2-40B4-BE49-F238E27FC236}">
                <a16:creationId xmlns:a16="http://schemas.microsoft.com/office/drawing/2014/main" id="{69D9DF3C-96E2-CFF0-3FF7-A0EE6959205E}"/>
              </a:ext>
            </a:extLst>
          </p:cNvPr>
          <p:cNvSpPr txBox="1"/>
          <p:nvPr/>
        </p:nvSpPr>
        <p:spPr>
          <a:xfrm>
            <a:off x="8162775" y="797042"/>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cuidar</a:t>
            </a:r>
            <a:endParaRPr lang="en-GB" sz="4800" dirty="0">
              <a:solidFill>
                <a:srgbClr val="002060"/>
              </a:solidFill>
              <a:latin typeface="Segoe Print" panose="02000600000000000000" pitchFamily="2" charset="0"/>
            </a:endParaRPr>
          </a:p>
        </p:txBody>
      </p:sp>
      <p:sp>
        <p:nvSpPr>
          <p:cNvPr id="309" name="TextBox 308">
            <a:extLst>
              <a:ext uri="{FF2B5EF4-FFF2-40B4-BE49-F238E27FC236}">
                <a16:creationId xmlns:a16="http://schemas.microsoft.com/office/drawing/2014/main" id="{C36CC21C-A8FB-0468-646C-AF181AE4C0AA}"/>
              </a:ext>
            </a:extLst>
          </p:cNvPr>
          <p:cNvSpPr txBox="1"/>
          <p:nvPr/>
        </p:nvSpPr>
        <p:spPr>
          <a:xfrm>
            <a:off x="996880" y="6286032"/>
            <a:ext cx="3377390"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eat, eating</a:t>
            </a:r>
          </a:p>
        </p:txBody>
      </p:sp>
      <p:sp>
        <p:nvSpPr>
          <p:cNvPr id="310" name="TextBox 309">
            <a:extLst>
              <a:ext uri="{FF2B5EF4-FFF2-40B4-BE49-F238E27FC236}">
                <a16:creationId xmlns:a16="http://schemas.microsoft.com/office/drawing/2014/main" id="{4A8F7E36-AF35-9EFF-A19C-CA2D414F20B0}"/>
              </a:ext>
            </a:extLst>
          </p:cNvPr>
          <p:cNvSpPr txBox="1"/>
          <p:nvPr/>
        </p:nvSpPr>
        <p:spPr>
          <a:xfrm>
            <a:off x="-205813" y="4829758"/>
            <a:ext cx="2153225" cy="1077218"/>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read, reading</a:t>
            </a:r>
          </a:p>
        </p:txBody>
      </p:sp>
      <p:sp>
        <p:nvSpPr>
          <p:cNvPr id="311" name="TextBox 310">
            <a:extLst>
              <a:ext uri="{FF2B5EF4-FFF2-40B4-BE49-F238E27FC236}">
                <a16:creationId xmlns:a16="http://schemas.microsoft.com/office/drawing/2014/main" id="{83E6754A-8604-1A4A-667C-FD71F74182BF}"/>
              </a:ext>
            </a:extLst>
          </p:cNvPr>
          <p:cNvSpPr txBox="1"/>
          <p:nvPr/>
        </p:nvSpPr>
        <p:spPr>
          <a:xfrm>
            <a:off x="4374270" y="6326237"/>
            <a:ext cx="3870031"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play, playing</a:t>
            </a:r>
          </a:p>
        </p:txBody>
      </p:sp>
      <p:sp>
        <p:nvSpPr>
          <p:cNvPr id="312" name="TextBox 311">
            <a:extLst>
              <a:ext uri="{FF2B5EF4-FFF2-40B4-BE49-F238E27FC236}">
                <a16:creationId xmlns:a16="http://schemas.microsoft.com/office/drawing/2014/main" id="{DB9DADAD-696F-4804-ADF3-0DBAD606D407}"/>
              </a:ext>
            </a:extLst>
          </p:cNvPr>
          <p:cNvSpPr txBox="1"/>
          <p:nvPr/>
        </p:nvSpPr>
        <p:spPr>
          <a:xfrm>
            <a:off x="8335379" y="6301529"/>
            <a:ext cx="3377390"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have, having</a:t>
            </a:r>
          </a:p>
        </p:txBody>
      </p:sp>
      <p:sp>
        <p:nvSpPr>
          <p:cNvPr id="313" name="TextBox 312">
            <a:extLst>
              <a:ext uri="{FF2B5EF4-FFF2-40B4-BE49-F238E27FC236}">
                <a16:creationId xmlns:a16="http://schemas.microsoft.com/office/drawing/2014/main" id="{F5A3BC08-3E29-FD02-3F60-C26F0C499FD8}"/>
              </a:ext>
            </a:extLst>
          </p:cNvPr>
          <p:cNvSpPr txBox="1"/>
          <p:nvPr/>
        </p:nvSpPr>
        <p:spPr>
          <a:xfrm>
            <a:off x="1805962" y="5130859"/>
            <a:ext cx="3738794"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visit, visiting</a:t>
            </a:r>
          </a:p>
        </p:txBody>
      </p:sp>
      <p:sp>
        <p:nvSpPr>
          <p:cNvPr id="314" name="TextBox 313">
            <a:extLst>
              <a:ext uri="{FF2B5EF4-FFF2-40B4-BE49-F238E27FC236}">
                <a16:creationId xmlns:a16="http://schemas.microsoft.com/office/drawing/2014/main" id="{6800F30E-D336-2A44-6079-EA66E810293A}"/>
              </a:ext>
            </a:extLst>
          </p:cNvPr>
          <p:cNvSpPr txBox="1"/>
          <p:nvPr/>
        </p:nvSpPr>
        <p:spPr>
          <a:xfrm>
            <a:off x="4706443" y="4700734"/>
            <a:ext cx="3738794"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wear, wearing</a:t>
            </a:r>
          </a:p>
        </p:txBody>
      </p:sp>
      <p:sp>
        <p:nvSpPr>
          <p:cNvPr id="315" name="TextBox 314">
            <a:extLst>
              <a:ext uri="{FF2B5EF4-FFF2-40B4-BE49-F238E27FC236}">
                <a16:creationId xmlns:a16="http://schemas.microsoft.com/office/drawing/2014/main" id="{7048689A-A004-A8F8-C72E-1E041258F313}"/>
              </a:ext>
            </a:extLst>
          </p:cNvPr>
          <p:cNvSpPr txBox="1"/>
          <p:nvPr/>
        </p:nvSpPr>
        <p:spPr>
          <a:xfrm>
            <a:off x="8689801" y="4847476"/>
            <a:ext cx="3738794"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buy, buying</a:t>
            </a:r>
          </a:p>
        </p:txBody>
      </p:sp>
      <p:sp>
        <p:nvSpPr>
          <p:cNvPr id="316" name="TextBox 315">
            <a:extLst>
              <a:ext uri="{FF2B5EF4-FFF2-40B4-BE49-F238E27FC236}">
                <a16:creationId xmlns:a16="http://schemas.microsoft.com/office/drawing/2014/main" id="{4706A893-3348-F232-EE03-8FBFF003D176}"/>
              </a:ext>
            </a:extLst>
          </p:cNvPr>
          <p:cNvSpPr txBox="1"/>
          <p:nvPr/>
        </p:nvSpPr>
        <p:spPr>
          <a:xfrm>
            <a:off x="84782" y="3748998"/>
            <a:ext cx="3738794"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walk, walking</a:t>
            </a:r>
          </a:p>
        </p:txBody>
      </p:sp>
      <p:sp>
        <p:nvSpPr>
          <p:cNvPr id="317" name="TextBox 316">
            <a:extLst>
              <a:ext uri="{FF2B5EF4-FFF2-40B4-BE49-F238E27FC236}">
                <a16:creationId xmlns:a16="http://schemas.microsoft.com/office/drawing/2014/main" id="{C4654634-2CC4-3A7C-5DAE-03814583FC6C}"/>
              </a:ext>
            </a:extLst>
          </p:cNvPr>
          <p:cNvSpPr txBox="1"/>
          <p:nvPr/>
        </p:nvSpPr>
        <p:spPr>
          <a:xfrm>
            <a:off x="3236823" y="3529350"/>
            <a:ext cx="5018495"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swim, swimming</a:t>
            </a:r>
          </a:p>
        </p:txBody>
      </p:sp>
      <p:sp>
        <p:nvSpPr>
          <p:cNvPr id="318" name="TextBox 317">
            <a:extLst>
              <a:ext uri="{FF2B5EF4-FFF2-40B4-BE49-F238E27FC236}">
                <a16:creationId xmlns:a16="http://schemas.microsoft.com/office/drawing/2014/main" id="{96D00DEC-1C17-72D5-1A2B-ACBCBA0D75F2}"/>
              </a:ext>
            </a:extLst>
          </p:cNvPr>
          <p:cNvSpPr txBox="1"/>
          <p:nvPr/>
        </p:nvSpPr>
        <p:spPr>
          <a:xfrm>
            <a:off x="7904968" y="3441917"/>
            <a:ext cx="4108373" cy="954107"/>
          </a:xfrm>
          <a:prstGeom prst="rect">
            <a:avLst/>
          </a:prstGeom>
          <a:noFill/>
        </p:spPr>
        <p:txBody>
          <a:bodyPr wrap="square" rtlCol="0">
            <a:spAutoFit/>
          </a:bodyPr>
          <a:lstStyle/>
          <a:p>
            <a:pPr algn="ctr"/>
            <a:r>
              <a:rPr lang="en-GB" sz="2800" b="1" dirty="0">
                <a:solidFill>
                  <a:srgbClr val="92D050"/>
                </a:solidFill>
                <a:latin typeface="Century Gothic" panose="020B0502020202020204" pitchFamily="34" charset="0"/>
              </a:rPr>
              <a:t>to show, teach; showing, teaching</a:t>
            </a:r>
          </a:p>
        </p:txBody>
      </p:sp>
      <p:sp>
        <p:nvSpPr>
          <p:cNvPr id="319" name="TextBox 318">
            <a:extLst>
              <a:ext uri="{FF2B5EF4-FFF2-40B4-BE49-F238E27FC236}">
                <a16:creationId xmlns:a16="http://schemas.microsoft.com/office/drawing/2014/main" id="{2302C705-CDF8-76A1-F6DD-390F50DBB437}"/>
              </a:ext>
            </a:extLst>
          </p:cNvPr>
          <p:cNvSpPr txBox="1"/>
          <p:nvPr/>
        </p:nvSpPr>
        <p:spPr>
          <a:xfrm>
            <a:off x="-243630" y="2390675"/>
            <a:ext cx="3738794" cy="954107"/>
          </a:xfrm>
          <a:prstGeom prst="rect">
            <a:avLst/>
          </a:prstGeom>
          <a:noFill/>
        </p:spPr>
        <p:txBody>
          <a:bodyPr wrap="square" rtlCol="0">
            <a:spAutoFit/>
          </a:bodyPr>
          <a:lstStyle/>
          <a:p>
            <a:pPr algn="ctr"/>
            <a:r>
              <a:rPr lang="en-GB" sz="2800" b="1" dirty="0">
                <a:solidFill>
                  <a:srgbClr val="92D050"/>
                </a:solidFill>
                <a:latin typeface="Century Gothic" panose="020B0502020202020204" pitchFamily="34" charset="0"/>
              </a:rPr>
              <a:t>to see, watch; seeing, watching</a:t>
            </a:r>
          </a:p>
        </p:txBody>
      </p:sp>
      <p:sp>
        <p:nvSpPr>
          <p:cNvPr id="320" name="TextBox 319">
            <a:extLst>
              <a:ext uri="{FF2B5EF4-FFF2-40B4-BE49-F238E27FC236}">
                <a16:creationId xmlns:a16="http://schemas.microsoft.com/office/drawing/2014/main" id="{DE74C448-A361-1EAF-9972-C5EA6743C96B}"/>
              </a:ext>
            </a:extLst>
          </p:cNvPr>
          <p:cNvSpPr txBox="1"/>
          <p:nvPr/>
        </p:nvSpPr>
        <p:spPr>
          <a:xfrm>
            <a:off x="2108904" y="2467039"/>
            <a:ext cx="5018495"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talk, talking</a:t>
            </a:r>
          </a:p>
        </p:txBody>
      </p:sp>
      <p:sp>
        <p:nvSpPr>
          <p:cNvPr id="321" name="TextBox 320">
            <a:extLst>
              <a:ext uri="{FF2B5EF4-FFF2-40B4-BE49-F238E27FC236}">
                <a16:creationId xmlns:a16="http://schemas.microsoft.com/office/drawing/2014/main" id="{65FE7558-3A77-B818-8543-8449B66C2B0E}"/>
              </a:ext>
            </a:extLst>
          </p:cNvPr>
          <p:cNvSpPr txBox="1"/>
          <p:nvPr/>
        </p:nvSpPr>
        <p:spPr>
          <a:xfrm>
            <a:off x="6151788" y="2381953"/>
            <a:ext cx="6276807" cy="523220"/>
          </a:xfrm>
          <a:prstGeom prst="rect">
            <a:avLst/>
          </a:prstGeom>
          <a:noFill/>
        </p:spPr>
        <p:txBody>
          <a:bodyPr wrap="square" rtlCol="0">
            <a:spAutoFit/>
          </a:bodyPr>
          <a:lstStyle/>
          <a:p>
            <a:pPr algn="ctr"/>
            <a:r>
              <a:rPr lang="en-GB" sz="2800" b="1" dirty="0">
                <a:solidFill>
                  <a:srgbClr val="92D050"/>
                </a:solidFill>
                <a:latin typeface="Century Gothic" panose="020B0502020202020204" pitchFamily="34" charset="0"/>
              </a:rPr>
              <a:t>to pass, spend; passing, spending</a:t>
            </a:r>
          </a:p>
        </p:txBody>
      </p:sp>
      <p:sp>
        <p:nvSpPr>
          <p:cNvPr id="322" name="TextBox 321">
            <a:extLst>
              <a:ext uri="{FF2B5EF4-FFF2-40B4-BE49-F238E27FC236}">
                <a16:creationId xmlns:a16="http://schemas.microsoft.com/office/drawing/2014/main" id="{97AE0BEE-1C1A-0149-8C85-27252D204BA5}"/>
              </a:ext>
            </a:extLst>
          </p:cNvPr>
          <p:cNvSpPr txBox="1"/>
          <p:nvPr/>
        </p:nvSpPr>
        <p:spPr>
          <a:xfrm>
            <a:off x="-48074" y="1406300"/>
            <a:ext cx="5339725" cy="523220"/>
          </a:xfrm>
          <a:prstGeom prst="rect">
            <a:avLst/>
          </a:prstGeom>
          <a:noFill/>
        </p:spPr>
        <p:txBody>
          <a:bodyPr wrap="square" rtlCol="0">
            <a:spAutoFit/>
          </a:bodyPr>
          <a:lstStyle/>
          <a:p>
            <a:pPr algn="ctr"/>
            <a:r>
              <a:rPr lang="en-GB" sz="2800" b="1" dirty="0">
                <a:solidFill>
                  <a:srgbClr val="92D050"/>
                </a:solidFill>
                <a:latin typeface="Century Gothic" panose="020B0502020202020204" pitchFamily="34" charset="0"/>
              </a:rPr>
              <a:t>to understand, understanding </a:t>
            </a:r>
          </a:p>
        </p:txBody>
      </p:sp>
      <p:sp>
        <p:nvSpPr>
          <p:cNvPr id="323" name="TextBox 322">
            <a:extLst>
              <a:ext uri="{FF2B5EF4-FFF2-40B4-BE49-F238E27FC236}">
                <a16:creationId xmlns:a16="http://schemas.microsoft.com/office/drawing/2014/main" id="{2833115D-A20D-A61A-A97F-0C06331F7FCC}"/>
              </a:ext>
            </a:extLst>
          </p:cNvPr>
          <p:cNvSpPr txBox="1"/>
          <p:nvPr/>
        </p:nvSpPr>
        <p:spPr>
          <a:xfrm>
            <a:off x="5009910" y="1444069"/>
            <a:ext cx="3738794" cy="523220"/>
          </a:xfrm>
          <a:prstGeom prst="rect">
            <a:avLst/>
          </a:prstGeom>
          <a:noFill/>
        </p:spPr>
        <p:txBody>
          <a:bodyPr wrap="square" rtlCol="0">
            <a:spAutoFit/>
          </a:bodyPr>
          <a:lstStyle/>
          <a:p>
            <a:pPr algn="ctr"/>
            <a:r>
              <a:rPr lang="en-GB" sz="2800" b="1" dirty="0">
                <a:solidFill>
                  <a:srgbClr val="92D050"/>
                </a:solidFill>
                <a:latin typeface="Century Gothic" panose="020B0502020202020204" pitchFamily="34" charset="0"/>
              </a:rPr>
              <a:t>to need, needing</a:t>
            </a:r>
          </a:p>
        </p:txBody>
      </p:sp>
      <p:sp>
        <p:nvSpPr>
          <p:cNvPr id="324" name="TextBox 323">
            <a:extLst>
              <a:ext uri="{FF2B5EF4-FFF2-40B4-BE49-F238E27FC236}">
                <a16:creationId xmlns:a16="http://schemas.microsoft.com/office/drawing/2014/main" id="{3B2D9AAD-508A-F306-7DC4-19DDA8458962}"/>
              </a:ext>
            </a:extLst>
          </p:cNvPr>
          <p:cNvSpPr txBox="1"/>
          <p:nvPr/>
        </p:nvSpPr>
        <p:spPr>
          <a:xfrm>
            <a:off x="8541693" y="1405119"/>
            <a:ext cx="3738794" cy="954107"/>
          </a:xfrm>
          <a:prstGeom prst="rect">
            <a:avLst/>
          </a:prstGeom>
          <a:noFill/>
        </p:spPr>
        <p:txBody>
          <a:bodyPr wrap="square" rtlCol="0">
            <a:spAutoFit/>
          </a:bodyPr>
          <a:lstStyle/>
          <a:p>
            <a:pPr algn="ctr"/>
            <a:r>
              <a:rPr lang="en-GB" sz="2800" b="1" dirty="0">
                <a:solidFill>
                  <a:srgbClr val="92D050"/>
                </a:solidFill>
                <a:latin typeface="Century Gothic" panose="020B0502020202020204" pitchFamily="34" charset="0"/>
              </a:rPr>
              <a:t>to look after, looking after</a:t>
            </a:r>
          </a:p>
        </p:txBody>
      </p:sp>
    </p:spTree>
    <p:extLst>
      <p:ext uri="{BB962C8B-B14F-4D97-AF65-F5344CB8AC3E}">
        <p14:creationId xmlns:p14="http://schemas.microsoft.com/office/powerpoint/2010/main" val="143411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0"/>
      <p:bldP spid="310" grpId="0"/>
      <p:bldP spid="311" grpId="0"/>
      <p:bldP spid="312" grpId="0"/>
      <p:bldP spid="313" grpId="0"/>
      <p:bldP spid="314" grpId="0"/>
      <p:bldP spid="315" grpId="0"/>
      <p:bldP spid="316" grpId="0"/>
      <p:bldP spid="317" grpId="0"/>
      <p:bldP spid="318" grpId="0"/>
      <p:bldP spid="319" grpId="0"/>
      <p:bldP spid="320" grpId="0"/>
      <p:bldP spid="321" grpId="0"/>
      <p:bldP spid="322" grpId="0"/>
      <p:bldP spid="323" grpId="0"/>
      <p:bldP spid="3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61" name="Google Shape;339;p8">
            <a:extLst>
              <a:ext uri="{FF2B5EF4-FFF2-40B4-BE49-F238E27FC236}">
                <a16:creationId xmlns:a16="http://schemas.microsoft.com/office/drawing/2014/main" id="{28066E4B-C3D3-208F-F8BD-FB54A2FFFB75}"/>
              </a:ext>
            </a:extLst>
          </p:cNvPr>
          <p:cNvGraphicFramePr/>
          <p:nvPr>
            <p:extLst>
              <p:ext uri="{D42A27DB-BD31-4B8C-83A1-F6EECF244321}">
                <p14:modId xmlns:p14="http://schemas.microsoft.com/office/powerpoint/2010/main" val="496855656"/>
              </p:ext>
            </p:extLst>
          </p:nvPr>
        </p:nvGraphicFramePr>
        <p:xfrm>
          <a:off x="3810775" y="1705331"/>
          <a:ext cx="3159384" cy="457210"/>
        </p:xfrm>
        <a:graphic>
          <a:graphicData uri="http://schemas.openxmlformats.org/drawingml/2006/table">
            <a:tbl>
              <a:tblPr firstRow="1" bandRow="1">
                <a:noFill/>
              </a:tblPr>
              <a:tblGrid>
                <a:gridCol w="1515556">
                  <a:extLst>
                    <a:ext uri="{9D8B030D-6E8A-4147-A177-3AD203B41FA5}">
                      <a16:colId xmlns:a16="http://schemas.microsoft.com/office/drawing/2014/main" val="20000"/>
                    </a:ext>
                  </a:extLst>
                </a:gridCol>
                <a:gridCol w="1643828">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teach</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look after</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2" name="Google Shape;339;p8">
            <a:extLst>
              <a:ext uri="{FF2B5EF4-FFF2-40B4-BE49-F238E27FC236}">
                <a16:creationId xmlns:a16="http://schemas.microsoft.com/office/drawing/2014/main" id="{8EA99420-A969-82F5-0B9A-D6CDAE374E3F}"/>
              </a:ext>
            </a:extLst>
          </p:cNvPr>
          <p:cNvGraphicFramePr/>
          <p:nvPr>
            <p:extLst>
              <p:ext uri="{D42A27DB-BD31-4B8C-83A1-F6EECF244321}">
                <p14:modId xmlns:p14="http://schemas.microsoft.com/office/powerpoint/2010/main" val="4088096383"/>
              </p:ext>
            </p:extLst>
          </p:nvPr>
        </p:nvGraphicFramePr>
        <p:xfrm>
          <a:off x="3790635" y="2319580"/>
          <a:ext cx="3159384" cy="457210"/>
        </p:xfrm>
        <a:graphic>
          <a:graphicData uri="http://schemas.openxmlformats.org/drawingml/2006/table">
            <a:tbl>
              <a:tblPr firstRow="1" bandRow="1">
                <a:noFill/>
              </a:tblPr>
              <a:tblGrid>
                <a:gridCol w="1669953">
                  <a:extLst>
                    <a:ext uri="{9D8B030D-6E8A-4147-A177-3AD203B41FA5}">
                      <a16:colId xmlns:a16="http://schemas.microsoft.com/office/drawing/2014/main" val="20000"/>
                    </a:ext>
                  </a:extLst>
                </a:gridCol>
                <a:gridCol w="1489431">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play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swim</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3" name="Google Shape;339;p8">
            <a:extLst>
              <a:ext uri="{FF2B5EF4-FFF2-40B4-BE49-F238E27FC236}">
                <a16:creationId xmlns:a16="http://schemas.microsoft.com/office/drawing/2014/main" id="{DD801D17-3D2C-C14D-31C5-69DE7D7F021B}"/>
              </a:ext>
            </a:extLst>
          </p:cNvPr>
          <p:cNvGraphicFramePr/>
          <p:nvPr>
            <p:extLst>
              <p:ext uri="{D42A27DB-BD31-4B8C-83A1-F6EECF244321}">
                <p14:modId xmlns:p14="http://schemas.microsoft.com/office/powerpoint/2010/main" val="1351111075"/>
              </p:ext>
            </p:extLst>
          </p:nvPr>
        </p:nvGraphicFramePr>
        <p:xfrm>
          <a:off x="3823810" y="2983292"/>
          <a:ext cx="3159384" cy="457210"/>
        </p:xfrm>
        <a:graphic>
          <a:graphicData uri="http://schemas.openxmlformats.org/drawingml/2006/table">
            <a:tbl>
              <a:tblPr firstRow="1" bandRow="1">
                <a:noFill/>
              </a:tblPr>
              <a:tblGrid>
                <a:gridCol w="1456490">
                  <a:extLst>
                    <a:ext uri="{9D8B030D-6E8A-4147-A177-3AD203B41FA5}">
                      <a16:colId xmlns:a16="http://schemas.microsoft.com/office/drawing/2014/main" val="20000"/>
                    </a:ext>
                  </a:extLst>
                </a:gridCol>
                <a:gridCol w="1702894">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swim</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eat</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4" name="Google Shape;339;p8">
            <a:extLst>
              <a:ext uri="{FF2B5EF4-FFF2-40B4-BE49-F238E27FC236}">
                <a16:creationId xmlns:a16="http://schemas.microsoft.com/office/drawing/2014/main" id="{D307D3B7-1EAE-D9C7-14F5-EC24E95B6DA6}"/>
              </a:ext>
            </a:extLst>
          </p:cNvPr>
          <p:cNvGraphicFramePr/>
          <p:nvPr>
            <p:extLst>
              <p:ext uri="{D42A27DB-BD31-4B8C-83A1-F6EECF244321}">
                <p14:modId xmlns:p14="http://schemas.microsoft.com/office/powerpoint/2010/main" val="2048647879"/>
              </p:ext>
            </p:extLst>
          </p:nvPr>
        </p:nvGraphicFramePr>
        <p:xfrm>
          <a:off x="3823810" y="4255794"/>
          <a:ext cx="3159384" cy="457210"/>
        </p:xfrm>
        <a:graphic>
          <a:graphicData uri="http://schemas.openxmlformats.org/drawingml/2006/table">
            <a:tbl>
              <a:tblPr firstRow="1" bandRow="1">
                <a:noFill/>
              </a:tblPr>
              <a:tblGrid>
                <a:gridCol w="1658998">
                  <a:extLst>
                    <a:ext uri="{9D8B030D-6E8A-4147-A177-3AD203B41FA5}">
                      <a16:colId xmlns:a16="http://schemas.microsoft.com/office/drawing/2014/main" val="20000"/>
                    </a:ext>
                  </a:extLst>
                </a:gridCol>
                <a:gridCol w="1500386">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learn</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teach</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5" name="Google Shape;339;p8">
            <a:extLst>
              <a:ext uri="{FF2B5EF4-FFF2-40B4-BE49-F238E27FC236}">
                <a16:creationId xmlns:a16="http://schemas.microsoft.com/office/drawing/2014/main" id="{B70C035A-3EB4-BA3B-D118-D40D0538F51C}"/>
              </a:ext>
            </a:extLst>
          </p:cNvPr>
          <p:cNvGraphicFramePr/>
          <p:nvPr>
            <p:extLst>
              <p:ext uri="{D42A27DB-BD31-4B8C-83A1-F6EECF244321}">
                <p14:modId xmlns:p14="http://schemas.microsoft.com/office/powerpoint/2010/main" val="1394830957"/>
              </p:ext>
            </p:extLst>
          </p:nvPr>
        </p:nvGraphicFramePr>
        <p:xfrm>
          <a:off x="3823810" y="4950789"/>
          <a:ext cx="3159384" cy="457210"/>
        </p:xfrm>
        <a:graphic>
          <a:graphicData uri="http://schemas.openxmlformats.org/drawingml/2006/table">
            <a:tbl>
              <a:tblPr firstRow="1" bandRow="1">
                <a:noFill/>
              </a:tblPr>
              <a:tblGrid>
                <a:gridCol w="1644534">
                  <a:extLst>
                    <a:ext uri="{9D8B030D-6E8A-4147-A177-3AD203B41FA5}">
                      <a16:colId xmlns:a16="http://schemas.microsoft.com/office/drawing/2014/main" val="20000"/>
                    </a:ext>
                  </a:extLst>
                </a:gridCol>
                <a:gridCol w="1514850">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prepare</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practise</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6" name="Google Shape;339;p8">
            <a:extLst>
              <a:ext uri="{FF2B5EF4-FFF2-40B4-BE49-F238E27FC236}">
                <a16:creationId xmlns:a16="http://schemas.microsoft.com/office/drawing/2014/main" id="{F499CAE1-10C6-15D1-FB40-2B3A9E5D4A7F}"/>
              </a:ext>
            </a:extLst>
          </p:cNvPr>
          <p:cNvGraphicFramePr/>
          <p:nvPr>
            <p:extLst>
              <p:ext uri="{D42A27DB-BD31-4B8C-83A1-F6EECF244321}">
                <p14:modId xmlns:p14="http://schemas.microsoft.com/office/powerpoint/2010/main" val="3550428593"/>
              </p:ext>
            </p:extLst>
          </p:nvPr>
        </p:nvGraphicFramePr>
        <p:xfrm>
          <a:off x="3823810" y="3626768"/>
          <a:ext cx="3159384" cy="457210"/>
        </p:xfrm>
        <a:graphic>
          <a:graphicData uri="http://schemas.openxmlformats.org/drawingml/2006/table">
            <a:tbl>
              <a:tblPr firstRow="1" bandRow="1">
                <a:noFill/>
              </a:tblPr>
              <a:tblGrid>
                <a:gridCol w="1499885">
                  <a:extLst>
                    <a:ext uri="{9D8B030D-6E8A-4147-A177-3AD203B41FA5}">
                      <a16:colId xmlns:a16="http://schemas.microsoft.com/office/drawing/2014/main" val="20000"/>
                    </a:ext>
                  </a:extLst>
                </a:gridCol>
                <a:gridCol w="1659499">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see</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read</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11" name="Google Shape;339;p8">
            <a:extLst>
              <a:ext uri="{FF2B5EF4-FFF2-40B4-BE49-F238E27FC236}">
                <a16:creationId xmlns:a16="http://schemas.microsoft.com/office/drawing/2014/main" id="{2D11B07A-EF90-FC59-98B0-856D562C9254}"/>
              </a:ext>
            </a:extLst>
          </p:cNvPr>
          <p:cNvGraphicFramePr/>
          <p:nvPr>
            <p:extLst>
              <p:ext uri="{D42A27DB-BD31-4B8C-83A1-F6EECF244321}">
                <p14:modId xmlns:p14="http://schemas.microsoft.com/office/powerpoint/2010/main" val="1541052174"/>
              </p:ext>
            </p:extLst>
          </p:nvPr>
        </p:nvGraphicFramePr>
        <p:xfrm>
          <a:off x="1021975" y="1704955"/>
          <a:ext cx="2621260" cy="457210"/>
        </p:xfrm>
        <a:graphic>
          <a:graphicData uri="http://schemas.openxmlformats.org/drawingml/2006/table">
            <a:tbl>
              <a:tblPr firstRow="1" bandRow="1">
                <a:noFill/>
              </a:tblPr>
              <a:tblGrid>
                <a:gridCol w="755046">
                  <a:extLst>
                    <a:ext uri="{9D8B030D-6E8A-4147-A177-3AD203B41FA5}">
                      <a16:colId xmlns:a16="http://schemas.microsoft.com/office/drawing/2014/main" val="20000"/>
                    </a:ext>
                  </a:extLst>
                </a:gridCol>
                <a:gridCol w="933107">
                  <a:extLst>
                    <a:ext uri="{9D8B030D-6E8A-4147-A177-3AD203B41FA5}">
                      <a16:colId xmlns:a16="http://schemas.microsoft.com/office/drawing/2014/main" val="20001"/>
                    </a:ext>
                  </a:extLst>
                </a:gridCol>
                <a:gridCol w="933107">
                  <a:extLst>
                    <a:ext uri="{9D8B030D-6E8A-4147-A177-3AD203B41FA5}">
                      <a16:colId xmlns:a16="http://schemas.microsoft.com/office/drawing/2014/main" val="2518619939"/>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you</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14" name="Google Shape;339;p8">
            <a:extLst>
              <a:ext uri="{FF2B5EF4-FFF2-40B4-BE49-F238E27FC236}">
                <a16:creationId xmlns:a16="http://schemas.microsoft.com/office/drawing/2014/main" id="{4672D57D-0B66-AD5B-4454-44165A9407AA}"/>
              </a:ext>
            </a:extLst>
          </p:cNvPr>
          <p:cNvGraphicFramePr/>
          <p:nvPr>
            <p:extLst>
              <p:ext uri="{D42A27DB-BD31-4B8C-83A1-F6EECF244321}">
                <p14:modId xmlns:p14="http://schemas.microsoft.com/office/powerpoint/2010/main" val="3481767052"/>
              </p:ext>
            </p:extLst>
          </p:nvPr>
        </p:nvGraphicFramePr>
        <p:xfrm>
          <a:off x="1021975" y="2346572"/>
          <a:ext cx="2621260" cy="457210"/>
        </p:xfrm>
        <a:graphic>
          <a:graphicData uri="http://schemas.openxmlformats.org/drawingml/2006/table">
            <a:tbl>
              <a:tblPr firstRow="1" bandRow="1">
                <a:noFill/>
              </a:tblPr>
              <a:tblGrid>
                <a:gridCol w="755046">
                  <a:extLst>
                    <a:ext uri="{9D8B030D-6E8A-4147-A177-3AD203B41FA5}">
                      <a16:colId xmlns:a16="http://schemas.microsoft.com/office/drawing/2014/main" val="20000"/>
                    </a:ext>
                  </a:extLst>
                </a:gridCol>
                <a:gridCol w="933107">
                  <a:extLst>
                    <a:ext uri="{9D8B030D-6E8A-4147-A177-3AD203B41FA5}">
                      <a16:colId xmlns:a16="http://schemas.microsoft.com/office/drawing/2014/main" val="20001"/>
                    </a:ext>
                  </a:extLst>
                </a:gridCol>
                <a:gridCol w="933107">
                  <a:extLst>
                    <a:ext uri="{9D8B030D-6E8A-4147-A177-3AD203B41FA5}">
                      <a16:colId xmlns:a16="http://schemas.microsoft.com/office/drawing/2014/main" val="2518619939"/>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you</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15" name="Google Shape;339;p8">
            <a:extLst>
              <a:ext uri="{FF2B5EF4-FFF2-40B4-BE49-F238E27FC236}">
                <a16:creationId xmlns:a16="http://schemas.microsoft.com/office/drawing/2014/main" id="{1C8DF565-84B7-7332-2A77-C6DB0357D98F}"/>
              </a:ext>
            </a:extLst>
          </p:cNvPr>
          <p:cNvGraphicFramePr/>
          <p:nvPr>
            <p:extLst>
              <p:ext uri="{D42A27DB-BD31-4B8C-83A1-F6EECF244321}">
                <p14:modId xmlns:p14="http://schemas.microsoft.com/office/powerpoint/2010/main" val="2850455303"/>
              </p:ext>
            </p:extLst>
          </p:nvPr>
        </p:nvGraphicFramePr>
        <p:xfrm>
          <a:off x="1009392" y="2983734"/>
          <a:ext cx="2621260" cy="457210"/>
        </p:xfrm>
        <a:graphic>
          <a:graphicData uri="http://schemas.openxmlformats.org/drawingml/2006/table">
            <a:tbl>
              <a:tblPr firstRow="1" bandRow="1">
                <a:noFill/>
              </a:tblPr>
              <a:tblGrid>
                <a:gridCol w="755046">
                  <a:extLst>
                    <a:ext uri="{9D8B030D-6E8A-4147-A177-3AD203B41FA5}">
                      <a16:colId xmlns:a16="http://schemas.microsoft.com/office/drawing/2014/main" val="20000"/>
                    </a:ext>
                  </a:extLst>
                </a:gridCol>
                <a:gridCol w="933107">
                  <a:extLst>
                    <a:ext uri="{9D8B030D-6E8A-4147-A177-3AD203B41FA5}">
                      <a16:colId xmlns:a16="http://schemas.microsoft.com/office/drawing/2014/main" val="20001"/>
                    </a:ext>
                  </a:extLst>
                </a:gridCol>
                <a:gridCol w="933107">
                  <a:extLst>
                    <a:ext uri="{9D8B030D-6E8A-4147-A177-3AD203B41FA5}">
                      <a16:colId xmlns:a16="http://schemas.microsoft.com/office/drawing/2014/main" val="2518619939"/>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you</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16" name="Google Shape;339;p8">
            <a:extLst>
              <a:ext uri="{FF2B5EF4-FFF2-40B4-BE49-F238E27FC236}">
                <a16:creationId xmlns:a16="http://schemas.microsoft.com/office/drawing/2014/main" id="{51F1B688-34C1-AD37-E247-E1975CB9EC0E}"/>
              </a:ext>
            </a:extLst>
          </p:cNvPr>
          <p:cNvGraphicFramePr/>
          <p:nvPr>
            <p:extLst>
              <p:ext uri="{D42A27DB-BD31-4B8C-83A1-F6EECF244321}">
                <p14:modId xmlns:p14="http://schemas.microsoft.com/office/powerpoint/2010/main" val="3376421405"/>
              </p:ext>
            </p:extLst>
          </p:nvPr>
        </p:nvGraphicFramePr>
        <p:xfrm>
          <a:off x="1009392" y="3625351"/>
          <a:ext cx="2621260" cy="457210"/>
        </p:xfrm>
        <a:graphic>
          <a:graphicData uri="http://schemas.openxmlformats.org/drawingml/2006/table">
            <a:tbl>
              <a:tblPr firstRow="1" bandRow="1">
                <a:noFill/>
              </a:tblPr>
              <a:tblGrid>
                <a:gridCol w="755046">
                  <a:extLst>
                    <a:ext uri="{9D8B030D-6E8A-4147-A177-3AD203B41FA5}">
                      <a16:colId xmlns:a16="http://schemas.microsoft.com/office/drawing/2014/main" val="20000"/>
                    </a:ext>
                  </a:extLst>
                </a:gridCol>
                <a:gridCol w="933107">
                  <a:extLst>
                    <a:ext uri="{9D8B030D-6E8A-4147-A177-3AD203B41FA5}">
                      <a16:colId xmlns:a16="http://schemas.microsoft.com/office/drawing/2014/main" val="20001"/>
                    </a:ext>
                  </a:extLst>
                </a:gridCol>
                <a:gridCol w="933107">
                  <a:extLst>
                    <a:ext uri="{9D8B030D-6E8A-4147-A177-3AD203B41FA5}">
                      <a16:colId xmlns:a16="http://schemas.microsoft.com/office/drawing/2014/main" val="2518619939"/>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you</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17" name="Google Shape;339;p8">
            <a:extLst>
              <a:ext uri="{FF2B5EF4-FFF2-40B4-BE49-F238E27FC236}">
                <a16:creationId xmlns:a16="http://schemas.microsoft.com/office/drawing/2014/main" id="{71AE18BE-3039-7681-F514-C4773196E8BA}"/>
              </a:ext>
            </a:extLst>
          </p:cNvPr>
          <p:cNvGraphicFramePr/>
          <p:nvPr>
            <p:extLst>
              <p:ext uri="{D42A27DB-BD31-4B8C-83A1-F6EECF244321}">
                <p14:modId xmlns:p14="http://schemas.microsoft.com/office/powerpoint/2010/main" val="3820335862"/>
              </p:ext>
            </p:extLst>
          </p:nvPr>
        </p:nvGraphicFramePr>
        <p:xfrm>
          <a:off x="1015222" y="4342933"/>
          <a:ext cx="2621260" cy="457210"/>
        </p:xfrm>
        <a:graphic>
          <a:graphicData uri="http://schemas.openxmlformats.org/drawingml/2006/table">
            <a:tbl>
              <a:tblPr firstRow="1" bandRow="1">
                <a:noFill/>
              </a:tblPr>
              <a:tblGrid>
                <a:gridCol w="755046">
                  <a:extLst>
                    <a:ext uri="{9D8B030D-6E8A-4147-A177-3AD203B41FA5}">
                      <a16:colId xmlns:a16="http://schemas.microsoft.com/office/drawing/2014/main" val="20000"/>
                    </a:ext>
                  </a:extLst>
                </a:gridCol>
                <a:gridCol w="933107">
                  <a:extLst>
                    <a:ext uri="{9D8B030D-6E8A-4147-A177-3AD203B41FA5}">
                      <a16:colId xmlns:a16="http://schemas.microsoft.com/office/drawing/2014/main" val="20001"/>
                    </a:ext>
                  </a:extLst>
                </a:gridCol>
                <a:gridCol w="933107">
                  <a:extLst>
                    <a:ext uri="{9D8B030D-6E8A-4147-A177-3AD203B41FA5}">
                      <a16:colId xmlns:a16="http://schemas.microsoft.com/office/drawing/2014/main" val="2518619939"/>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you</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18" name="Google Shape;339;p8">
            <a:extLst>
              <a:ext uri="{FF2B5EF4-FFF2-40B4-BE49-F238E27FC236}">
                <a16:creationId xmlns:a16="http://schemas.microsoft.com/office/drawing/2014/main" id="{2D0467AB-DACF-0C23-6A44-7C34F62880D4}"/>
              </a:ext>
            </a:extLst>
          </p:cNvPr>
          <p:cNvGraphicFramePr/>
          <p:nvPr>
            <p:extLst>
              <p:ext uri="{D42A27DB-BD31-4B8C-83A1-F6EECF244321}">
                <p14:modId xmlns:p14="http://schemas.microsoft.com/office/powerpoint/2010/main" val="1458368456"/>
              </p:ext>
            </p:extLst>
          </p:nvPr>
        </p:nvGraphicFramePr>
        <p:xfrm>
          <a:off x="1015222" y="4984550"/>
          <a:ext cx="2621260" cy="457210"/>
        </p:xfrm>
        <a:graphic>
          <a:graphicData uri="http://schemas.openxmlformats.org/drawingml/2006/table">
            <a:tbl>
              <a:tblPr firstRow="1" bandRow="1">
                <a:noFill/>
              </a:tblPr>
              <a:tblGrid>
                <a:gridCol w="755046">
                  <a:extLst>
                    <a:ext uri="{9D8B030D-6E8A-4147-A177-3AD203B41FA5}">
                      <a16:colId xmlns:a16="http://schemas.microsoft.com/office/drawing/2014/main" val="20000"/>
                    </a:ext>
                  </a:extLst>
                </a:gridCol>
                <a:gridCol w="933107">
                  <a:extLst>
                    <a:ext uri="{9D8B030D-6E8A-4147-A177-3AD203B41FA5}">
                      <a16:colId xmlns:a16="http://schemas.microsoft.com/office/drawing/2014/main" val="20001"/>
                    </a:ext>
                  </a:extLst>
                </a:gridCol>
                <a:gridCol w="933107">
                  <a:extLst>
                    <a:ext uri="{9D8B030D-6E8A-4147-A177-3AD203B41FA5}">
                      <a16:colId xmlns:a16="http://schemas.microsoft.com/office/drawing/2014/main" val="2518619939"/>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you</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s/he</a:t>
                      </a:r>
                    </a:p>
                  </a:txBody>
                  <a:tcPr marL="91450" marR="91450" marT="45725" marB="45725"/>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 name="Title 1">
            <a:extLst>
              <a:ext uri="{FF2B5EF4-FFF2-40B4-BE49-F238E27FC236}">
                <a16:creationId xmlns:a16="http://schemas.microsoft.com/office/drawing/2014/main" id="{6699239A-5B4C-4033-B578-06DC0ACAA60B}"/>
              </a:ext>
            </a:extLst>
          </p:cNvPr>
          <p:cNvSpPr txBox="1">
            <a:spLocks/>
          </p:cNvSpPr>
          <p:nvPr/>
        </p:nvSpPr>
        <p:spPr>
          <a:xfrm>
            <a:off x="10710239"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pic>
        <p:nvPicPr>
          <p:cNvPr id="89" name="Google Shape;221;p10">
            <a:extLst>
              <a:ext uri="{FF2B5EF4-FFF2-40B4-BE49-F238E27FC236}">
                <a16:creationId xmlns:a16="http://schemas.microsoft.com/office/drawing/2014/main" id="{A399460A-B891-4F80-8FB1-773462D73806}"/>
              </a:ext>
            </a:extLst>
          </p:cNvPr>
          <p:cNvPicPr preferRelativeResize="0"/>
          <p:nvPr/>
        </p:nvPicPr>
        <p:blipFill rotWithShape="1">
          <a:blip r:embed="rId6">
            <a:alphaModFix/>
          </a:blip>
          <a:srcRect/>
          <a:stretch/>
        </p:blipFill>
        <p:spPr>
          <a:xfrm>
            <a:off x="10804611" y="0"/>
            <a:ext cx="1166103" cy="1183191"/>
          </a:xfrm>
          <a:prstGeom prst="rect">
            <a:avLst/>
          </a:prstGeom>
          <a:noFill/>
          <a:ln>
            <a:noFill/>
          </a:ln>
        </p:spPr>
      </p:pic>
      <p:pic>
        <p:nvPicPr>
          <p:cNvPr id="50" name="Google Shape;338;p8">
            <a:hlinkClick r:id="" action="ppaction://noaction">
              <a:snd r:embed="rId7" name="mon_beep.wav"/>
            </a:hlinkClick>
            <a:extLst>
              <a:ext uri="{FF2B5EF4-FFF2-40B4-BE49-F238E27FC236}">
                <a16:creationId xmlns:a16="http://schemas.microsoft.com/office/drawing/2014/main" id="{C734F4AB-E475-4DAF-1D63-4C258B6E8F3B}"/>
              </a:ext>
            </a:extLst>
          </p:cNvPr>
          <p:cNvPicPr preferRelativeResize="0"/>
          <p:nvPr/>
        </p:nvPicPr>
        <p:blipFill rotWithShape="1">
          <a:blip r:embed="rId8">
            <a:alphaModFix/>
          </a:blip>
          <a:srcRect/>
          <a:stretch/>
        </p:blipFill>
        <p:spPr>
          <a:xfrm>
            <a:off x="433516" y="1690441"/>
            <a:ext cx="534978" cy="523220"/>
          </a:xfrm>
          <a:prstGeom prst="rect">
            <a:avLst/>
          </a:prstGeom>
          <a:noFill/>
          <a:ln>
            <a:noFill/>
          </a:ln>
          <a:effectLst>
            <a:outerShdw blurRad="50800" dist="38100" dir="5400000" algn="t" rotWithShape="0">
              <a:prstClr val="black">
                <a:alpha val="40000"/>
              </a:prstClr>
            </a:outerShdw>
          </a:effectLst>
        </p:spPr>
      </p:pic>
      <p:sp>
        <p:nvSpPr>
          <p:cNvPr id="51" name="Google Shape;350;p8">
            <a:extLst>
              <a:ext uri="{FF2B5EF4-FFF2-40B4-BE49-F238E27FC236}">
                <a16:creationId xmlns:a16="http://schemas.microsoft.com/office/drawing/2014/main" id="{9F6A2EC3-1248-968C-5B02-F5535DBDC9F5}"/>
              </a:ext>
            </a:extLst>
          </p:cNvPr>
          <p:cNvSpPr txBox="1"/>
          <p:nvPr/>
        </p:nvSpPr>
        <p:spPr>
          <a:xfrm>
            <a:off x="101677" y="1715841"/>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E</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2" name="Google Shape;369;p8">
            <a:hlinkClick r:id="" action="ppaction://noaction">
              <a:snd r:embed="rId9" name="2_1.wav"/>
            </a:hlinkClick>
            <a:extLst>
              <a:ext uri="{FF2B5EF4-FFF2-40B4-BE49-F238E27FC236}">
                <a16:creationId xmlns:a16="http://schemas.microsoft.com/office/drawing/2014/main" id="{5888B6A3-564D-07C6-B4D4-C5C877F9B1F3}"/>
              </a:ext>
            </a:extLst>
          </p:cNvPr>
          <p:cNvSpPr txBox="1"/>
          <p:nvPr/>
        </p:nvSpPr>
        <p:spPr>
          <a:xfrm>
            <a:off x="78063" y="679464"/>
            <a:ext cx="56302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Escucha y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rodea</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3" name="Google Shape;350;p8">
            <a:extLst>
              <a:ext uri="{FF2B5EF4-FFF2-40B4-BE49-F238E27FC236}">
                <a16:creationId xmlns:a16="http://schemas.microsoft.com/office/drawing/2014/main" id="{EE0E03CF-CDD0-BA22-409E-76EC905B86B8}"/>
              </a:ext>
            </a:extLst>
          </p:cNvPr>
          <p:cNvSpPr txBox="1"/>
          <p:nvPr/>
        </p:nvSpPr>
        <p:spPr>
          <a:xfrm>
            <a:off x="60185" y="234215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4" name="Google Shape;350;p8">
            <a:extLst>
              <a:ext uri="{FF2B5EF4-FFF2-40B4-BE49-F238E27FC236}">
                <a16:creationId xmlns:a16="http://schemas.microsoft.com/office/drawing/2014/main" id="{1F1943F5-C2C1-E11F-D76B-AC739EFA0487}"/>
              </a:ext>
            </a:extLst>
          </p:cNvPr>
          <p:cNvSpPr txBox="1"/>
          <p:nvPr/>
        </p:nvSpPr>
        <p:spPr>
          <a:xfrm>
            <a:off x="72678" y="296737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5" name="Google Shape;350;p8">
            <a:extLst>
              <a:ext uri="{FF2B5EF4-FFF2-40B4-BE49-F238E27FC236}">
                <a16:creationId xmlns:a16="http://schemas.microsoft.com/office/drawing/2014/main" id="{C5D9E277-8D3D-5E51-9651-8C3039E827CA}"/>
              </a:ext>
            </a:extLst>
          </p:cNvPr>
          <p:cNvSpPr txBox="1"/>
          <p:nvPr/>
        </p:nvSpPr>
        <p:spPr>
          <a:xfrm>
            <a:off x="60185" y="3654639"/>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7" name="Google Shape;350;p8">
            <a:extLst>
              <a:ext uri="{FF2B5EF4-FFF2-40B4-BE49-F238E27FC236}">
                <a16:creationId xmlns:a16="http://schemas.microsoft.com/office/drawing/2014/main" id="{8F6FB399-A237-0FBA-2CE3-30B03C3BBD18}"/>
              </a:ext>
            </a:extLst>
          </p:cNvPr>
          <p:cNvSpPr txBox="1"/>
          <p:nvPr/>
        </p:nvSpPr>
        <p:spPr>
          <a:xfrm>
            <a:off x="60185" y="4314625"/>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8" name="Google Shape;350;p8">
            <a:extLst>
              <a:ext uri="{FF2B5EF4-FFF2-40B4-BE49-F238E27FC236}">
                <a16:creationId xmlns:a16="http://schemas.microsoft.com/office/drawing/2014/main" id="{BCC39351-9113-9FED-4C3B-F669BDEBDE52}"/>
              </a:ext>
            </a:extLst>
          </p:cNvPr>
          <p:cNvSpPr txBox="1"/>
          <p:nvPr/>
        </p:nvSpPr>
        <p:spPr>
          <a:xfrm>
            <a:off x="69799" y="497461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9" name="Google Shape;357;p8">
            <a:extLst>
              <a:ext uri="{FF2B5EF4-FFF2-40B4-BE49-F238E27FC236}">
                <a16:creationId xmlns:a16="http://schemas.microsoft.com/office/drawing/2014/main" id="{27FCA85F-8E3C-E32C-CC9D-0C4A62EEAB5A}"/>
              </a:ext>
            </a:extLst>
          </p:cNvPr>
          <p:cNvSpPr/>
          <p:nvPr/>
        </p:nvSpPr>
        <p:spPr>
          <a:xfrm>
            <a:off x="1776339" y="1714623"/>
            <a:ext cx="945839"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0" name="TextBox 59">
            <a:hlinkClick r:id="" action="ppaction://noaction">
              <a:snd r:embed="rId10" name="2_9.wav"/>
            </a:hlinkClick>
            <a:extLst>
              <a:ext uri="{FF2B5EF4-FFF2-40B4-BE49-F238E27FC236}">
                <a16:creationId xmlns:a16="http://schemas.microsoft.com/office/drawing/2014/main" id="{9547A1C6-E89F-F74B-17C5-D78A875B68F1}"/>
              </a:ext>
            </a:extLst>
          </p:cNvPr>
          <p:cNvSpPr txBox="1"/>
          <p:nvPr/>
        </p:nvSpPr>
        <p:spPr>
          <a:xfrm>
            <a:off x="7802331" y="1157542"/>
            <a:ext cx="42627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Escribe</a:t>
            </a:r>
            <a:r>
              <a:rPr kumimoji="0" lang="en-GB" sz="2400" b="0" i="0" u="none" strike="noStrike" kern="1200" cap="none" spc="0" normalizeH="0" noProof="0" dirty="0">
                <a:ln>
                  <a:noFill/>
                </a:ln>
                <a:solidFill>
                  <a:srgbClr val="002060"/>
                </a:solidFill>
                <a:effectLst/>
                <a:uLnTx/>
                <a:uFillTx/>
                <a:latin typeface="Century Gothic"/>
                <a:ea typeface="Century Gothic"/>
                <a:cs typeface="Century Gothic"/>
                <a:sym typeface="Century Gothic"/>
              </a:rPr>
              <a:t> en inglés</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Google Shape;357;p8">
            <a:extLst>
              <a:ext uri="{FF2B5EF4-FFF2-40B4-BE49-F238E27FC236}">
                <a16:creationId xmlns:a16="http://schemas.microsoft.com/office/drawing/2014/main" id="{31FF2E8D-7ADD-99E5-F9D1-C65EEF206B0C}"/>
              </a:ext>
            </a:extLst>
          </p:cNvPr>
          <p:cNvSpPr/>
          <p:nvPr/>
        </p:nvSpPr>
        <p:spPr>
          <a:xfrm>
            <a:off x="5328190" y="1720631"/>
            <a:ext cx="165500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68" name="Table 4">
            <a:extLst>
              <a:ext uri="{FF2B5EF4-FFF2-40B4-BE49-F238E27FC236}">
                <a16:creationId xmlns:a16="http://schemas.microsoft.com/office/drawing/2014/main" id="{6BD60707-D4E9-F60F-94DB-6EC8A16B1BAB}"/>
              </a:ext>
            </a:extLst>
          </p:cNvPr>
          <p:cNvGraphicFramePr>
            <a:graphicFrameLocks noGrp="1"/>
          </p:cNvGraphicFramePr>
          <p:nvPr>
            <p:extLst>
              <p:ext uri="{D42A27DB-BD31-4B8C-83A1-F6EECF244321}">
                <p14:modId xmlns:p14="http://schemas.microsoft.com/office/powerpoint/2010/main" val="931491067"/>
              </p:ext>
            </p:extLst>
          </p:nvPr>
        </p:nvGraphicFramePr>
        <p:xfrm>
          <a:off x="7859746" y="1719253"/>
          <a:ext cx="3898738" cy="3479800"/>
        </p:xfrm>
        <a:graphic>
          <a:graphicData uri="http://schemas.openxmlformats.org/drawingml/2006/table">
            <a:tbl>
              <a:tblPr firstRow="1" bandRow="1">
                <a:tableStyleId>{5940675A-B579-460E-94D1-54222C63F5DA}</a:tableStyleId>
              </a:tblPr>
              <a:tblGrid>
                <a:gridCol w="3898738">
                  <a:extLst>
                    <a:ext uri="{9D8B030D-6E8A-4147-A177-3AD203B41FA5}">
                      <a16:colId xmlns:a16="http://schemas.microsoft.com/office/drawing/2014/main" val="235493584"/>
                    </a:ext>
                  </a:extLst>
                </a:gridCol>
              </a:tblGrid>
              <a:tr h="370840">
                <a:tc>
                  <a:txBody>
                    <a:bodyPr/>
                    <a:lstStyle/>
                    <a:p>
                      <a:pPr algn="ctr"/>
                      <a:r>
                        <a:rPr lang="en-GB" b="1" dirty="0">
                          <a:solidFill>
                            <a:srgbClr val="002060"/>
                          </a:solidFill>
                          <a:latin typeface="Century Gothic" panose="020B0502020202020204" pitchFamily="34" charset="0"/>
                        </a:rPr>
                        <a:t>Información extra</a:t>
                      </a:r>
                    </a:p>
                  </a:txBody>
                  <a:tcPr>
                    <a:solidFill>
                      <a:srgbClr val="FFE7FF"/>
                    </a:solidFill>
                  </a:tcPr>
                </a:tc>
                <a:extLst>
                  <a:ext uri="{0D108BD9-81ED-4DB2-BD59-A6C34878D82A}">
                    <a16:rowId xmlns:a16="http://schemas.microsoft.com/office/drawing/2014/main" val="2187215063"/>
                  </a:ext>
                </a:extLst>
              </a:tr>
              <a:tr h="370840">
                <a:tc>
                  <a:txBody>
                    <a:bodyPr/>
                    <a:lstStyle/>
                    <a:p>
                      <a:pPr algn="ctr"/>
                      <a:r>
                        <a:rPr lang="en-GB" sz="2800" b="0" dirty="0">
                          <a:solidFill>
                            <a:srgbClr val="002060"/>
                          </a:solidFill>
                          <a:latin typeface="Century Gothic" panose="020B0502020202020204" pitchFamily="34" charset="0"/>
                        </a:rPr>
                        <a:t>___  ________</a:t>
                      </a:r>
                    </a:p>
                  </a:txBody>
                  <a:tcPr/>
                </a:tc>
                <a:extLst>
                  <a:ext uri="{0D108BD9-81ED-4DB2-BD59-A6C34878D82A}">
                    <a16:rowId xmlns:a16="http://schemas.microsoft.com/office/drawing/2014/main" val="121770225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__ __ ________</a:t>
                      </a:r>
                    </a:p>
                  </a:txBody>
                  <a:tcPr/>
                </a:tc>
                <a:extLst>
                  <a:ext uri="{0D108BD9-81ED-4DB2-BD59-A6C34878D82A}">
                    <a16:rowId xmlns:a16="http://schemas.microsoft.com/office/drawing/2014/main" val="143761434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__ __ ________</a:t>
                      </a:r>
                    </a:p>
                  </a:txBody>
                  <a:tcPr/>
                </a:tc>
                <a:extLst>
                  <a:ext uri="{0D108BD9-81ED-4DB2-BD59-A6C34878D82A}">
                    <a16:rowId xmlns:a16="http://schemas.microsoft.com/office/drawing/2014/main" val="238463104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___  ________</a:t>
                      </a:r>
                    </a:p>
                  </a:txBody>
                  <a:tcPr/>
                </a:tc>
                <a:extLst>
                  <a:ext uri="{0D108BD9-81ED-4DB2-BD59-A6C34878D82A}">
                    <a16:rowId xmlns:a16="http://schemas.microsoft.com/office/drawing/2014/main" val="58619328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___  ________</a:t>
                      </a:r>
                    </a:p>
                  </a:txBody>
                  <a:tcPr/>
                </a:tc>
                <a:extLst>
                  <a:ext uri="{0D108BD9-81ED-4DB2-BD59-A6C34878D82A}">
                    <a16:rowId xmlns:a16="http://schemas.microsoft.com/office/drawing/2014/main" val="2445859099"/>
                  </a:ext>
                </a:extLst>
              </a:tr>
              <a:tr h="370840">
                <a:tc>
                  <a:txBody>
                    <a:bodyPr/>
                    <a:lstStyle/>
                    <a:p>
                      <a:pPr algn="ctr"/>
                      <a:r>
                        <a:rPr lang="en-GB" sz="2800" b="0" dirty="0">
                          <a:solidFill>
                            <a:srgbClr val="002060"/>
                          </a:solidFill>
                          <a:latin typeface="Century Gothic" panose="020B0502020202020204" pitchFamily="34" charset="0"/>
                        </a:rPr>
                        <a:t>______ _________</a:t>
                      </a:r>
                    </a:p>
                  </a:txBody>
                  <a:tcPr/>
                </a:tc>
                <a:extLst>
                  <a:ext uri="{0D108BD9-81ED-4DB2-BD59-A6C34878D82A}">
                    <a16:rowId xmlns:a16="http://schemas.microsoft.com/office/drawing/2014/main" val="4054216978"/>
                  </a:ext>
                </a:extLst>
              </a:tr>
            </a:tbl>
          </a:graphicData>
        </a:graphic>
      </p:graphicFrame>
      <p:sp>
        <p:nvSpPr>
          <p:cNvPr id="69" name="TextBox 68">
            <a:extLst>
              <a:ext uri="{FF2B5EF4-FFF2-40B4-BE49-F238E27FC236}">
                <a16:creationId xmlns:a16="http://schemas.microsoft.com/office/drawing/2014/main" id="{678C7188-8C8A-6537-0456-E995A809A48D}"/>
              </a:ext>
            </a:extLst>
          </p:cNvPr>
          <p:cNvSpPr txBox="1"/>
          <p:nvPr/>
        </p:nvSpPr>
        <p:spPr>
          <a:xfrm>
            <a:off x="8667591" y="2079407"/>
            <a:ext cx="249780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your brother</a:t>
            </a:r>
          </a:p>
        </p:txBody>
      </p:sp>
      <p:sp>
        <p:nvSpPr>
          <p:cNvPr id="71" name="TextBox 70">
            <a:extLst>
              <a:ext uri="{FF2B5EF4-FFF2-40B4-BE49-F238E27FC236}">
                <a16:creationId xmlns:a16="http://schemas.microsoft.com/office/drawing/2014/main" id="{33646862-9F1C-658C-DA6D-7B57B5178856}"/>
              </a:ext>
            </a:extLst>
          </p:cNvPr>
          <p:cNvSpPr txBox="1"/>
          <p:nvPr/>
        </p:nvSpPr>
        <p:spPr>
          <a:xfrm>
            <a:off x="8541438" y="2637621"/>
            <a:ext cx="250100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on the beach</a:t>
            </a:r>
          </a:p>
        </p:txBody>
      </p:sp>
      <p:sp>
        <p:nvSpPr>
          <p:cNvPr id="72" name="TextBox 71">
            <a:extLst>
              <a:ext uri="{FF2B5EF4-FFF2-40B4-BE49-F238E27FC236}">
                <a16:creationId xmlns:a16="http://schemas.microsoft.com/office/drawing/2014/main" id="{FCCAEDE3-C275-FA8D-7EBC-B71FBBA6DA2C}"/>
              </a:ext>
            </a:extLst>
          </p:cNvPr>
          <p:cNvSpPr txBox="1"/>
          <p:nvPr/>
        </p:nvSpPr>
        <p:spPr>
          <a:xfrm>
            <a:off x="8538562" y="3160841"/>
            <a:ext cx="19399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Segoe Print" panose="02000600000000000000" pitchFamily="2" charset="0"/>
              </a:rPr>
              <a:t>in the sea</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75" name="Rectangle 74">
            <a:hlinkClick r:id="" action="ppaction://noaction">
              <a:snd r:embed="rId11" name="2_2.wav"/>
            </a:hlinkClick>
            <a:extLst>
              <a:ext uri="{FF2B5EF4-FFF2-40B4-BE49-F238E27FC236}">
                <a16:creationId xmlns:a16="http://schemas.microsoft.com/office/drawing/2014/main" id="{E5736A20-8571-5A34-613F-82474F7D94DB}"/>
              </a:ext>
            </a:extLst>
          </p:cNvPr>
          <p:cNvSpPr/>
          <p:nvPr/>
        </p:nvSpPr>
        <p:spPr>
          <a:xfrm>
            <a:off x="444839" y="1140771"/>
            <a:ext cx="185659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Quién</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es?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Google Shape;357;p8">
            <a:extLst>
              <a:ext uri="{FF2B5EF4-FFF2-40B4-BE49-F238E27FC236}">
                <a16:creationId xmlns:a16="http://schemas.microsoft.com/office/drawing/2014/main" id="{AFC481F0-8825-857C-68CC-439125430835}"/>
              </a:ext>
            </a:extLst>
          </p:cNvPr>
          <p:cNvSpPr/>
          <p:nvPr/>
        </p:nvSpPr>
        <p:spPr>
          <a:xfrm>
            <a:off x="1012281" y="2376705"/>
            <a:ext cx="76405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2" name="Google Shape;357;p8">
            <a:extLst>
              <a:ext uri="{FF2B5EF4-FFF2-40B4-BE49-F238E27FC236}">
                <a16:creationId xmlns:a16="http://schemas.microsoft.com/office/drawing/2014/main" id="{FAFFE4E3-C2EC-E4F3-09B6-D0D4686418D5}"/>
              </a:ext>
            </a:extLst>
          </p:cNvPr>
          <p:cNvSpPr/>
          <p:nvPr/>
        </p:nvSpPr>
        <p:spPr>
          <a:xfrm>
            <a:off x="3808803" y="2320043"/>
            <a:ext cx="1635555"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 name="Google Shape;357;p8">
            <a:extLst>
              <a:ext uri="{FF2B5EF4-FFF2-40B4-BE49-F238E27FC236}">
                <a16:creationId xmlns:a16="http://schemas.microsoft.com/office/drawing/2014/main" id="{C9F7FC2A-BE5C-308B-8DB0-A8DECBE63690}"/>
              </a:ext>
            </a:extLst>
          </p:cNvPr>
          <p:cNvSpPr/>
          <p:nvPr/>
        </p:nvSpPr>
        <p:spPr>
          <a:xfrm>
            <a:off x="2693596" y="2992143"/>
            <a:ext cx="937056"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 name="Google Shape;357;p8">
            <a:extLst>
              <a:ext uri="{FF2B5EF4-FFF2-40B4-BE49-F238E27FC236}">
                <a16:creationId xmlns:a16="http://schemas.microsoft.com/office/drawing/2014/main" id="{A0CFBD9B-FFB0-0843-0229-ECAF8B786C1E}"/>
              </a:ext>
            </a:extLst>
          </p:cNvPr>
          <p:cNvSpPr/>
          <p:nvPr/>
        </p:nvSpPr>
        <p:spPr>
          <a:xfrm>
            <a:off x="3834320" y="3011096"/>
            <a:ext cx="1434344"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 name="Google Shape;357;p8">
            <a:extLst>
              <a:ext uri="{FF2B5EF4-FFF2-40B4-BE49-F238E27FC236}">
                <a16:creationId xmlns:a16="http://schemas.microsoft.com/office/drawing/2014/main" id="{DAE89D04-7E04-1FB5-14B6-B8F7BBFDF2A3}"/>
              </a:ext>
            </a:extLst>
          </p:cNvPr>
          <p:cNvSpPr/>
          <p:nvPr/>
        </p:nvSpPr>
        <p:spPr>
          <a:xfrm>
            <a:off x="2703794" y="3642734"/>
            <a:ext cx="92685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 name="Google Shape;357;p8">
            <a:extLst>
              <a:ext uri="{FF2B5EF4-FFF2-40B4-BE49-F238E27FC236}">
                <a16:creationId xmlns:a16="http://schemas.microsoft.com/office/drawing/2014/main" id="{830C061D-07D3-9B9A-CCB6-59EBB853EE68}"/>
              </a:ext>
            </a:extLst>
          </p:cNvPr>
          <p:cNvSpPr/>
          <p:nvPr/>
        </p:nvSpPr>
        <p:spPr>
          <a:xfrm>
            <a:off x="5301353" y="3638018"/>
            <a:ext cx="1681840"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0" name="Google Shape;357;p8">
            <a:extLst>
              <a:ext uri="{FF2B5EF4-FFF2-40B4-BE49-F238E27FC236}">
                <a16:creationId xmlns:a16="http://schemas.microsoft.com/office/drawing/2014/main" id="{A5700769-CD6C-ACC5-D22A-4E3A9C9FC59A}"/>
              </a:ext>
            </a:extLst>
          </p:cNvPr>
          <p:cNvSpPr/>
          <p:nvPr/>
        </p:nvSpPr>
        <p:spPr>
          <a:xfrm>
            <a:off x="1756278" y="4322502"/>
            <a:ext cx="947516" cy="496788"/>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1" name="Google Shape;357;p8">
            <a:extLst>
              <a:ext uri="{FF2B5EF4-FFF2-40B4-BE49-F238E27FC236}">
                <a16:creationId xmlns:a16="http://schemas.microsoft.com/office/drawing/2014/main" id="{7CE19E6B-5D8E-20D0-458D-1806263085E6}"/>
              </a:ext>
            </a:extLst>
          </p:cNvPr>
          <p:cNvSpPr/>
          <p:nvPr/>
        </p:nvSpPr>
        <p:spPr>
          <a:xfrm>
            <a:off x="3830539" y="4261253"/>
            <a:ext cx="1624329"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2" name="Google Shape;357;p8">
            <a:extLst>
              <a:ext uri="{FF2B5EF4-FFF2-40B4-BE49-F238E27FC236}">
                <a16:creationId xmlns:a16="http://schemas.microsoft.com/office/drawing/2014/main" id="{EE8729C8-F5E8-C430-A2C6-BAA0A0CB3313}"/>
              </a:ext>
            </a:extLst>
          </p:cNvPr>
          <p:cNvSpPr/>
          <p:nvPr/>
        </p:nvSpPr>
        <p:spPr>
          <a:xfrm>
            <a:off x="1732676" y="4967315"/>
            <a:ext cx="947516" cy="468920"/>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8" name="Google Shape;357;p8">
            <a:extLst>
              <a:ext uri="{FF2B5EF4-FFF2-40B4-BE49-F238E27FC236}">
                <a16:creationId xmlns:a16="http://schemas.microsoft.com/office/drawing/2014/main" id="{B6EE6C07-46B3-631C-F2CD-2A80B7D72297}"/>
              </a:ext>
            </a:extLst>
          </p:cNvPr>
          <p:cNvSpPr/>
          <p:nvPr/>
        </p:nvSpPr>
        <p:spPr>
          <a:xfrm>
            <a:off x="5487251" y="4951868"/>
            <a:ext cx="1473278" cy="457210"/>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9" name="Google Shape;338;p8">
            <a:hlinkClick r:id="" action="ppaction://noaction">
              <a:snd r:embed="rId12" name="une_beep.wav"/>
            </a:hlinkClick>
            <a:extLst>
              <a:ext uri="{FF2B5EF4-FFF2-40B4-BE49-F238E27FC236}">
                <a16:creationId xmlns:a16="http://schemas.microsoft.com/office/drawing/2014/main" id="{3B152A3B-E485-B171-78CA-4FF2BC1509BC}"/>
              </a:ext>
            </a:extLst>
          </p:cNvPr>
          <p:cNvPicPr preferRelativeResize="0"/>
          <p:nvPr/>
        </p:nvPicPr>
        <p:blipFill rotWithShape="1">
          <a:blip r:embed="rId8">
            <a:alphaModFix/>
          </a:blip>
          <a:srcRect/>
          <a:stretch/>
        </p:blipFill>
        <p:spPr>
          <a:xfrm>
            <a:off x="413735" y="2311042"/>
            <a:ext cx="534978" cy="523220"/>
          </a:xfrm>
          <a:prstGeom prst="rect">
            <a:avLst/>
          </a:prstGeom>
          <a:noFill/>
          <a:ln>
            <a:noFill/>
          </a:ln>
          <a:effectLst>
            <a:outerShdw blurRad="50800" dist="38100" dir="5400000" algn="t" rotWithShape="0">
              <a:prstClr val="black">
                <a:alpha val="40000"/>
              </a:prstClr>
            </a:outerShdw>
          </a:effectLst>
        </p:spPr>
      </p:pic>
      <p:pic>
        <p:nvPicPr>
          <p:cNvPr id="100" name="Google Shape;338;p8">
            <a:hlinkClick r:id="" action="ppaction://noaction">
              <a:snd r:embed="rId13" name="un_beep.wav"/>
            </a:hlinkClick>
            <a:extLst>
              <a:ext uri="{FF2B5EF4-FFF2-40B4-BE49-F238E27FC236}">
                <a16:creationId xmlns:a16="http://schemas.microsoft.com/office/drawing/2014/main" id="{9BA1CCF5-8E71-6BCD-4CB9-77AF1D25F957}"/>
              </a:ext>
            </a:extLst>
          </p:cNvPr>
          <p:cNvPicPr preferRelativeResize="0"/>
          <p:nvPr/>
        </p:nvPicPr>
        <p:blipFill rotWithShape="1">
          <a:blip r:embed="rId8">
            <a:alphaModFix/>
          </a:blip>
          <a:srcRect/>
          <a:stretch/>
        </p:blipFill>
        <p:spPr>
          <a:xfrm>
            <a:off x="408200" y="2984440"/>
            <a:ext cx="534978" cy="523220"/>
          </a:xfrm>
          <a:prstGeom prst="rect">
            <a:avLst/>
          </a:prstGeom>
          <a:noFill/>
          <a:ln>
            <a:noFill/>
          </a:ln>
          <a:effectLst>
            <a:outerShdw blurRad="50800" dist="38100" dir="5400000" algn="t" rotWithShape="0">
              <a:prstClr val="black">
                <a:alpha val="40000"/>
              </a:prstClr>
            </a:outerShdw>
          </a:effectLst>
        </p:spPr>
      </p:pic>
      <p:pic>
        <p:nvPicPr>
          <p:cNvPr id="101" name="Google Shape;338;p8">
            <a:hlinkClick r:id="" action="ppaction://noaction">
              <a:snd r:embed="rId14" name="ta_beep.wav"/>
            </a:hlinkClick>
            <a:extLst>
              <a:ext uri="{FF2B5EF4-FFF2-40B4-BE49-F238E27FC236}">
                <a16:creationId xmlns:a16="http://schemas.microsoft.com/office/drawing/2014/main" id="{4407D70B-97A3-CCDA-7F9D-72188218185B}"/>
              </a:ext>
            </a:extLst>
          </p:cNvPr>
          <p:cNvPicPr preferRelativeResize="0"/>
          <p:nvPr/>
        </p:nvPicPr>
        <p:blipFill rotWithShape="1">
          <a:blip r:embed="rId8">
            <a:alphaModFix/>
          </a:blip>
          <a:srcRect/>
          <a:stretch/>
        </p:blipFill>
        <p:spPr>
          <a:xfrm>
            <a:off x="388419" y="3605041"/>
            <a:ext cx="534978" cy="523220"/>
          </a:xfrm>
          <a:prstGeom prst="rect">
            <a:avLst/>
          </a:prstGeom>
          <a:noFill/>
          <a:ln>
            <a:noFill/>
          </a:ln>
          <a:effectLst>
            <a:outerShdw blurRad="50800" dist="38100" dir="5400000" algn="t" rotWithShape="0">
              <a:prstClr val="black">
                <a:alpha val="40000"/>
              </a:prstClr>
            </a:outerShdw>
          </a:effectLst>
        </p:spPr>
      </p:pic>
      <p:pic>
        <p:nvPicPr>
          <p:cNvPr id="102" name="Google Shape;338;p8">
            <a:hlinkClick r:id="" action="ppaction://noaction">
              <a:snd r:embed="rId15" name="ma_beep.wav"/>
            </a:hlinkClick>
            <a:extLst>
              <a:ext uri="{FF2B5EF4-FFF2-40B4-BE49-F238E27FC236}">
                <a16:creationId xmlns:a16="http://schemas.microsoft.com/office/drawing/2014/main" id="{75AC0E02-B212-5877-2FAB-D1DF84DA03B7}"/>
              </a:ext>
            </a:extLst>
          </p:cNvPr>
          <p:cNvPicPr preferRelativeResize="0"/>
          <p:nvPr/>
        </p:nvPicPr>
        <p:blipFill rotWithShape="1">
          <a:blip r:embed="rId8">
            <a:alphaModFix/>
          </a:blip>
          <a:srcRect/>
          <a:stretch/>
        </p:blipFill>
        <p:spPr>
          <a:xfrm>
            <a:off x="409902" y="4319751"/>
            <a:ext cx="533275" cy="499539"/>
          </a:xfrm>
          <a:prstGeom prst="rect">
            <a:avLst/>
          </a:prstGeom>
          <a:noFill/>
          <a:ln>
            <a:noFill/>
          </a:ln>
          <a:effectLst>
            <a:outerShdw blurRad="50800" dist="38100" dir="5400000" algn="t" rotWithShape="0">
              <a:prstClr val="black">
                <a:alpha val="40000"/>
              </a:prstClr>
            </a:outerShdw>
          </a:effectLst>
        </p:spPr>
      </p:pic>
      <p:pic>
        <p:nvPicPr>
          <p:cNvPr id="103" name="Google Shape;338;p8">
            <a:hlinkClick r:id="" action="ppaction://noaction">
              <a:snd r:embed="rId16" name="le_beep.wav"/>
            </a:hlinkClick>
            <a:extLst>
              <a:ext uri="{FF2B5EF4-FFF2-40B4-BE49-F238E27FC236}">
                <a16:creationId xmlns:a16="http://schemas.microsoft.com/office/drawing/2014/main" id="{AF916E76-DA9A-8810-87F8-9A80ECA35226}"/>
              </a:ext>
            </a:extLst>
          </p:cNvPr>
          <p:cNvPicPr preferRelativeResize="0"/>
          <p:nvPr/>
        </p:nvPicPr>
        <p:blipFill rotWithShape="1">
          <a:blip r:embed="rId8">
            <a:alphaModFix/>
          </a:blip>
          <a:srcRect/>
          <a:stretch/>
        </p:blipFill>
        <p:spPr>
          <a:xfrm>
            <a:off x="408200" y="4928011"/>
            <a:ext cx="534978" cy="523220"/>
          </a:xfrm>
          <a:prstGeom prst="rect">
            <a:avLst/>
          </a:prstGeom>
          <a:noFill/>
          <a:ln>
            <a:noFill/>
          </a:ln>
          <a:effectLst>
            <a:outerShdw blurRad="50800" dist="38100" dir="5400000" algn="t" rotWithShape="0">
              <a:prstClr val="black">
                <a:alpha val="40000"/>
              </a:prstClr>
            </a:outerShdw>
          </a:effectLst>
        </p:spPr>
      </p:pic>
      <p:sp>
        <p:nvSpPr>
          <p:cNvPr id="110" name="Rectangle 109">
            <a:hlinkClick r:id="" action="ppaction://noaction">
              <a:snd r:embed="rId11" name="2_2.wav"/>
            </a:hlinkClick>
            <a:extLst>
              <a:ext uri="{FF2B5EF4-FFF2-40B4-BE49-F238E27FC236}">
                <a16:creationId xmlns:a16="http://schemas.microsoft.com/office/drawing/2014/main" id="{0E2FD0D1-ECAD-CDA6-F738-EDEDB5C94326}"/>
              </a:ext>
            </a:extLst>
          </p:cNvPr>
          <p:cNvSpPr/>
          <p:nvPr/>
        </p:nvSpPr>
        <p:spPr>
          <a:xfrm>
            <a:off x="3643236" y="1191955"/>
            <a:ext cx="256833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¿Qué verbo es?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TextBox 118">
            <a:extLst>
              <a:ext uri="{FF2B5EF4-FFF2-40B4-BE49-F238E27FC236}">
                <a16:creationId xmlns:a16="http://schemas.microsoft.com/office/drawing/2014/main" id="{1E6217B9-6247-4146-C314-22F1636CA6C0}"/>
              </a:ext>
            </a:extLst>
          </p:cNvPr>
          <p:cNvSpPr txBox="1"/>
          <p:nvPr/>
        </p:nvSpPr>
        <p:spPr>
          <a:xfrm>
            <a:off x="8827102" y="3656727"/>
            <a:ext cx="13628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Segoe Print" panose="02000600000000000000" pitchFamily="2" charset="0"/>
              </a:rPr>
              <a:t>a book</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121" name="TextBox 120">
            <a:extLst>
              <a:ext uri="{FF2B5EF4-FFF2-40B4-BE49-F238E27FC236}">
                <a16:creationId xmlns:a16="http://schemas.microsoft.com/office/drawing/2014/main" id="{F7BA47B6-238D-EF19-31A8-7B624AAA8C8E}"/>
              </a:ext>
            </a:extLst>
          </p:cNvPr>
          <p:cNvSpPr txBox="1"/>
          <p:nvPr/>
        </p:nvSpPr>
        <p:spPr>
          <a:xfrm>
            <a:off x="8799796" y="4195168"/>
            <a:ext cx="159050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Segoe Print" panose="02000600000000000000" pitchFamily="2" charset="0"/>
              </a:rPr>
              <a:t>a dance</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122" name="TextBox 121">
            <a:extLst>
              <a:ext uri="{FF2B5EF4-FFF2-40B4-BE49-F238E27FC236}">
                <a16:creationId xmlns:a16="http://schemas.microsoft.com/office/drawing/2014/main" id="{EC2385BB-20B9-D6D9-79B8-02D3D2A59C76}"/>
              </a:ext>
            </a:extLst>
          </p:cNvPr>
          <p:cNvSpPr txBox="1"/>
          <p:nvPr/>
        </p:nvSpPr>
        <p:spPr>
          <a:xfrm>
            <a:off x="8212039" y="4713004"/>
            <a:ext cx="280557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Segoe Print" panose="02000600000000000000" pitchFamily="2" charset="0"/>
              </a:rPr>
              <a:t>Spanish words</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73" name="TextBox 72">
            <a:extLst>
              <a:ext uri="{FF2B5EF4-FFF2-40B4-BE49-F238E27FC236}">
                <a16:creationId xmlns:a16="http://schemas.microsoft.com/office/drawing/2014/main" id="{227692F2-37BB-B0E2-BE01-63E634735CEE}"/>
              </a:ext>
            </a:extLst>
          </p:cNvPr>
          <p:cNvSpPr txBox="1"/>
          <p:nvPr/>
        </p:nvSpPr>
        <p:spPr>
          <a:xfrm>
            <a:off x="-11875" y="6081183"/>
            <a:ext cx="2313312" cy="707886"/>
          </a:xfrm>
          <a:prstGeom prst="rect">
            <a:avLst/>
          </a:prstGeom>
          <a:solidFill>
            <a:srgbClr val="D0EBB3"/>
          </a:solidFill>
        </p:spPr>
        <p:txBody>
          <a:bodyPr wrap="square">
            <a:spAutoFit/>
          </a:bodyPr>
          <a:lstStyle/>
          <a:p>
            <a:pPr algn="ctr"/>
            <a:r>
              <a:rPr lang="en-GB" sz="2000" b="1" dirty="0" err="1">
                <a:solidFill>
                  <a:srgbClr val="002060"/>
                </a:solidFill>
                <a:latin typeface="Century Gothic" panose="020B0502020202020204" pitchFamily="34" charset="0"/>
              </a:rPr>
              <a:t>rodea</a:t>
            </a:r>
            <a:r>
              <a:rPr lang="en-GB" sz="2000" dirty="0">
                <a:solidFill>
                  <a:srgbClr val="002060"/>
                </a:solidFill>
                <a:latin typeface="Century Gothic" panose="020B0502020202020204" pitchFamily="34" charset="0"/>
              </a:rPr>
              <a:t> = circle</a:t>
            </a:r>
          </a:p>
          <a:p>
            <a:pPr algn="ct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verbo</a:t>
            </a:r>
            <a:r>
              <a:rPr lang="en-GB" sz="2000" dirty="0">
                <a:solidFill>
                  <a:srgbClr val="002060"/>
                </a:solidFill>
                <a:latin typeface="Century Gothic" panose="020B0502020202020204" pitchFamily="34" charset="0"/>
              </a:rPr>
              <a:t> = verb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p:tgtEl>
                                          <p:spTgt spid="5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 calcmode="lin" valueType="num">
                                      <p:cBhvr additive="base">
                                        <p:cTn id="12" dur="500"/>
                                        <p:tgtEl>
                                          <p:spTgt spid="6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1"/>
                                        </p:tgtEl>
                                        <p:attrNameLst>
                                          <p:attrName>style.visibility</p:attrName>
                                        </p:attrNameLst>
                                      </p:cBhvr>
                                      <p:to>
                                        <p:strVal val="visible"/>
                                      </p:to>
                                    </p:set>
                                    <p:anim calcmode="lin" valueType="num">
                                      <p:cBhvr additive="base">
                                        <p:cTn id="17" dur="500"/>
                                        <p:tgtEl>
                                          <p:spTgt spid="8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2"/>
                                        </p:tgtEl>
                                        <p:attrNameLst>
                                          <p:attrName>style.visibility</p:attrName>
                                        </p:attrNameLst>
                                      </p:cBhvr>
                                      <p:to>
                                        <p:strVal val="visible"/>
                                      </p:to>
                                    </p:set>
                                    <p:anim calcmode="lin" valueType="num">
                                      <p:cBhvr additive="base">
                                        <p:cTn id="22" dur="500"/>
                                        <p:tgtEl>
                                          <p:spTgt spid="8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3"/>
                                        </p:tgtEl>
                                        <p:attrNameLst>
                                          <p:attrName>style.visibility</p:attrName>
                                        </p:attrNameLst>
                                      </p:cBhvr>
                                      <p:to>
                                        <p:strVal val="visible"/>
                                      </p:to>
                                    </p:set>
                                    <p:anim calcmode="lin" valueType="num">
                                      <p:cBhvr additive="base">
                                        <p:cTn id="27" dur="500"/>
                                        <p:tgtEl>
                                          <p:spTgt spid="8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4"/>
                                        </p:tgtEl>
                                        <p:attrNameLst>
                                          <p:attrName>style.visibility</p:attrName>
                                        </p:attrNameLst>
                                      </p:cBhvr>
                                      <p:to>
                                        <p:strVal val="visible"/>
                                      </p:to>
                                    </p:set>
                                    <p:anim calcmode="lin" valueType="num">
                                      <p:cBhvr additive="base">
                                        <p:cTn id="32" dur="500"/>
                                        <p:tgtEl>
                                          <p:spTgt spid="8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6"/>
                                        </p:tgtEl>
                                        <p:attrNameLst>
                                          <p:attrName>style.visibility</p:attrName>
                                        </p:attrNameLst>
                                      </p:cBhvr>
                                      <p:to>
                                        <p:strVal val="visible"/>
                                      </p:to>
                                    </p:set>
                                    <p:anim calcmode="lin" valueType="num">
                                      <p:cBhvr additive="base">
                                        <p:cTn id="37" dur="500"/>
                                        <p:tgtEl>
                                          <p:spTgt spid="8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7"/>
                                        </p:tgtEl>
                                        <p:attrNameLst>
                                          <p:attrName>style.visibility</p:attrName>
                                        </p:attrNameLst>
                                      </p:cBhvr>
                                      <p:to>
                                        <p:strVal val="visible"/>
                                      </p:to>
                                    </p:set>
                                    <p:anim calcmode="lin" valueType="num">
                                      <p:cBhvr additive="base">
                                        <p:cTn id="42" dur="500"/>
                                        <p:tgtEl>
                                          <p:spTgt spid="8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90"/>
                                        </p:tgtEl>
                                        <p:attrNameLst>
                                          <p:attrName>style.visibility</p:attrName>
                                        </p:attrNameLst>
                                      </p:cBhvr>
                                      <p:to>
                                        <p:strVal val="visible"/>
                                      </p:to>
                                    </p:set>
                                    <p:anim calcmode="lin" valueType="num">
                                      <p:cBhvr additive="base">
                                        <p:cTn id="47" dur="500"/>
                                        <p:tgtEl>
                                          <p:spTgt spid="9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91"/>
                                        </p:tgtEl>
                                        <p:attrNameLst>
                                          <p:attrName>style.visibility</p:attrName>
                                        </p:attrNameLst>
                                      </p:cBhvr>
                                      <p:to>
                                        <p:strVal val="visible"/>
                                      </p:to>
                                    </p:set>
                                    <p:anim calcmode="lin" valueType="num">
                                      <p:cBhvr additive="base">
                                        <p:cTn id="52" dur="500"/>
                                        <p:tgtEl>
                                          <p:spTgt spid="9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92"/>
                                        </p:tgtEl>
                                        <p:attrNameLst>
                                          <p:attrName>style.visibility</p:attrName>
                                        </p:attrNameLst>
                                      </p:cBhvr>
                                      <p:to>
                                        <p:strVal val="visible"/>
                                      </p:to>
                                    </p:set>
                                    <p:anim calcmode="lin" valueType="num">
                                      <p:cBhvr additive="base">
                                        <p:cTn id="57" dur="500"/>
                                        <p:tgtEl>
                                          <p:spTgt spid="92"/>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98"/>
                                        </p:tgtEl>
                                        <p:attrNameLst>
                                          <p:attrName>style.visibility</p:attrName>
                                        </p:attrNameLst>
                                      </p:cBhvr>
                                      <p:to>
                                        <p:strVal val="visible"/>
                                      </p:to>
                                    </p:set>
                                    <p:anim calcmode="lin" valueType="num">
                                      <p:cBhvr additive="base">
                                        <p:cTn id="62" dur="500"/>
                                        <p:tgtEl>
                                          <p:spTgt spid="9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anim calcmode="lin" valueType="num">
                                      <p:cBhvr additive="base">
                                        <p:cTn id="67" dur="500" fill="hold"/>
                                        <p:tgtEl>
                                          <p:spTgt spid="60"/>
                                        </p:tgtEl>
                                        <p:attrNameLst>
                                          <p:attrName>ppt_x</p:attrName>
                                        </p:attrNameLst>
                                      </p:cBhvr>
                                      <p:tavLst>
                                        <p:tav tm="0">
                                          <p:val>
                                            <p:strVal val="#ppt_x"/>
                                          </p:val>
                                        </p:tav>
                                        <p:tav tm="100000">
                                          <p:val>
                                            <p:strVal val="#ppt_x"/>
                                          </p:val>
                                        </p:tav>
                                      </p:tavLst>
                                    </p:anim>
                                    <p:anim calcmode="lin" valueType="num">
                                      <p:cBhvr additive="base">
                                        <p:cTn id="68" dur="500" fill="hold"/>
                                        <p:tgtEl>
                                          <p:spTgt spid="60"/>
                                        </p:tgtEl>
                                        <p:attrNameLst>
                                          <p:attrName>ppt_y</p:attrName>
                                        </p:attrNameLst>
                                      </p:cBhvr>
                                      <p:tavLst>
                                        <p:tav tm="0">
                                          <p:val>
                                            <p:strVal val="1+#ppt_h/2"/>
                                          </p:val>
                                        </p:tav>
                                        <p:tav tm="100000">
                                          <p:val>
                                            <p:strVal val="#ppt_y"/>
                                          </p:val>
                                        </p:tav>
                                      </p:tavLst>
                                    </p:anim>
                                  </p:childTnLst>
                                </p:cTn>
                              </p:par>
                              <p:par>
                                <p:cTn id="69" presetID="10" presetClass="entr" presetSubtype="0" fill="hold" nodeType="with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fade">
                                      <p:cBhvr>
                                        <p:cTn id="71" dur="500"/>
                                        <p:tgtEl>
                                          <p:spTgt spid="6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fade">
                                      <p:cBhvr>
                                        <p:cTn id="76" dur="500"/>
                                        <p:tgtEl>
                                          <p:spTgt spid="69"/>
                                        </p:tgtEl>
                                      </p:cBhvr>
                                    </p:animEffect>
                                  </p:childTnLst>
                                  <p:subTnLst>
                                    <p:audio>
                                      <p:cMediaNode>
                                        <p:cTn display="0" masterRel="sameClick">
                                          <p:stCondLst>
                                            <p:cond evt="begin" delay="0">
                                              <p:tn val="74"/>
                                            </p:cond>
                                          </p:stCondLst>
                                          <p:endCondLst>
                                            <p:cond evt="onStopAudio" delay="0">
                                              <p:tgtEl>
                                                <p:sldTgt/>
                                              </p:tgtEl>
                                            </p:cond>
                                          </p:endCondLst>
                                        </p:cTn>
                                        <p:tgtEl>
                                          <p:sndTgt r:embed="rId3" name="2_11.wav"/>
                                        </p:tgtEl>
                                      </p:cMediaNode>
                                    </p:audio>
                                  </p:sub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71"/>
                                        </p:tgtEl>
                                        <p:attrNameLst>
                                          <p:attrName>style.visibility</p:attrName>
                                        </p:attrNameLst>
                                      </p:cBhvr>
                                      <p:to>
                                        <p:strVal val="visible"/>
                                      </p:to>
                                    </p:set>
                                    <p:animEffect transition="in" filter="fade">
                                      <p:cBhvr>
                                        <p:cTn id="81" dur="500"/>
                                        <p:tgtEl>
                                          <p:spTgt spid="71"/>
                                        </p:tgtEl>
                                      </p:cBhvr>
                                    </p:animEffect>
                                  </p:childTnLst>
                                  <p:subTnLst>
                                    <p:audio>
                                      <p:cMediaNode>
                                        <p:cTn display="0" masterRel="sameClick">
                                          <p:stCondLst>
                                            <p:cond evt="begin" delay="0">
                                              <p:tn val="79"/>
                                            </p:cond>
                                          </p:stCondLst>
                                          <p:endCondLst>
                                            <p:cond evt="onStopAudio" delay="0">
                                              <p:tgtEl>
                                                <p:sldTgt/>
                                              </p:tgtEl>
                                            </p:cond>
                                          </p:endCondLst>
                                        </p:cTn>
                                        <p:tgtEl>
                                          <p:sndTgt r:embed="rId4" name="2_15.wav"/>
                                        </p:tgtEl>
                                      </p:cMediaNode>
                                    </p:audio>
                                  </p:sub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72"/>
                                        </p:tgtEl>
                                        <p:attrNameLst>
                                          <p:attrName>style.visibility</p:attrName>
                                        </p:attrNameLst>
                                      </p:cBhvr>
                                      <p:to>
                                        <p:strVal val="visible"/>
                                      </p:to>
                                    </p:set>
                                    <p:animEffect transition="in" filter="fade">
                                      <p:cBhvr>
                                        <p:cTn id="86" dur="500"/>
                                        <p:tgtEl>
                                          <p:spTgt spid="72"/>
                                        </p:tgtEl>
                                      </p:cBhvr>
                                    </p:animEffect>
                                  </p:childTnLst>
                                  <p:subTnLst>
                                    <p:audio>
                                      <p:cMediaNode>
                                        <p:cTn display="0" masterRel="sameClick">
                                          <p:stCondLst>
                                            <p:cond evt="begin" delay="0">
                                              <p:tn val="84"/>
                                            </p:cond>
                                          </p:stCondLst>
                                          <p:endCondLst>
                                            <p:cond evt="onStopAudio" delay="0">
                                              <p:tgtEl>
                                                <p:sldTgt/>
                                              </p:tgtEl>
                                            </p:cond>
                                          </p:endCondLst>
                                        </p:cTn>
                                        <p:tgtEl>
                                          <p:sndTgt r:embed="rId5" name="2_19.wav"/>
                                        </p:tgtEl>
                                      </p:cMediaNode>
                                    </p:audio>
                                  </p:sub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19"/>
                                        </p:tgtEl>
                                        <p:attrNameLst>
                                          <p:attrName>style.visibility</p:attrName>
                                        </p:attrNameLst>
                                      </p:cBhvr>
                                      <p:to>
                                        <p:strVal val="visible"/>
                                      </p:to>
                                    </p:set>
                                    <p:animEffect transition="in" filter="fade">
                                      <p:cBhvr>
                                        <p:cTn id="91" dur="500"/>
                                        <p:tgtEl>
                                          <p:spTgt spid="119"/>
                                        </p:tgtEl>
                                      </p:cBhvr>
                                    </p:animEffect>
                                  </p:childTnLst>
                                  <p:subTnLst>
                                    <p:audio>
                                      <p:cMediaNode>
                                        <p:cTn display="0" masterRel="sameClick">
                                          <p:stCondLst>
                                            <p:cond evt="begin" delay="0">
                                              <p:tn val="89"/>
                                            </p:cond>
                                          </p:stCondLst>
                                          <p:endCondLst>
                                            <p:cond evt="onStopAudio" delay="0">
                                              <p:tgtEl>
                                                <p:sldTgt/>
                                              </p:tgtEl>
                                            </p:cond>
                                          </p:endCondLst>
                                        </p:cTn>
                                        <p:tgtEl>
                                          <p:sndTgt r:embed="rId5" name="2_19.wav"/>
                                        </p:tgtEl>
                                      </p:cMediaNode>
                                    </p:audio>
                                  </p:sub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21"/>
                                        </p:tgtEl>
                                        <p:attrNameLst>
                                          <p:attrName>style.visibility</p:attrName>
                                        </p:attrNameLst>
                                      </p:cBhvr>
                                      <p:to>
                                        <p:strVal val="visible"/>
                                      </p:to>
                                    </p:set>
                                    <p:animEffect transition="in" filter="fade">
                                      <p:cBhvr>
                                        <p:cTn id="96" dur="500"/>
                                        <p:tgtEl>
                                          <p:spTgt spid="121"/>
                                        </p:tgtEl>
                                      </p:cBhvr>
                                    </p:animEffect>
                                  </p:childTnLst>
                                  <p:subTnLst>
                                    <p:audio>
                                      <p:cMediaNode>
                                        <p:cTn display="0" masterRel="sameClick">
                                          <p:stCondLst>
                                            <p:cond evt="begin" delay="0">
                                              <p:tn val="94"/>
                                            </p:cond>
                                          </p:stCondLst>
                                          <p:endCondLst>
                                            <p:cond evt="onStopAudio" delay="0">
                                              <p:tgtEl>
                                                <p:sldTgt/>
                                              </p:tgtEl>
                                            </p:cond>
                                          </p:endCondLst>
                                        </p:cTn>
                                        <p:tgtEl>
                                          <p:sndTgt r:embed="rId5" name="2_19.wav"/>
                                        </p:tgtEl>
                                      </p:cMediaNode>
                                    </p:audio>
                                  </p:sub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22"/>
                                        </p:tgtEl>
                                        <p:attrNameLst>
                                          <p:attrName>style.visibility</p:attrName>
                                        </p:attrNameLst>
                                      </p:cBhvr>
                                      <p:to>
                                        <p:strVal val="visible"/>
                                      </p:to>
                                    </p:set>
                                    <p:animEffect transition="in" filter="fade">
                                      <p:cBhvr>
                                        <p:cTn id="101" dur="500"/>
                                        <p:tgtEl>
                                          <p:spTgt spid="122"/>
                                        </p:tgtEl>
                                      </p:cBhvr>
                                    </p:animEffect>
                                  </p:childTnLst>
                                  <p:subTnLst>
                                    <p:audio>
                                      <p:cMediaNode>
                                        <p:cTn display="0" masterRel="sameClick">
                                          <p:stCondLst>
                                            <p:cond evt="begin" delay="0">
                                              <p:tn val="99"/>
                                            </p:cond>
                                          </p:stCondLst>
                                          <p:endCondLst>
                                            <p:cond evt="onStopAudio" delay="0">
                                              <p:tgtEl>
                                                <p:sldTgt/>
                                              </p:tgtEl>
                                            </p:cond>
                                          </p:endCondLst>
                                        </p:cTn>
                                        <p:tgtEl>
                                          <p:sndTgt r:embed="rId5" name="2_1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9" grpId="0"/>
      <p:bldP spid="71" grpId="0"/>
      <p:bldP spid="72" grpId="0"/>
      <p:bldP spid="119" grpId="0"/>
      <p:bldP spid="121" grpId="0"/>
      <p:bldP spid="1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207388" y="60211"/>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Dónde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está Quique? [1/5]</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Google Shape;319;p15" descr="Speech Icon, Voice, Talking, Audio, Speech">
            <a:extLst>
              <a:ext uri="{FF2B5EF4-FFF2-40B4-BE49-F238E27FC236}">
                <a16:creationId xmlns:a16="http://schemas.microsoft.com/office/drawing/2014/main" id="{3E20C82C-17BE-F81A-F7E2-94B4C8B439EC}"/>
              </a:ext>
            </a:extLst>
          </p:cNvPr>
          <p:cNvPicPr preferRelativeResize="0"/>
          <p:nvPr/>
        </p:nvPicPr>
        <p:blipFill rotWithShape="1">
          <a:blip r:embed="rId3">
            <a:alphaModFix/>
          </a:blip>
          <a:srcRect/>
          <a:stretch/>
        </p:blipFill>
        <p:spPr>
          <a:xfrm>
            <a:off x="11292661" y="112426"/>
            <a:ext cx="776168" cy="776168"/>
          </a:xfrm>
          <a:prstGeom prst="rect">
            <a:avLst/>
          </a:prstGeom>
          <a:noFill/>
          <a:ln>
            <a:noFill/>
          </a:ln>
        </p:spPr>
      </p:pic>
      <p:sp>
        <p:nvSpPr>
          <p:cNvPr id="31" name="Title 1">
            <a:extLst>
              <a:ext uri="{FF2B5EF4-FFF2-40B4-BE49-F238E27FC236}">
                <a16:creationId xmlns:a16="http://schemas.microsoft.com/office/drawing/2014/main" id="{8B7E1B7B-6481-D7C6-CF9B-B4E4B8B2B5B4}"/>
              </a:ext>
            </a:extLst>
          </p:cNvPr>
          <p:cNvSpPr txBox="1">
            <a:spLocks/>
          </p:cNvSpPr>
          <p:nvPr/>
        </p:nvSpPr>
        <p:spPr>
          <a:xfrm>
            <a:off x="10120523" y="269677"/>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graphicFrame>
        <p:nvGraphicFramePr>
          <p:cNvPr id="32" name="Table 6">
            <a:extLst>
              <a:ext uri="{FF2B5EF4-FFF2-40B4-BE49-F238E27FC236}">
                <a16:creationId xmlns:a16="http://schemas.microsoft.com/office/drawing/2014/main" id="{8C99C20E-DA9B-31D3-2562-ED3FA4A682D1}"/>
              </a:ext>
            </a:extLst>
          </p:cNvPr>
          <p:cNvGraphicFramePr>
            <a:graphicFrameLocks noGrp="1"/>
          </p:cNvGraphicFramePr>
          <p:nvPr/>
        </p:nvGraphicFramePr>
        <p:xfrm>
          <a:off x="218892" y="1397933"/>
          <a:ext cx="1387061" cy="4609461"/>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536487">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536487">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536487">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35" name="TextBox 34">
            <a:extLst>
              <a:ext uri="{FF2B5EF4-FFF2-40B4-BE49-F238E27FC236}">
                <a16:creationId xmlns:a16="http://schemas.microsoft.com/office/drawing/2014/main" id="{D81F0473-C13C-1D16-8104-A7F5C8FA3265}"/>
              </a:ext>
            </a:extLst>
          </p:cNvPr>
          <p:cNvSpPr txBox="1"/>
          <p:nvPr/>
        </p:nvSpPr>
        <p:spPr>
          <a:xfrm>
            <a:off x="1819249" y="843134"/>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teach</a:t>
            </a:r>
          </a:p>
        </p:txBody>
      </p:sp>
      <p:sp>
        <p:nvSpPr>
          <p:cNvPr id="36" name="TextBox 35">
            <a:extLst>
              <a:ext uri="{FF2B5EF4-FFF2-40B4-BE49-F238E27FC236}">
                <a16:creationId xmlns:a16="http://schemas.microsoft.com/office/drawing/2014/main" id="{FE0F6D3B-F29C-CDC2-9EC9-0D6EEA3E98FA}"/>
              </a:ext>
            </a:extLst>
          </p:cNvPr>
          <p:cNvSpPr txBox="1"/>
          <p:nvPr/>
        </p:nvSpPr>
        <p:spPr>
          <a:xfrm>
            <a:off x="3623224" y="844445"/>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see</a:t>
            </a:r>
          </a:p>
        </p:txBody>
      </p:sp>
      <p:sp>
        <p:nvSpPr>
          <p:cNvPr id="53" name="TextBox 52">
            <a:extLst>
              <a:ext uri="{FF2B5EF4-FFF2-40B4-BE49-F238E27FC236}">
                <a16:creationId xmlns:a16="http://schemas.microsoft.com/office/drawing/2014/main" id="{D45497BD-C855-C3D0-8D5B-98A7C8983F9A}"/>
              </a:ext>
            </a:extLst>
          </p:cNvPr>
          <p:cNvSpPr txBox="1"/>
          <p:nvPr/>
        </p:nvSpPr>
        <p:spPr>
          <a:xfrm>
            <a:off x="5081029" y="843134"/>
            <a:ext cx="187230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lang="en-GB" sz="2000" b="1" dirty="0">
                <a:solidFill>
                  <a:srgbClr val="002060"/>
                </a:solidFill>
                <a:latin typeface="Century Gothic" panose="020B0502020202020204" pitchFamily="34" charset="0"/>
              </a:rPr>
              <a:t>practise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2D036267-0272-777A-9A46-0971CEE04634}"/>
              </a:ext>
            </a:extLst>
          </p:cNvPr>
          <p:cNvSpPr txBox="1"/>
          <p:nvPr/>
        </p:nvSpPr>
        <p:spPr>
          <a:xfrm>
            <a:off x="8575257" y="849960"/>
            <a:ext cx="19865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walk</a:t>
            </a:r>
          </a:p>
        </p:txBody>
      </p:sp>
      <p:pic>
        <p:nvPicPr>
          <p:cNvPr id="57" name="Picture 56">
            <a:extLst>
              <a:ext uri="{FF2B5EF4-FFF2-40B4-BE49-F238E27FC236}">
                <a16:creationId xmlns:a16="http://schemas.microsoft.com/office/drawing/2014/main" id="{ED3C7E0B-1807-D447-CC1F-F36334076486}"/>
              </a:ext>
            </a:extLst>
          </p:cNvPr>
          <p:cNvPicPr>
            <a:picLocks noChangeAspect="1"/>
          </p:cNvPicPr>
          <p:nvPr/>
        </p:nvPicPr>
        <p:blipFill>
          <a:blip r:embed="rId4"/>
          <a:stretch>
            <a:fillRect/>
          </a:stretch>
        </p:blipFill>
        <p:spPr>
          <a:xfrm>
            <a:off x="1792700" y="1392866"/>
            <a:ext cx="1638300" cy="1549226"/>
          </a:xfrm>
          <a:prstGeom prst="rect">
            <a:avLst/>
          </a:prstGeom>
        </p:spPr>
      </p:pic>
      <p:pic>
        <p:nvPicPr>
          <p:cNvPr id="58" name="Picture 57">
            <a:extLst>
              <a:ext uri="{FF2B5EF4-FFF2-40B4-BE49-F238E27FC236}">
                <a16:creationId xmlns:a16="http://schemas.microsoft.com/office/drawing/2014/main" id="{D0583B52-C253-B0C4-7C49-6FF2CEE4F7A4}"/>
              </a:ext>
            </a:extLst>
          </p:cNvPr>
          <p:cNvPicPr>
            <a:picLocks noChangeAspect="1"/>
          </p:cNvPicPr>
          <p:nvPr/>
        </p:nvPicPr>
        <p:blipFill>
          <a:blip r:embed="rId5"/>
          <a:stretch>
            <a:fillRect/>
          </a:stretch>
        </p:blipFill>
        <p:spPr>
          <a:xfrm>
            <a:off x="3430877" y="1397933"/>
            <a:ext cx="1628775" cy="1533525"/>
          </a:xfrm>
          <a:prstGeom prst="rect">
            <a:avLst/>
          </a:prstGeom>
        </p:spPr>
      </p:pic>
      <p:pic>
        <p:nvPicPr>
          <p:cNvPr id="59" name="Picture 58">
            <a:extLst>
              <a:ext uri="{FF2B5EF4-FFF2-40B4-BE49-F238E27FC236}">
                <a16:creationId xmlns:a16="http://schemas.microsoft.com/office/drawing/2014/main" id="{ACF2E02F-7115-D233-DBA0-574DAFA603FE}"/>
              </a:ext>
            </a:extLst>
          </p:cNvPr>
          <p:cNvPicPr>
            <a:picLocks noChangeAspect="1"/>
          </p:cNvPicPr>
          <p:nvPr/>
        </p:nvPicPr>
        <p:blipFill>
          <a:blip r:embed="rId6"/>
          <a:stretch>
            <a:fillRect/>
          </a:stretch>
        </p:blipFill>
        <p:spPr>
          <a:xfrm>
            <a:off x="5071355" y="1397933"/>
            <a:ext cx="1626474" cy="1533525"/>
          </a:xfrm>
          <a:prstGeom prst="rect">
            <a:avLst/>
          </a:prstGeom>
        </p:spPr>
      </p:pic>
      <p:pic>
        <p:nvPicPr>
          <p:cNvPr id="60" name="Picture 59">
            <a:extLst>
              <a:ext uri="{FF2B5EF4-FFF2-40B4-BE49-F238E27FC236}">
                <a16:creationId xmlns:a16="http://schemas.microsoft.com/office/drawing/2014/main" id="{49DFF60D-2B1F-D7F5-F8C3-D27FCC67C9E3}"/>
              </a:ext>
            </a:extLst>
          </p:cNvPr>
          <p:cNvPicPr>
            <a:picLocks noChangeAspect="1"/>
          </p:cNvPicPr>
          <p:nvPr/>
        </p:nvPicPr>
        <p:blipFill>
          <a:blip r:embed="rId7"/>
          <a:stretch>
            <a:fillRect/>
          </a:stretch>
        </p:blipFill>
        <p:spPr>
          <a:xfrm>
            <a:off x="6715402" y="1397933"/>
            <a:ext cx="1628775" cy="1533525"/>
          </a:xfrm>
          <a:prstGeom prst="rect">
            <a:avLst/>
          </a:prstGeom>
        </p:spPr>
      </p:pic>
      <p:pic>
        <p:nvPicPr>
          <p:cNvPr id="61" name="Picture 60">
            <a:extLst>
              <a:ext uri="{FF2B5EF4-FFF2-40B4-BE49-F238E27FC236}">
                <a16:creationId xmlns:a16="http://schemas.microsoft.com/office/drawing/2014/main" id="{7AAEF938-EF5D-B83E-6693-4F54A0765914}"/>
              </a:ext>
            </a:extLst>
          </p:cNvPr>
          <p:cNvPicPr>
            <a:picLocks noChangeAspect="1"/>
          </p:cNvPicPr>
          <p:nvPr/>
        </p:nvPicPr>
        <p:blipFill>
          <a:blip r:embed="rId8"/>
          <a:stretch>
            <a:fillRect/>
          </a:stretch>
        </p:blipFill>
        <p:spPr>
          <a:xfrm>
            <a:off x="8372384" y="1397933"/>
            <a:ext cx="1608494" cy="1523836"/>
          </a:xfrm>
          <a:prstGeom prst="rect">
            <a:avLst/>
          </a:prstGeom>
        </p:spPr>
      </p:pic>
      <p:pic>
        <p:nvPicPr>
          <p:cNvPr id="63" name="Picture 62">
            <a:extLst>
              <a:ext uri="{FF2B5EF4-FFF2-40B4-BE49-F238E27FC236}">
                <a16:creationId xmlns:a16="http://schemas.microsoft.com/office/drawing/2014/main" id="{527ECB09-8800-FDC4-8A46-DBF212F57E16}"/>
              </a:ext>
            </a:extLst>
          </p:cNvPr>
          <p:cNvPicPr>
            <a:picLocks noChangeAspect="1"/>
          </p:cNvPicPr>
          <p:nvPr/>
        </p:nvPicPr>
        <p:blipFill>
          <a:blip r:embed="rId9"/>
          <a:stretch>
            <a:fillRect/>
          </a:stretch>
        </p:blipFill>
        <p:spPr>
          <a:xfrm>
            <a:off x="1800994" y="2940983"/>
            <a:ext cx="1619250" cy="1533525"/>
          </a:xfrm>
          <a:prstGeom prst="rect">
            <a:avLst/>
          </a:prstGeom>
        </p:spPr>
      </p:pic>
      <p:pic>
        <p:nvPicPr>
          <p:cNvPr id="68" name="Picture 67">
            <a:extLst>
              <a:ext uri="{FF2B5EF4-FFF2-40B4-BE49-F238E27FC236}">
                <a16:creationId xmlns:a16="http://schemas.microsoft.com/office/drawing/2014/main" id="{B7A80E1B-1659-8B11-20BD-C0768467FBA1}"/>
              </a:ext>
            </a:extLst>
          </p:cNvPr>
          <p:cNvPicPr>
            <a:picLocks noChangeAspect="1"/>
          </p:cNvPicPr>
          <p:nvPr/>
        </p:nvPicPr>
        <p:blipFill>
          <a:blip r:embed="rId10"/>
          <a:stretch>
            <a:fillRect/>
          </a:stretch>
        </p:blipFill>
        <p:spPr>
          <a:xfrm>
            <a:off x="3439294" y="2950508"/>
            <a:ext cx="1609725" cy="1524000"/>
          </a:xfrm>
          <a:prstGeom prst="rect">
            <a:avLst/>
          </a:prstGeom>
        </p:spPr>
      </p:pic>
      <p:pic>
        <p:nvPicPr>
          <p:cNvPr id="69" name="Picture 68">
            <a:extLst>
              <a:ext uri="{FF2B5EF4-FFF2-40B4-BE49-F238E27FC236}">
                <a16:creationId xmlns:a16="http://schemas.microsoft.com/office/drawing/2014/main" id="{40F71F9A-CF67-5639-593B-7BA9B085A947}"/>
              </a:ext>
            </a:extLst>
          </p:cNvPr>
          <p:cNvPicPr>
            <a:picLocks noChangeAspect="1"/>
          </p:cNvPicPr>
          <p:nvPr/>
        </p:nvPicPr>
        <p:blipFill>
          <a:blip r:embed="rId11"/>
          <a:stretch>
            <a:fillRect/>
          </a:stretch>
        </p:blipFill>
        <p:spPr>
          <a:xfrm>
            <a:off x="5069054" y="2942091"/>
            <a:ext cx="1628775" cy="1524000"/>
          </a:xfrm>
          <a:prstGeom prst="rect">
            <a:avLst/>
          </a:prstGeom>
        </p:spPr>
      </p:pic>
      <p:pic>
        <p:nvPicPr>
          <p:cNvPr id="70" name="Picture 69">
            <a:extLst>
              <a:ext uri="{FF2B5EF4-FFF2-40B4-BE49-F238E27FC236}">
                <a16:creationId xmlns:a16="http://schemas.microsoft.com/office/drawing/2014/main" id="{0AC6A224-3992-806D-7A3C-617D989F5BC6}"/>
              </a:ext>
            </a:extLst>
          </p:cNvPr>
          <p:cNvPicPr>
            <a:picLocks noChangeAspect="1"/>
          </p:cNvPicPr>
          <p:nvPr/>
        </p:nvPicPr>
        <p:blipFill>
          <a:blip r:embed="rId12"/>
          <a:stretch>
            <a:fillRect/>
          </a:stretch>
        </p:blipFill>
        <p:spPr>
          <a:xfrm>
            <a:off x="6699288" y="2940983"/>
            <a:ext cx="1638300" cy="1520345"/>
          </a:xfrm>
          <a:prstGeom prst="rect">
            <a:avLst/>
          </a:prstGeom>
        </p:spPr>
      </p:pic>
      <p:pic>
        <p:nvPicPr>
          <p:cNvPr id="71" name="Picture 70">
            <a:extLst>
              <a:ext uri="{FF2B5EF4-FFF2-40B4-BE49-F238E27FC236}">
                <a16:creationId xmlns:a16="http://schemas.microsoft.com/office/drawing/2014/main" id="{C0442104-9CFD-81A8-A8CB-75148C010CEE}"/>
              </a:ext>
            </a:extLst>
          </p:cNvPr>
          <p:cNvPicPr>
            <a:picLocks noChangeAspect="1"/>
          </p:cNvPicPr>
          <p:nvPr/>
        </p:nvPicPr>
        <p:blipFill>
          <a:blip r:embed="rId13"/>
          <a:stretch>
            <a:fillRect/>
          </a:stretch>
        </p:blipFill>
        <p:spPr>
          <a:xfrm>
            <a:off x="8361627" y="2942090"/>
            <a:ext cx="1619250" cy="1524000"/>
          </a:xfrm>
          <a:prstGeom prst="rect">
            <a:avLst/>
          </a:prstGeom>
        </p:spPr>
      </p:pic>
      <p:pic>
        <p:nvPicPr>
          <p:cNvPr id="72" name="Picture 71">
            <a:extLst>
              <a:ext uri="{FF2B5EF4-FFF2-40B4-BE49-F238E27FC236}">
                <a16:creationId xmlns:a16="http://schemas.microsoft.com/office/drawing/2014/main" id="{BED9DD0F-BD2B-7DD2-86B6-66E774993040}"/>
              </a:ext>
            </a:extLst>
          </p:cNvPr>
          <p:cNvPicPr>
            <a:picLocks noChangeAspect="1"/>
          </p:cNvPicPr>
          <p:nvPr/>
        </p:nvPicPr>
        <p:blipFill>
          <a:blip r:embed="rId14"/>
          <a:stretch>
            <a:fillRect/>
          </a:stretch>
        </p:blipFill>
        <p:spPr>
          <a:xfrm>
            <a:off x="2225402" y="4643133"/>
            <a:ext cx="449285" cy="1268569"/>
          </a:xfrm>
          <a:prstGeom prst="rect">
            <a:avLst/>
          </a:prstGeom>
        </p:spPr>
      </p:pic>
      <p:pic>
        <p:nvPicPr>
          <p:cNvPr id="74" name="Picture 73">
            <a:extLst>
              <a:ext uri="{FF2B5EF4-FFF2-40B4-BE49-F238E27FC236}">
                <a16:creationId xmlns:a16="http://schemas.microsoft.com/office/drawing/2014/main" id="{C0ABBCA1-BC50-2538-604A-DEAADAE085B1}"/>
              </a:ext>
            </a:extLst>
          </p:cNvPr>
          <p:cNvPicPr>
            <a:picLocks noChangeAspect="1"/>
          </p:cNvPicPr>
          <p:nvPr/>
        </p:nvPicPr>
        <p:blipFill>
          <a:blip r:embed="rId15"/>
          <a:stretch>
            <a:fillRect/>
          </a:stretch>
        </p:blipFill>
        <p:spPr>
          <a:xfrm>
            <a:off x="3430877" y="4482925"/>
            <a:ext cx="1609725" cy="1504950"/>
          </a:xfrm>
          <a:prstGeom prst="rect">
            <a:avLst/>
          </a:prstGeom>
        </p:spPr>
      </p:pic>
      <p:pic>
        <p:nvPicPr>
          <p:cNvPr id="75" name="Picture 74">
            <a:extLst>
              <a:ext uri="{FF2B5EF4-FFF2-40B4-BE49-F238E27FC236}">
                <a16:creationId xmlns:a16="http://schemas.microsoft.com/office/drawing/2014/main" id="{17646398-11EE-9E89-3A91-BF5EC25F2D86}"/>
              </a:ext>
            </a:extLst>
          </p:cNvPr>
          <p:cNvPicPr>
            <a:picLocks noChangeAspect="1"/>
          </p:cNvPicPr>
          <p:nvPr/>
        </p:nvPicPr>
        <p:blipFill>
          <a:blip r:embed="rId16"/>
          <a:stretch>
            <a:fillRect/>
          </a:stretch>
        </p:blipFill>
        <p:spPr>
          <a:xfrm>
            <a:off x="5059614" y="4483394"/>
            <a:ext cx="1628775" cy="1518129"/>
          </a:xfrm>
          <a:prstGeom prst="rect">
            <a:avLst/>
          </a:prstGeom>
        </p:spPr>
      </p:pic>
      <p:pic>
        <p:nvPicPr>
          <p:cNvPr id="76" name="Picture 75">
            <a:extLst>
              <a:ext uri="{FF2B5EF4-FFF2-40B4-BE49-F238E27FC236}">
                <a16:creationId xmlns:a16="http://schemas.microsoft.com/office/drawing/2014/main" id="{C3FADCFF-9783-DE9E-ECDC-32DC306EF127}"/>
              </a:ext>
            </a:extLst>
          </p:cNvPr>
          <p:cNvPicPr>
            <a:picLocks noChangeAspect="1"/>
          </p:cNvPicPr>
          <p:nvPr/>
        </p:nvPicPr>
        <p:blipFill>
          <a:blip r:embed="rId17"/>
          <a:stretch>
            <a:fillRect/>
          </a:stretch>
        </p:blipFill>
        <p:spPr>
          <a:xfrm>
            <a:off x="6705076" y="4483394"/>
            <a:ext cx="1616813" cy="1524000"/>
          </a:xfrm>
          <a:prstGeom prst="rect">
            <a:avLst/>
          </a:prstGeom>
        </p:spPr>
      </p:pic>
      <p:pic>
        <p:nvPicPr>
          <p:cNvPr id="77" name="Picture 76">
            <a:extLst>
              <a:ext uri="{FF2B5EF4-FFF2-40B4-BE49-F238E27FC236}">
                <a16:creationId xmlns:a16="http://schemas.microsoft.com/office/drawing/2014/main" id="{12273F6C-FFA3-86C9-0F12-40FD3BFB2C0D}"/>
              </a:ext>
            </a:extLst>
          </p:cNvPr>
          <p:cNvPicPr>
            <a:picLocks noChangeAspect="1"/>
          </p:cNvPicPr>
          <p:nvPr/>
        </p:nvPicPr>
        <p:blipFill>
          <a:blip r:embed="rId18"/>
          <a:stretch>
            <a:fillRect/>
          </a:stretch>
        </p:blipFill>
        <p:spPr>
          <a:xfrm>
            <a:off x="8341469" y="4467998"/>
            <a:ext cx="1628775" cy="1533525"/>
          </a:xfrm>
          <a:prstGeom prst="rect">
            <a:avLst/>
          </a:prstGeom>
        </p:spPr>
      </p:pic>
      <p:pic>
        <p:nvPicPr>
          <p:cNvPr id="78" name="Picture 77">
            <a:extLst>
              <a:ext uri="{FF2B5EF4-FFF2-40B4-BE49-F238E27FC236}">
                <a16:creationId xmlns:a16="http://schemas.microsoft.com/office/drawing/2014/main" id="{916FB5A6-6C8B-2584-9BFE-627695F373F2}"/>
              </a:ext>
            </a:extLst>
          </p:cNvPr>
          <p:cNvPicPr>
            <a:picLocks noChangeAspect="1"/>
          </p:cNvPicPr>
          <p:nvPr/>
        </p:nvPicPr>
        <p:blipFill>
          <a:blip r:embed="rId19"/>
          <a:stretch>
            <a:fillRect/>
          </a:stretch>
        </p:blipFill>
        <p:spPr>
          <a:xfrm>
            <a:off x="1805756" y="4485141"/>
            <a:ext cx="1609725" cy="1504950"/>
          </a:xfrm>
          <a:prstGeom prst="rect">
            <a:avLst/>
          </a:prstGeom>
        </p:spPr>
      </p:pic>
      <p:sp>
        <p:nvSpPr>
          <p:cNvPr id="79" name="TextBox 78">
            <a:extLst>
              <a:ext uri="{FF2B5EF4-FFF2-40B4-BE49-F238E27FC236}">
                <a16:creationId xmlns:a16="http://schemas.microsoft.com/office/drawing/2014/main" id="{4FAD3E4C-584E-94D6-6761-A043E47D147F}"/>
              </a:ext>
            </a:extLst>
          </p:cNvPr>
          <p:cNvSpPr txBox="1"/>
          <p:nvPr/>
        </p:nvSpPr>
        <p:spPr>
          <a:xfrm>
            <a:off x="7066002" y="860121"/>
            <a:ext cx="187284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eat</a:t>
            </a:r>
          </a:p>
        </p:txBody>
      </p:sp>
      <p:sp>
        <p:nvSpPr>
          <p:cNvPr id="80" name="Speech Bubble: Rectangle with Corners Rounded 79">
            <a:extLst>
              <a:ext uri="{FF2B5EF4-FFF2-40B4-BE49-F238E27FC236}">
                <a16:creationId xmlns:a16="http://schemas.microsoft.com/office/drawing/2014/main" id="{937FE05A-A66E-A8C8-5CD4-D519CEE0AE50}"/>
              </a:ext>
            </a:extLst>
          </p:cNvPr>
          <p:cNvSpPr/>
          <p:nvPr/>
        </p:nvSpPr>
        <p:spPr>
          <a:xfrm>
            <a:off x="10121410" y="2638332"/>
            <a:ext cx="1947312" cy="1205445"/>
          </a:xfrm>
          <a:prstGeom prst="wedgeRoundRectCallout">
            <a:avLst>
              <a:gd name="adj1" fmla="val -38350"/>
              <a:gd name="adj2" fmla="val 6416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000" dirty="0">
                <a:solidFill>
                  <a:srgbClr val="002060"/>
                </a:solidFill>
                <a:latin typeface="Century Gothic" panose="020B0502020202020204" pitchFamily="34" charset="0"/>
              </a:rPr>
              <a:t>En </a:t>
            </a:r>
            <a:r>
              <a:rPr lang="en-GB" sz="2000" dirty="0" err="1">
                <a:solidFill>
                  <a:srgbClr val="002060"/>
                </a:solidFill>
                <a:latin typeface="Century Gothic" panose="020B0502020202020204" pitchFamily="34" charset="0"/>
              </a:rPr>
              <a:t>Peñíscola</a:t>
            </a:r>
            <a:r>
              <a:rPr lang="en-GB" sz="2000" dirty="0">
                <a:solidFill>
                  <a:srgbClr val="002060"/>
                </a:solidFill>
                <a:latin typeface="Century Gothic" panose="020B0502020202020204" pitchFamily="34" charset="0"/>
              </a:rPr>
              <a:t> hay un </a:t>
            </a:r>
            <a:r>
              <a:rPr lang="en-GB" sz="2000" dirty="0" err="1">
                <a:solidFill>
                  <a:srgbClr val="002060"/>
                </a:solidFill>
                <a:latin typeface="Century Gothic" panose="020B0502020202020204" pitchFamily="34" charset="0"/>
              </a:rPr>
              <a:t>castillo</a:t>
            </a:r>
            <a:r>
              <a:rPr lang="en-GB" sz="2000" dirty="0">
                <a:solidFill>
                  <a:srgbClr val="002060"/>
                </a:solidFill>
                <a:latin typeface="Century Gothic" panose="020B0502020202020204" pitchFamily="34" charset="0"/>
              </a:rPr>
              <a:t> muy </a:t>
            </a:r>
            <a:r>
              <a:rPr lang="en-GB" sz="2000" dirty="0" err="1">
                <a:solidFill>
                  <a:srgbClr val="002060"/>
                </a:solidFill>
                <a:latin typeface="Century Gothic" panose="020B0502020202020204" pitchFamily="34" charset="0"/>
              </a:rPr>
              <a:t>famoso</a:t>
            </a:r>
            <a:r>
              <a:rPr lang="en-GB" sz="2000" dirty="0">
                <a:solidFill>
                  <a:srgbClr val="002060"/>
                </a:solidFill>
                <a:latin typeface="Century Gothic" panose="020B0502020202020204" pitchFamily="34" charset="0"/>
              </a:rPr>
              <a:t>.</a:t>
            </a:r>
            <a:endParaRPr lang="en-GB" sz="2000" dirty="0">
              <a:solidFill>
                <a:prstClr val="black"/>
              </a:solidFill>
              <a:latin typeface="Tw Cen MT" panose="020B0602020104020603"/>
            </a:endParaRPr>
          </a:p>
        </p:txBody>
      </p:sp>
      <p:pic>
        <p:nvPicPr>
          <p:cNvPr id="81" name="Picture 80" descr="Map&#10;&#10;Description automatically generated">
            <a:extLst>
              <a:ext uri="{FF2B5EF4-FFF2-40B4-BE49-F238E27FC236}">
                <a16:creationId xmlns:a16="http://schemas.microsoft.com/office/drawing/2014/main" id="{A80F8BE2-FE73-4399-62CC-CF2B3851C70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083411" y="4467998"/>
            <a:ext cx="1985310" cy="1533525"/>
          </a:xfrm>
          <a:prstGeom prst="rect">
            <a:avLst/>
          </a:prstGeom>
        </p:spPr>
      </p:pic>
      <p:sp>
        <p:nvSpPr>
          <p:cNvPr id="4" name="TextBox 3">
            <a:extLst>
              <a:ext uri="{FF2B5EF4-FFF2-40B4-BE49-F238E27FC236}">
                <a16:creationId xmlns:a16="http://schemas.microsoft.com/office/drawing/2014/main" id="{83C6D8AF-49E3-F63B-9EDF-358598395F9E}"/>
              </a:ext>
            </a:extLst>
          </p:cNvPr>
          <p:cNvSpPr txBox="1"/>
          <p:nvPr/>
        </p:nvSpPr>
        <p:spPr>
          <a:xfrm>
            <a:off x="10781140" y="4870831"/>
            <a:ext cx="899605" cy="276999"/>
          </a:xfrm>
          <a:prstGeom prst="rect">
            <a:avLst/>
          </a:prstGeom>
          <a:noFill/>
        </p:spPr>
        <p:txBody>
          <a:bodyPr wrap="none" rtlCol="0">
            <a:spAutoFit/>
          </a:bodyPr>
          <a:lstStyle/>
          <a:p>
            <a:r>
              <a:rPr lang="en-GB" sz="1200" b="1" dirty="0" err="1">
                <a:solidFill>
                  <a:srgbClr val="002060"/>
                </a:solidFill>
                <a:latin typeface="Century Gothic" panose="020B0502020202020204" pitchFamily="34" charset="0"/>
              </a:rPr>
              <a:t>Peñíscola</a:t>
            </a:r>
            <a:endParaRPr lang="en-GB" sz="1200" b="1" dirty="0">
              <a:solidFill>
                <a:srgbClr val="002060"/>
              </a:solidFill>
              <a:latin typeface="Century Gothic" panose="020B0502020202020204" pitchFamily="34" charset="0"/>
            </a:endParaRPr>
          </a:p>
        </p:txBody>
      </p:sp>
      <p:pic>
        <p:nvPicPr>
          <p:cNvPr id="5" name="Picture 4">
            <a:extLst>
              <a:ext uri="{FF2B5EF4-FFF2-40B4-BE49-F238E27FC236}">
                <a16:creationId xmlns:a16="http://schemas.microsoft.com/office/drawing/2014/main" id="{E7CB50CA-8E58-245B-FC6F-2C2F1376256B}"/>
              </a:ext>
            </a:extLst>
          </p:cNvPr>
          <p:cNvPicPr>
            <a:picLocks noChangeAspect="1"/>
          </p:cNvPicPr>
          <p:nvPr/>
        </p:nvPicPr>
        <p:blipFill>
          <a:blip r:embed="rId21"/>
          <a:stretch>
            <a:fillRect/>
          </a:stretch>
        </p:blipFill>
        <p:spPr>
          <a:xfrm>
            <a:off x="11520902" y="5147830"/>
            <a:ext cx="57917" cy="60966"/>
          </a:xfrm>
          <a:prstGeom prst="rect">
            <a:avLst/>
          </a:prstGeom>
        </p:spPr>
      </p:pic>
      <p:grpSp>
        <p:nvGrpSpPr>
          <p:cNvPr id="82" name="Group 81">
            <a:extLst>
              <a:ext uri="{FF2B5EF4-FFF2-40B4-BE49-F238E27FC236}">
                <a16:creationId xmlns:a16="http://schemas.microsoft.com/office/drawing/2014/main" id="{FA9DCEA5-3ED3-C147-C43F-FEB1E95D2E8A}"/>
              </a:ext>
            </a:extLst>
          </p:cNvPr>
          <p:cNvGrpSpPr/>
          <p:nvPr/>
        </p:nvGrpSpPr>
        <p:grpSpPr>
          <a:xfrm>
            <a:off x="11520902" y="3589224"/>
            <a:ext cx="610454" cy="672305"/>
            <a:chOff x="6210543" y="3764108"/>
            <a:chExt cx="801046" cy="775262"/>
          </a:xfrm>
        </p:grpSpPr>
        <p:sp>
          <p:nvSpPr>
            <p:cNvPr id="83" name="Oval 82">
              <a:extLst>
                <a:ext uri="{FF2B5EF4-FFF2-40B4-BE49-F238E27FC236}">
                  <a16:creationId xmlns:a16="http://schemas.microsoft.com/office/drawing/2014/main" id="{202B9121-7956-5BDC-9601-2AAC5876E190}"/>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4" name="Picture 83">
              <a:extLst>
                <a:ext uri="{FF2B5EF4-FFF2-40B4-BE49-F238E27FC236}">
                  <a16:creationId xmlns:a16="http://schemas.microsoft.com/office/drawing/2014/main" id="{0702C864-AF4B-DFEC-15B1-E44FBA7BC5A8}"/>
                </a:ext>
              </a:extLst>
            </p:cNvPr>
            <p:cNvPicPr>
              <a:picLocks noChangeAspect="1"/>
            </p:cNvPicPr>
            <p:nvPr/>
          </p:nvPicPr>
          <p:blipFill rotWithShape="1">
            <a:blip r:embed="rId22">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85" name="Picture 84" descr="A picture containing text, tableware, cup, clipart&#10;&#10;Description automatically generated">
              <a:extLst>
                <a:ext uri="{FF2B5EF4-FFF2-40B4-BE49-F238E27FC236}">
                  <a16:creationId xmlns:a16="http://schemas.microsoft.com/office/drawing/2014/main" id="{2F820367-74EC-A152-7AED-C2B25C4F1F5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Tree>
    <p:extLst>
      <p:ext uri="{BB962C8B-B14F-4D97-AF65-F5344CB8AC3E}">
        <p14:creationId xmlns:p14="http://schemas.microsoft.com/office/powerpoint/2010/main" val="140385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par>
                                <p:cTn id="8" presetID="10" presetClass="entr" presetSubtype="0"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fade">
                                      <p:cBhvr>
                                        <p:cTn id="10"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7"/>
                                        </p:tgtEl>
                                      </p:cBhvr>
                                    </p:animEffect>
                                    <p:set>
                                      <p:cBhvr>
                                        <p:cTn id="16"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7" restart="whenNotActive" fill="hold" evtFilter="cancelBubble" nodeType="interactiveSeq">
                <p:stCondLst>
                  <p:cond evt="onClick" delay="0">
                    <p:tgtEl>
                      <p:spTgt spid="58"/>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8"/>
                                        </p:tgtEl>
                                      </p:cBhvr>
                                    </p:animEffect>
                                    <p:set>
                                      <p:cBhvr>
                                        <p:cTn id="22"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3" restart="whenNotActive" fill="hold" evtFilter="cancelBubble" nodeType="interactiveSeq">
                <p:stCondLst>
                  <p:cond evt="onClick" delay="0">
                    <p:tgtEl>
                      <p:spTgt spid="5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59"/>
                                        </p:tgtEl>
                                      </p:cBhvr>
                                    </p:animEffect>
                                    <p:set>
                                      <p:cBhvr>
                                        <p:cTn id="28"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60"/>
                                        </p:tgtEl>
                                      </p:cBhvr>
                                    </p:animEffect>
                                    <p:set>
                                      <p:cBhvr>
                                        <p:cTn id="34"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35" restart="whenNotActive" fill="hold" evtFilter="cancelBubble" nodeType="interactiveSeq">
                <p:stCondLst>
                  <p:cond evt="onClick" delay="0">
                    <p:tgtEl>
                      <p:spTgt spid="61"/>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61"/>
                                        </p:tgtEl>
                                      </p:cBhvr>
                                    </p:animEffect>
                                    <p:set>
                                      <p:cBhvr>
                                        <p:cTn id="40"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41" restart="whenNotActive" fill="hold" evtFilter="cancelBubble" nodeType="interactiveSeq">
                <p:stCondLst>
                  <p:cond evt="onClick" delay="0">
                    <p:tgtEl>
                      <p:spTgt spid="63"/>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63"/>
                                        </p:tgtEl>
                                      </p:cBhvr>
                                    </p:animEffect>
                                    <p:set>
                                      <p:cBhvr>
                                        <p:cTn id="46"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7" restart="whenNotActive" fill="hold" evtFilter="cancelBubble" nodeType="interactiveSeq">
                <p:stCondLst>
                  <p:cond evt="onClick" delay="0">
                    <p:tgtEl>
                      <p:spTgt spid="6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68"/>
                                        </p:tgtEl>
                                      </p:cBhvr>
                                    </p:animEffect>
                                    <p:set>
                                      <p:cBhvr>
                                        <p:cTn id="52"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53" restart="whenNotActive" fill="hold" evtFilter="cancelBubble" nodeType="interactiveSeq">
                <p:stCondLst>
                  <p:cond evt="onClick" delay="0">
                    <p:tgtEl>
                      <p:spTgt spid="6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69"/>
                                        </p:tgtEl>
                                      </p:cBhvr>
                                    </p:animEffect>
                                    <p:set>
                                      <p:cBhvr>
                                        <p:cTn id="58"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59" restart="whenNotActive" fill="hold" evtFilter="cancelBubble" nodeType="interactiveSeq">
                <p:stCondLst>
                  <p:cond evt="onClick" delay="0">
                    <p:tgtEl>
                      <p:spTgt spid="7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70"/>
                                        </p:tgtEl>
                                      </p:cBhvr>
                                    </p:animEffect>
                                    <p:set>
                                      <p:cBhvr>
                                        <p:cTn id="64"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65" restart="whenNotActive" fill="hold" evtFilter="cancelBubble" nodeType="interactiveSeq">
                <p:stCondLst>
                  <p:cond evt="onClick" delay="0">
                    <p:tgtEl>
                      <p:spTgt spid="71"/>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71"/>
                                        </p:tgtEl>
                                      </p:cBhvr>
                                    </p:animEffect>
                                    <p:set>
                                      <p:cBhvr>
                                        <p:cTn id="70"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71" restart="whenNotActive" fill="hold" evtFilter="cancelBubble" nodeType="interactiveSeq">
                <p:stCondLst>
                  <p:cond evt="onClick" delay="0">
                    <p:tgtEl>
                      <p:spTgt spid="78"/>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78"/>
                                        </p:tgtEl>
                                      </p:cBhvr>
                                    </p:animEffect>
                                    <p:set>
                                      <p:cBhvr>
                                        <p:cTn id="76"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77" restart="whenNotActive" fill="hold" evtFilter="cancelBubble" nodeType="interactiveSeq">
                <p:stCondLst>
                  <p:cond evt="onClick" delay="0">
                    <p:tgtEl>
                      <p:spTgt spid="74"/>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74"/>
                                        </p:tgtEl>
                                      </p:cBhvr>
                                    </p:animEffect>
                                    <p:set>
                                      <p:cBhvr>
                                        <p:cTn id="82"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83" restart="whenNotActive" fill="hold" evtFilter="cancelBubble" nodeType="interactiveSeq">
                <p:stCondLst>
                  <p:cond evt="onClick" delay="0">
                    <p:tgtEl>
                      <p:spTgt spid="75"/>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75"/>
                                        </p:tgtEl>
                                      </p:cBhvr>
                                    </p:animEffect>
                                    <p:set>
                                      <p:cBhvr>
                                        <p:cTn id="88"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89" restart="whenNotActive" fill="hold" evtFilter="cancelBubble" nodeType="interactiveSeq">
                <p:stCondLst>
                  <p:cond evt="onClick" delay="0">
                    <p:tgtEl>
                      <p:spTgt spid="76"/>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76"/>
                                        </p:tgtEl>
                                      </p:cBhvr>
                                    </p:animEffect>
                                    <p:set>
                                      <p:cBhvr>
                                        <p:cTn id="94"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95" restart="whenNotActive" fill="hold" evtFilter="cancelBubble" nodeType="interactiveSeq">
                <p:stCondLst>
                  <p:cond evt="onClick" delay="0">
                    <p:tgtEl>
                      <p:spTgt spid="77"/>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77"/>
                                        </p:tgtEl>
                                      </p:cBhvr>
                                    </p:animEffect>
                                    <p:set>
                                      <p:cBhvr>
                                        <p:cTn id="100"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bldLst>
      <p:bldP spid="8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4" name="Picture 33">
            <a:extLst>
              <a:ext uri="{FF2B5EF4-FFF2-40B4-BE49-F238E27FC236}">
                <a16:creationId xmlns:a16="http://schemas.microsoft.com/office/drawing/2014/main" id="{A5966510-75A3-EC1E-D588-A190EC8FAE93}"/>
              </a:ext>
            </a:extLst>
          </p:cNvPr>
          <p:cNvPicPr>
            <a:picLocks noChangeAspect="1"/>
          </p:cNvPicPr>
          <p:nvPr/>
        </p:nvPicPr>
        <p:blipFill>
          <a:blip r:embed="rId3"/>
          <a:stretch>
            <a:fillRect/>
          </a:stretch>
        </p:blipFill>
        <p:spPr>
          <a:xfrm>
            <a:off x="8802998" y="1525348"/>
            <a:ext cx="449285" cy="1268569"/>
          </a:xfrm>
          <a:prstGeom prst="rect">
            <a:avLst/>
          </a:prstGeom>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207388" y="60211"/>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Dónde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está Quique? [2/5]</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Google Shape;319;p15" descr="Speech Icon, Voice, Talking, Audio, Speech">
            <a:extLst>
              <a:ext uri="{FF2B5EF4-FFF2-40B4-BE49-F238E27FC236}">
                <a16:creationId xmlns:a16="http://schemas.microsoft.com/office/drawing/2014/main" id="{3E20C82C-17BE-F81A-F7E2-94B4C8B439EC}"/>
              </a:ext>
            </a:extLst>
          </p:cNvPr>
          <p:cNvPicPr preferRelativeResize="0"/>
          <p:nvPr/>
        </p:nvPicPr>
        <p:blipFill rotWithShape="1">
          <a:blip r:embed="rId4">
            <a:alphaModFix/>
          </a:blip>
          <a:srcRect/>
          <a:stretch/>
        </p:blipFill>
        <p:spPr>
          <a:xfrm>
            <a:off x="11292661" y="112426"/>
            <a:ext cx="776168" cy="776168"/>
          </a:xfrm>
          <a:prstGeom prst="rect">
            <a:avLst/>
          </a:prstGeom>
          <a:noFill/>
          <a:ln>
            <a:noFill/>
          </a:ln>
        </p:spPr>
      </p:pic>
      <p:sp>
        <p:nvSpPr>
          <p:cNvPr id="31" name="Title 1">
            <a:extLst>
              <a:ext uri="{FF2B5EF4-FFF2-40B4-BE49-F238E27FC236}">
                <a16:creationId xmlns:a16="http://schemas.microsoft.com/office/drawing/2014/main" id="{8B7E1B7B-6481-D7C6-CF9B-B4E4B8B2B5B4}"/>
              </a:ext>
            </a:extLst>
          </p:cNvPr>
          <p:cNvSpPr txBox="1">
            <a:spLocks/>
          </p:cNvSpPr>
          <p:nvPr/>
        </p:nvSpPr>
        <p:spPr>
          <a:xfrm>
            <a:off x="10120523" y="269677"/>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graphicFrame>
        <p:nvGraphicFramePr>
          <p:cNvPr id="32" name="Table 6">
            <a:extLst>
              <a:ext uri="{FF2B5EF4-FFF2-40B4-BE49-F238E27FC236}">
                <a16:creationId xmlns:a16="http://schemas.microsoft.com/office/drawing/2014/main" id="{8C99C20E-DA9B-31D3-2562-ED3FA4A682D1}"/>
              </a:ext>
            </a:extLst>
          </p:cNvPr>
          <p:cNvGraphicFramePr>
            <a:graphicFrameLocks noGrp="1"/>
          </p:cNvGraphicFramePr>
          <p:nvPr/>
        </p:nvGraphicFramePr>
        <p:xfrm>
          <a:off x="218892" y="1397933"/>
          <a:ext cx="1387061" cy="4609461"/>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536487">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536487">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536487">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35" name="TextBox 34">
            <a:extLst>
              <a:ext uri="{FF2B5EF4-FFF2-40B4-BE49-F238E27FC236}">
                <a16:creationId xmlns:a16="http://schemas.microsoft.com/office/drawing/2014/main" id="{D81F0473-C13C-1D16-8104-A7F5C8FA3265}"/>
              </a:ext>
            </a:extLst>
          </p:cNvPr>
          <p:cNvSpPr txBox="1"/>
          <p:nvPr/>
        </p:nvSpPr>
        <p:spPr>
          <a:xfrm>
            <a:off x="1819249" y="843134"/>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teach</a:t>
            </a:r>
          </a:p>
        </p:txBody>
      </p:sp>
      <p:sp>
        <p:nvSpPr>
          <p:cNvPr id="36" name="TextBox 35">
            <a:extLst>
              <a:ext uri="{FF2B5EF4-FFF2-40B4-BE49-F238E27FC236}">
                <a16:creationId xmlns:a16="http://schemas.microsoft.com/office/drawing/2014/main" id="{FE0F6D3B-F29C-CDC2-9EC9-0D6EEA3E98FA}"/>
              </a:ext>
            </a:extLst>
          </p:cNvPr>
          <p:cNvSpPr txBox="1"/>
          <p:nvPr/>
        </p:nvSpPr>
        <p:spPr>
          <a:xfrm>
            <a:off x="3623224" y="844445"/>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see</a:t>
            </a:r>
          </a:p>
        </p:txBody>
      </p:sp>
      <p:sp>
        <p:nvSpPr>
          <p:cNvPr id="53" name="TextBox 52">
            <a:extLst>
              <a:ext uri="{FF2B5EF4-FFF2-40B4-BE49-F238E27FC236}">
                <a16:creationId xmlns:a16="http://schemas.microsoft.com/office/drawing/2014/main" id="{D45497BD-C855-C3D0-8D5B-98A7C8983F9A}"/>
              </a:ext>
            </a:extLst>
          </p:cNvPr>
          <p:cNvSpPr txBox="1"/>
          <p:nvPr/>
        </p:nvSpPr>
        <p:spPr>
          <a:xfrm>
            <a:off x="5081029" y="843134"/>
            <a:ext cx="187230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lang="en-GB" sz="2000" b="1" dirty="0">
                <a:solidFill>
                  <a:srgbClr val="002060"/>
                </a:solidFill>
                <a:latin typeface="Century Gothic" panose="020B0502020202020204" pitchFamily="34" charset="0"/>
              </a:rPr>
              <a:t>practise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2D036267-0272-777A-9A46-0971CEE04634}"/>
              </a:ext>
            </a:extLst>
          </p:cNvPr>
          <p:cNvSpPr txBox="1"/>
          <p:nvPr/>
        </p:nvSpPr>
        <p:spPr>
          <a:xfrm>
            <a:off x="8575257" y="849960"/>
            <a:ext cx="19865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walk</a:t>
            </a:r>
          </a:p>
        </p:txBody>
      </p:sp>
      <p:sp>
        <p:nvSpPr>
          <p:cNvPr id="38" name="TextBox 37">
            <a:extLst>
              <a:ext uri="{FF2B5EF4-FFF2-40B4-BE49-F238E27FC236}">
                <a16:creationId xmlns:a16="http://schemas.microsoft.com/office/drawing/2014/main" id="{C632F39B-26BB-87B6-E0AD-DC617B1379C8}"/>
              </a:ext>
            </a:extLst>
          </p:cNvPr>
          <p:cNvSpPr txBox="1"/>
          <p:nvPr/>
        </p:nvSpPr>
        <p:spPr>
          <a:xfrm>
            <a:off x="7066002" y="860121"/>
            <a:ext cx="187284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eat</a:t>
            </a:r>
          </a:p>
        </p:txBody>
      </p:sp>
      <p:pic>
        <p:nvPicPr>
          <p:cNvPr id="39" name="Picture 38">
            <a:extLst>
              <a:ext uri="{FF2B5EF4-FFF2-40B4-BE49-F238E27FC236}">
                <a16:creationId xmlns:a16="http://schemas.microsoft.com/office/drawing/2014/main" id="{BE62B360-5D07-DE85-D0E5-63D578E22487}"/>
              </a:ext>
            </a:extLst>
          </p:cNvPr>
          <p:cNvPicPr>
            <a:picLocks noChangeAspect="1"/>
          </p:cNvPicPr>
          <p:nvPr/>
        </p:nvPicPr>
        <p:blipFill>
          <a:blip r:embed="rId5"/>
          <a:stretch>
            <a:fillRect/>
          </a:stretch>
        </p:blipFill>
        <p:spPr>
          <a:xfrm>
            <a:off x="1792700" y="1392866"/>
            <a:ext cx="1638300" cy="1549226"/>
          </a:xfrm>
          <a:prstGeom prst="rect">
            <a:avLst/>
          </a:prstGeom>
        </p:spPr>
      </p:pic>
      <p:pic>
        <p:nvPicPr>
          <p:cNvPr id="40" name="Picture 39">
            <a:extLst>
              <a:ext uri="{FF2B5EF4-FFF2-40B4-BE49-F238E27FC236}">
                <a16:creationId xmlns:a16="http://schemas.microsoft.com/office/drawing/2014/main" id="{4C9386C1-C8C2-1BC9-8C07-1FA53C66485A}"/>
              </a:ext>
            </a:extLst>
          </p:cNvPr>
          <p:cNvPicPr>
            <a:picLocks noChangeAspect="1"/>
          </p:cNvPicPr>
          <p:nvPr/>
        </p:nvPicPr>
        <p:blipFill>
          <a:blip r:embed="rId6"/>
          <a:stretch>
            <a:fillRect/>
          </a:stretch>
        </p:blipFill>
        <p:spPr>
          <a:xfrm>
            <a:off x="3430877" y="1397933"/>
            <a:ext cx="1628775" cy="1533525"/>
          </a:xfrm>
          <a:prstGeom prst="rect">
            <a:avLst/>
          </a:prstGeom>
        </p:spPr>
      </p:pic>
      <p:pic>
        <p:nvPicPr>
          <p:cNvPr id="41" name="Picture 40">
            <a:extLst>
              <a:ext uri="{FF2B5EF4-FFF2-40B4-BE49-F238E27FC236}">
                <a16:creationId xmlns:a16="http://schemas.microsoft.com/office/drawing/2014/main" id="{F932B185-EA3A-0232-1D85-A398D8A547A7}"/>
              </a:ext>
            </a:extLst>
          </p:cNvPr>
          <p:cNvPicPr>
            <a:picLocks noChangeAspect="1"/>
          </p:cNvPicPr>
          <p:nvPr/>
        </p:nvPicPr>
        <p:blipFill>
          <a:blip r:embed="rId7"/>
          <a:stretch>
            <a:fillRect/>
          </a:stretch>
        </p:blipFill>
        <p:spPr>
          <a:xfrm>
            <a:off x="5071355" y="1397933"/>
            <a:ext cx="1626474" cy="1533525"/>
          </a:xfrm>
          <a:prstGeom prst="rect">
            <a:avLst/>
          </a:prstGeom>
        </p:spPr>
      </p:pic>
      <p:pic>
        <p:nvPicPr>
          <p:cNvPr id="42" name="Picture 41">
            <a:extLst>
              <a:ext uri="{FF2B5EF4-FFF2-40B4-BE49-F238E27FC236}">
                <a16:creationId xmlns:a16="http://schemas.microsoft.com/office/drawing/2014/main" id="{969609EE-92E1-4FC4-46A4-EC3E66AC7D6A}"/>
              </a:ext>
            </a:extLst>
          </p:cNvPr>
          <p:cNvPicPr>
            <a:picLocks noChangeAspect="1"/>
          </p:cNvPicPr>
          <p:nvPr/>
        </p:nvPicPr>
        <p:blipFill>
          <a:blip r:embed="rId8"/>
          <a:stretch>
            <a:fillRect/>
          </a:stretch>
        </p:blipFill>
        <p:spPr>
          <a:xfrm>
            <a:off x="6715402" y="1397933"/>
            <a:ext cx="1628775" cy="1533525"/>
          </a:xfrm>
          <a:prstGeom prst="rect">
            <a:avLst/>
          </a:prstGeom>
        </p:spPr>
      </p:pic>
      <p:pic>
        <p:nvPicPr>
          <p:cNvPr id="43" name="Picture 42">
            <a:extLst>
              <a:ext uri="{FF2B5EF4-FFF2-40B4-BE49-F238E27FC236}">
                <a16:creationId xmlns:a16="http://schemas.microsoft.com/office/drawing/2014/main" id="{572C857F-EAC6-38E8-63B2-9C8BE4127CA8}"/>
              </a:ext>
            </a:extLst>
          </p:cNvPr>
          <p:cNvPicPr>
            <a:picLocks noChangeAspect="1"/>
          </p:cNvPicPr>
          <p:nvPr/>
        </p:nvPicPr>
        <p:blipFill>
          <a:blip r:embed="rId9"/>
          <a:stretch>
            <a:fillRect/>
          </a:stretch>
        </p:blipFill>
        <p:spPr>
          <a:xfrm>
            <a:off x="8372384" y="1397933"/>
            <a:ext cx="1608494" cy="1523836"/>
          </a:xfrm>
          <a:prstGeom prst="rect">
            <a:avLst/>
          </a:prstGeom>
        </p:spPr>
      </p:pic>
      <p:pic>
        <p:nvPicPr>
          <p:cNvPr id="44" name="Picture 43">
            <a:extLst>
              <a:ext uri="{FF2B5EF4-FFF2-40B4-BE49-F238E27FC236}">
                <a16:creationId xmlns:a16="http://schemas.microsoft.com/office/drawing/2014/main" id="{7DF8A4F4-FBB9-5307-9CC7-90DF11F0C382}"/>
              </a:ext>
            </a:extLst>
          </p:cNvPr>
          <p:cNvPicPr>
            <a:picLocks noChangeAspect="1"/>
          </p:cNvPicPr>
          <p:nvPr/>
        </p:nvPicPr>
        <p:blipFill>
          <a:blip r:embed="rId10"/>
          <a:stretch>
            <a:fillRect/>
          </a:stretch>
        </p:blipFill>
        <p:spPr>
          <a:xfrm>
            <a:off x="1800994" y="2940983"/>
            <a:ext cx="1619250" cy="1533525"/>
          </a:xfrm>
          <a:prstGeom prst="rect">
            <a:avLst/>
          </a:prstGeom>
        </p:spPr>
      </p:pic>
      <p:pic>
        <p:nvPicPr>
          <p:cNvPr id="45" name="Picture 44">
            <a:extLst>
              <a:ext uri="{FF2B5EF4-FFF2-40B4-BE49-F238E27FC236}">
                <a16:creationId xmlns:a16="http://schemas.microsoft.com/office/drawing/2014/main" id="{1ADC1025-E7F1-220F-BE17-EA2FDA73A4C2}"/>
              </a:ext>
            </a:extLst>
          </p:cNvPr>
          <p:cNvPicPr>
            <a:picLocks noChangeAspect="1"/>
          </p:cNvPicPr>
          <p:nvPr/>
        </p:nvPicPr>
        <p:blipFill>
          <a:blip r:embed="rId11"/>
          <a:stretch>
            <a:fillRect/>
          </a:stretch>
        </p:blipFill>
        <p:spPr>
          <a:xfrm>
            <a:off x="3439294" y="2950508"/>
            <a:ext cx="1609725" cy="1524000"/>
          </a:xfrm>
          <a:prstGeom prst="rect">
            <a:avLst/>
          </a:prstGeom>
        </p:spPr>
      </p:pic>
      <p:pic>
        <p:nvPicPr>
          <p:cNvPr id="46" name="Picture 45">
            <a:extLst>
              <a:ext uri="{FF2B5EF4-FFF2-40B4-BE49-F238E27FC236}">
                <a16:creationId xmlns:a16="http://schemas.microsoft.com/office/drawing/2014/main" id="{8991E884-72DC-11A4-6DCF-31786416C4CC}"/>
              </a:ext>
            </a:extLst>
          </p:cNvPr>
          <p:cNvPicPr>
            <a:picLocks noChangeAspect="1"/>
          </p:cNvPicPr>
          <p:nvPr/>
        </p:nvPicPr>
        <p:blipFill>
          <a:blip r:embed="rId12"/>
          <a:stretch>
            <a:fillRect/>
          </a:stretch>
        </p:blipFill>
        <p:spPr>
          <a:xfrm>
            <a:off x="5069054" y="2942091"/>
            <a:ext cx="1628775" cy="1524000"/>
          </a:xfrm>
          <a:prstGeom prst="rect">
            <a:avLst/>
          </a:prstGeom>
        </p:spPr>
      </p:pic>
      <p:pic>
        <p:nvPicPr>
          <p:cNvPr id="47" name="Picture 46">
            <a:extLst>
              <a:ext uri="{FF2B5EF4-FFF2-40B4-BE49-F238E27FC236}">
                <a16:creationId xmlns:a16="http://schemas.microsoft.com/office/drawing/2014/main" id="{DDE63D5A-08EE-80B9-6617-4C47DA1E916D}"/>
              </a:ext>
            </a:extLst>
          </p:cNvPr>
          <p:cNvPicPr>
            <a:picLocks noChangeAspect="1"/>
          </p:cNvPicPr>
          <p:nvPr/>
        </p:nvPicPr>
        <p:blipFill>
          <a:blip r:embed="rId13"/>
          <a:stretch>
            <a:fillRect/>
          </a:stretch>
        </p:blipFill>
        <p:spPr>
          <a:xfrm>
            <a:off x="6699288" y="2940983"/>
            <a:ext cx="1638300" cy="1520345"/>
          </a:xfrm>
          <a:prstGeom prst="rect">
            <a:avLst/>
          </a:prstGeom>
        </p:spPr>
      </p:pic>
      <p:pic>
        <p:nvPicPr>
          <p:cNvPr id="48" name="Picture 47">
            <a:extLst>
              <a:ext uri="{FF2B5EF4-FFF2-40B4-BE49-F238E27FC236}">
                <a16:creationId xmlns:a16="http://schemas.microsoft.com/office/drawing/2014/main" id="{AC605BA5-F533-1974-D659-748C8411FF74}"/>
              </a:ext>
            </a:extLst>
          </p:cNvPr>
          <p:cNvPicPr>
            <a:picLocks noChangeAspect="1"/>
          </p:cNvPicPr>
          <p:nvPr/>
        </p:nvPicPr>
        <p:blipFill>
          <a:blip r:embed="rId14"/>
          <a:stretch>
            <a:fillRect/>
          </a:stretch>
        </p:blipFill>
        <p:spPr>
          <a:xfrm>
            <a:off x="8361627" y="2942090"/>
            <a:ext cx="1619250" cy="1524000"/>
          </a:xfrm>
          <a:prstGeom prst="rect">
            <a:avLst/>
          </a:prstGeom>
        </p:spPr>
      </p:pic>
      <p:pic>
        <p:nvPicPr>
          <p:cNvPr id="49" name="Picture 48">
            <a:extLst>
              <a:ext uri="{FF2B5EF4-FFF2-40B4-BE49-F238E27FC236}">
                <a16:creationId xmlns:a16="http://schemas.microsoft.com/office/drawing/2014/main" id="{A2345BFD-FD15-74A2-92DE-F8E3B51399CC}"/>
              </a:ext>
            </a:extLst>
          </p:cNvPr>
          <p:cNvPicPr>
            <a:picLocks noChangeAspect="1"/>
          </p:cNvPicPr>
          <p:nvPr/>
        </p:nvPicPr>
        <p:blipFill>
          <a:blip r:embed="rId15"/>
          <a:stretch>
            <a:fillRect/>
          </a:stretch>
        </p:blipFill>
        <p:spPr>
          <a:xfrm>
            <a:off x="3430877" y="4482925"/>
            <a:ext cx="1609725" cy="1504950"/>
          </a:xfrm>
          <a:prstGeom prst="rect">
            <a:avLst/>
          </a:prstGeom>
        </p:spPr>
      </p:pic>
      <p:pic>
        <p:nvPicPr>
          <p:cNvPr id="50" name="Picture 49">
            <a:extLst>
              <a:ext uri="{FF2B5EF4-FFF2-40B4-BE49-F238E27FC236}">
                <a16:creationId xmlns:a16="http://schemas.microsoft.com/office/drawing/2014/main" id="{CC70B25B-1EAE-7192-272D-F7339533FC70}"/>
              </a:ext>
            </a:extLst>
          </p:cNvPr>
          <p:cNvPicPr>
            <a:picLocks noChangeAspect="1"/>
          </p:cNvPicPr>
          <p:nvPr/>
        </p:nvPicPr>
        <p:blipFill>
          <a:blip r:embed="rId16"/>
          <a:stretch>
            <a:fillRect/>
          </a:stretch>
        </p:blipFill>
        <p:spPr>
          <a:xfrm>
            <a:off x="5059614" y="4483394"/>
            <a:ext cx="1628775" cy="1518129"/>
          </a:xfrm>
          <a:prstGeom prst="rect">
            <a:avLst/>
          </a:prstGeom>
        </p:spPr>
      </p:pic>
      <p:pic>
        <p:nvPicPr>
          <p:cNvPr id="51" name="Picture 50">
            <a:extLst>
              <a:ext uri="{FF2B5EF4-FFF2-40B4-BE49-F238E27FC236}">
                <a16:creationId xmlns:a16="http://schemas.microsoft.com/office/drawing/2014/main" id="{C6CBF3D8-289F-923B-E121-41F7D4F0577A}"/>
              </a:ext>
            </a:extLst>
          </p:cNvPr>
          <p:cNvPicPr>
            <a:picLocks noChangeAspect="1"/>
          </p:cNvPicPr>
          <p:nvPr/>
        </p:nvPicPr>
        <p:blipFill>
          <a:blip r:embed="rId17"/>
          <a:stretch>
            <a:fillRect/>
          </a:stretch>
        </p:blipFill>
        <p:spPr>
          <a:xfrm>
            <a:off x="6705076" y="4483394"/>
            <a:ext cx="1616813" cy="1524000"/>
          </a:xfrm>
          <a:prstGeom prst="rect">
            <a:avLst/>
          </a:prstGeom>
        </p:spPr>
      </p:pic>
      <p:pic>
        <p:nvPicPr>
          <p:cNvPr id="52" name="Picture 51">
            <a:extLst>
              <a:ext uri="{FF2B5EF4-FFF2-40B4-BE49-F238E27FC236}">
                <a16:creationId xmlns:a16="http://schemas.microsoft.com/office/drawing/2014/main" id="{6283B129-6358-2D2F-F7D5-41D3CE1E53FE}"/>
              </a:ext>
            </a:extLst>
          </p:cNvPr>
          <p:cNvPicPr>
            <a:picLocks noChangeAspect="1"/>
          </p:cNvPicPr>
          <p:nvPr/>
        </p:nvPicPr>
        <p:blipFill>
          <a:blip r:embed="rId18"/>
          <a:stretch>
            <a:fillRect/>
          </a:stretch>
        </p:blipFill>
        <p:spPr>
          <a:xfrm>
            <a:off x="8341469" y="4467998"/>
            <a:ext cx="1628775" cy="1533525"/>
          </a:xfrm>
          <a:prstGeom prst="rect">
            <a:avLst/>
          </a:prstGeom>
        </p:spPr>
      </p:pic>
      <p:pic>
        <p:nvPicPr>
          <p:cNvPr id="56" name="Picture 55">
            <a:extLst>
              <a:ext uri="{FF2B5EF4-FFF2-40B4-BE49-F238E27FC236}">
                <a16:creationId xmlns:a16="http://schemas.microsoft.com/office/drawing/2014/main" id="{47F1AFAC-0EFE-8315-46CF-504F2721F212}"/>
              </a:ext>
            </a:extLst>
          </p:cNvPr>
          <p:cNvPicPr>
            <a:picLocks noChangeAspect="1"/>
          </p:cNvPicPr>
          <p:nvPr/>
        </p:nvPicPr>
        <p:blipFill>
          <a:blip r:embed="rId19"/>
          <a:stretch>
            <a:fillRect/>
          </a:stretch>
        </p:blipFill>
        <p:spPr>
          <a:xfrm>
            <a:off x="1805756" y="4485141"/>
            <a:ext cx="1609725" cy="1504950"/>
          </a:xfrm>
          <a:prstGeom prst="rect">
            <a:avLst/>
          </a:prstGeom>
        </p:spPr>
      </p:pic>
    </p:spTree>
    <p:extLst>
      <p:ext uri="{BB962C8B-B14F-4D97-AF65-F5344CB8AC3E}">
        <p14:creationId xmlns:p14="http://schemas.microsoft.com/office/powerpoint/2010/main" val="14236627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8" restart="whenNotActive" fill="hold" evtFilter="cancelBubble" nodeType="interactiveSeq">
                <p:stCondLst>
                  <p:cond evt="onClick" delay="0">
                    <p:tgtEl>
                      <p:spTgt spid="4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40"/>
                                        </p:tgtEl>
                                      </p:cBhvr>
                                    </p:animEffect>
                                    <p:set>
                                      <p:cBhvr>
                                        <p:cTn id="1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1"/>
                                        </p:tgtEl>
                                      </p:cBhvr>
                                    </p:animEffect>
                                    <p:set>
                                      <p:cBhvr>
                                        <p:cTn id="1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2"/>
                                        </p:tgtEl>
                                      </p:cBhvr>
                                    </p:animEffect>
                                    <p:set>
                                      <p:cBhvr>
                                        <p:cTn id="2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6" restart="whenNotActive" fill="hold" evtFilter="cancelBubble" nodeType="interactiveSeq">
                <p:stCondLst>
                  <p:cond evt="onClick" delay="0">
                    <p:tgtEl>
                      <p:spTgt spid="4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3"/>
                                        </p:tgtEl>
                                      </p:cBhvr>
                                    </p:animEffect>
                                    <p:set>
                                      <p:cBhvr>
                                        <p:cTn id="3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2" restart="whenNotActive" fill="hold" evtFilter="cancelBubble" nodeType="interactiveSeq">
                <p:stCondLst>
                  <p:cond evt="onClick" delay="0">
                    <p:tgtEl>
                      <p:spTgt spid="4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4"/>
                                        </p:tgtEl>
                                      </p:cBhvr>
                                    </p:animEffect>
                                    <p:set>
                                      <p:cBhvr>
                                        <p:cTn id="3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8" restart="whenNotActive" fill="hold" evtFilter="cancelBubble" nodeType="interactiveSeq">
                <p:stCondLst>
                  <p:cond evt="onClick" delay="0">
                    <p:tgtEl>
                      <p:spTgt spid="4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5"/>
                                        </p:tgtEl>
                                      </p:cBhvr>
                                    </p:animEffect>
                                    <p:set>
                                      <p:cBhvr>
                                        <p:cTn id="43"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4" restart="whenNotActive" fill="hold" evtFilter="cancelBubble" nodeType="interactiveSeq">
                <p:stCondLst>
                  <p:cond evt="onClick" delay="0">
                    <p:tgtEl>
                      <p:spTgt spid="46"/>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6"/>
                                        </p:tgtEl>
                                      </p:cBhvr>
                                    </p:animEffect>
                                    <p:set>
                                      <p:cBhvr>
                                        <p:cTn id="4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0" restart="whenNotActive" fill="hold" evtFilter="cancelBubble" nodeType="interactiveSeq">
                <p:stCondLst>
                  <p:cond evt="onClick" delay="0">
                    <p:tgtEl>
                      <p:spTgt spid="4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7"/>
                                        </p:tgtEl>
                                      </p:cBhvr>
                                    </p:animEffect>
                                    <p:set>
                                      <p:cBhvr>
                                        <p:cTn id="55"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6" restart="whenNotActive" fill="hold" evtFilter="cancelBubble" nodeType="interactiveSeq">
                <p:stCondLst>
                  <p:cond evt="onClick" delay="0">
                    <p:tgtEl>
                      <p:spTgt spid="4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8"/>
                                        </p:tgtEl>
                                      </p:cBhvr>
                                    </p:animEffect>
                                    <p:set>
                                      <p:cBhvr>
                                        <p:cTn id="6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62" restart="whenNotActive" fill="hold" evtFilter="cancelBubble" nodeType="interactiveSeq">
                <p:stCondLst>
                  <p:cond evt="onClick" delay="0">
                    <p:tgtEl>
                      <p:spTgt spid="56"/>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56"/>
                                        </p:tgtEl>
                                      </p:cBhvr>
                                    </p:animEffect>
                                    <p:set>
                                      <p:cBhvr>
                                        <p:cTn id="6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49"/>
                                        </p:tgtEl>
                                      </p:cBhvr>
                                    </p:animEffect>
                                    <p:set>
                                      <p:cBhvr>
                                        <p:cTn id="73"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74" restart="whenNotActive" fill="hold" evtFilter="cancelBubble" nodeType="interactiveSeq">
                <p:stCondLst>
                  <p:cond evt="onClick" delay="0">
                    <p:tgtEl>
                      <p:spTgt spid="50"/>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50"/>
                                        </p:tgtEl>
                                      </p:cBhvr>
                                    </p:animEffect>
                                    <p:set>
                                      <p:cBhvr>
                                        <p:cTn id="79"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0" restart="whenNotActive" fill="hold" evtFilter="cancelBubble" nodeType="interactiveSeq">
                <p:stCondLst>
                  <p:cond evt="onClick" delay="0">
                    <p:tgtEl>
                      <p:spTgt spid="51"/>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51"/>
                                        </p:tgtEl>
                                      </p:cBhvr>
                                    </p:animEffect>
                                    <p:set>
                                      <p:cBhvr>
                                        <p:cTn id="85"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86" restart="whenNotActive" fill="hold" evtFilter="cancelBubble" nodeType="interactiveSeq">
                <p:stCondLst>
                  <p:cond evt="onClick" delay="0">
                    <p:tgtEl>
                      <p:spTgt spid="5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52"/>
                                        </p:tgtEl>
                                      </p:cBhvr>
                                    </p:animEffect>
                                    <p:set>
                                      <p:cBhvr>
                                        <p:cTn id="91"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3" name="Picture 32">
            <a:extLst>
              <a:ext uri="{FF2B5EF4-FFF2-40B4-BE49-F238E27FC236}">
                <a16:creationId xmlns:a16="http://schemas.microsoft.com/office/drawing/2014/main" id="{F0BF3DC9-F01B-3820-7AEC-93B40EA50ED0}"/>
              </a:ext>
            </a:extLst>
          </p:cNvPr>
          <p:cNvPicPr>
            <a:picLocks noChangeAspect="1"/>
          </p:cNvPicPr>
          <p:nvPr/>
        </p:nvPicPr>
        <p:blipFill>
          <a:blip r:embed="rId3"/>
          <a:stretch>
            <a:fillRect/>
          </a:stretch>
        </p:blipFill>
        <p:spPr>
          <a:xfrm>
            <a:off x="7264874" y="3053667"/>
            <a:ext cx="449285" cy="1268569"/>
          </a:xfrm>
          <a:prstGeom prst="rect">
            <a:avLst/>
          </a:prstGeom>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207388" y="60211"/>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Dónde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está Quique? [3/5]</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Google Shape;319;p15" descr="Speech Icon, Voice, Talking, Audio, Speech">
            <a:extLst>
              <a:ext uri="{FF2B5EF4-FFF2-40B4-BE49-F238E27FC236}">
                <a16:creationId xmlns:a16="http://schemas.microsoft.com/office/drawing/2014/main" id="{3E20C82C-17BE-F81A-F7E2-94B4C8B439EC}"/>
              </a:ext>
            </a:extLst>
          </p:cNvPr>
          <p:cNvPicPr preferRelativeResize="0"/>
          <p:nvPr/>
        </p:nvPicPr>
        <p:blipFill rotWithShape="1">
          <a:blip r:embed="rId4">
            <a:alphaModFix/>
          </a:blip>
          <a:srcRect/>
          <a:stretch/>
        </p:blipFill>
        <p:spPr>
          <a:xfrm>
            <a:off x="11292661" y="112426"/>
            <a:ext cx="776168" cy="776168"/>
          </a:xfrm>
          <a:prstGeom prst="rect">
            <a:avLst/>
          </a:prstGeom>
          <a:noFill/>
          <a:ln>
            <a:noFill/>
          </a:ln>
        </p:spPr>
      </p:pic>
      <p:sp>
        <p:nvSpPr>
          <p:cNvPr id="31" name="Title 1">
            <a:extLst>
              <a:ext uri="{FF2B5EF4-FFF2-40B4-BE49-F238E27FC236}">
                <a16:creationId xmlns:a16="http://schemas.microsoft.com/office/drawing/2014/main" id="{8B7E1B7B-6481-D7C6-CF9B-B4E4B8B2B5B4}"/>
              </a:ext>
            </a:extLst>
          </p:cNvPr>
          <p:cNvSpPr txBox="1">
            <a:spLocks/>
          </p:cNvSpPr>
          <p:nvPr/>
        </p:nvSpPr>
        <p:spPr>
          <a:xfrm>
            <a:off x="10120523" y="269677"/>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graphicFrame>
        <p:nvGraphicFramePr>
          <p:cNvPr id="32" name="Table 6">
            <a:extLst>
              <a:ext uri="{FF2B5EF4-FFF2-40B4-BE49-F238E27FC236}">
                <a16:creationId xmlns:a16="http://schemas.microsoft.com/office/drawing/2014/main" id="{8C99C20E-DA9B-31D3-2562-ED3FA4A682D1}"/>
              </a:ext>
            </a:extLst>
          </p:cNvPr>
          <p:cNvGraphicFramePr>
            <a:graphicFrameLocks noGrp="1"/>
          </p:cNvGraphicFramePr>
          <p:nvPr/>
        </p:nvGraphicFramePr>
        <p:xfrm>
          <a:off x="218892" y="1397933"/>
          <a:ext cx="1387061" cy="4609461"/>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536487">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536487">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536487">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35" name="TextBox 34">
            <a:extLst>
              <a:ext uri="{FF2B5EF4-FFF2-40B4-BE49-F238E27FC236}">
                <a16:creationId xmlns:a16="http://schemas.microsoft.com/office/drawing/2014/main" id="{D81F0473-C13C-1D16-8104-A7F5C8FA3265}"/>
              </a:ext>
            </a:extLst>
          </p:cNvPr>
          <p:cNvSpPr txBox="1"/>
          <p:nvPr/>
        </p:nvSpPr>
        <p:spPr>
          <a:xfrm>
            <a:off x="1819249" y="843134"/>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teach</a:t>
            </a:r>
          </a:p>
        </p:txBody>
      </p:sp>
      <p:sp>
        <p:nvSpPr>
          <p:cNvPr id="36" name="TextBox 35">
            <a:extLst>
              <a:ext uri="{FF2B5EF4-FFF2-40B4-BE49-F238E27FC236}">
                <a16:creationId xmlns:a16="http://schemas.microsoft.com/office/drawing/2014/main" id="{FE0F6D3B-F29C-CDC2-9EC9-0D6EEA3E98FA}"/>
              </a:ext>
            </a:extLst>
          </p:cNvPr>
          <p:cNvSpPr txBox="1"/>
          <p:nvPr/>
        </p:nvSpPr>
        <p:spPr>
          <a:xfrm>
            <a:off x="3623224" y="844445"/>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see</a:t>
            </a:r>
          </a:p>
        </p:txBody>
      </p:sp>
      <p:sp>
        <p:nvSpPr>
          <p:cNvPr id="53" name="TextBox 52">
            <a:extLst>
              <a:ext uri="{FF2B5EF4-FFF2-40B4-BE49-F238E27FC236}">
                <a16:creationId xmlns:a16="http://schemas.microsoft.com/office/drawing/2014/main" id="{D45497BD-C855-C3D0-8D5B-98A7C8983F9A}"/>
              </a:ext>
            </a:extLst>
          </p:cNvPr>
          <p:cNvSpPr txBox="1"/>
          <p:nvPr/>
        </p:nvSpPr>
        <p:spPr>
          <a:xfrm>
            <a:off x="5081029" y="843134"/>
            <a:ext cx="187230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lang="en-GB" sz="2000" b="1" dirty="0">
                <a:solidFill>
                  <a:srgbClr val="002060"/>
                </a:solidFill>
                <a:latin typeface="Century Gothic" panose="020B0502020202020204" pitchFamily="34" charset="0"/>
              </a:rPr>
              <a:t>practise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TextBox 53">
            <a:extLst>
              <a:ext uri="{FF2B5EF4-FFF2-40B4-BE49-F238E27FC236}">
                <a16:creationId xmlns:a16="http://schemas.microsoft.com/office/drawing/2014/main" id="{6FB76702-D553-5F39-FBDD-C6A147CA8E9D}"/>
              </a:ext>
            </a:extLst>
          </p:cNvPr>
          <p:cNvSpPr txBox="1"/>
          <p:nvPr/>
        </p:nvSpPr>
        <p:spPr>
          <a:xfrm>
            <a:off x="7066002" y="860121"/>
            <a:ext cx="187284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eat</a:t>
            </a:r>
          </a:p>
        </p:txBody>
      </p:sp>
      <p:sp>
        <p:nvSpPr>
          <p:cNvPr id="55" name="TextBox 54">
            <a:extLst>
              <a:ext uri="{FF2B5EF4-FFF2-40B4-BE49-F238E27FC236}">
                <a16:creationId xmlns:a16="http://schemas.microsoft.com/office/drawing/2014/main" id="{2D036267-0272-777A-9A46-0971CEE04634}"/>
              </a:ext>
            </a:extLst>
          </p:cNvPr>
          <p:cNvSpPr txBox="1"/>
          <p:nvPr/>
        </p:nvSpPr>
        <p:spPr>
          <a:xfrm>
            <a:off x="8575257" y="849960"/>
            <a:ext cx="19865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walk</a:t>
            </a:r>
          </a:p>
        </p:txBody>
      </p:sp>
      <p:pic>
        <p:nvPicPr>
          <p:cNvPr id="39" name="Picture 38">
            <a:extLst>
              <a:ext uri="{FF2B5EF4-FFF2-40B4-BE49-F238E27FC236}">
                <a16:creationId xmlns:a16="http://schemas.microsoft.com/office/drawing/2014/main" id="{AFF07B7E-F382-EC72-FF1E-D4FB57435BA9}"/>
              </a:ext>
            </a:extLst>
          </p:cNvPr>
          <p:cNvPicPr>
            <a:picLocks noChangeAspect="1"/>
          </p:cNvPicPr>
          <p:nvPr/>
        </p:nvPicPr>
        <p:blipFill>
          <a:blip r:embed="rId5"/>
          <a:stretch>
            <a:fillRect/>
          </a:stretch>
        </p:blipFill>
        <p:spPr>
          <a:xfrm>
            <a:off x="1792700" y="1392866"/>
            <a:ext cx="1638300" cy="1549226"/>
          </a:xfrm>
          <a:prstGeom prst="rect">
            <a:avLst/>
          </a:prstGeom>
        </p:spPr>
      </p:pic>
      <p:pic>
        <p:nvPicPr>
          <p:cNvPr id="40" name="Picture 39">
            <a:extLst>
              <a:ext uri="{FF2B5EF4-FFF2-40B4-BE49-F238E27FC236}">
                <a16:creationId xmlns:a16="http://schemas.microsoft.com/office/drawing/2014/main" id="{2857B06B-D7E8-F7D7-6BF4-5C8996E1617F}"/>
              </a:ext>
            </a:extLst>
          </p:cNvPr>
          <p:cNvPicPr>
            <a:picLocks noChangeAspect="1"/>
          </p:cNvPicPr>
          <p:nvPr/>
        </p:nvPicPr>
        <p:blipFill>
          <a:blip r:embed="rId6"/>
          <a:stretch>
            <a:fillRect/>
          </a:stretch>
        </p:blipFill>
        <p:spPr>
          <a:xfrm>
            <a:off x="3430877" y="1397933"/>
            <a:ext cx="1628775" cy="1533525"/>
          </a:xfrm>
          <a:prstGeom prst="rect">
            <a:avLst/>
          </a:prstGeom>
        </p:spPr>
      </p:pic>
      <p:pic>
        <p:nvPicPr>
          <p:cNvPr id="41" name="Picture 40">
            <a:extLst>
              <a:ext uri="{FF2B5EF4-FFF2-40B4-BE49-F238E27FC236}">
                <a16:creationId xmlns:a16="http://schemas.microsoft.com/office/drawing/2014/main" id="{E391795A-BD07-33B0-4449-531511322C9F}"/>
              </a:ext>
            </a:extLst>
          </p:cNvPr>
          <p:cNvPicPr>
            <a:picLocks noChangeAspect="1"/>
          </p:cNvPicPr>
          <p:nvPr/>
        </p:nvPicPr>
        <p:blipFill>
          <a:blip r:embed="rId7"/>
          <a:stretch>
            <a:fillRect/>
          </a:stretch>
        </p:blipFill>
        <p:spPr>
          <a:xfrm>
            <a:off x="5071355" y="1397933"/>
            <a:ext cx="1626474" cy="1533525"/>
          </a:xfrm>
          <a:prstGeom prst="rect">
            <a:avLst/>
          </a:prstGeom>
        </p:spPr>
      </p:pic>
      <p:pic>
        <p:nvPicPr>
          <p:cNvPr id="42" name="Picture 41">
            <a:extLst>
              <a:ext uri="{FF2B5EF4-FFF2-40B4-BE49-F238E27FC236}">
                <a16:creationId xmlns:a16="http://schemas.microsoft.com/office/drawing/2014/main" id="{A09FC6AD-3E81-8B7E-3494-844BB63AD071}"/>
              </a:ext>
            </a:extLst>
          </p:cNvPr>
          <p:cNvPicPr>
            <a:picLocks noChangeAspect="1"/>
          </p:cNvPicPr>
          <p:nvPr/>
        </p:nvPicPr>
        <p:blipFill>
          <a:blip r:embed="rId8"/>
          <a:stretch>
            <a:fillRect/>
          </a:stretch>
        </p:blipFill>
        <p:spPr>
          <a:xfrm>
            <a:off x="6715402" y="1397933"/>
            <a:ext cx="1628775" cy="1533525"/>
          </a:xfrm>
          <a:prstGeom prst="rect">
            <a:avLst/>
          </a:prstGeom>
        </p:spPr>
      </p:pic>
      <p:pic>
        <p:nvPicPr>
          <p:cNvPr id="43" name="Picture 42">
            <a:extLst>
              <a:ext uri="{FF2B5EF4-FFF2-40B4-BE49-F238E27FC236}">
                <a16:creationId xmlns:a16="http://schemas.microsoft.com/office/drawing/2014/main" id="{FEF6D1D3-3189-39CD-1DD6-DE17CB8ACEE3}"/>
              </a:ext>
            </a:extLst>
          </p:cNvPr>
          <p:cNvPicPr>
            <a:picLocks noChangeAspect="1"/>
          </p:cNvPicPr>
          <p:nvPr/>
        </p:nvPicPr>
        <p:blipFill>
          <a:blip r:embed="rId9"/>
          <a:stretch>
            <a:fillRect/>
          </a:stretch>
        </p:blipFill>
        <p:spPr>
          <a:xfrm>
            <a:off x="8372384" y="1397933"/>
            <a:ext cx="1608494" cy="1523836"/>
          </a:xfrm>
          <a:prstGeom prst="rect">
            <a:avLst/>
          </a:prstGeom>
        </p:spPr>
      </p:pic>
      <p:pic>
        <p:nvPicPr>
          <p:cNvPr id="44" name="Picture 43">
            <a:extLst>
              <a:ext uri="{FF2B5EF4-FFF2-40B4-BE49-F238E27FC236}">
                <a16:creationId xmlns:a16="http://schemas.microsoft.com/office/drawing/2014/main" id="{73A1FD4B-3786-CEBF-6652-E26594924AEB}"/>
              </a:ext>
            </a:extLst>
          </p:cNvPr>
          <p:cNvPicPr>
            <a:picLocks noChangeAspect="1"/>
          </p:cNvPicPr>
          <p:nvPr/>
        </p:nvPicPr>
        <p:blipFill>
          <a:blip r:embed="rId10"/>
          <a:stretch>
            <a:fillRect/>
          </a:stretch>
        </p:blipFill>
        <p:spPr>
          <a:xfrm>
            <a:off x="1800994" y="2940983"/>
            <a:ext cx="1619250" cy="1533525"/>
          </a:xfrm>
          <a:prstGeom prst="rect">
            <a:avLst/>
          </a:prstGeom>
        </p:spPr>
      </p:pic>
      <p:pic>
        <p:nvPicPr>
          <p:cNvPr id="45" name="Picture 44">
            <a:extLst>
              <a:ext uri="{FF2B5EF4-FFF2-40B4-BE49-F238E27FC236}">
                <a16:creationId xmlns:a16="http://schemas.microsoft.com/office/drawing/2014/main" id="{2BCDF43F-E728-64BD-3429-C3A447E49739}"/>
              </a:ext>
            </a:extLst>
          </p:cNvPr>
          <p:cNvPicPr>
            <a:picLocks noChangeAspect="1"/>
          </p:cNvPicPr>
          <p:nvPr/>
        </p:nvPicPr>
        <p:blipFill>
          <a:blip r:embed="rId11"/>
          <a:stretch>
            <a:fillRect/>
          </a:stretch>
        </p:blipFill>
        <p:spPr>
          <a:xfrm>
            <a:off x="3439294" y="2950508"/>
            <a:ext cx="1609725" cy="1524000"/>
          </a:xfrm>
          <a:prstGeom prst="rect">
            <a:avLst/>
          </a:prstGeom>
        </p:spPr>
      </p:pic>
      <p:pic>
        <p:nvPicPr>
          <p:cNvPr id="46" name="Picture 45">
            <a:extLst>
              <a:ext uri="{FF2B5EF4-FFF2-40B4-BE49-F238E27FC236}">
                <a16:creationId xmlns:a16="http://schemas.microsoft.com/office/drawing/2014/main" id="{7FE18691-1F44-984D-793A-6BC79266E19F}"/>
              </a:ext>
            </a:extLst>
          </p:cNvPr>
          <p:cNvPicPr>
            <a:picLocks noChangeAspect="1"/>
          </p:cNvPicPr>
          <p:nvPr/>
        </p:nvPicPr>
        <p:blipFill>
          <a:blip r:embed="rId12"/>
          <a:stretch>
            <a:fillRect/>
          </a:stretch>
        </p:blipFill>
        <p:spPr>
          <a:xfrm>
            <a:off x="5069054" y="2942091"/>
            <a:ext cx="1628775" cy="1524000"/>
          </a:xfrm>
          <a:prstGeom prst="rect">
            <a:avLst/>
          </a:prstGeom>
        </p:spPr>
      </p:pic>
      <p:pic>
        <p:nvPicPr>
          <p:cNvPr id="47" name="Picture 46">
            <a:extLst>
              <a:ext uri="{FF2B5EF4-FFF2-40B4-BE49-F238E27FC236}">
                <a16:creationId xmlns:a16="http://schemas.microsoft.com/office/drawing/2014/main" id="{C2027BE2-5196-3532-728D-86B816797795}"/>
              </a:ext>
            </a:extLst>
          </p:cNvPr>
          <p:cNvPicPr>
            <a:picLocks noChangeAspect="1"/>
          </p:cNvPicPr>
          <p:nvPr/>
        </p:nvPicPr>
        <p:blipFill>
          <a:blip r:embed="rId13"/>
          <a:stretch>
            <a:fillRect/>
          </a:stretch>
        </p:blipFill>
        <p:spPr>
          <a:xfrm>
            <a:off x="6699288" y="2940983"/>
            <a:ext cx="1638300" cy="1520345"/>
          </a:xfrm>
          <a:prstGeom prst="rect">
            <a:avLst/>
          </a:prstGeom>
        </p:spPr>
      </p:pic>
      <p:pic>
        <p:nvPicPr>
          <p:cNvPr id="48" name="Picture 47">
            <a:extLst>
              <a:ext uri="{FF2B5EF4-FFF2-40B4-BE49-F238E27FC236}">
                <a16:creationId xmlns:a16="http://schemas.microsoft.com/office/drawing/2014/main" id="{17830C9A-1642-58CD-5642-7A78B6C62C13}"/>
              </a:ext>
            </a:extLst>
          </p:cNvPr>
          <p:cNvPicPr>
            <a:picLocks noChangeAspect="1"/>
          </p:cNvPicPr>
          <p:nvPr/>
        </p:nvPicPr>
        <p:blipFill>
          <a:blip r:embed="rId14"/>
          <a:stretch>
            <a:fillRect/>
          </a:stretch>
        </p:blipFill>
        <p:spPr>
          <a:xfrm>
            <a:off x="8361627" y="2942090"/>
            <a:ext cx="1619250" cy="1524000"/>
          </a:xfrm>
          <a:prstGeom prst="rect">
            <a:avLst/>
          </a:prstGeom>
        </p:spPr>
      </p:pic>
      <p:pic>
        <p:nvPicPr>
          <p:cNvPr id="49" name="Picture 48">
            <a:extLst>
              <a:ext uri="{FF2B5EF4-FFF2-40B4-BE49-F238E27FC236}">
                <a16:creationId xmlns:a16="http://schemas.microsoft.com/office/drawing/2014/main" id="{9075AB1C-7BDF-F15E-5D2D-95B1E2D8F850}"/>
              </a:ext>
            </a:extLst>
          </p:cNvPr>
          <p:cNvPicPr>
            <a:picLocks noChangeAspect="1"/>
          </p:cNvPicPr>
          <p:nvPr/>
        </p:nvPicPr>
        <p:blipFill>
          <a:blip r:embed="rId15"/>
          <a:stretch>
            <a:fillRect/>
          </a:stretch>
        </p:blipFill>
        <p:spPr>
          <a:xfrm>
            <a:off x="3430877" y="4482925"/>
            <a:ext cx="1609725" cy="1504950"/>
          </a:xfrm>
          <a:prstGeom prst="rect">
            <a:avLst/>
          </a:prstGeom>
        </p:spPr>
      </p:pic>
      <p:pic>
        <p:nvPicPr>
          <p:cNvPr id="50" name="Picture 49">
            <a:extLst>
              <a:ext uri="{FF2B5EF4-FFF2-40B4-BE49-F238E27FC236}">
                <a16:creationId xmlns:a16="http://schemas.microsoft.com/office/drawing/2014/main" id="{02CAF7E9-EDF0-1DEA-D926-E6A9ACCA506C}"/>
              </a:ext>
            </a:extLst>
          </p:cNvPr>
          <p:cNvPicPr>
            <a:picLocks noChangeAspect="1"/>
          </p:cNvPicPr>
          <p:nvPr/>
        </p:nvPicPr>
        <p:blipFill>
          <a:blip r:embed="rId16"/>
          <a:stretch>
            <a:fillRect/>
          </a:stretch>
        </p:blipFill>
        <p:spPr>
          <a:xfrm>
            <a:off x="5059614" y="4483394"/>
            <a:ext cx="1628775" cy="1518129"/>
          </a:xfrm>
          <a:prstGeom prst="rect">
            <a:avLst/>
          </a:prstGeom>
        </p:spPr>
      </p:pic>
      <p:pic>
        <p:nvPicPr>
          <p:cNvPr id="51" name="Picture 50">
            <a:extLst>
              <a:ext uri="{FF2B5EF4-FFF2-40B4-BE49-F238E27FC236}">
                <a16:creationId xmlns:a16="http://schemas.microsoft.com/office/drawing/2014/main" id="{99C71627-9B35-4CCB-F132-B15163C59A14}"/>
              </a:ext>
            </a:extLst>
          </p:cNvPr>
          <p:cNvPicPr>
            <a:picLocks noChangeAspect="1"/>
          </p:cNvPicPr>
          <p:nvPr/>
        </p:nvPicPr>
        <p:blipFill>
          <a:blip r:embed="rId17"/>
          <a:stretch>
            <a:fillRect/>
          </a:stretch>
        </p:blipFill>
        <p:spPr>
          <a:xfrm>
            <a:off x="6705076" y="4483394"/>
            <a:ext cx="1616813" cy="1524000"/>
          </a:xfrm>
          <a:prstGeom prst="rect">
            <a:avLst/>
          </a:prstGeom>
        </p:spPr>
      </p:pic>
      <p:pic>
        <p:nvPicPr>
          <p:cNvPr id="52" name="Picture 51">
            <a:extLst>
              <a:ext uri="{FF2B5EF4-FFF2-40B4-BE49-F238E27FC236}">
                <a16:creationId xmlns:a16="http://schemas.microsoft.com/office/drawing/2014/main" id="{5B57403C-DA64-748E-EEAD-8F34CAA02228}"/>
              </a:ext>
            </a:extLst>
          </p:cNvPr>
          <p:cNvPicPr>
            <a:picLocks noChangeAspect="1"/>
          </p:cNvPicPr>
          <p:nvPr/>
        </p:nvPicPr>
        <p:blipFill>
          <a:blip r:embed="rId18"/>
          <a:stretch>
            <a:fillRect/>
          </a:stretch>
        </p:blipFill>
        <p:spPr>
          <a:xfrm>
            <a:off x="8341469" y="4467998"/>
            <a:ext cx="1628775" cy="1533525"/>
          </a:xfrm>
          <a:prstGeom prst="rect">
            <a:avLst/>
          </a:prstGeom>
        </p:spPr>
      </p:pic>
      <p:pic>
        <p:nvPicPr>
          <p:cNvPr id="56" name="Picture 55">
            <a:extLst>
              <a:ext uri="{FF2B5EF4-FFF2-40B4-BE49-F238E27FC236}">
                <a16:creationId xmlns:a16="http://schemas.microsoft.com/office/drawing/2014/main" id="{03B1C060-F194-F93F-D9FC-022BE256B8DF}"/>
              </a:ext>
            </a:extLst>
          </p:cNvPr>
          <p:cNvPicPr>
            <a:picLocks noChangeAspect="1"/>
          </p:cNvPicPr>
          <p:nvPr/>
        </p:nvPicPr>
        <p:blipFill>
          <a:blip r:embed="rId19"/>
          <a:stretch>
            <a:fillRect/>
          </a:stretch>
        </p:blipFill>
        <p:spPr>
          <a:xfrm>
            <a:off x="1805756" y="4485141"/>
            <a:ext cx="1609725" cy="1504950"/>
          </a:xfrm>
          <a:prstGeom prst="rect">
            <a:avLst/>
          </a:prstGeom>
        </p:spPr>
      </p:pic>
    </p:spTree>
    <p:extLst>
      <p:ext uri="{BB962C8B-B14F-4D97-AF65-F5344CB8AC3E}">
        <p14:creationId xmlns:p14="http://schemas.microsoft.com/office/powerpoint/2010/main" val="39346996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8" restart="whenNotActive" fill="hold" evtFilter="cancelBubble" nodeType="interactiveSeq">
                <p:stCondLst>
                  <p:cond evt="onClick" delay="0">
                    <p:tgtEl>
                      <p:spTgt spid="4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40"/>
                                        </p:tgtEl>
                                      </p:cBhvr>
                                    </p:animEffect>
                                    <p:set>
                                      <p:cBhvr>
                                        <p:cTn id="1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1"/>
                                        </p:tgtEl>
                                      </p:cBhvr>
                                    </p:animEffect>
                                    <p:set>
                                      <p:cBhvr>
                                        <p:cTn id="1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2"/>
                                        </p:tgtEl>
                                      </p:cBhvr>
                                    </p:animEffect>
                                    <p:set>
                                      <p:cBhvr>
                                        <p:cTn id="2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6" restart="whenNotActive" fill="hold" evtFilter="cancelBubble" nodeType="interactiveSeq">
                <p:stCondLst>
                  <p:cond evt="onClick" delay="0">
                    <p:tgtEl>
                      <p:spTgt spid="4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3"/>
                                        </p:tgtEl>
                                      </p:cBhvr>
                                    </p:animEffect>
                                    <p:set>
                                      <p:cBhvr>
                                        <p:cTn id="3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2" restart="whenNotActive" fill="hold" evtFilter="cancelBubble" nodeType="interactiveSeq">
                <p:stCondLst>
                  <p:cond evt="onClick" delay="0">
                    <p:tgtEl>
                      <p:spTgt spid="4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4"/>
                                        </p:tgtEl>
                                      </p:cBhvr>
                                    </p:animEffect>
                                    <p:set>
                                      <p:cBhvr>
                                        <p:cTn id="3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8" restart="whenNotActive" fill="hold" evtFilter="cancelBubble" nodeType="interactiveSeq">
                <p:stCondLst>
                  <p:cond evt="onClick" delay="0">
                    <p:tgtEl>
                      <p:spTgt spid="4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5"/>
                                        </p:tgtEl>
                                      </p:cBhvr>
                                    </p:animEffect>
                                    <p:set>
                                      <p:cBhvr>
                                        <p:cTn id="43"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4" restart="whenNotActive" fill="hold" evtFilter="cancelBubble" nodeType="interactiveSeq">
                <p:stCondLst>
                  <p:cond evt="onClick" delay="0">
                    <p:tgtEl>
                      <p:spTgt spid="46"/>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6"/>
                                        </p:tgtEl>
                                      </p:cBhvr>
                                    </p:animEffect>
                                    <p:set>
                                      <p:cBhvr>
                                        <p:cTn id="4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0" restart="whenNotActive" fill="hold" evtFilter="cancelBubble" nodeType="interactiveSeq">
                <p:stCondLst>
                  <p:cond evt="onClick" delay="0">
                    <p:tgtEl>
                      <p:spTgt spid="4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7"/>
                                        </p:tgtEl>
                                      </p:cBhvr>
                                    </p:animEffect>
                                    <p:set>
                                      <p:cBhvr>
                                        <p:cTn id="55"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6" restart="whenNotActive" fill="hold" evtFilter="cancelBubble" nodeType="interactiveSeq">
                <p:stCondLst>
                  <p:cond evt="onClick" delay="0">
                    <p:tgtEl>
                      <p:spTgt spid="4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8"/>
                                        </p:tgtEl>
                                      </p:cBhvr>
                                    </p:animEffect>
                                    <p:set>
                                      <p:cBhvr>
                                        <p:cTn id="6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62" restart="whenNotActive" fill="hold" evtFilter="cancelBubble" nodeType="interactiveSeq">
                <p:stCondLst>
                  <p:cond evt="onClick" delay="0">
                    <p:tgtEl>
                      <p:spTgt spid="56"/>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56"/>
                                        </p:tgtEl>
                                      </p:cBhvr>
                                    </p:animEffect>
                                    <p:set>
                                      <p:cBhvr>
                                        <p:cTn id="6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49"/>
                                        </p:tgtEl>
                                      </p:cBhvr>
                                    </p:animEffect>
                                    <p:set>
                                      <p:cBhvr>
                                        <p:cTn id="73"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74" restart="whenNotActive" fill="hold" evtFilter="cancelBubble" nodeType="interactiveSeq">
                <p:stCondLst>
                  <p:cond evt="onClick" delay="0">
                    <p:tgtEl>
                      <p:spTgt spid="50"/>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50"/>
                                        </p:tgtEl>
                                      </p:cBhvr>
                                    </p:animEffect>
                                    <p:set>
                                      <p:cBhvr>
                                        <p:cTn id="79"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0" restart="whenNotActive" fill="hold" evtFilter="cancelBubble" nodeType="interactiveSeq">
                <p:stCondLst>
                  <p:cond evt="onClick" delay="0">
                    <p:tgtEl>
                      <p:spTgt spid="51"/>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51"/>
                                        </p:tgtEl>
                                      </p:cBhvr>
                                    </p:animEffect>
                                    <p:set>
                                      <p:cBhvr>
                                        <p:cTn id="85"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86" restart="whenNotActive" fill="hold" evtFilter="cancelBubble" nodeType="interactiveSeq">
                <p:stCondLst>
                  <p:cond evt="onClick" delay="0">
                    <p:tgtEl>
                      <p:spTgt spid="5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52"/>
                                        </p:tgtEl>
                                      </p:cBhvr>
                                    </p:animEffect>
                                    <p:set>
                                      <p:cBhvr>
                                        <p:cTn id="91"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4" name="Picture 33">
            <a:extLst>
              <a:ext uri="{FF2B5EF4-FFF2-40B4-BE49-F238E27FC236}">
                <a16:creationId xmlns:a16="http://schemas.microsoft.com/office/drawing/2014/main" id="{BD599A39-4ABF-C043-330E-3EDB49BA4D9F}"/>
              </a:ext>
            </a:extLst>
          </p:cNvPr>
          <p:cNvPicPr>
            <a:picLocks noChangeAspect="1"/>
          </p:cNvPicPr>
          <p:nvPr/>
        </p:nvPicPr>
        <p:blipFill>
          <a:blip r:embed="rId3"/>
          <a:stretch>
            <a:fillRect/>
          </a:stretch>
        </p:blipFill>
        <p:spPr>
          <a:xfrm>
            <a:off x="5567894" y="4600475"/>
            <a:ext cx="449285" cy="1268569"/>
          </a:xfrm>
          <a:prstGeom prst="rect">
            <a:avLst/>
          </a:prstGeom>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207388" y="60211"/>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Dónde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está Quique? [4/5]</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Google Shape;319;p15" descr="Speech Icon, Voice, Talking, Audio, Speech">
            <a:extLst>
              <a:ext uri="{FF2B5EF4-FFF2-40B4-BE49-F238E27FC236}">
                <a16:creationId xmlns:a16="http://schemas.microsoft.com/office/drawing/2014/main" id="{3E20C82C-17BE-F81A-F7E2-94B4C8B439EC}"/>
              </a:ext>
            </a:extLst>
          </p:cNvPr>
          <p:cNvPicPr preferRelativeResize="0"/>
          <p:nvPr/>
        </p:nvPicPr>
        <p:blipFill rotWithShape="1">
          <a:blip r:embed="rId4">
            <a:alphaModFix/>
          </a:blip>
          <a:srcRect/>
          <a:stretch/>
        </p:blipFill>
        <p:spPr>
          <a:xfrm>
            <a:off x="11292661" y="112426"/>
            <a:ext cx="776168" cy="776168"/>
          </a:xfrm>
          <a:prstGeom prst="rect">
            <a:avLst/>
          </a:prstGeom>
          <a:noFill/>
          <a:ln>
            <a:noFill/>
          </a:ln>
        </p:spPr>
      </p:pic>
      <p:sp>
        <p:nvSpPr>
          <p:cNvPr id="31" name="Title 1">
            <a:extLst>
              <a:ext uri="{FF2B5EF4-FFF2-40B4-BE49-F238E27FC236}">
                <a16:creationId xmlns:a16="http://schemas.microsoft.com/office/drawing/2014/main" id="{8B7E1B7B-6481-D7C6-CF9B-B4E4B8B2B5B4}"/>
              </a:ext>
            </a:extLst>
          </p:cNvPr>
          <p:cNvSpPr txBox="1">
            <a:spLocks/>
          </p:cNvSpPr>
          <p:nvPr/>
        </p:nvSpPr>
        <p:spPr>
          <a:xfrm>
            <a:off x="10120523" y="269677"/>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graphicFrame>
        <p:nvGraphicFramePr>
          <p:cNvPr id="32" name="Table 6">
            <a:extLst>
              <a:ext uri="{FF2B5EF4-FFF2-40B4-BE49-F238E27FC236}">
                <a16:creationId xmlns:a16="http://schemas.microsoft.com/office/drawing/2014/main" id="{8C99C20E-DA9B-31D3-2562-ED3FA4A682D1}"/>
              </a:ext>
            </a:extLst>
          </p:cNvPr>
          <p:cNvGraphicFramePr>
            <a:graphicFrameLocks noGrp="1"/>
          </p:cNvGraphicFramePr>
          <p:nvPr/>
        </p:nvGraphicFramePr>
        <p:xfrm>
          <a:off x="218892" y="1397933"/>
          <a:ext cx="1387061" cy="4609461"/>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536487">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536487">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536487">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35" name="TextBox 34">
            <a:extLst>
              <a:ext uri="{FF2B5EF4-FFF2-40B4-BE49-F238E27FC236}">
                <a16:creationId xmlns:a16="http://schemas.microsoft.com/office/drawing/2014/main" id="{D81F0473-C13C-1D16-8104-A7F5C8FA3265}"/>
              </a:ext>
            </a:extLst>
          </p:cNvPr>
          <p:cNvSpPr txBox="1"/>
          <p:nvPr/>
        </p:nvSpPr>
        <p:spPr>
          <a:xfrm>
            <a:off x="1819249" y="843134"/>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teach</a:t>
            </a:r>
          </a:p>
        </p:txBody>
      </p:sp>
      <p:sp>
        <p:nvSpPr>
          <p:cNvPr id="36" name="TextBox 35">
            <a:extLst>
              <a:ext uri="{FF2B5EF4-FFF2-40B4-BE49-F238E27FC236}">
                <a16:creationId xmlns:a16="http://schemas.microsoft.com/office/drawing/2014/main" id="{FE0F6D3B-F29C-CDC2-9EC9-0D6EEA3E98FA}"/>
              </a:ext>
            </a:extLst>
          </p:cNvPr>
          <p:cNvSpPr txBox="1"/>
          <p:nvPr/>
        </p:nvSpPr>
        <p:spPr>
          <a:xfrm>
            <a:off x="3623224" y="844445"/>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see</a:t>
            </a:r>
          </a:p>
        </p:txBody>
      </p:sp>
      <p:sp>
        <p:nvSpPr>
          <p:cNvPr id="53" name="TextBox 52">
            <a:extLst>
              <a:ext uri="{FF2B5EF4-FFF2-40B4-BE49-F238E27FC236}">
                <a16:creationId xmlns:a16="http://schemas.microsoft.com/office/drawing/2014/main" id="{D45497BD-C855-C3D0-8D5B-98A7C8983F9A}"/>
              </a:ext>
            </a:extLst>
          </p:cNvPr>
          <p:cNvSpPr txBox="1"/>
          <p:nvPr/>
        </p:nvSpPr>
        <p:spPr>
          <a:xfrm>
            <a:off x="5081029" y="843134"/>
            <a:ext cx="187230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lang="en-GB" sz="2000" b="1" dirty="0">
                <a:solidFill>
                  <a:srgbClr val="002060"/>
                </a:solidFill>
                <a:latin typeface="Century Gothic" panose="020B0502020202020204" pitchFamily="34" charset="0"/>
              </a:rPr>
              <a:t>practise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TextBox 53">
            <a:extLst>
              <a:ext uri="{FF2B5EF4-FFF2-40B4-BE49-F238E27FC236}">
                <a16:creationId xmlns:a16="http://schemas.microsoft.com/office/drawing/2014/main" id="{6FB76702-D553-5F39-FBDD-C6A147CA8E9D}"/>
              </a:ext>
            </a:extLst>
          </p:cNvPr>
          <p:cNvSpPr txBox="1"/>
          <p:nvPr/>
        </p:nvSpPr>
        <p:spPr>
          <a:xfrm>
            <a:off x="7066002" y="860121"/>
            <a:ext cx="187284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eat</a:t>
            </a:r>
          </a:p>
        </p:txBody>
      </p:sp>
      <p:sp>
        <p:nvSpPr>
          <p:cNvPr id="55" name="TextBox 54">
            <a:extLst>
              <a:ext uri="{FF2B5EF4-FFF2-40B4-BE49-F238E27FC236}">
                <a16:creationId xmlns:a16="http://schemas.microsoft.com/office/drawing/2014/main" id="{2D036267-0272-777A-9A46-0971CEE04634}"/>
              </a:ext>
            </a:extLst>
          </p:cNvPr>
          <p:cNvSpPr txBox="1"/>
          <p:nvPr/>
        </p:nvSpPr>
        <p:spPr>
          <a:xfrm>
            <a:off x="8575257" y="849960"/>
            <a:ext cx="19865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walk</a:t>
            </a:r>
          </a:p>
        </p:txBody>
      </p:sp>
      <p:pic>
        <p:nvPicPr>
          <p:cNvPr id="40" name="Picture 39">
            <a:extLst>
              <a:ext uri="{FF2B5EF4-FFF2-40B4-BE49-F238E27FC236}">
                <a16:creationId xmlns:a16="http://schemas.microsoft.com/office/drawing/2014/main" id="{029DD900-93FF-5ADE-5D9D-52D8B3F4D747}"/>
              </a:ext>
            </a:extLst>
          </p:cNvPr>
          <p:cNvPicPr>
            <a:picLocks noChangeAspect="1"/>
          </p:cNvPicPr>
          <p:nvPr/>
        </p:nvPicPr>
        <p:blipFill>
          <a:blip r:embed="rId5"/>
          <a:stretch>
            <a:fillRect/>
          </a:stretch>
        </p:blipFill>
        <p:spPr>
          <a:xfrm>
            <a:off x="1792700" y="1392866"/>
            <a:ext cx="1638300" cy="1549226"/>
          </a:xfrm>
          <a:prstGeom prst="rect">
            <a:avLst/>
          </a:prstGeom>
        </p:spPr>
      </p:pic>
      <p:pic>
        <p:nvPicPr>
          <p:cNvPr id="41" name="Picture 40">
            <a:extLst>
              <a:ext uri="{FF2B5EF4-FFF2-40B4-BE49-F238E27FC236}">
                <a16:creationId xmlns:a16="http://schemas.microsoft.com/office/drawing/2014/main" id="{3923F684-2A78-EF19-BF6E-5574C53D0C2B}"/>
              </a:ext>
            </a:extLst>
          </p:cNvPr>
          <p:cNvPicPr>
            <a:picLocks noChangeAspect="1"/>
          </p:cNvPicPr>
          <p:nvPr/>
        </p:nvPicPr>
        <p:blipFill>
          <a:blip r:embed="rId6"/>
          <a:stretch>
            <a:fillRect/>
          </a:stretch>
        </p:blipFill>
        <p:spPr>
          <a:xfrm>
            <a:off x="3430877" y="1397933"/>
            <a:ext cx="1628775" cy="1533525"/>
          </a:xfrm>
          <a:prstGeom prst="rect">
            <a:avLst/>
          </a:prstGeom>
        </p:spPr>
      </p:pic>
      <p:pic>
        <p:nvPicPr>
          <p:cNvPr id="42" name="Picture 41">
            <a:extLst>
              <a:ext uri="{FF2B5EF4-FFF2-40B4-BE49-F238E27FC236}">
                <a16:creationId xmlns:a16="http://schemas.microsoft.com/office/drawing/2014/main" id="{AB20E231-AA6B-75EA-2BAC-392214E26ED6}"/>
              </a:ext>
            </a:extLst>
          </p:cNvPr>
          <p:cNvPicPr>
            <a:picLocks noChangeAspect="1"/>
          </p:cNvPicPr>
          <p:nvPr/>
        </p:nvPicPr>
        <p:blipFill>
          <a:blip r:embed="rId7"/>
          <a:stretch>
            <a:fillRect/>
          </a:stretch>
        </p:blipFill>
        <p:spPr>
          <a:xfrm>
            <a:off x="5071355" y="1397933"/>
            <a:ext cx="1626474" cy="1533525"/>
          </a:xfrm>
          <a:prstGeom prst="rect">
            <a:avLst/>
          </a:prstGeom>
        </p:spPr>
      </p:pic>
      <p:pic>
        <p:nvPicPr>
          <p:cNvPr id="43" name="Picture 42">
            <a:extLst>
              <a:ext uri="{FF2B5EF4-FFF2-40B4-BE49-F238E27FC236}">
                <a16:creationId xmlns:a16="http://schemas.microsoft.com/office/drawing/2014/main" id="{EB97CEB4-0D71-2F0A-7D19-8D67CF0BFE00}"/>
              </a:ext>
            </a:extLst>
          </p:cNvPr>
          <p:cNvPicPr>
            <a:picLocks noChangeAspect="1"/>
          </p:cNvPicPr>
          <p:nvPr/>
        </p:nvPicPr>
        <p:blipFill>
          <a:blip r:embed="rId8"/>
          <a:stretch>
            <a:fillRect/>
          </a:stretch>
        </p:blipFill>
        <p:spPr>
          <a:xfrm>
            <a:off x="6715402" y="1397933"/>
            <a:ext cx="1628775" cy="1533525"/>
          </a:xfrm>
          <a:prstGeom prst="rect">
            <a:avLst/>
          </a:prstGeom>
        </p:spPr>
      </p:pic>
      <p:pic>
        <p:nvPicPr>
          <p:cNvPr id="44" name="Picture 43">
            <a:extLst>
              <a:ext uri="{FF2B5EF4-FFF2-40B4-BE49-F238E27FC236}">
                <a16:creationId xmlns:a16="http://schemas.microsoft.com/office/drawing/2014/main" id="{9F58C0F2-1C49-A4A1-9084-97C1CC8A7E52}"/>
              </a:ext>
            </a:extLst>
          </p:cNvPr>
          <p:cNvPicPr>
            <a:picLocks noChangeAspect="1"/>
          </p:cNvPicPr>
          <p:nvPr/>
        </p:nvPicPr>
        <p:blipFill>
          <a:blip r:embed="rId9"/>
          <a:stretch>
            <a:fillRect/>
          </a:stretch>
        </p:blipFill>
        <p:spPr>
          <a:xfrm>
            <a:off x="8372384" y="1397933"/>
            <a:ext cx="1608494" cy="1523836"/>
          </a:xfrm>
          <a:prstGeom prst="rect">
            <a:avLst/>
          </a:prstGeom>
        </p:spPr>
      </p:pic>
      <p:pic>
        <p:nvPicPr>
          <p:cNvPr id="45" name="Picture 44">
            <a:extLst>
              <a:ext uri="{FF2B5EF4-FFF2-40B4-BE49-F238E27FC236}">
                <a16:creationId xmlns:a16="http://schemas.microsoft.com/office/drawing/2014/main" id="{A5B3D12B-08C8-69D0-5FC5-F9DF08478512}"/>
              </a:ext>
            </a:extLst>
          </p:cNvPr>
          <p:cNvPicPr>
            <a:picLocks noChangeAspect="1"/>
          </p:cNvPicPr>
          <p:nvPr/>
        </p:nvPicPr>
        <p:blipFill>
          <a:blip r:embed="rId10"/>
          <a:stretch>
            <a:fillRect/>
          </a:stretch>
        </p:blipFill>
        <p:spPr>
          <a:xfrm>
            <a:off x="1800994" y="2940983"/>
            <a:ext cx="1619250" cy="1533525"/>
          </a:xfrm>
          <a:prstGeom prst="rect">
            <a:avLst/>
          </a:prstGeom>
        </p:spPr>
      </p:pic>
      <p:pic>
        <p:nvPicPr>
          <p:cNvPr id="46" name="Picture 45">
            <a:extLst>
              <a:ext uri="{FF2B5EF4-FFF2-40B4-BE49-F238E27FC236}">
                <a16:creationId xmlns:a16="http://schemas.microsoft.com/office/drawing/2014/main" id="{1EBFFA67-B110-78DA-E02E-88704BDB5ECF}"/>
              </a:ext>
            </a:extLst>
          </p:cNvPr>
          <p:cNvPicPr>
            <a:picLocks noChangeAspect="1"/>
          </p:cNvPicPr>
          <p:nvPr/>
        </p:nvPicPr>
        <p:blipFill>
          <a:blip r:embed="rId11"/>
          <a:stretch>
            <a:fillRect/>
          </a:stretch>
        </p:blipFill>
        <p:spPr>
          <a:xfrm>
            <a:off x="3439294" y="2950508"/>
            <a:ext cx="1609725" cy="1524000"/>
          </a:xfrm>
          <a:prstGeom prst="rect">
            <a:avLst/>
          </a:prstGeom>
        </p:spPr>
      </p:pic>
      <p:pic>
        <p:nvPicPr>
          <p:cNvPr id="47" name="Picture 46">
            <a:extLst>
              <a:ext uri="{FF2B5EF4-FFF2-40B4-BE49-F238E27FC236}">
                <a16:creationId xmlns:a16="http://schemas.microsoft.com/office/drawing/2014/main" id="{E03B3FF4-A8F4-51B8-C22E-1498635DDF31}"/>
              </a:ext>
            </a:extLst>
          </p:cNvPr>
          <p:cNvPicPr>
            <a:picLocks noChangeAspect="1"/>
          </p:cNvPicPr>
          <p:nvPr/>
        </p:nvPicPr>
        <p:blipFill>
          <a:blip r:embed="rId12"/>
          <a:stretch>
            <a:fillRect/>
          </a:stretch>
        </p:blipFill>
        <p:spPr>
          <a:xfrm>
            <a:off x="5069054" y="2942091"/>
            <a:ext cx="1628775" cy="1524000"/>
          </a:xfrm>
          <a:prstGeom prst="rect">
            <a:avLst/>
          </a:prstGeom>
        </p:spPr>
      </p:pic>
      <p:pic>
        <p:nvPicPr>
          <p:cNvPr id="48" name="Picture 47">
            <a:extLst>
              <a:ext uri="{FF2B5EF4-FFF2-40B4-BE49-F238E27FC236}">
                <a16:creationId xmlns:a16="http://schemas.microsoft.com/office/drawing/2014/main" id="{3AD9B1E9-D9B9-147F-E271-A8CA0B8B2D7B}"/>
              </a:ext>
            </a:extLst>
          </p:cNvPr>
          <p:cNvPicPr>
            <a:picLocks noChangeAspect="1"/>
          </p:cNvPicPr>
          <p:nvPr/>
        </p:nvPicPr>
        <p:blipFill>
          <a:blip r:embed="rId13"/>
          <a:stretch>
            <a:fillRect/>
          </a:stretch>
        </p:blipFill>
        <p:spPr>
          <a:xfrm>
            <a:off x="6699288" y="2940983"/>
            <a:ext cx="1638300" cy="1520345"/>
          </a:xfrm>
          <a:prstGeom prst="rect">
            <a:avLst/>
          </a:prstGeom>
        </p:spPr>
      </p:pic>
      <p:pic>
        <p:nvPicPr>
          <p:cNvPr id="49" name="Picture 48">
            <a:extLst>
              <a:ext uri="{FF2B5EF4-FFF2-40B4-BE49-F238E27FC236}">
                <a16:creationId xmlns:a16="http://schemas.microsoft.com/office/drawing/2014/main" id="{254A5D3D-DC33-057E-0DA6-3E890469788B}"/>
              </a:ext>
            </a:extLst>
          </p:cNvPr>
          <p:cNvPicPr>
            <a:picLocks noChangeAspect="1"/>
          </p:cNvPicPr>
          <p:nvPr/>
        </p:nvPicPr>
        <p:blipFill>
          <a:blip r:embed="rId14"/>
          <a:stretch>
            <a:fillRect/>
          </a:stretch>
        </p:blipFill>
        <p:spPr>
          <a:xfrm>
            <a:off x="8361627" y="2942090"/>
            <a:ext cx="1619250" cy="1524000"/>
          </a:xfrm>
          <a:prstGeom prst="rect">
            <a:avLst/>
          </a:prstGeom>
        </p:spPr>
      </p:pic>
      <p:pic>
        <p:nvPicPr>
          <p:cNvPr id="50" name="Picture 49">
            <a:extLst>
              <a:ext uri="{FF2B5EF4-FFF2-40B4-BE49-F238E27FC236}">
                <a16:creationId xmlns:a16="http://schemas.microsoft.com/office/drawing/2014/main" id="{9C1AFE00-A745-88F5-5167-84D7FB1678F7}"/>
              </a:ext>
            </a:extLst>
          </p:cNvPr>
          <p:cNvPicPr>
            <a:picLocks noChangeAspect="1"/>
          </p:cNvPicPr>
          <p:nvPr/>
        </p:nvPicPr>
        <p:blipFill>
          <a:blip r:embed="rId15"/>
          <a:stretch>
            <a:fillRect/>
          </a:stretch>
        </p:blipFill>
        <p:spPr>
          <a:xfrm>
            <a:off x="3430877" y="4482925"/>
            <a:ext cx="1609725" cy="1504950"/>
          </a:xfrm>
          <a:prstGeom prst="rect">
            <a:avLst/>
          </a:prstGeom>
        </p:spPr>
      </p:pic>
      <p:pic>
        <p:nvPicPr>
          <p:cNvPr id="52" name="Picture 51">
            <a:extLst>
              <a:ext uri="{FF2B5EF4-FFF2-40B4-BE49-F238E27FC236}">
                <a16:creationId xmlns:a16="http://schemas.microsoft.com/office/drawing/2014/main" id="{80FCB87D-5E15-B54E-728D-60C60577A8C2}"/>
              </a:ext>
            </a:extLst>
          </p:cNvPr>
          <p:cNvPicPr>
            <a:picLocks noChangeAspect="1"/>
          </p:cNvPicPr>
          <p:nvPr/>
        </p:nvPicPr>
        <p:blipFill>
          <a:blip r:embed="rId16"/>
          <a:stretch>
            <a:fillRect/>
          </a:stretch>
        </p:blipFill>
        <p:spPr>
          <a:xfrm>
            <a:off x="6705076" y="4483394"/>
            <a:ext cx="1616813" cy="1524000"/>
          </a:xfrm>
          <a:prstGeom prst="rect">
            <a:avLst/>
          </a:prstGeom>
        </p:spPr>
      </p:pic>
      <p:pic>
        <p:nvPicPr>
          <p:cNvPr id="56" name="Picture 55">
            <a:extLst>
              <a:ext uri="{FF2B5EF4-FFF2-40B4-BE49-F238E27FC236}">
                <a16:creationId xmlns:a16="http://schemas.microsoft.com/office/drawing/2014/main" id="{0AB8D0DC-FA18-09F4-89AB-B4949F476152}"/>
              </a:ext>
            </a:extLst>
          </p:cNvPr>
          <p:cNvPicPr>
            <a:picLocks noChangeAspect="1"/>
          </p:cNvPicPr>
          <p:nvPr/>
        </p:nvPicPr>
        <p:blipFill>
          <a:blip r:embed="rId17"/>
          <a:stretch>
            <a:fillRect/>
          </a:stretch>
        </p:blipFill>
        <p:spPr>
          <a:xfrm>
            <a:off x="8341469" y="4467998"/>
            <a:ext cx="1628775" cy="1533525"/>
          </a:xfrm>
          <a:prstGeom prst="rect">
            <a:avLst/>
          </a:prstGeom>
        </p:spPr>
      </p:pic>
      <p:pic>
        <p:nvPicPr>
          <p:cNvPr id="61" name="Picture 60">
            <a:extLst>
              <a:ext uri="{FF2B5EF4-FFF2-40B4-BE49-F238E27FC236}">
                <a16:creationId xmlns:a16="http://schemas.microsoft.com/office/drawing/2014/main" id="{3E940762-7A44-AF88-4D9B-C1C4CA46C882}"/>
              </a:ext>
            </a:extLst>
          </p:cNvPr>
          <p:cNvPicPr>
            <a:picLocks noChangeAspect="1"/>
          </p:cNvPicPr>
          <p:nvPr/>
        </p:nvPicPr>
        <p:blipFill>
          <a:blip r:embed="rId18"/>
          <a:stretch>
            <a:fillRect/>
          </a:stretch>
        </p:blipFill>
        <p:spPr>
          <a:xfrm>
            <a:off x="1805756" y="4485141"/>
            <a:ext cx="1609725" cy="1504950"/>
          </a:xfrm>
          <a:prstGeom prst="rect">
            <a:avLst/>
          </a:prstGeom>
        </p:spPr>
      </p:pic>
      <p:pic>
        <p:nvPicPr>
          <p:cNvPr id="62" name="Picture 61">
            <a:extLst>
              <a:ext uri="{FF2B5EF4-FFF2-40B4-BE49-F238E27FC236}">
                <a16:creationId xmlns:a16="http://schemas.microsoft.com/office/drawing/2014/main" id="{E5B694DC-F150-6197-7A4A-A746ADAC3E71}"/>
              </a:ext>
            </a:extLst>
          </p:cNvPr>
          <p:cNvPicPr>
            <a:picLocks noChangeAspect="1"/>
          </p:cNvPicPr>
          <p:nvPr/>
        </p:nvPicPr>
        <p:blipFill>
          <a:blip r:embed="rId19"/>
          <a:stretch>
            <a:fillRect/>
          </a:stretch>
        </p:blipFill>
        <p:spPr>
          <a:xfrm>
            <a:off x="5059614" y="4483394"/>
            <a:ext cx="1628775" cy="1518129"/>
          </a:xfrm>
          <a:prstGeom prst="rect">
            <a:avLst/>
          </a:prstGeom>
        </p:spPr>
      </p:pic>
    </p:spTree>
    <p:extLst>
      <p:ext uri="{BB962C8B-B14F-4D97-AF65-F5344CB8AC3E}">
        <p14:creationId xmlns:p14="http://schemas.microsoft.com/office/powerpoint/2010/main" val="2667465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0"/>
                                        </p:tgtEl>
                                      </p:cBhvr>
                                    </p:animEffect>
                                    <p:set>
                                      <p:cBhvr>
                                        <p:cTn id="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 restart="whenNotActive" fill="hold" evtFilter="cancelBubble" nodeType="interactiveSeq">
                <p:stCondLst>
                  <p:cond evt="onClick" delay="0">
                    <p:tgtEl>
                      <p:spTgt spid="4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4" restart="whenNotActive" fill="hold" evtFilter="cancelBubble" nodeType="interactiveSeq">
                <p:stCondLst>
                  <p:cond evt="onClick" delay="0">
                    <p:tgtEl>
                      <p:spTgt spid="4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2"/>
                                        </p:tgtEl>
                                      </p:cBhvr>
                                    </p:animEffect>
                                    <p:set>
                                      <p:cBhvr>
                                        <p:cTn id="1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0" restart="whenNotActive" fill="hold" evtFilter="cancelBubble" nodeType="interactiveSeq">
                <p:stCondLst>
                  <p:cond evt="onClick" delay="0">
                    <p:tgtEl>
                      <p:spTgt spid="4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3"/>
                                        </p:tgtEl>
                                      </p:cBhvr>
                                    </p:animEffect>
                                    <p:set>
                                      <p:cBhvr>
                                        <p:cTn id="2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6" restart="whenNotActive" fill="hold" evtFilter="cancelBubble" nodeType="interactiveSeq">
                <p:stCondLst>
                  <p:cond evt="onClick" delay="0">
                    <p:tgtEl>
                      <p:spTgt spid="4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4"/>
                                        </p:tgtEl>
                                      </p:cBhvr>
                                    </p:animEffect>
                                    <p:set>
                                      <p:cBhvr>
                                        <p:cTn id="3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5"/>
                                        </p:tgtEl>
                                      </p:cBhvr>
                                    </p:animEffect>
                                    <p:set>
                                      <p:cBhvr>
                                        <p:cTn id="3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8" restart="whenNotActive" fill="hold" evtFilter="cancelBubble" nodeType="interactiveSeq">
                <p:stCondLst>
                  <p:cond evt="onClick" delay="0">
                    <p:tgtEl>
                      <p:spTgt spid="4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4" restart="whenNotActive" fill="hold" evtFilter="cancelBubble" nodeType="interactiveSeq">
                <p:stCondLst>
                  <p:cond evt="onClick" delay="0">
                    <p:tgtEl>
                      <p:spTgt spid="47"/>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7"/>
                                        </p:tgtEl>
                                      </p:cBhvr>
                                    </p:animEffect>
                                    <p:set>
                                      <p:cBhvr>
                                        <p:cTn id="4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0" restart="whenNotActive" fill="hold" evtFilter="cancelBubble" nodeType="interactiveSeq">
                <p:stCondLst>
                  <p:cond evt="onClick" delay="0">
                    <p:tgtEl>
                      <p:spTgt spid="4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8"/>
                                        </p:tgtEl>
                                      </p:cBhvr>
                                    </p:animEffect>
                                    <p:set>
                                      <p:cBhvr>
                                        <p:cTn id="55"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56" restart="whenNotActive" fill="hold" evtFilter="cancelBubble" nodeType="interactiveSeq">
                <p:stCondLst>
                  <p:cond evt="onClick" delay="0">
                    <p:tgtEl>
                      <p:spTgt spid="49"/>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9"/>
                                        </p:tgtEl>
                                      </p:cBhvr>
                                    </p:animEffect>
                                    <p:set>
                                      <p:cBhvr>
                                        <p:cTn id="61"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62" restart="whenNotActive" fill="hold" evtFilter="cancelBubble" nodeType="interactiveSeq">
                <p:stCondLst>
                  <p:cond evt="onClick" delay="0">
                    <p:tgtEl>
                      <p:spTgt spid="6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61"/>
                                        </p:tgtEl>
                                      </p:cBhvr>
                                    </p:animEffect>
                                    <p:set>
                                      <p:cBhvr>
                                        <p:cTn id="67"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68" restart="whenNotActive" fill="hold" evtFilter="cancelBubble" nodeType="interactiveSeq">
                <p:stCondLst>
                  <p:cond evt="onClick" delay="0">
                    <p:tgtEl>
                      <p:spTgt spid="50"/>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50"/>
                                        </p:tgtEl>
                                      </p:cBhvr>
                                    </p:animEffect>
                                    <p:set>
                                      <p:cBhvr>
                                        <p:cTn id="73"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4" restart="whenNotActive" fill="hold" evtFilter="cancelBubble" nodeType="interactiveSeq">
                <p:stCondLst>
                  <p:cond evt="onClick" delay="0">
                    <p:tgtEl>
                      <p:spTgt spid="52"/>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52"/>
                                        </p:tgtEl>
                                      </p:cBhvr>
                                    </p:animEffect>
                                    <p:set>
                                      <p:cBhvr>
                                        <p:cTn id="7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0" restart="whenNotActive" fill="hold" evtFilter="cancelBubble" nodeType="interactiveSeq">
                <p:stCondLst>
                  <p:cond evt="onClick" delay="0">
                    <p:tgtEl>
                      <p:spTgt spid="56"/>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56"/>
                                        </p:tgtEl>
                                      </p:cBhvr>
                                    </p:animEffect>
                                    <p:set>
                                      <p:cBhvr>
                                        <p:cTn id="8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86" restart="whenNotActive" fill="hold" evtFilter="cancelBubble" nodeType="interactiveSeq">
                <p:stCondLst>
                  <p:cond evt="onClick" delay="0">
                    <p:tgtEl>
                      <p:spTgt spid="6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62"/>
                                        </p:tgtEl>
                                      </p:cBhvr>
                                    </p:animEffect>
                                    <p:set>
                                      <p:cBhvr>
                                        <p:cTn id="91"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14333</TotalTime>
  <Words>2266</Words>
  <Application>Microsoft Office PowerPoint</Application>
  <PresentationFormat>Widescreen</PresentationFormat>
  <Paragraphs>514</Paragraphs>
  <Slides>16</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docs-Century Gothic</vt:lpstr>
      <vt:lpstr>Effra</vt:lpstr>
      <vt:lpstr>Arial</vt:lpstr>
      <vt:lpstr>Calibri</vt:lpstr>
      <vt:lpstr>Calibri Light</vt:lpstr>
      <vt:lpstr>Century Gothic</vt:lpstr>
      <vt:lpstr>Modern Love</vt:lpstr>
      <vt:lpstr>Segoe Print</vt:lpstr>
      <vt:lpstr>Tw Cen MT</vt:lpstr>
      <vt:lpstr>Office Theme</vt:lpstr>
      <vt:lpstr>Describing things and people</vt:lpstr>
      <vt:lpstr>Follow up 1: </vt:lpstr>
      <vt:lpstr>Follow up 2: </vt:lpstr>
      <vt:lpstr>Follow up 2: </vt:lpstr>
      <vt:lpstr>Follow up 3: </vt:lpstr>
      <vt:lpstr>Follow up 4: </vt:lpstr>
      <vt:lpstr>Follow up 4: </vt:lpstr>
      <vt:lpstr>Follow up 4: </vt:lpstr>
      <vt:lpstr>Follow up 4: </vt:lpstr>
      <vt:lpstr>Follow up 4: </vt:lpstr>
      <vt:lpstr>Follow up 5: </vt:lpstr>
      <vt:lpstr>Follow up extra</vt:lpstr>
      <vt:lpstr>Follow up extra:</vt:lpstr>
      <vt:lpstr>¡adiós!</vt:lpstr>
      <vt:lpstr>follow up 2b:</vt:lpstr>
      <vt:lpstr>follow up 2b: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Paula Vázquez-Valero</dc:creator>
  <cp:lastModifiedBy>Rachel Hawkes</cp:lastModifiedBy>
  <cp:revision>121</cp:revision>
  <dcterms:created xsi:type="dcterms:W3CDTF">2022-01-09T12:56:32Z</dcterms:created>
  <dcterms:modified xsi:type="dcterms:W3CDTF">2022-07-04T03:06:51Z</dcterms:modified>
</cp:coreProperties>
</file>