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382" r:id="rId3"/>
    <p:sldId id="1001" r:id="rId4"/>
    <p:sldId id="1002" r:id="rId5"/>
    <p:sldId id="266" r:id="rId6"/>
    <p:sldId id="820" r:id="rId7"/>
    <p:sldId id="997" r:id="rId8"/>
    <p:sldId id="998" r:id="rId9"/>
    <p:sldId id="999" r:id="rId10"/>
    <p:sldId id="1000" r:id="rId11"/>
    <p:sldId id="972" r:id="rId12"/>
    <p:sldId id="957" r:id="rId13"/>
    <p:sldId id="961" r:id="rId14"/>
    <p:sldId id="389" r:id="rId15"/>
    <p:sldId id="952" r:id="rId16"/>
    <p:sldId id="9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E6"/>
    <a:srgbClr val="FF2D82"/>
    <a:srgbClr val="92D050"/>
    <a:srgbClr val="86CFE2"/>
    <a:srgbClr val="4A8522"/>
    <a:srgbClr val="E9FBF6"/>
    <a:srgbClr val="22A7CC"/>
    <a:srgbClr val="FF8FC7"/>
    <a:srgbClr val="40B7AD"/>
    <a:srgbClr val="E4F8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48244-EF84-4FF8-8D30-8F8797260400}" v="1185" dt="2022-07-01T11:23:38.37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2" autoAdjust="0"/>
    <p:restoredTop sz="91304" autoAdjust="0"/>
  </p:normalViewPr>
  <p:slideViewPr>
    <p:cSldViewPr snapToGrid="0">
      <p:cViewPr>
        <p:scale>
          <a:sx n="96" d="100"/>
          <a:sy n="96" d="100"/>
        </p:scale>
        <p:origin x="714" y="264"/>
      </p:cViewPr>
      <p:guideLst/>
    </p:cSldViewPr>
  </p:slideViewPr>
  <p:outlineViewPr>
    <p:cViewPr>
      <p:scale>
        <a:sx n="33" d="100"/>
        <a:sy n="33" d="100"/>
      </p:scale>
      <p:origin x="0" y="-7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0FC48244-EF84-4FF8-8D30-8F8797260400}"/>
    <pc:docChg chg="undo custSel addSld delSld modSld sldOrd">
      <pc:chgData name="Paula Vázquez-Valero" userId="3a0e46d7-2099-40af-a155-aa45b68bfff3" providerId="ADAL" clId="{0FC48244-EF84-4FF8-8D30-8F8797260400}" dt="2022-07-01T11:23:41.528" v="5320" actId="1076"/>
      <pc:docMkLst>
        <pc:docMk/>
      </pc:docMkLst>
      <pc:sldChg chg="addSp delSp modSp mod modAnim modNotesTx">
        <pc:chgData name="Paula Vázquez-Valero" userId="3a0e46d7-2099-40af-a155-aa45b68bfff3" providerId="ADAL" clId="{0FC48244-EF84-4FF8-8D30-8F8797260400}" dt="2022-07-01T11:22:07.391" v="5230" actId="20577"/>
        <pc:sldMkLst>
          <pc:docMk/>
          <pc:sldMk cId="0" sldId="257"/>
        </pc:sldMkLst>
        <pc:spChg chg="del">
          <ac:chgData name="Paula Vázquez-Valero" userId="3a0e46d7-2099-40af-a155-aa45b68bfff3" providerId="ADAL" clId="{0FC48244-EF84-4FF8-8D30-8F8797260400}" dt="2022-07-01T08:04:21.491" v="1025" actId="478"/>
          <ac:spMkLst>
            <pc:docMk/>
            <pc:sldMk cId="0" sldId="257"/>
            <ac:spMk id="3" creationId="{5D8CE621-6221-4AA6-B54E-46BB86F1BB4C}"/>
          </ac:spMkLst>
        </pc:spChg>
        <pc:spChg chg="mod">
          <ac:chgData name="Paula Vázquez-Valero" userId="3a0e46d7-2099-40af-a155-aa45b68bfff3" providerId="ADAL" clId="{0FC48244-EF84-4FF8-8D30-8F8797260400}" dt="2022-07-01T08:05:05.101" v="1026"/>
          <ac:spMkLst>
            <pc:docMk/>
            <pc:sldMk cId="0" sldId="257"/>
            <ac:spMk id="36" creationId="{C9BB8DBD-F878-1F8E-6083-3EC6593042D2}"/>
          </ac:spMkLst>
        </pc:spChg>
        <pc:grpChg chg="del">
          <ac:chgData name="Paula Vázquez-Valero" userId="3a0e46d7-2099-40af-a155-aa45b68bfff3" providerId="ADAL" clId="{0FC48244-EF84-4FF8-8D30-8F8797260400}" dt="2022-07-01T08:04:21.491" v="1025" actId="478"/>
          <ac:grpSpMkLst>
            <pc:docMk/>
            <pc:sldMk cId="0" sldId="257"/>
            <ac:grpSpMk id="11" creationId="{39864B59-1423-5F5B-A7E3-F31A36EC5142}"/>
          </ac:grpSpMkLst>
        </pc:grpChg>
        <pc:grpChg chg="del">
          <ac:chgData name="Paula Vázquez-Valero" userId="3a0e46d7-2099-40af-a155-aa45b68bfff3" providerId="ADAL" clId="{0FC48244-EF84-4FF8-8D30-8F8797260400}" dt="2022-07-01T08:04:21.491" v="1025" actId="478"/>
          <ac:grpSpMkLst>
            <pc:docMk/>
            <pc:sldMk cId="0" sldId="257"/>
            <ac:grpSpMk id="15" creationId="{8E124145-7E66-7C9E-119B-7BEFB7F439CD}"/>
          </ac:grpSpMkLst>
        </pc:grpChg>
        <pc:grpChg chg="del">
          <ac:chgData name="Paula Vázquez-Valero" userId="3a0e46d7-2099-40af-a155-aa45b68bfff3" providerId="ADAL" clId="{0FC48244-EF84-4FF8-8D30-8F8797260400}" dt="2022-07-01T08:04:21.491" v="1025" actId="478"/>
          <ac:grpSpMkLst>
            <pc:docMk/>
            <pc:sldMk cId="0" sldId="257"/>
            <ac:grpSpMk id="18" creationId="{02ED6544-0246-7DC1-F529-3571B5B74C12}"/>
          </ac:grpSpMkLst>
        </pc:grpChg>
        <pc:grpChg chg="add mod">
          <ac:chgData name="Paula Vázquez-Valero" userId="3a0e46d7-2099-40af-a155-aa45b68bfff3" providerId="ADAL" clId="{0FC48244-EF84-4FF8-8D30-8F8797260400}" dt="2022-07-01T08:05:05.101" v="1026"/>
          <ac:grpSpMkLst>
            <pc:docMk/>
            <pc:sldMk cId="0" sldId="257"/>
            <ac:grpSpMk id="35" creationId="{1294BC32-AD9B-03B7-6D8B-FF8A1020CA83}"/>
          </ac:grpSpMkLst>
        </pc:grpChg>
        <pc:picChg chg="add mod">
          <ac:chgData name="Paula Vázquez-Valero" userId="3a0e46d7-2099-40af-a155-aa45b68bfff3" providerId="ADAL" clId="{0FC48244-EF84-4FF8-8D30-8F8797260400}" dt="2022-07-01T08:05:05.101" v="1026"/>
          <ac:picMkLst>
            <pc:docMk/>
            <pc:sldMk cId="0" sldId="257"/>
            <ac:picMk id="28" creationId="{161F3BB0-6416-504C-8E16-4AEBEE0FDBCE}"/>
          </ac:picMkLst>
        </pc:picChg>
        <pc:picChg chg="add mod">
          <ac:chgData name="Paula Vázquez-Valero" userId="3a0e46d7-2099-40af-a155-aa45b68bfff3" providerId="ADAL" clId="{0FC48244-EF84-4FF8-8D30-8F8797260400}" dt="2022-07-01T08:05:05.101" v="1026"/>
          <ac:picMkLst>
            <pc:docMk/>
            <pc:sldMk cId="0" sldId="257"/>
            <ac:picMk id="29" creationId="{160264B9-374B-1D76-39BE-D21105D76A79}"/>
          </ac:picMkLst>
        </pc:picChg>
        <pc:picChg chg="add mod">
          <ac:chgData name="Paula Vázquez-Valero" userId="3a0e46d7-2099-40af-a155-aa45b68bfff3" providerId="ADAL" clId="{0FC48244-EF84-4FF8-8D30-8F8797260400}" dt="2022-07-01T08:05:05.101" v="1026"/>
          <ac:picMkLst>
            <pc:docMk/>
            <pc:sldMk cId="0" sldId="257"/>
            <ac:picMk id="30" creationId="{BE6965E6-A32C-08EB-DD40-82A76B6CADBD}"/>
          </ac:picMkLst>
        </pc:picChg>
        <pc:picChg chg="del">
          <ac:chgData name="Paula Vázquez-Valero" userId="3a0e46d7-2099-40af-a155-aa45b68bfff3" providerId="ADAL" clId="{0FC48244-EF84-4FF8-8D30-8F8797260400}" dt="2022-07-01T08:04:21.491" v="1025" actId="478"/>
          <ac:picMkLst>
            <pc:docMk/>
            <pc:sldMk cId="0" sldId="257"/>
            <ac:picMk id="31" creationId="{D0F2E826-8AE5-47AC-B8D9-0FA0B77DCB20}"/>
          </ac:picMkLst>
        </pc:picChg>
        <pc:picChg chg="del">
          <ac:chgData name="Paula Vázquez-Valero" userId="3a0e46d7-2099-40af-a155-aa45b68bfff3" providerId="ADAL" clId="{0FC48244-EF84-4FF8-8D30-8F8797260400}" dt="2022-07-01T08:04:21.491" v="1025" actId="478"/>
          <ac:picMkLst>
            <pc:docMk/>
            <pc:sldMk cId="0" sldId="257"/>
            <ac:picMk id="32" creationId="{A25C9D37-33D6-2137-8F0E-278071D35787}"/>
          </ac:picMkLst>
        </pc:picChg>
        <pc:picChg chg="add mod">
          <ac:chgData name="Paula Vázquez-Valero" userId="3a0e46d7-2099-40af-a155-aa45b68bfff3" providerId="ADAL" clId="{0FC48244-EF84-4FF8-8D30-8F8797260400}" dt="2022-07-01T08:05:05.101" v="1026"/>
          <ac:picMkLst>
            <pc:docMk/>
            <pc:sldMk cId="0" sldId="257"/>
            <ac:picMk id="33" creationId="{1276DB84-6C8D-FC34-4B6A-0724CA52BD74}"/>
          </ac:picMkLst>
        </pc:picChg>
        <pc:picChg chg="add mod">
          <ac:chgData name="Paula Vázquez-Valero" userId="3a0e46d7-2099-40af-a155-aa45b68bfff3" providerId="ADAL" clId="{0FC48244-EF84-4FF8-8D30-8F8797260400}" dt="2022-07-01T08:05:05.101" v="1026"/>
          <ac:picMkLst>
            <pc:docMk/>
            <pc:sldMk cId="0" sldId="257"/>
            <ac:picMk id="34" creationId="{DFD43DEB-374E-1740-0A6A-B0B97177D4DE}"/>
          </ac:picMkLst>
        </pc:picChg>
        <pc:picChg chg="mod">
          <ac:chgData name="Paula Vázquez-Valero" userId="3a0e46d7-2099-40af-a155-aa45b68bfff3" providerId="ADAL" clId="{0FC48244-EF84-4FF8-8D30-8F8797260400}" dt="2022-07-01T08:05:05.101" v="1026"/>
          <ac:picMkLst>
            <pc:docMk/>
            <pc:sldMk cId="0" sldId="257"/>
            <ac:picMk id="37" creationId="{0CFE5434-8A54-0CDF-7ABC-0E41413CD65F}"/>
          </ac:picMkLst>
        </pc:picChg>
        <pc:picChg chg="mod">
          <ac:chgData name="Paula Vázquez-Valero" userId="3a0e46d7-2099-40af-a155-aa45b68bfff3" providerId="ADAL" clId="{0FC48244-EF84-4FF8-8D30-8F8797260400}" dt="2022-07-01T08:05:05.101" v="1026"/>
          <ac:picMkLst>
            <pc:docMk/>
            <pc:sldMk cId="0" sldId="257"/>
            <ac:picMk id="38" creationId="{4F718BA8-104A-C5B2-336F-DA94EA9C75E9}"/>
          </ac:picMkLst>
        </pc:picChg>
        <pc:picChg chg="add mod">
          <ac:chgData name="Paula Vázquez-Valero" userId="3a0e46d7-2099-40af-a155-aa45b68bfff3" providerId="ADAL" clId="{0FC48244-EF84-4FF8-8D30-8F8797260400}" dt="2022-07-01T08:05:05.101" v="1026"/>
          <ac:picMkLst>
            <pc:docMk/>
            <pc:sldMk cId="0" sldId="257"/>
            <ac:picMk id="39" creationId="{7D39A02E-FB30-28B8-4BC7-9B25E68CD6D3}"/>
          </ac:picMkLst>
        </pc:picChg>
        <pc:picChg chg="add mod">
          <ac:chgData name="Paula Vázquez-Valero" userId="3a0e46d7-2099-40af-a155-aa45b68bfff3" providerId="ADAL" clId="{0FC48244-EF84-4FF8-8D30-8F8797260400}" dt="2022-07-01T08:05:05.101" v="1026"/>
          <ac:picMkLst>
            <pc:docMk/>
            <pc:sldMk cId="0" sldId="257"/>
            <ac:picMk id="40" creationId="{34A72D66-E7FE-6C4C-3F20-FEE4F178664E}"/>
          </ac:picMkLst>
        </pc:picChg>
      </pc:sldChg>
      <pc:sldChg chg="addSp delSp modSp mod ord delAnim modAnim modNotesTx">
        <pc:chgData name="Paula Vázquez-Valero" userId="3a0e46d7-2099-40af-a155-aa45b68bfff3" providerId="ADAL" clId="{0FC48244-EF84-4FF8-8D30-8F8797260400}" dt="2022-07-01T11:13:18.789" v="4922" actId="113"/>
        <pc:sldMkLst>
          <pc:docMk/>
          <pc:sldMk cId="0" sldId="266"/>
        </pc:sldMkLst>
        <pc:spChg chg="mod">
          <ac:chgData name="Paula Vázquez-Valero" userId="3a0e46d7-2099-40af-a155-aa45b68bfff3" providerId="ADAL" clId="{0FC48244-EF84-4FF8-8D30-8F8797260400}" dt="2022-07-01T10:52:20.708" v="3960" actId="20577"/>
          <ac:spMkLst>
            <pc:docMk/>
            <pc:sldMk cId="0" sldId="266"/>
            <ac:spMk id="2" creationId="{94C6BAEF-8EAF-4934-944C-3F1767C20A4E}"/>
          </ac:spMkLst>
        </pc:spChg>
        <pc:spChg chg="add del mod">
          <ac:chgData name="Paula Vázquez-Valero" userId="3a0e46d7-2099-40af-a155-aa45b68bfff3" providerId="ADAL" clId="{0FC48244-EF84-4FF8-8D30-8F8797260400}" dt="2022-07-01T09:43:11.440" v="1734"/>
          <ac:spMkLst>
            <pc:docMk/>
            <pc:sldMk cId="0" sldId="266"/>
            <ac:spMk id="3" creationId="{BED57694-A131-54E9-5455-8B0E8F864BE7}"/>
          </ac:spMkLst>
        </pc:spChg>
        <pc:spChg chg="add del mod">
          <ac:chgData name="Paula Vázquez-Valero" userId="3a0e46d7-2099-40af-a155-aa45b68bfff3" providerId="ADAL" clId="{0FC48244-EF84-4FF8-8D30-8F8797260400}" dt="2022-07-01T09:34:42.148" v="1371" actId="478"/>
          <ac:spMkLst>
            <pc:docMk/>
            <pc:sldMk cId="0" sldId="266"/>
            <ac:spMk id="48" creationId="{D09DC035-9257-1426-FD03-D7F1CD136324}"/>
          </ac:spMkLst>
        </pc:spChg>
        <pc:spChg chg="add mod">
          <ac:chgData name="Paula Vázquez-Valero" userId="3a0e46d7-2099-40af-a155-aa45b68bfff3" providerId="ADAL" clId="{0FC48244-EF84-4FF8-8D30-8F8797260400}" dt="2022-07-01T09:34:42.478" v="1372"/>
          <ac:spMkLst>
            <pc:docMk/>
            <pc:sldMk cId="0" sldId="266"/>
            <ac:spMk id="51" creationId="{9F6A2EC3-1248-968C-5B02-F5535DBDC9F5}"/>
          </ac:spMkLst>
        </pc:spChg>
        <pc:spChg chg="add mod">
          <ac:chgData name="Paula Vázquez-Valero" userId="3a0e46d7-2099-40af-a155-aa45b68bfff3" providerId="ADAL" clId="{0FC48244-EF84-4FF8-8D30-8F8797260400}" dt="2022-07-01T09:35:13.512" v="1392" actId="20577"/>
          <ac:spMkLst>
            <pc:docMk/>
            <pc:sldMk cId="0" sldId="266"/>
            <ac:spMk id="52" creationId="{5888B6A3-564D-07C6-B4D4-C5C877F9B1F3}"/>
          </ac:spMkLst>
        </pc:spChg>
        <pc:spChg chg="add mod">
          <ac:chgData name="Paula Vázquez-Valero" userId="3a0e46d7-2099-40af-a155-aa45b68bfff3" providerId="ADAL" clId="{0FC48244-EF84-4FF8-8D30-8F8797260400}" dt="2022-07-01T09:34:42.478" v="1372"/>
          <ac:spMkLst>
            <pc:docMk/>
            <pc:sldMk cId="0" sldId="266"/>
            <ac:spMk id="53" creationId="{EE0E03CF-CDD0-BA22-409E-76EC905B86B8}"/>
          </ac:spMkLst>
        </pc:spChg>
        <pc:spChg chg="add mod">
          <ac:chgData name="Paula Vázquez-Valero" userId="3a0e46d7-2099-40af-a155-aa45b68bfff3" providerId="ADAL" clId="{0FC48244-EF84-4FF8-8D30-8F8797260400}" dt="2022-07-01T09:34:42.478" v="1372"/>
          <ac:spMkLst>
            <pc:docMk/>
            <pc:sldMk cId="0" sldId="266"/>
            <ac:spMk id="54" creationId="{1F1943F5-C2C1-E11F-D76B-AC739EFA0487}"/>
          </ac:spMkLst>
        </pc:spChg>
        <pc:spChg chg="add mod">
          <ac:chgData name="Paula Vázquez-Valero" userId="3a0e46d7-2099-40af-a155-aa45b68bfff3" providerId="ADAL" clId="{0FC48244-EF84-4FF8-8D30-8F8797260400}" dt="2022-07-01T09:34:42.478" v="1372"/>
          <ac:spMkLst>
            <pc:docMk/>
            <pc:sldMk cId="0" sldId="266"/>
            <ac:spMk id="55" creationId="{C5D9E277-8D3D-5E51-9651-8C3039E827CA}"/>
          </ac:spMkLst>
        </pc:spChg>
        <pc:spChg chg="add mod">
          <ac:chgData name="Paula Vázquez-Valero" userId="3a0e46d7-2099-40af-a155-aa45b68bfff3" providerId="ADAL" clId="{0FC48244-EF84-4FF8-8D30-8F8797260400}" dt="2022-07-01T09:34:42.478" v="1372"/>
          <ac:spMkLst>
            <pc:docMk/>
            <pc:sldMk cId="0" sldId="266"/>
            <ac:spMk id="57" creationId="{8F6FB399-A237-0FBA-2CE3-30B03C3BBD18}"/>
          </ac:spMkLst>
        </pc:spChg>
        <pc:spChg chg="add mod">
          <ac:chgData name="Paula Vázquez-Valero" userId="3a0e46d7-2099-40af-a155-aa45b68bfff3" providerId="ADAL" clId="{0FC48244-EF84-4FF8-8D30-8F8797260400}" dt="2022-07-01T09:34:42.478" v="1372"/>
          <ac:spMkLst>
            <pc:docMk/>
            <pc:sldMk cId="0" sldId="266"/>
            <ac:spMk id="58" creationId="{BCC39351-9113-9FED-4C3B-F669BDEBDE52}"/>
          </ac:spMkLst>
        </pc:spChg>
        <pc:spChg chg="add mod">
          <ac:chgData name="Paula Vázquez-Valero" userId="3a0e46d7-2099-40af-a155-aa45b68bfff3" providerId="ADAL" clId="{0FC48244-EF84-4FF8-8D30-8F8797260400}" dt="2022-07-01T09:44:41.402" v="1783" actId="14100"/>
          <ac:spMkLst>
            <pc:docMk/>
            <pc:sldMk cId="0" sldId="266"/>
            <ac:spMk id="59" creationId="{27FCA85F-8E3C-E32C-CC9D-0C4A62EEAB5A}"/>
          </ac:spMkLst>
        </pc:spChg>
        <pc:spChg chg="add mod">
          <ac:chgData name="Paula Vázquez-Valero" userId="3a0e46d7-2099-40af-a155-aa45b68bfff3" providerId="ADAL" clId="{0FC48244-EF84-4FF8-8D30-8F8797260400}" dt="2022-07-01T09:48:54.043" v="2108" actId="1076"/>
          <ac:spMkLst>
            <pc:docMk/>
            <pc:sldMk cId="0" sldId="266"/>
            <ac:spMk id="60" creationId="{9547A1C6-E89F-F74B-17C5-D78A875B68F1}"/>
          </ac:spMkLst>
        </pc:spChg>
        <pc:spChg chg="add mod">
          <ac:chgData name="Paula Vázquez-Valero" userId="3a0e46d7-2099-40af-a155-aa45b68bfff3" providerId="ADAL" clId="{0FC48244-EF84-4FF8-8D30-8F8797260400}" dt="2022-07-01T09:46:39.770" v="1901" actId="14100"/>
          <ac:spMkLst>
            <pc:docMk/>
            <pc:sldMk cId="0" sldId="266"/>
            <ac:spMk id="67" creationId="{31FF2E8D-7ADD-99E5-F9D1-C65EEF206B0C}"/>
          </ac:spMkLst>
        </pc:spChg>
        <pc:spChg chg="add mod">
          <ac:chgData name="Paula Vázquez-Valero" userId="3a0e46d7-2099-40af-a155-aa45b68bfff3" providerId="ADAL" clId="{0FC48244-EF84-4FF8-8D30-8F8797260400}" dt="2022-07-01T09:49:08.557" v="2123" actId="1076"/>
          <ac:spMkLst>
            <pc:docMk/>
            <pc:sldMk cId="0" sldId="266"/>
            <ac:spMk id="69" creationId="{678C7188-8C8A-6537-0456-E995A809A48D}"/>
          </ac:spMkLst>
        </pc:spChg>
        <pc:spChg chg="add del">
          <ac:chgData name="Paula Vázquez-Valero" userId="3a0e46d7-2099-40af-a155-aa45b68bfff3" providerId="ADAL" clId="{0FC48244-EF84-4FF8-8D30-8F8797260400}" dt="2022-07-01T11:12:06.774" v="4816" actId="22"/>
          <ac:spMkLst>
            <pc:docMk/>
            <pc:sldMk cId="0" sldId="266"/>
            <ac:spMk id="70" creationId="{608AEFA7-A7DD-AC28-CF29-6A9613C7A53E}"/>
          </ac:spMkLst>
        </pc:spChg>
        <pc:spChg chg="add del mod">
          <ac:chgData name="Paula Vázquez-Valero" userId="3a0e46d7-2099-40af-a155-aa45b68bfff3" providerId="ADAL" clId="{0FC48244-EF84-4FF8-8D30-8F8797260400}" dt="2022-07-01T09:36:29.324" v="1424" actId="478"/>
          <ac:spMkLst>
            <pc:docMk/>
            <pc:sldMk cId="0" sldId="266"/>
            <ac:spMk id="70" creationId="{C8BD5159-A2FF-C862-6EA9-49A43045D7DA}"/>
          </ac:spMkLst>
        </pc:spChg>
        <pc:spChg chg="add mod">
          <ac:chgData name="Paula Vázquez-Valero" userId="3a0e46d7-2099-40af-a155-aa45b68bfff3" providerId="ADAL" clId="{0FC48244-EF84-4FF8-8D30-8F8797260400}" dt="2022-07-01T09:49:23.704" v="2159" actId="1076"/>
          <ac:spMkLst>
            <pc:docMk/>
            <pc:sldMk cId="0" sldId="266"/>
            <ac:spMk id="71" creationId="{33646862-9F1C-658C-DA6D-7B57B5178856}"/>
          </ac:spMkLst>
        </pc:spChg>
        <pc:spChg chg="add mod">
          <ac:chgData name="Paula Vázquez-Valero" userId="3a0e46d7-2099-40af-a155-aa45b68bfff3" providerId="ADAL" clId="{0FC48244-EF84-4FF8-8D30-8F8797260400}" dt="2022-07-01T09:49:40.343" v="2186" actId="20577"/>
          <ac:spMkLst>
            <pc:docMk/>
            <pc:sldMk cId="0" sldId="266"/>
            <ac:spMk id="72" creationId="{FCCAEDE3-C275-FA8D-7EBC-B71FBBA6DA2C}"/>
          </ac:spMkLst>
        </pc:spChg>
        <pc:spChg chg="add mod">
          <ac:chgData name="Paula Vázquez-Valero" userId="3a0e46d7-2099-40af-a155-aa45b68bfff3" providerId="ADAL" clId="{0FC48244-EF84-4FF8-8D30-8F8797260400}" dt="2022-07-01T11:12:33.410" v="4891" actId="14100"/>
          <ac:spMkLst>
            <pc:docMk/>
            <pc:sldMk cId="0" sldId="266"/>
            <ac:spMk id="73" creationId="{227692F2-37BB-B0E2-BE01-63E634735CEE}"/>
          </ac:spMkLst>
        </pc:spChg>
        <pc:spChg chg="add del mod">
          <ac:chgData name="Paula Vázquez-Valero" userId="3a0e46d7-2099-40af-a155-aa45b68bfff3" providerId="ADAL" clId="{0FC48244-EF84-4FF8-8D30-8F8797260400}" dt="2022-07-01T09:36:29.324" v="1424" actId="478"/>
          <ac:spMkLst>
            <pc:docMk/>
            <pc:sldMk cId="0" sldId="266"/>
            <ac:spMk id="73" creationId="{E443526A-A858-4E63-1DC1-A036F88C5382}"/>
          </ac:spMkLst>
        </pc:spChg>
        <pc:spChg chg="add del mod">
          <ac:chgData name="Paula Vázquez-Valero" userId="3a0e46d7-2099-40af-a155-aa45b68bfff3" providerId="ADAL" clId="{0FC48244-EF84-4FF8-8D30-8F8797260400}" dt="2022-07-01T09:36:29.324" v="1424" actId="478"/>
          <ac:spMkLst>
            <pc:docMk/>
            <pc:sldMk cId="0" sldId="266"/>
            <ac:spMk id="74" creationId="{61BF60A1-3699-64B9-F26F-23C1AF465480}"/>
          </ac:spMkLst>
        </pc:spChg>
        <pc:spChg chg="add mod">
          <ac:chgData name="Paula Vázquez-Valero" userId="3a0e46d7-2099-40af-a155-aa45b68bfff3" providerId="ADAL" clId="{0FC48244-EF84-4FF8-8D30-8F8797260400}" dt="2022-07-01T09:35:18.958" v="1402" actId="20577"/>
          <ac:spMkLst>
            <pc:docMk/>
            <pc:sldMk cId="0" sldId="266"/>
            <ac:spMk id="75" creationId="{E5736A20-8571-5A34-613F-82474F7D94DB}"/>
          </ac:spMkLst>
        </pc:spChg>
        <pc:spChg chg="add mod">
          <ac:chgData name="Paula Vázquez-Valero" userId="3a0e46d7-2099-40af-a155-aa45b68bfff3" providerId="ADAL" clId="{0FC48244-EF84-4FF8-8D30-8F8797260400}" dt="2022-07-01T09:44:50.046" v="1785" actId="14100"/>
          <ac:spMkLst>
            <pc:docMk/>
            <pc:sldMk cId="0" sldId="266"/>
            <ac:spMk id="81" creationId="{AFC481F0-8825-857C-68CC-439125430835}"/>
          </ac:spMkLst>
        </pc:spChg>
        <pc:spChg chg="add mod">
          <ac:chgData name="Paula Vázquez-Valero" userId="3a0e46d7-2099-40af-a155-aa45b68bfff3" providerId="ADAL" clId="{0FC48244-EF84-4FF8-8D30-8F8797260400}" dt="2022-07-01T09:47:08.357" v="1955" actId="14100"/>
          <ac:spMkLst>
            <pc:docMk/>
            <pc:sldMk cId="0" sldId="266"/>
            <ac:spMk id="82" creationId="{FAFFE4E3-C2EC-E4F3-09B6-D0D4686418D5}"/>
          </ac:spMkLst>
        </pc:spChg>
        <pc:spChg chg="add mod">
          <ac:chgData name="Paula Vázquez-Valero" userId="3a0e46d7-2099-40af-a155-aa45b68bfff3" providerId="ADAL" clId="{0FC48244-EF84-4FF8-8D30-8F8797260400}" dt="2022-07-01T09:45:02.046" v="1787" actId="14100"/>
          <ac:spMkLst>
            <pc:docMk/>
            <pc:sldMk cId="0" sldId="266"/>
            <ac:spMk id="83" creationId="{C9F7FC2A-BE5C-308B-8DB0-A8DECBE63690}"/>
          </ac:spMkLst>
        </pc:spChg>
        <pc:spChg chg="add mod">
          <ac:chgData name="Paula Vázquez-Valero" userId="3a0e46d7-2099-40af-a155-aa45b68bfff3" providerId="ADAL" clId="{0FC48244-EF84-4FF8-8D30-8F8797260400}" dt="2022-07-01T09:47:25.113" v="1977" actId="14100"/>
          <ac:spMkLst>
            <pc:docMk/>
            <pc:sldMk cId="0" sldId="266"/>
            <ac:spMk id="84" creationId="{A0CFBD9B-FFB0-0843-0229-ECAF8B786C1E}"/>
          </ac:spMkLst>
        </pc:spChg>
        <pc:spChg chg="del">
          <ac:chgData name="Paula Vázquez-Valero" userId="3a0e46d7-2099-40af-a155-aa45b68bfff3" providerId="ADAL" clId="{0FC48244-EF84-4FF8-8D30-8F8797260400}" dt="2022-07-01T09:34:42.148" v="1371" actId="478"/>
          <ac:spMkLst>
            <pc:docMk/>
            <pc:sldMk cId="0" sldId="266"/>
            <ac:spMk id="85" creationId="{ED586029-BA45-4A1E-BCD4-5DA8DA3E0C42}"/>
          </ac:spMkLst>
        </pc:spChg>
        <pc:spChg chg="add mod">
          <ac:chgData name="Paula Vázquez-Valero" userId="3a0e46d7-2099-40af-a155-aa45b68bfff3" providerId="ADAL" clId="{0FC48244-EF84-4FF8-8D30-8F8797260400}" dt="2022-07-01T09:45:09.667" v="1791" actId="14100"/>
          <ac:spMkLst>
            <pc:docMk/>
            <pc:sldMk cId="0" sldId="266"/>
            <ac:spMk id="86" creationId="{DAE89D04-7E04-1FB5-14B6-B8F7BBFDF2A3}"/>
          </ac:spMkLst>
        </pc:spChg>
        <pc:spChg chg="add mod">
          <ac:chgData name="Paula Vázquez-Valero" userId="3a0e46d7-2099-40af-a155-aa45b68bfff3" providerId="ADAL" clId="{0FC48244-EF84-4FF8-8D30-8F8797260400}" dt="2022-07-01T09:47:39.368" v="1990" actId="14100"/>
          <ac:spMkLst>
            <pc:docMk/>
            <pc:sldMk cId="0" sldId="266"/>
            <ac:spMk id="87" creationId="{830C061D-07D3-9B9A-CCB6-59EBB853EE68}"/>
          </ac:spMkLst>
        </pc:spChg>
        <pc:spChg chg="add mod">
          <ac:chgData name="Paula Vázquez-Valero" userId="3a0e46d7-2099-40af-a155-aa45b68bfff3" providerId="ADAL" clId="{0FC48244-EF84-4FF8-8D30-8F8797260400}" dt="2022-07-01T09:45:37.054" v="1847" actId="14100"/>
          <ac:spMkLst>
            <pc:docMk/>
            <pc:sldMk cId="0" sldId="266"/>
            <ac:spMk id="90" creationId="{A5700769-CD6C-ACC5-D22A-4E3A9C9FC59A}"/>
          </ac:spMkLst>
        </pc:spChg>
        <pc:spChg chg="add mod">
          <ac:chgData name="Paula Vázquez-Valero" userId="3a0e46d7-2099-40af-a155-aa45b68bfff3" providerId="ADAL" clId="{0FC48244-EF84-4FF8-8D30-8F8797260400}" dt="2022-07-01T09:48:00.539" v="2005" actId="1038"/>
          <ac:spMkLst>
            <pc:docMk/>
            <pc:sldMk cId="0" sldId="266"/>
            <ac:spMk id="91" creationId="{7CE19E6B-5D8E-20D0-458D-1806263085E6}"/>
          </ac:spMkLst>
        </pc:spChg>
        <pc:spChg chg="add mod">
          <ac:chgData name="Paula Vázquez-Valero" userId="3a0e46d7-2099-40af-a155-aa45b68bfff3" providerId="ADAL" clId="{0FC48244-EF84-4FF8-8D30-8F8797260400}" dt="2022-07-01T09:45:49.783" v="1858" actId="14100"/>
          <ac:spMkLst>
            <pc:docMk/>
            <pc:sldMk cId="0" sldId="266"/>
            <ac:spMk id="92" creationId="{EE8729C8-F5E8-C430-A2C6-BAA0A0CB3313}"/>
          </ac:spMkLst>
        </pc:spChg>
        <pc:spChg chg="del">
          <ac:chgData name="Paula Vázquez-Valero" userId="3a0e46d7-2099-40af-a155-aa45b68bfff3" providerId="ADAL" clId="{0FC48244-EF84-4FF8-8D30-8F8797260400}" dt="2022-07-01T09:34:42.148" v="1371" actId="478"/>
          <ac:spMkLst>
            <pc:docMk/>
            <pc:sldMk cId="0" sldId="266"/>
            <ac:spMk id="93" creationId="{CF36C077-6059-7E13-8E5E-90200E7F12E3}"/>
          </ac:spMkLst>
        </pc:spChg>
        <pc:spChg chg="del">
          <ac:chgData name="Paula Vázquez-Valero" userId="3a0e46d7-2099-40af-a155-aa45b68bfff3" providerId="ADAL" clId="{0FC48244-EF84-4FF8-8D30-8F8797260400}" dt="2022-07-01T09:34:42.148" v="1371" actId="478"/>
          <ac:spMkLst>
            <pc:docMk/>
            <pc:sldMk cId="0" sldId="266"/>
            <ac:spMk id="94" creationId="{2EE3A028-21EB-B4DC-E16D-3691DDE30A3F}"/>
          </ac:spMkLst>
        </pc:spChg>
        <pc:spChg chg="del">
          <ac:chgData name="Paula Vázquez-Valero" userId="3a0e46d7-2099-40af-a155-aa45b68bfff3" providerId="ADAL" clId="{0FC48244-EF84-4FF8-8D30-8F8797260400}" dt="2022-07-01T09:34:42.148" v="1371" actId="478"/>
          <ac:spMkLst>
            <pc:docMk/>
            <pc:sldMk cId="0" sldId="266"/>
            <ac:spMk id="95" creationId="{146BA049-FD1B-A4F7-448C-1FA8D424EFD2}"/>
          </ac:spMkLst>
        </pc:spChg>
        <pc:spChg chg="del">
          <ac:chgData name="Paula Vázquez-Valero" userId="3a0e46d7-2099-40af-a155-aa45b68bfff3" providerId="ADAL" clId="{0FC48244-EF84-4FF8-8D30-8F8797260400}" dt="2022-07-01T09:34:42.148" v="1371" actId="478"/>
          <ac:spMkLst>
            <pc:docMk/>
            <pc:sldMk cId="0" sldId="266"/>
            <ac:spMk id="96" creationId="{B9DCC5BD-25B0-9360-6873-0B269E1171B9}"/>
          </ac:spMkLst>
        </pc:spChg>
        <pc:spChg chg="del">
          <ac:chgData name="Paula Vázquez-Valero" userId="3a0e46d7-2099-40af-a155-aa45b68bfff3" providerId="ADAL" clId="{0FC48244-EF84-4FF8-8D30-8F8797260400}" dt="2022-07-01T09:34:42.148" v="1371" actId="478"/>
          <ac:spMkLst>
            <pc:docMk/>
            <pc:sldMk cId="0" sldId="266"/>
            <ac:spMk id="97" creationId="{3E3E18F3-8457-44C3-11D0-00E265B26DB0}"/>
          </ac:spMkLst>
        </pc:spChg>
        <pc:spChg chg="add mod">
          <ac:chgData name="Paula Vázquez-Valero" userId="3a0e46d7-2099-40af-a155-aa45b68bfff3" providerId="ADAL" clId="{0FC48244-EF84-4FF8-8D30-8F8797260400}" dt="2022-07-01T09:48:22.526" v="2029" actId="1038"/>
          <ac:spMkLst>
            <pc:docMk/>
            <pc:sldMk cId="0" sldId="266"/>
            <ac:spMk id="98" creationId="{B6EE6C07-46B3-631C-F2CD-2A80B7D72297}"/>
          </ac:spMkLst>
        </pc:spChg>
        <pc:spChg chg="add mod">
          <ac:chgData name="Paula Vázquez-Valero" userId="3a0e46d7-2099-40af-a155-aa45b68bfff3" providerId="ADAL" clId="{0FC48244-EF84-4FF8-8D30-8F8797260400}" dt="2022-07-01T09:35:29.135" v="1420" actId="20577"/>
          <ac:spMkLst>
            <pc:docMk/>
            <pc:sldMk cId="0" sldId="266"/>
            <ac:spMk id="110" creationId="{0E2FD0D1-ECAD-CDA6-F738-EDEDB5C94326}"/>
          </ac:spMkLst>
        </pc:spChg>
        <pc:spChg chg="add mod">
          <ac:chgData name="Paula Vázquez-Valero" userId="3a0e46d7-2099-40af-a155-aa45b68bfff3" providerId="ADAL" clId="{0FC48244-EF84-4FF8-8D30-8F8797260400}" dt="2022-07-01T09:49:50.401" v="2196" actId="1076"/>
          <ac:spMkLst>
            <pc:docMk/>
            <pc:sldMk cId="0" sldId="266"/>
            <ac:spMk id="119" creationId="{1E6217B9-6247-4146-C314-22F1636CA6C0}"/>
          </ac:spMkLst>
        </pc:spChg>
        <pc:spChg chg="add del mod">
          <ac:chgData name="Paula Vázquez-Valero" userId="3a0e46d7-2099-40af-a155-aa45b68bfff3" providerId="ADAL" clId="{0FC48244-EF84-4FF8-8D30-8F8797260400}" dt="2022-07-01T09:49:54.372" v="2203"/>
          <ac:spMkLst>
            <pc:docMk/>
            <pc:sldMk cId="0" sldId="266"/>
            <ac:spMk id="120" creationId="{52F78861-4B96-C502-952F-A48264720BB3}"/>
          </ac:spMkLst>
        </pc:spChg>
        <pc:spChg chg="add mod">
          <ac:chgData name="Paula Vázquez-Valero" userId="3a0e46d7-2099-40af-a155-aa45b68bfff3" providerId="ADAL" clId="{0FC48244-EF84-4FF8-8D30-8F8797260400}" dt="2022-07-01T09:50:05.116" v="2212" actId="1076"/>
          <ac:spMkLst>
            <pc:docMk/>
            <pc:sldMk cId="0" sldId="266"/>
            <ac:spMk id="121" creationId="{F7BA47B6-238D-EF19-31A8-7B624AAA8C8E}"/>
          </ac:spMkLst>
        </pc:spChg>
        <pc:spChg chg="add mod">
          <ac:chgData name="Paula Vázquez-Valero" userId="3a0e46d7-2099-40af-a155-aa45b68bfff3" providerId="ADAL" clId="{0FC48244-EF84-4FF8-8D30-8F8797260400}" dt="2022-07-01T09:50:20.697" v="2244" actId="1076"/>
          <ac:spMkLst>
            <pc:docMk/>
            <pc:sldMk cId="0" sldId="266"/>
            <ac:spMk id="122" creationId="{EC2385BB-20B9-D6D9-79B8-02D3D2A59C76}"/>
          </ac:spMkLst>
        </pc:spChg>
        <pc:spChg chg="del">
          <ac:chgData name="Paula Vázquez-Valero" userId="3a0e46d7-2099-40af-a155-aa45b68bfff3" providerId="ADAL" clId="{0FC48244-EF84-4FF8-8D30-8F8797260400}" dt="2022-07-01T09:34:42.148" v="1371" actId="478"/>
          <ac:spMkLst>
            <pc:docMk/>
            <pc:sldMk cId="0" sldId="266"/>
            <ac:spMk id="138" creationId="{7C52DEE0-F2FE-446D-86D8-D8EE5B153C96}"/>
          </ac:spMkLst>
        </pc:spChg>
        <pc:spChg chg="del">
          <ac:chgData name="Paula Vázquez-Valero" userId="3a0e46d7-2099-40af-a155-aa45b68bfff3" providerId="ADAL" clId="{0FC48244-EF84-4FF8-8D30-8F8797260400}" dt="2022-07-01T09:34:42.148" v="1371" actId="478"/>
          <ac:spMkLst>
            <pc:docMk/>
            <pc:sldMk cId="0" sldId="266"/>
            <ac:spMk id="156" creationId="{9EDB51A6-DD51-43A6-BB4E-AE3B890F3E8D}"/>
          </ac:spMkLst>
        </pc:spChg>
        <pc:spChg chg="del">
          <ac:chgData name="Paula Vázquez-Valero" userId="3a0e46d7-2099-40af-a155-aa45b68bfff3" providerId="ADAL" clId="{0FC48244-EF84-4FF8-8D30-8F8797260400}" dt="2022-07-01T09:34:42.148" v="1371" actId="478"/>
          <ac:spMkLst>
            <pc:docMk/>
            <pc:sldMk cId="0" sldId="266"/>
            <ac:spMk id="157" creationId="{8D3F57F6-FBCE-43D3-B089-3C05F51825FA}"/>
          </ac:spMkLst>
        </pc:spChg>
        <pc:spChg chg="del">
          <ac:chgData name="Paula Vázquez-Valero" userId="3a0e46d7-2099-40af-a155-aa45b68bfff3" providerId="ADAL" clId="{0FC48244-EF84-4FF8-8D30-8F8797260400}" dt="2022-07-01T09:34:42.148" v="1371" actId="478"/>
          <ac:spMkLst>
            <pc:docMk/>
            <pc:sldMk cId="0" sldId="266"/>
            <ac:spMk id="158" creationId="{7CCC0705-9CE5-4D6B-879F-C58BDCE1EF1A}"/>
          </ac:spMkLst>
        </pc:spChg>
        <pc:spChg chg="del">
          <ac:chgData name="Paula Vázquez-Valero" userId="3a0e46d7-2099-40af-a155-aa45b68bfff3" providerId="ADAL" clId="{0FC48244-EF84-4FF8-8D30-8F8797260400}" dt="2022-07-01T09:34:42.148" v="1371" actId="478"/>
          <ac:spMkLst>
            <pc:docMk/>
            <pc:sldMk cId="0" sldId="266"/>
            <ac:spMk id="160" creationId="{8E2B42CC-C8C2-41EA-AF9F-AEF7FE191ACE}"/>
          </ac:spMkLst>
        </pc:spChg>
        <pc:spChg chg="del">
          <ac:chgData name="Paula Vázquez-Valero" userId="3a0e46d7-2099-40af-a155-aa45b68bfff3" providerId="ADAL" clId="{0FC48244-EF84-4FF8-8D30-8F8797260400}" dt="2022-07-01T09:34:42.148" v="1371" actId="478"/>
          <ac:spMkLst>
            <pc:docMk/>
            <pc:sldMk cId="0" sldId="266"/>
            <ac:spMk id="162" creationId="{FEB73842-3A42-41C5-A1B0-B2B1DF6D047A}"/>
          </ac:spMkLst>
        </pc:spChg>
        <pc:spChg chg="del">
          <ac:chgData name="Paula Vázquez-Valero" userId="3a0e46d7-2099-40af-a155-aa45b68bfff3" providerId="ADAL" clId="{0FC48244-EF84-4FF8-8D30-8F8797260400}" dt="2022-07-01T09:34:42.148" v="1371" actId="478"/>
          <ac:spMkLst>
            <pc:docMk/>
            <pc:sldMk cId="0" sldId="266"/>
            <ac:spMk id="164" creationId="{DCFE0F37-670C-4FD5-B52C-4DAC8885C249}"/>
          </ac:spMkLst>
        </pc:spChg>
        <pc:spChg chg="del">
          <ac:chgData name="Paula Vázquez-Valero" userId="3a0e46d7-2099-40af-a155-aa45b68bfff3" providerId="ADAL" clId="{0FC48244-EF84-4FF8-8D30-8F8797260400}" dt="2022-07-01T09:34:42.148" v="1371" actId="478"/>
          <ac:spMkLst>
            <pc:docMk/>
            <pc:sldMk cId="0" sldId="266"/>
            <ac:spMk id="166" creationId="{1151E009-15F4-408E-B1AC-02CDA1BB5605}"/>
          </ac:spMkLst>
        </pc:spChg>
        <pc:spChg chg="del">
          <ac:chgData name="Paula Vázquez-Valero" userId="3a0e46d7-2099-40af-a155-aa45b68bfff3" providerId="ADAL" clId="{0FC48244-EF84-4FF8-8D30-8F8797260400}" dt="2022-07-01T09:34:42.148" v="1371" actId="478"/>
          <ac:spMkLst>
            <pc:docMk/>
            <pc:sldMk cId="0" sldId="266"/>
            <ac:spMk id="168" creationId="{0A279D45-5600-44E2-A0A6-6A33047823A3}"/>
          </ac:spMkLst>
        </pc:spChg>
        <pc:spChg chg="del">
          <ac:chgData name="Paula Vázquez-Valero" userId="3a0e46d7-2099-40af-a155-aa45b68bfff3" providerId="ADAL" clId="{0FC48244-EF84-4FF8-8D30-8F8797260400}" dt="2022-07-01T09:34:42.148" v="1371" actId="478"/>
          <ac:spMkLst>
            <pc:docMk/>
            <pc:sldMk cId="0" sldId="266"/>
            <ac:spMk id="177" creationId="{9D35738D-86D6-41B4-B3A0-56AB3E544CB2}"/>
          </ac:spMkLst>
        </pc:spChg>
        <pc:spChg chg="del">
          <ac:chgData name="Paula Vázquez-Valero" userId="3a0e46d7-2099-40af-a155-aa45b68bfff3" providerId="ADAL" clId="{0FC48244-EF84-4FF8-8D30-8F8797260400}" dt="2022-07-01T09:34:42.148" v="1371" actId="478"/>
          <ac:spMkLst>
            <pc:docMk/>
            <pc:sldMk cId="0" sldId="266"/>
            <ac:spMk id="179" creationId="{DD1221E4-91FC-410E-B44C-605B7E87635D}"/>
          </ac:spMkLst>
        </pc:spChg>
        <pc:spChg chg="del">
          <ac:chgData name="Paula Vázquez-Valero" userId="3a0e46d7-2099-40af-a155-aa45b68bfff3" providerId="ADAL" clId="{0FC48244-EF84-4FF8-8D30-8F8797260400}" dt="2022-07-01T09:34:42.148" v="1371" actId="478"/>
          <ac:spMkLst>
            <pc:docMk/>
            <pc:sldMk cId="0" sldId="266"/>
            <ac:spMk id="180" creationId="{B43CD87D-C200-4B56-9BB9-EF8BFA85A5B1}"/>
          </ac:spMkLst>
        </pc:spChg>
        <pc:spChg chg="del">
          <ac:chgData name="Paula Vázquez-Valero" userId="3a0e46d7-2099-40af-a155-aa45b68bfff3" providerId="ADAL" clId="{0FC48244-EF84-4FF8-8D30-8F8797260400}" dt="2022-07-01T09:34:42.148" v="1371" actId="478"/>
          <ac:spMkLst>
            <pc:docMk/>
            <pc:sldMk cId="0" sldId="266"/>
            <ac:spMk id="181" creationId="{522C7B32-793D-4611-99FD-A3799C2A9239}"/>
          </ac:spMkLst>
        </pc:spChg>
        <pc:spChg chg="del">
          <ac:chgData name="Paula Vázquez-Valero" userId="3a0e46d7-2099-40af-a155-aa45b68bfff3" providerId="ADAL" clId="{0FC48244-EF84-4FF8-8D30-8F8797260400}" dt="2022-07-01T09:34:42.148" v="1371" actId="478"/>
          <ac:spMkLst>
            <pc:docMk/>
            <pc:sldMk cId="0" sldId="266"/>
            <ac:spMk id="182" creationId="{99A5A25A-7C81-4CF4-912F-B4DDE1B18693}"/>
          </ac:spMkLst>
        </pc:spChg>
        <pc:spChg chg="del">
          <ac:chgData name="Paula Vázquez-Valero" userId="3a0e46d7-2099-40af-a155-aa45b68bfff3" providerId="ADAL" clId="{0FC48244-EF84-4FF8-8D30-8F8797260400}" dt="2022-07-01T09:34:42.148" v="1371" actId="478"/>
          <ac:spMkLst>
            <pc:docMk/>
            <pc:sldMk cId="0" sldId="266"/>
            <ac:spMk id="210" creationId="{5EC00F48-714D-44A4-988E-A1AD24F209FC}"/>
          </ac:spMkLst>
        </pc:spChg>
        <pc:grpChg chg="del">
          <ac:chgData name="Paula Vázquez-Valero" userId="3a0e46d7-2099-40af-a155-aa45b68bfff3" providerId="ADAL" clId="{0FC48244-EF84-4FF8-8D30-8F8797260400}" dt="2022-07-01T09:34:42.148" v="1371" actId="478"/>
          <ac:grpSpMkLst>
            <pc:docMk/>
            <pc:sldMk cId="0" sldId="266"/>
            <ac:grpSpMk id="9" creationId="{CF90E68C-24CA-42BA-B7C9-AD1635D13CFA}"/>
          </ac:grpSpMkLst>
        </pc:grpChg>
        <pc:graphicFrameChg chg="del">
          <ac:chgData name="Paula Vázquez-Valero" userId="3a0e46d7-2099-40af-a155-aa45b68bfff3" providerId="ADAL" clId="{0FC48244-EF84-4FF8-8D30-8F8797260400}" dt="2022-07-01T09:34:42.148" v="1371" actId="478"/>
          <ac:graphicFrameMkLst>
            <pc:docMk/>
            <pc:sldMk cId="0" sldId="266"/>
            <ac:graphicFrameMk id="5" creationId="{9EFC7422-D239-AAFA-547D-783E2BDB2DA8}"/>
          </ac:graphicFrameMkLst>
        </pc:graphicFrameChg>
        <pc:graphicFrameChg chg="add del mod">
          <ac:chgData name="Paula Vázquez-Valero" userId="3a0e46d7-2099-40af-a155-aa45b68bfff3" providerId="ADAL" clId="{0FC48244-EF84-4FF8-8D30-8F8797260400}" dt="2022-07-01T09:43:11.419" v="1732" actId="21"/>
          <ac:graphicFrameMkLst>
            <pc:docMk/>
            <pc:sldMk cId="0" sldId="266"/>
            <ac:graphicFrameMk id="49" creationId="{18BE507F-CBCD-9D1B-BE12-1992F8152F9A}"/>
          </ac:graphicFrameMkLst>
        </pc:graphicFrameChg>
        <pc:graphicFrameChg chg="add mod ord modGraphic">
          <ac:chgData name="Paula Vázquez-Valero" userId="3a0e46d7-2099-40af-a155-aa45b68bfff3" providerId="ADAL" clId="{0FC48244-EF84-4FF8-8D30-8F8797260400}" dt="2022-07-01T09:46:30.360" v="1886" actId="167"/>
          <ac:graphicFrameMkLst>
            <pc:docMk/>
            <pc:sldMk cId="0" sldId="266"/>
            <ac:graphicFrameMk id="61" creationId="{28066E4B-C3D3-208F-F8BD-FB54A2FFFB75}"/>
          </ac:graphicFrameMkLst>
        </pc:graphicFrameChg>
        <pc:graphicFrameChg chg="add mod ord modGraphic">
          <ac:chgData name="Paula Vázquez-Valero" userId="3a0e46d7-2099-40af-a155-aa45b68bfff3" providerId="ADAL" clId="{0FC48244-EF84-4FF8-8D30-8F8797260400}" dt="2022-07-01T09:46:54.300" v="1912" actId="20577"/>
          <ac:graphicFrameMkLst>
            <pc:docMk/>
            <pc:sldMk cId="0" sldId="266"/>
            <ac:graphicFrameMk id="62" creationId="{8EA99420-A969-82F5-0B9A-D6CDAE374E3F}"/>
          </ac:graphicFrameMkLst>
        </pc:graphicFrameChg>
        <pc:graphicFrameChg chg="add mod ord modGraphic">
          <ac:chgData name="Paula Vázquez-Valero" userId="3a0e46d7-2099-40af-a155-aa45b68bfff3" providerId="ADAL" clId="{0FC48244-EF84-4FF8-8D30-8F8797260400}" dt="2022-07-01T09:47:15.953" v="1973" actId="20577"/>
          <ac:graphicFrameMkLst>
            <pc:docMk/>
            <pc:sldMk cId="0" sldId="266"/>
            <ac:graphicFrameMk id="63" creationId="{DD801D17-3D2C-C14D-31C5-69DE7D7F021B}"/>
          </ac:graphicFrameMkLst>
        </pc:graphicFrameChg>
        <pc:graphicFrameChg chg="add mod ord modGraphic">
          <ac:chgData name="Paula Vázquez-Valero" userId="3a0e46d7-2099-40af-a155-aa45b68bfff3" providerId="ADAL" clId="{0FC48244-EF84-4FF8-8D30-8F8797260400}" dt="2022-07-01T09:47:53.141" v="2002" actId="20577"/>
          <ac:graphicFrameMkLst>
            <pc:docMk/>
            <pc:sldMk cId="0" sldId="266"/>
            <ac:graphicFrameMk id="64" creationId="{D307D3B7-1EAE-D9C7-14F5-EC24E95B6DA6}"/>
          </ac:graphicFrameMkLst>
        </pc:graphicFrameChg>
        <pc:graphicFrameChg chg="add mod ord modGraphic">
          <ac:chgData name="Paula Vázquez-Valero" userId="3a0e46d7-2099-40af-a155-aa45b68bfff3" providerId="ADAL" clId="{0FC48244-EF84-4FF8-8D30-8F8797260400}" dt="2022-07-01T09:48:09.058" v="2024" actId="20577"/>
          <ac:graphicFrameMkLst>
            <pc:docMk/>
            <pc:sldMk cId="0" sldId="266"/>
            <ac:graphicFrameMk id="65" creationId="{B70C035A-3EB4-BA3B-D118-D40D0538F51C}"/>
          </ac:graphicFrameMkLst>
        </pc:graphicFrameChg>
        <pc:graphicFrameChg chg="add mod ord modGraphic">
          <ac:chgData name="Paula Vázquez-Valero" userId="3a0e46d7-2099-40af-a155-aa45b68bfff3" providerId="ADAL" clId="{0FC48244-EF84-4FF8-8D30-8F8797260400}" dt="2022-07-01T09:47:33.933" v="1988" actId="1076"/>
          <ac:graphicFrameMkLst>
            <pc:docMk/>
            <pc:sldMk cId="0" sldId="266"/>
            <ac:graphicFrameMk id="66" creationId="{F499CAE1-10C6-15D1-FB40-2B3A9E5D4A7F}"/>
          </ac:graphicFrameMkLst>
        </pc:graphicFrameChg>
        <pc:graphicFrameChg chg="add mod modGraphic">
          <ac:chgData name="Paula Vázquez-Valero" userId="3a0e46d7-2099-40af-a155-aa45b68bfff3" providerId="ADAL" clId="{0FC48244-EF84-4FF8-8D30-8F8797260400}" dt="2022-07-01T09:50:11.368" v="2228" actId="20577"/>
          <ac:graphicFrameMkLst>
            <pc:docMk/>
            <pc:sldMk cId="0" sldId="266"/>
            <ac:graphicFrameMk id="68" creationId="{6BD60707-D4E9-F60F-94DB-6EC8A16B1BAB}"/>
          </ac:graphicFrameMkLst>
        </pc:graphicFrameChg>
        <pc:graphicFrameChg chg="add del mod">
          <ac:chgData name="Paula Vázquez-Valero" userId="3a0e46d7-2099-40af-a155-aa45b68bfff3" providerId="ADAL" clId="{0FC48244-EF84-4FF8-8D30-8F8797260400}" dt="2022-07-01T09:43:54.203" v="1765" actId="478"/>
          <ac:graphicFrameMkLst>
            <pc:docMk/>
            <pc:sldMk cId="0" sldId="266"/>
            <ac:graphicFrameMk id="76" creationId="{2C948DAE-BA75-FF65-CF84-801182F1FF3C}"/>
          </ac:graphicFrameMkLst>
        </pc:graphicFrameChg>
        <pc:graphicFrameChg chg="add del mod">
          <ac:chgData name="Paula Vázquez-Valero" userId="3a0e46d7-2099-40af-a155-aa45b68bfff3" providerId="ADAL" clId="{0FC48244-EF84-4FF8-8D30-8F8797260400}" dt="2022-07-01T09:43:54.203" v="1765" actId="478"/>
          <ac:graphicFrameMkLst>
            <pc:docMk/>
            <pc:sldMk cId="0" sldId="266"/>
            <ac:graphicFrameMk id="77" creationId="{C956555D-5F91-786B-6287-4F5CD0908210}"/>
          </ac:graphicFrameMkLst>
        </pc:graphicFrameChg>
        <pc:graphicFrameChg chg="add del mod">
          <ac:chgData name="Paula Vázquez-Valero" userId="3a0e46d7-2099-40af-a155-aa45b68bfff3" providerId="ADAL" clId="{0FC48244-EF84-4FF8-8D30-8F8797260400}" dt="2022-07-01T09:43:54.203" v="1765" actId="478"/>
          <ac:graphicFrameMkLst>
            <pc:docMk/>
            <pc:sldMk cId="0" sldId="266"/>
            <ac:graphicFrameMk id="78" creationId="{BCC89B6C-5C79-0D84-25CD-56ADC36C654E}"/>
          </ac:graphicFrameMkLst>
        </pc:graphicFrameChg>
        <pc:graphicFrameChg chg="add del mod">
          <ac:chgData name="Paula Vázquez-Valero" userId="3a0e46d7-2099-40af-a155-aa45b68bfff3" providerId="ADAL" clId="{0FC48244-EF84-4FF8-8D30-8F8797260400}" dt="2022-07-01T09:43:54.203" v="1765" actId="478"/>
          <ac:graphicFrameMkLst>
            <pc:docMk/>
            <pc:sldMk cId="0" sldId="266"/>
            <ac:graphicFrameMk id="79" creationId="{F7ABE385-329D-503B-BA4B-17C86A185F32}"/>
          </ac:graphicFrameMkLst>
        </pc:graphicFrameChg>
        <pc:graphicFrameChg chg="add del mod">
          <ac:chgData name="Paula Vázquez-Valero" userId="3a0e46d7-2099-40af-a155-aa45b68bfff3" providerId="ADAL" clId="{0FC48244-EF84-4FF8-8D30-8F8797260400}" dt="2022-07-01T09:43:54.203" v="1765" actId="478"/>
          <ac:graphicFrameMkLst>
            <pc:docMk/>
            <pc:sldMk cId="0" sldId="266"/>
            <ac:graphicFrameMk id="80" creationId="{CA1FDFD5-C656-C631-B21E-537D97762CF3}"/>
          </ac:graphicFrameMkLst>
        </pc:graphicFrameChg>
        <pc:graphicFrameChg chg="add mod ord modGraphic">
          <ac:chgData name="Paula Vázquez-Valero" userId="3a0e46d7-2099-40af-a155-aa45b68bfff3" providerId="ADAL" clId="{0FC48244-EF84-4FF8-8D30-8F8797260400}" dt="2022-07-01T09:44:30.557" v="1782" actId="167"/>
          <ac:graphicFrameMkLst>
            <pc:docMk/>
            <pc:sldMk cId="0" sldId="266"/>
            <ac:graphicFrameMk id="111" creationId="{2D11B07A-EF90-FC59-98B0-856D562C9254}"/>
          </ac:graphicFrameMkLst>
        </pc:graphicFrameChg>
        <pc:graphicFrameChg chg="add del mod modGraphic">
          <ac:chgData name="Paula Vázquez-Valero" userId="3a0e46d7-2099-40af-a155-aa45b68bfff3" providerId="ADAL" clId="{0FC48244-EF84-4FF8-8D30-8F8797260400}" dt="2022-07-01T09:44:02.245" v="1773"/>
          <ac:graphicFrameMkLst>
            <pc:docMk/>
            <pc:sldMk cId="0" sldId="266"/>
            <ac:graphicFrameMk id="112" creationId="{2396C7D2-B769-DC1A-B79C-0E95579BAFD4}"/>
          </ac:graphicFrameMkLst>
        </pc:graphicFrameChg>
        <pc:graphicFrameChg chg="add del mod">
          <ac:chgData name="Paula Vázquez-Valero" userId="3a0e46d7-2099-40af-a155-aa45b68bfff3" providerId="ADAL" clId="{0FC48244-EF84-4FF8-8D30-8F8797260400}" dt="2022-07-01T09:44:01.213" v="1772"/>
          <ac:graphicFrameMkLst>
            <pc:docMk/>
            <pc:sldMk cId="0" sldId="266"/>
            <ac:graphicFrameMk id="113" creationId="{0D2EA314-D812-65E1-FC84-37BB32C62ABA}"/>
          </ac:graphicFrameMkLst>
        </pc:graphicFrameChg>
        <pc:graphicFrameChg chg="add mod ord">
          <ac:chgData name="Paula Vázquez-Valero" userId="3a0e46d7-2099-40af-a155-aa45b68bfff3" providerId="ADAL" clId="{0FC48244-EF84-4FF8-8D30-8F8797260400}" dt="2022-07-01T09:44:30.557" v="1782" actId="167"/>
          <ac:graphicFrameMkLst>
            <pc:docMk/>
            <pc:sldMk cId="0" sldId="266"/>
            <ac:graphicFrameMk id="114" creationId="{4672D57D-0B66-AD5B-4454-44165A9407AA}"/>
          </ac:graphicFrameMkLst>
        </pc:graphicFrameChg>
        <pc:graphicFrameChg chg="add mod ord">
          <ac:chgData name="Paula Vázquez-Valero" userId="3a0e46d7-2099-40af-a155-aa45b68bfff3" providerId="ADAL" clId="{0FC48244-EF84-4FF8-8D30-8F8797260400}" dt="2022-07-01T09:44:30.557" v="1782" actId="167"/>
          <ac:graphicFrameMkLst>
            <pc:docMk/>
            <pc:sldMk cId="0" sldId="266"/>
            <ac:graphicFrameMk id="115" creationId="{1C8DF565-84B7-7332-2A77-C6DB0357D98F}"/>
          </ac:graphicFrameMkLst>
        </pc:graphicFrameChg>
        <pc:graphicFrameChg chg="add mod ord">
          <ac:chgData name="Paula Vázquez-Valero" userId="3a0e46d7-2099-40af-a155-aa45b68bfff3" providerId="ADAL" clId="{0FC48244-EF84-4FF8-8D30-8F8797260400}" dt="2022-07-01T09:44:30.557" v="1782" actId="167"/>
          <ac:graphicFrameMkLst>
            <pc:docMk/>
            <pc:sldMk cId="0" sldId="266"/>
            <ac:graphicFrameMk id="116" creationId="{51F1B688-34C1-AD37-E247-E1975CB9EC0E}"/>
          </ac:graphicFrameMkLst>
        </pc:graphicFrameChg>
        <pc:graphicFrameChg chg="add mod ord">
          <ac:chgData name="Paula Vázquez-Valero" userId="3a0e46d7-2099-40af-a155-aa45b68bfff3" providerId="ADAL" clId="{0FC48244-EF84-4FF8-8D30-8F8797260400}" dt="2022-07-01T09:44:30.557" v="1782" actId="167"/>
          <ac:graphicFrameMkLst>
            <pc:docMk/>
            <pc:sldMk cId="0" sldId="266"/>
            <ac:graphicFrameMk id="117" creationId="{71AE18BE-3039-7681-F514-C4773196E8BA}"/>
          </ac:graphicFrameMkLst>
        </pc:graphicFrameChg>
        <pc:graphicFrameChg chg="add mod ord">
          <ac:chgData name="Paula Vázquez-Valero" userId="3a0e46d7-2099-40af-a155-aa45b68bfff3" providerId="ADAL" clId="{0FC48244-EF84-4FF8-8D30-8F8797260400}" dt="2022-07-01T09:44:30.557" v="1782" actId="167"/>
          <ac:graphicFrameMkLst>
            <pc:docMk/>
            <pc:sldMk cId="0" sldId="266"/>
            <ac:graphicFrameMk id="118" creationId="{2D0467AB-DACF-0C23-6A44-7C34F62880D4}"/>
          </ac:graphicFrameMkLst>
        </pc:graphicFrameChg>
        <pc:picChg chg="add mod">
          <ac:chgData name="Paula Vázquez-Valero" userId="3a0e46d7-2099-40af-a155-aa45b68bfff3" providerId="ADAL" clId="{0FC48244-EF84-4FF8-8D30-8F8797260400}" dt="2022-07-01T09:34:42.478" v="1372"/>
          <ac:picMkLst>
            <pc:docMk/>
            <pc:sldMk cId="0" sldId="266"/>
            <ac:picMk id="50" creationId="{C734F4AB-E475-4DAF-1D63-4C258B6E8F3B}"/>
          </ac:picMkLst>
        </pc:picChg>
        <pc:picChg chg="add mod">
          <ac:chgData name="Paula Vázquez-Valero" userId="3a0e46d7-2099-40af-a155-aa45b68bfff3" providerId="ADAL" clId="{0FC48244-EF84-4FF8-8D30-8F8797260400}" dt="2022-07-01T09:34:42.478" v="1372"/>
          <ac:picMkLst>
            <pc:docMk/>
            <pc:sldMk cId="0" sldId="266"/>
            <ac:picMk id="99" creationId="{3B152A3B-E485-B171-78CA-4FF2BC1509BC}"/>
          </ac:picMkLst>
        </pc:picChg>
        <pc:picChg chg="add mod">
          <ac:chgData name="Paula Vázquez-Valero" userId="3a0e46d7-2099-40af-a155-aa45b68bfff3" providerId="ADAL" clId="{0FC48244-EF84-4FF8-8D30-8F8797260400}" dt="2022-07-01T09:34:42.478" v="1372"/>
          <ac:picMkLst>
            <pc:docMk/>
            <pc:sldMk cId="0" sldId="266"/>
            <ac:picMk id="100" creationId="{9BA1CCF5-8E71-6BCD-4CB9-77AF1D25F957}"/>
          </ac:picMkLst>
        </pc:picChg>
        <pc:picChg chg="add mod">
          <ac:chgData name="Paula Vázquez-Valero" userId="3a0e46d7-2099-40af-a155-aa45b68bfff3" providerId="ADAL" clId="{0FC48244-EF84-4FF8-8D30-8F8797260400}" dt="2022-07-01T09:34:42.478" v="1372"/>
          <ac:picMkLst>
            <pc:docMk/>
            <pc:sldMk cId="0" sldId="266"/>
            <ac:picMk id="101" creationId="{4407D70B-97A3-CCDA-7F9D-72188218185B}"/>
          </ac:picMkLst>
        </pc:picChg>
        <pc:picChg chg="add mod">
          <ac:chgData name="Paula Vázquez-Valero" userId="3a0e46d7-2099-40af-a155-aa45b68bfff3" providerId="ADAL" clId="{0FC48244-EF84-4FF8-8D30-8F8797260400}" dt="2022-07-01T09:45:12.327" v="1792" actId="14100"/>
          <ac:picMkLst>
            <pc:docMk/>
            <pc:sldMk cId="0" sldId="266"/>
            <ac:picMk id="102" creationId="{75AC0E02-B212-5877-2FAB-D1DF84DA03B7}"/>
          </ac:picMkLst>
        </pc:picChg>
        <pc:picChg chg="add mod">
          <ac:chgData name="Paula Vázquez-Valero" userId="3a0e46d7-2099-40af-a155-aa45b68bfff3" providerId="ADAL" clId="{0FC48244-EF84-4FF8-8D30-8F8797260400}" dt="2022-07-01T09:34:42.478" v="1372"/>
          <ac:picMkLst>
            <pc:docMk/>
            <pc:sldMk cId="0" sldId="266"/>
            <ac:picMk id="103" creationId="{AF916E76-DA9A-8810-87F8-9A80ECA35226}"/>
          </ac:picMkLst>
        </pc:picChg>
        <pc:picChg chg="add del mod">
          <ac:chgData name="Paula Vázquez-Valero" userId="3a0e46d7-2099-40af-a155-aa45b68bfff3" providerId="ADAL" clId="{0FC48244-EF84-4FF8-8D30-8F8797260400}" dt="2022-07-01T09:46:13.341" v="1879" actId="478"/>
          <ac:picMkLst>
            <pc:docMk/>
            <pc:sldMk cId="0" sldId="266"/>
            <ac:picMk id="104" creationId="{5DEA00FF-C522-172F-FA57-2A600D43593B}"/>
          </ac:picMkLst>
        </pc:picChg>
        <pc:picChg chg="add del mod">
          <ac:chgData name="Paula Vázquez-Valero" userId="3a0e46d7-2099-40af-a155-aa45b68bfff3" providerId="ADAL" clId="{0FC48244-EF84-4FF8-8D30-8F8797260400}" dt="2022-07-01T09:46:13.341" v="1879" actId="478"/>
          <ac:picMkLst>
            <pc:docMk/>
            <pc:sldMk cId="0" sldId="266"/>
            <ac:picMk id="105" creationId="{9504E37E-7A86-B061-45AE-E43D58CBF993}"/>
          </ac:picMkLst>
        </pc:picChg>
        <pc:picChg chg="add del mod">
          <ac:chgData name="Paula Vázquez-Valero" userId="3a0e46d7-2099-40af-a155-aa45b68bfff3" providerId="ADAL" clId="{0FC48244-EF84-4FF8-8D30-8F8797260400}" dt="2022-07-01T09:46:13.341" v="1879" actId="478"/>
          <ac:picMkLst>
            <pc:docMk/>
            <pc:sldMk cId="0" sldId="266"/>
            <ac:picMk id="106" creationId="{F37BED3E-E9AE-AE36-A22E-2A8BC58A88CB}"/>
          </ac:picMkLst>
        </pc:picChg>
        <pc:picChg chg="add del mod">
          <ac:chgData name="Paula Vázquez-Valero" userId="3a0e46d7-2099-40af-a155-aa45b68bfff3" providerId="ADAL" clId="{0FC48244-EF84-4FF8-8D30-8F8797260400}" dt="2022-07-01T09:46:13.341" v="1879" actId="478"/>
          <ac:picMkLst>
            <pc:docMk/>
            <pc:sldMk cId="0" sldId="266"/>
            <ac:picMk id="107" creationId="{6B442F7C-6BFD-4AEF-81E6-83F7ABBAFEC5}"/>
          </ac:picMkLst>
        </pc:picChg>
        <pc:picChg chg="add del mod">
          <ac:chgData name="Paula Vázquez-Valero" userId="3a0e46d7-2099-40af-a155-aa45b68bfff3" providerId="ADAL" clId="{0FC48244-EF84-4FF8-8D30-8F8797260400}" dt="2022-07-01T09:46:13.341" v="1879" actId="478"/>
          <ac:picMkLst>
            <pc:docMk/>
            <pc:sldMk cId="0" sldId="266"/>
            <ac:picMk id="108" creationId="{527FCE5C-0F47-76C9-0D1F-D4E8C7C7DA4D}"/>
          </ac:picMkLst>
        </pc:picChg>
        <pc:picChg chg="add del mod">
          <ac:chgData name="Paula Vázquez-Valero" userId="3a0e46d7-2099-40af-a155-aa45b68bfff3" providerId="ADAL" clId="{0FC48244-EF84-4FF8-8D30-8F8797260400}" dt="2022-07-01T09:46:13.341" v="1879" actId="478"/>
          <ac:picMkLst>
            <pc:docMk/>
            <pc:sldMk cId="0" sldId="266"/>
            <ac:picMk id="109" creationId="{61F49120-D344-6FFD-121C-43CD4DEF55CD}"/>
          </ac:picMkLst>
        </pc:picChg>
        <pc:picChg chg="del">
          <ac:chgData name="Paula Vázquez-Valero" userId="3a0e46d7-2099-40af-a155-aa45b68bfff3" providerId="ADAL" clId="{0FC48244-EF84-4FF8-8D30-8F8797260400}" dt="2022-07-01T09:34:42.148" v="1371" actId="478"/>
          <ac:picMkLst>
            <pc:docMk/>
            <pc:sldMk cId="0" sldId="266"/>
            <ac:picMk id="155" creationId="{E08FA80F-B4E1-4BA8-A882-F256F9D34675}"/>
          </ac:picMkLst>
        </pc:picChg>
        <pc:picChg chg="del">
          <ac:chgData name="Paula Vázquez-Valero" userId="3a0e46d7-2099-40af-a155-aa45b68bfff3" providerId="ADAL" clId="{0FC48244-EF84-4FF8-8D30-8F8797260400}" dt="2022-07-01T09:34:42.148" v="1371" actId="478"/>
          <ac:picMkLst>
            <pc:docMk/>
            <pc:sldMk cId="0" sldId="266"/>
            <ac:picMk id="159" creationId="{E47A00C2-B0AC-41FD-8E30-05718047A195}"/>
          </ac:picMkLst>
        </pc:picChg>
        <pc:picChg chg="del">
          <ac:chgData name="Paula Vázquez-Valero" userId="3a0e46d7-2099-40af-a155-aa45b68bfff3" providerId="ADAL" clId="{0FC48244-EF84-4FF8-8D30-8F8797260400}" dt="2022-07-01T09:34:42.148" v="1371" actId="478"/>
          <ac:picMkLst>
            <pc:docMk/>
            <pc:sldMk cId="0" sldId="266"/>
            <ac:picMk id="161" creationId="{65093E9A-E181-4BE4-8B53-BD606F961BA3}"/>
          </ac:picMkLst>
        </pc:picChg>
        <pc:picChg chg="del">
          <ac:chgData name="Paula Vázquez-Valero" userId="3a0e46d7-2099-40af-a155-aa45b68bfff3" providerId="ADAL" clId="{0FC48244-EF84-4FF8-8D30-8F8797260400}" dt="2022-07-01T09:34:42.148" v="1371" actId="478"/>
          <ac:picMkLst>
            <pc:docMk/>
            <pc:sldMk cId="0" sldId="266"/>
            <ac:picMk id="163" creationId="{9EB5EC2F-0339-4D32-9B54-2BEB4C51A56B}"/>
          </ac:picMkLst>
        </pc:picChg>
        <pc:picChg chg="del">
          <ac:chgData name="Paula Vázquez-Valero" userId="3a0e46d7-2099-40af-a155-aa45b68bfff3" providerId="ADAL" clId="{0FC48244-EF84-4FF8-8D30-8F8797260400}" dt="2022-07-01T09:34:42.148" v="1371" actId="478"/>
          <ac:picMkLst>
            <pc:docMk/>
            <pc:sldMk cId="0" sldId="266"/>
            <ac:picMk id="165" creationId="{C9BE47B5-8595-42D3-B8BA-D15E03B5A9FA}"/>
          </ac:picMkLst>
        </pc:picChg>
        <pc:picChg chg="del">
          <ac:chgData name="Paula Vázquez-Valero" userId="3a0e46d7-2099-40af-a155-aa45b68bfff3" providerId="ADAL" clId="{0FC48244-EF84-4FF8-8D30-8F8797260400}" dt="2022-07-01T09:34:42.148" v="1371" actId="478"/>
          <ac:picMkLst>
            <pc:docMk/>
            <pc:sldMk cId="0" sldId="266"/>
            <ac:picMk id="167" creationId="{9FE98632-C84C-448D-9712-E7C79754F061}"/>
          </ac:picMkLst>
        </pc:picChg>
      </pc:sldChg>
      <pc:sldChg chg="delSp add del mod delAnim">
        <pc:chgData name="Paula Vázquez-Valero" userId="3a0e46d7-2099-40af-a155-aa45b68bfff3" providerId="ADAL" clId="{0FC48244-EF84-4FF8-8D30-8F8797260400}" dt="2022-07-01T11:09:27.970" v="4741" actId="47"/>
        <pc:sldMkLst>
          <pc:docMk/>
          <pc:sldMk cId="0" sldId="286"/>
        </pc:sldMkLst>
        <pc:spChg chg="del">
          <ac:chgData name="Paula Vázquez-Valero" userId="3a0e46d7-2099-40af-a155-aa45b68bfff3" providerId="ADAL" clId="{0FC48244-EF84-4FF8-8D30-8F8797260400}" dt="2022-07-01T10:53:55.058" v="3972" actId="21"/>
          <ac:spMkLst>
            <pc:docMk/>
            <pc:sldMk cId="0" sldId="286"/>
            <ac:spMk id="6" creationId="{72796CAA-1DD2-4249-A7C3-2217E5DAC7AA}"/>
          </ac:spMkLst>
        </pc:spChg>
        <pc:spChg chg="del">
          <ac:chgData name="Paula Vázquez-Valero" userId="3a0e46d7-2099-40af-a155-aa45b68bfff3" providerId="ADAL" clId="{0FC48244-EF84-4FF8-8D30-8F8797260400}" dt="2022-07-01T10:53:55.058" v="3972" actId="21"/>
          <ac:spMkLst>
            <pc:docMk/>
            <pc:sldMk cId="0" sldId="286"/>
            <ac:spMk id="7" creationId="{7D03C9E3-105E-40AC-A2A3-A7F55F25956C}"/>
          </ac:spMkLst>
        </pc:spChg>
        <pc:spChg chg="del">
          <ac:chgData name="Paula Vázquez-Valero" userId="3a0e46d7-2099-40af-a155-aa45b68bfff3" providerId="ADAL" clId="{0FC48244-EF84-4FF8-8D30-8F8797260400}" dt="2022-07-01T10:53:55.058" v="3972" actId="21"/>
          <ac:spMkLst>
            <pc:docMk/>
            <pc:sldMk cId="0" sldId="286"/>
            <ac:spMk id="40" creationId="{9DA104BE-434A-452D-A14C-7533406AF52A}"/>
          </ac:spMkLst>
        </pc:spChg>
        <pc:spChg chg="del">
          <ac:chgData name="Paula Vázquez-Valero" userId="3a0e46d7-2099-40af-a155-aa45b68bfff3" providerId="ADAL" clId="{0FC48244-EF84-4FF8-8D30-8F8797260400}" dt="2022-07-01T10:53:55.058" v="3972" actId="21"/>
          <ac:spMkLst>
            <pc:docMk/>
            <pc:sldMk cId="0" sldId="286"/>
            <ac:spMk id="41" creationId="{9F3899C6-3F5A-4CDA-BCF6-EF465BE4E9E2}"/>
          </ac:spMkLst>
        </pc:spChg>
        <pc:spChg chg="del">
          <ac:chgData name="Paula Vázquez-Valero" userId="3a0e46d7-2099-40af-a155-aa45b68bfff3" providerId="ADAL" clId="{0FC48244-EF84-4FF8-8D30-8F8797260400}" dt="2022-07-01T10:53:55.058" v="3972" actId="21"/>
          <ac:spMkLst>
            <pc:docMk/>
            <pc:sldMk cId="0" sldId="286"/>
            <ac:spMk id="47" creationId="{9ED85707-821A-446B-868E-774A2EF995CE}"/>
          </ac:spMkLst>
        </pc:spChg>
        <pc:spChg chg="del">
          <ac:chgData name="Paula Vázquez-Valero" userId="3a0e46d7-2099-40af-a155-aa45b68bfff3" providerId="ADAL" clId="{0FC48244-EF84-4FF8-8D30-8F8797260400}" dt="2022-07-01T10:53:55.058" v="3972" actId="21"/>
          <ac:spMkLst>
            <pc:docMk/>
            <pc:sldMk cId="0" sldId="286"/>
            <ac:spMk id="50" creationId="{30BC6452-FE94-4F7D-A9BA-CC34C613C104}"/>
          </ac:spMkLst>
        </pc:spChg>
        <pc:spChg chg="del">
          <ac:chgData name="Paula Vázquez-Valero" userId="3a0e46d7-2099-40af-a155-aa45b68bfff3" providerId="ADAL" clId="{0FC48244-EF84-4FF8-8D30-8F8797260400}" dt="2022-07-01T10:53:55.058" v="3972" actId="21"/>
          <ac:spMkLst>
            <pc:docMk/>
            <pc:sldMk cId="0" sldId="286"/>
            <ac:spMk id="51" creationId="{CA997803-09DD-42C0-B5BC-ABAE0C4D61B2}"/>
          </ac:spMkLst>
        </pc:spChg>
        <pc:spChg chg="del">
          <ac:chgData name="Paula Vázquez-Valero" userId="3a0e46d7-2099-40af-a155-aa45b68bfff3" providerId="ADAL" clId="{0FC48244-EF84-4FF8-8D30-8F8797260400}" dt="2022-07-01T10:53:55.058" v="3972" actId="21"/>
          <ac:spMkLst>
            <pc:docMk/>
            <pc:sldMk cId="0" sldId="286"/>
            <ac:spMk id="52" creationId="{193106FD-BD42-4107-B3C2-DEFB9CC57F95}"/>
          </ac:spMkLst>
        </pc:spChg>
        <pc:spChg chg="del">
          <ac:chgData name="Paula Vázquez-Valero" userId="3a0e46d7-2099-40af-a155-aa45b68bfff3" providerId="ADAL" clId="{0FC48244-EF84-4FF8-8D30-8F8797260400}" dt="2022-07-01T10:53:55.058" v="3972" actId="21"/>
          <ac:spMkLst>
            <pc:docMk/>
            <pc:sldMk cId="0" sldId="286"/>
            <ac:spMk id="53" creationId="{D494452C-AA29-4273-9DEB-5F59DB18532E}"/>
          </ac:spMkLst>
        </pc:spChg>
        <pc:spChg chg="del">
          <ac:chgData name="Paula Vázquez-Valero" userId="3a0e46d7-2099-40af-a155-aa45b68bfff3" providerId="ADAL" clId="{0FC48244-EF84-4FF8-8D30-8F8797260400}" dt="2022-07-01T10:53:55.058" v="3972" actId="21"/>
          <ac:spMkLst>
            <pc:docMk/>
            <pc:sldMk cId="0" sldId="286"/>
            <ac:spMk id="54" creationId="{513B0387-533A-4146-8BB4-D9047A6D06BD}"/>
          </ac:spMkLst>
        </pc:spChg>
        <pc:spChg chg="del">
          <ac:chgData name="Paula Vázquez-Valero" userId="3a0e46d7-2099-40af-a155-aa45b68bfff3" providerId="ADAL" clId="{0FC48244-EF84-4FF8-8D30-8F8797260400}" dt="2022-07-01T10:53:55.058" v="3972" actId="21"/>
          <ac:spMkLst>
            <pc:docMk/>
            <pc:sldMk cId="0" sldId="286"/>
            <ac:spMk id="55" creationId="{5A2452C6-6A19-43EF-BF00-CF018118B6CA}"/>
          </ac:spMkLst>
        </pc:spChg>
        <pc:spChg chg="del">
          <ac:chgData name="Paula Vázquez-Valero" userId="3a0e46d7-2099-40af-a155-aa45b68bfff3" providerId="ADAL" clId="{0FC48244-EF84-4FF8-8D30-8F8797260400}" dt="2022-07-01T10:53:55.058" v="3972" actId="21"/>
          <ac:spMkLst>
            <pc:docMk/>
            <pc:sldMk cId="0" sldId="286"/>
            <ac:spMk id="56" creationId="{E376C16B-8045-470B-B953-9ADF0277D218}"/>
          </ac:spMkLst>
        </pc:spChg>
        <pc:spChg chg="del">
          <ac:chgData name="Paula Vázquez-Valero" userId="3a0e46d7-2099-40af-a155-aa45b68bfff3" providerId="ADAL" clId="{0FC48244-EF84-4FF8-8D30-8F8797260400}" dt="2022-07-01T10:53:55.058" v="3972" actId="21"/>
          <ac:spMkLst>
            <pc:docMk/>
            <pc:sldMk cId="0" sldId="286"/>
            <ac:spMk id="57" creationId="{E6D721E3-8130-45D6-BFB8-CBF0598ED8C3}"/>
          </ac:spMkLst>
        </pc:spChg>
        <pc:spChg chg="del">
          <ac:chgData name="Paula Vázquez-Valero" userId="3a0e46d7-2099-40af-a155-aa45b68bfff3" providerId="ADAL" clId="{0FC48244-EF84-4FF8-8D30-8F8797260400}" dt="2022-07-01T10:53:55.058" v="3972" actId="21"/>
          <ac:spMkLst>
            <pc:docMk/>
            <pc:sldMk cId="0" sldId="286"/>
            <ac:spMk id="58" creationId="{3F3020FA-B2DE-4528-867A-B91761B550DB}"/>
          </ac:spMkLst>
        </pc:spChg>
        <pc:spChg chg="del">
          <ac:chgData name="Paula Vázquez-Valero" userId="3a0e46d7-2099-40af-a155-aa45b68bfff3" providerId="ADAL" clId="{0FC48244-EF84-4FF8-8D30-8F8797260400}" dt="2022-07-01T10:53:55.058" v="3972" actId="21"/>
          <ac:spMkLst>
            <pc:docMk/>
            <pc:sldMk cId="0" sldId="286"/>
            <ac:spMk id="59" creationId="{5C1000E9-03F3-4F1A-9273-5621296BF3DD}"/>
          </ac:spMkLst>
        </pc:spChg>
        <pc:spChg chg="del">
          <ac:chgData name="Paula Vázquez-Valero" userId="3a0e46d7-2099-40af-a155-aa45b68bfff3" providerId="ADAL" clId="{0FC48244-EF84-4FF8-8D30-8F8797260400}" dt="2022-07-01T10:53:55.058" v="3972" actId="21"/>
          <ac:spMkLst>
            <pc:docMk/>
            <pc:sldMk cId="0" sldId="286"/>
            <ac:spMk id="60" creationId="{09C898CD-A5BE-425B-A272-A1658F0698EE}"/>
          </ac:spMkLst>
        </pc:spChg>
        <pc:spChg chg="del">
          <ac:chgData name="Paula Vázquez-Valero" userId="3a0e46d7-2099-40af-a155-aa45b68bfff3" providerId="ADAL" clId="{0FC48244-EF84-4FF8-8D30-8F8797260400}" dt="2022-07-01T10:53:55.058" v="3972" actId="21"/>
          <ac:spMkLst>
            <pc:docMk/>
            <pc:sldMk cId="0" sldId="286"/>
            <ac:spMk id="61" creationId="{28C38EC5-8C8B-43F5-93BD-EB2D8DDA9F99}"/>
          </ac:spMkLst>
        </pc:spChg>
        <pc:spChg chg="del">
          <ac:chgData name="Paula Vázquez-Valero" userId="3a0e46d7-2099-40af-a155-aa45b68bfff3" providerId="ADAL" clId="{0FC48244-EF84-4FF8-8D30-8F8797260400}" dt="2022-07-01T10:53:55.058" v="3972" actId="21"/>
          <ac:spMkLst>
            <pc:docMk/>
            <pc:sldMk cId="0" sldId="286"/>
            <ac:spMk id="63" creationId="{59B8513E-9BD0-4CF0-846F-94F1B0F3F0DB}"/>
          </ac:spMkLst>
        </pc:spChg>
        <pc:spChg chg="del">
          <ac:chgData name="Paula Vázquez-Valero" userId="3a0e46d7-2099-40af-a155-aa45b68bfff3" providerId="ADAL" clId="{0FC48244-EF84-4FF8-8D30-8F8797260400}" dt="2022-07-01T10:53:55.058" v="3972" actId="21"/>
          <ac:spMkLst>
            <pc:docMk/>
            <pc:sldMk cId="0" sldId="286"/>
            <ac:spMk id="64" creationId="{36C3E909-DA5C-4FB6-A604-AF16463E4D5B}"/>
          </ac:spMkLst>
        </pc:spChg>
        <pc:spChg chg="del">
          <ac:chgData name="Paula Vázquez-Valero" userId="3a0e46d7-2099-40af-a155-aa45b68bfff3" providerId="ADAL" clId="{0FC48244-EF84-4FF8-8D30-8F8797260400}" dt="2022-07-01T10:53:55.058" v="3972" actId="21"/>
          <ac:spMkLst>
            <pc:docMk/>
            <pc:sldMk cId="0" sldId="286"/>
            <ac:spMk id="65" creationId="{84F65E75-3C85-4FDF-97A2-06EAB70BA21E}"/>
          </ac:spMkLst>
        </pc:spChg>
        <pc:spChg chg="del">
          <ac:chgData name="Paula Vázquez-Valero" userId="3a0e46d7-2099-40af-a155-aa45b68bfff3" providerId="ADAL" clId="{0FC48244-EF84-4FF8-8D30-8F8797260400}" dt="2022-07-01T10:53:55.058" v="3972" actId="21"/>
          <ac:spMkLst>
            <pc:docMk/>
            <pc:sldMk cId="0" sldId="286"/>
            <ac:spMk id="433" creationId="{00000000-0000-0000-0000-000000000000}"/>
          </ac:spMkLst>
        </pc:spChg>
        <pc:spChg chg="del">
          <ac:chgData name="Paula Vázquez-Valero" userId="3a0e46d7-2099-40af-a155-aa45b68bfff3" providerId="ADAL" clId="{0FC48244-EF84-4FF8-8D30-8F8797260400}" dt="2022-07-01T10:53:55.058" v="3972" actId="21"/>
          <ac:spMkLst>
            <pc:docMk/>
            <pc:sldMk cId="0" sldId="286"/>
            <ac:spMk id="434" creationId="{00000000-0000-0000-0000-000000000000}"/>
          </ac:spMkLst>
        </pc:spChg>
        <pc:spChg chg="del">
          <ac:chgData name="Paula Vázquez-Valero" userId="3a0e46d7-2099-40af-a155-aa45b68bfff3" providerId="ADAL" clId="{0FC48244-EF84-4FF8-8D30-8F8797260400}" dt="2022-07-01T10:53:55.058" v="3972" actId="21"/>
          <ac:spMkLst>
            <pc:docMk/>
            <pc:sldMk cId="0" sldId="286"/>
            <ac:spMk id="435" creationId="{00000000-0000-0000-0000-000000000000}"/>
          </ac:spMkLst>
        </pc:spChg>
        <pc:grpChg chg="del">
          <ac:chgData name="Paula Vázquez-Valero" userId="3a0e46d7-2099-40af-a155-aa45b68bfff3" providerId="ADAL" clId="{0FC48244-EF84-4FF8-8D30-8F8797260400}" dt="2022-07-01T10:53:55.058" v="3972" actId="21"/>
          <ac:grpSpMkLst>
            <pc:docMk/>
            <pc:sldMk cId="0" sldId="286"/>
            <ac:grpSpMk id="9" creationId="{BD1BA36D-5792-4AFB-9954-D467EAAFA422}"/>
          </ac:grpSpMkLst>
        </pc:grpChg>
        <pc:grpChg chg="del">
          <ac:chgData name="Paula Vázquez-Valero" userId="3a0e46d7-2099-40af-a155-aa45b68bfff3" providerId="ADAL" clId="{0FC48244-EF84-4FF8-8D30-8F8797260400}" dt="2022-07-01T10:53:55.058" v="3972" actId="21"/>
          <ac:grpSpMkLst>
            <pc:docMk/>
            <pc:sldMk cId="0" sldId="286"/>
            <ac:grpSpMk id="69" creationId="{AA276C5B-D2D0-4FD8-A329-5A37F4C0DEBD}"/>
          </ac:grpSpMkLst>
        </pc:grpChg>
        <pc:grpChg chg="del">
          <ac:chgData name="Paula Vázquez-Valero" userId="3a0e46d7-2099-40af-a155-aa45b68bfff3" providerId="ADAL" clId="{0FC48244-EF84-4FF8-8D30-8F8797260400}" dt="2022-07-01T10:53:55.058" v="3972" actId="21"/>
          <ac:grpSpMkLst>
            <pc:docMk/>
            <pc:sldMk cId="0" sldId="286"/>
            <ac:grpSpMk id="72" creationId="{7F8D6711-2C08-4FF7-926E-E5812E4BC07B}"/>
          </ac:grpSpMkLst>
        </pc:grpChg>
        <pc:grpChg chg="del">
          <ac:chgData name="Paula Vázquez-Valero" userId="3a0e46d7-2099-40af-a155-aa45b68bfff3" providerId="ADAL" clId="{0FC48244-EF84-4FF8-8D30-8F8797260400}" dt="2022-07-01T10:53:55.058" v="3972" actId="21"/>
          <ac:grpSpMkLst>
            <pc:docMk/>
            <pc:sldMk cId="0" sldId="286"/>
            <ac:grpSpMk id="75" creationId="{BC21407B-C04C-4170-A084-FD5F21ECF771}"/>
          </ac:grpSpMkLst>
        </pc:grpChg>
        <pc:grpChg chg="del">
          <ac:chgData name="Paula Vázquez-Valero" userId="3a0e46d7-2099-40af-a155-aa45b68bfff3" providerId="ADAL" clId="{0FC48244-EF84-4FF8-8D30-8F8797260400}" dt="2022-07-01T10:53:55.058" v="3972" actId="21"/>
          <ac:grpSpMkLst>
            <pc:docMk/>
            <pc:sldMk cId="0" sldId="286"/>
            <ac:grpSpMk id="78" creationId="{C7FFEDF2-2A52-4F1E-8B13-F320B9C78919}"/>
          </ac:grpSpMkLst>
        </pc:grpChg>
        <pc:grpChg chg="del">
          <ac:chgData name="Paula Vázquez-Valero" userId="3a0e46d7-2099-40af-a155-aa45b68bfff3" providerId="ADAL" clId="{0FC48244-EF84-4FF8-8D30-8F8797260400}" dt="2022-07-01T10:53:55.058" v="3972" actId="21"/>
          <ac:grpSpMkLst>
            <pc:docMk/>
            <pc:sldMk cId="0" sldId="286"/>
            <ac:grpSpMk id="81" creationId="{4EEFF582-4D7D-483C-A86C-8B1583C5FE0D}"/>
          </ac:grpSpMkLst>
        </pc:grpChg>
        <pc:grpChg chg="del">
          <ac:chgData name="Paula Vázquez-Valero" userId="3a0e46d7-2099-40af-a155-aa45b68bfff3" providerId="ADAL" clId="{0FC48244-EF84-4FF8-8D30-8F8797260400}" dt="2022-07-01T10:53:55.058" v="3972" actId="21"/>
          <ac:grpSpMkLst>
            <pc:docMk/>
            <pc:sldMk cId="0" sldId="286"/>
            <ac:grpSpMk id="84" creationId="{42278B5D-5891-4A80-BA78-D245DA0C8AB3}"/>
          </ac:grpSpMkLst>
        </pc:grpChg>
        <pc:grpChg chg="del">
          <ac:chgData name="Paula Vázquez-Valero" userId="3a0e46d7-2099-40af-a155-aa45b68bfff3" providerId="ADAL" clId="{0FC48244-EF84-4FF8-8D30-8F8797260400}" dt="2022-07-01T10:53:55.058" v="3972" actId="21"/>
          <ac:grpSpMkLst>
            <pc:docMk/>
            <pc:sldMk cId="0" sldId="286"/>
            <ac:grpSpMk id="87" creationId="{B152005E-6F3A-4DE6-A63F-E94CD42EB6E0}"/>
          </ac:grpSpMkLst>
        </pc:grpChg>
        <pc:grpChg chg="del">
          <ac:chgData name="Paula Vázquez-Valero" userId="3a0e46d7-2099-40af-a155-aa45b68bfff3" providerId="ADAL" clId="{0FC48244-EF84-4FF8-8D30-8F8797260400}" dt="2022-07-01T10:53:55.058" v="3972" actId="21"/>
          <ac:grpSpMkLst>
            <pc:docMk/>
            <pc:sldMk cId="0" sldId="286"/>
            <ac:grpSpMk id="90" creationId="{B26564C0-C334-4106-AC94-4006ACFFC3BB}"/>
          </ac:grpSpMkLst>
        </pc:grpChg>
        <pc:grpChg chg="del">
          <ac:chgData name="Paula Vázquez-Valero" userId="3a0e46d7-2099-40af-a155-aa45b68bfff3" providerId="ADAL" clId="{0FC48244-EF84-4FF8-8D30-8F8797260400}" dt="2022-07-01T10:53:55.058" v="3972" actId="21"/>
          <ac:grpSpMkLst>
            <pc:docMk/>
            <pc:sldMk cId="0" sldId="286"/>
            <ac:grpSpMk id="93" creationId="{B41BA44D-6347-4E4C-8B47-28663E866CD7}"/>
          </ac:grpSpMkLst>
        </pc:grpChg>
        <pc:grpChg chg="del">
          <ac:chgData name="Paula Vázquez-Valero" userId="3a0e46d7-2099-40af-a155-aa45b68bfff3" providerId="ADAL" clId="{0FC48244-EF84-4FF8-8D30-8F8797260400}" dt="2022-07-01T10:53:55.058" v="3972" actId="21"/>
          <ac:grpSpMkLst>
            <pc:docMk/>
            <pc:sldMk cId="0" sldId="286"/>
            <ac:grpSpMk id="96" creationId="{6F80B7C4-EA91-4928-922A-D4E19D016AE0}"/>
          </ac:grpSpMkLst>
        </pc:grpChg>
        <pc:grpChg chg="del">
          <ac:chgData name="Paula Vázquez-Valero" userId="3a0e46d7-2099-40af-a155-aa45b68bfff3" providerId="ADAL" clId="{0FC48244-EF84-4FF8-8D30-8F8797260400}" dt="2022-07-01T10:53:55.058" v="3972" actId="21"/>
          <ac:grpSpMkLst>
            <pc:docMk/>
            <pc:sldMk cId="0" sldId="286"/>
            <ac:grpSpMk id="99" creationId="{C6104719-BC2B-482F-9A89-713C69AADF3D}"/>
          </ac:grpSpMkLst>
        </pc:grpChg>
        <pc:grpChg chg="del">
          <ac:chgData name="Paula Vázquez-Valero" userId="3a0e46d7-2099-40af-a155-aa45b68bfff3" providerId="ADAL" clId="{0FC48244-EF84-4FF8-8D30-8F8797260400}" dt="2022-07-01T10:53:55.058" v="3972" actId="21"/>
          <ac:grpSpMkLst>
            <pc:docMk/>
            <pc:sldMk cId="0" sldId="286"/>
            <ac:grpSpMk id="102" creationId="{AC8D48BE-4BA0-4702-BEC1-ABECFBFF3C9F}"/>
          </ac:grpSpMkLst>
        </pc:grpChg>
        <pc:grpChg chg="del">
          <ac:chgData name="Paula Vázquez-Valero" userId="3a0e46d7-2099-40af-a155-aa45b68bfff3" providerId="ADAL" clId="{0FC48244-EF84-4FF8-8D30-8F8797260400}" dt="2022-07-01T10:53:55.058" v="3972" actId="21"/>
          <ac:grpSpMkLst>
            <pc:docMk/>
            <pc:sldMk cId="0" sldId="286"/>
            <ac:grpSpMk id="105" creationId="{55FD2F2E-DEAE-424B-9945-84F8B36A5B10}"/>
          </ac:grpSpMkLst>
        </pc:grpChg>
        <pc:grpChg chg="del">
          <ac:chgData name="Paula Vázquez-Valero" userId="3a0e46d7-2099-40af-a155-aa45b68bfff3" providerId="ADAL" clId="{0FC48244-EF84-4FF8-8D30-8F8797260400}" dt="2022-07-01T10:53:55.058" v="3972" actId="21"/>
          <ac:grpSpMkLst>
            <pc:docMk/>
            <pc:sldMk cId="0" sldId="286"/>
            <ac:grpSpMk id="108" creationId="{2298EEB8-4DA2-4E1C-9554-E1B4D066FB8D}"/>
          </ac:grpSpMkLst>
        </pc:grpChg>
        <pc:grpChg chg="del">
          <ac:chgData name="Paula Vázquez-Valero" userId="3a0e46d7-2099-40af-a155-aa45b68bfff3" providerId="ADAL" clId="{0FC48244-EF84-4FF8-8D30-8F8797260400}" dt="2022-07-01T10:53:55.058" v="3972" actId="21"/>
          <ac:grpSpMkLst>
            <pc:docMk/>
            <pc:sldMk cId="0" sldId="286"/>
            <ac:grpSpMk id="111" creationId="{2F52D047-C704-4DAD-8C7E-639C05A608A5}"/>
          </ac:grpSpMkLst>
        </pc:grpChg>
        <pc:grpChg chg="del">
          <ac:chgData name="Paula Vázquez-Valero" userId="3a0e46d7-2099-40af-a155-aa45b68bfff3" providerId="ADAL" clId="{0FC48244-EF84-4FF8-8D30-8F8797260400}" dt="2022-07-01T10:53:55.058" v="3972" actId="21"/>
          <ac:grpSpMkLst>
            <pc:docMk/>
            <pc:sldMk cId="0" sldId="286"/>
            <ac:grpSpMk id="114" creationId="{5865459B-B19D-4F2D-B1FF-7A4FCA2A7A43}"/>
          </ac:grpSpMkLst>
        </pc:grpChg>
        <pc:grpChg chg="del">
          <ac:chgData name="Paula Vázquez-Valero" userId="3a0e46d7-2099-40af-a155-aa45b68bfff3" providerId="ADAL" clId="{0FC48244-EF84-4FF8-8D30-8F8797260400}" dt="2022-07-01T10:53:55.058" v="3972" actId="21"/>
          <ac:grpSpMkLst>
            <pc:docMk/>
            <pc:sldMk cId="0" sldId="286"/>
            <ac:grpSpMk id="117" creationId="{B2217AD6-87EF-4157-9D2C-8622731D0C35}"/>
          </ac:grpSpMkLst>
        </pc:grpChg>
        <pc:grpChg chg="del">
          <ac:chgData name="Paula Vázquez-Valero" userId="3a0e46d7-2099-40af-a155-aa45b68bfff3" providerId="ADAL" clId="{0FC48244-EF84-4FF8-8D30-8F8797260400}" dt="2022-07-01T10:53:55.058" v="3972" actId="21"/>
          <ac:grpSpMkLst>
            <pc:docMk/>
            <pc:sldMk cId="0" sldId="286"/>
            <ac:grpSpMk id="120" creationId="{7AFB1F5F-BBC4-4A26-A2CC-CDF02DDC820E}"/>
          </ac:grpSpMkLst>
        </pc:grpChg>
        <pc:grpChg chg="del">
          <ac:chgData name="Paula Vázquez-Valero" userId="3a0e46d7-2099-40af-a155-aa45b68bfff3" providerId="ADAL" clId="{0FC48244-EF84-4FF8-8D30-8F8797260400}" dt="2022-07-01T10:53:55.058" v="3972" actId="21"/>
          <ac:grpSpMkLst>
            <pc:docMk/>
            <pc:sldMk cId="0" sldId="286"/>
            <ac:grpSpMk id="123" creationId="{24DAF4C0-75DC-44D9-A2D5-446E7D242F34}"/>
          </ac:grpSpMkLst>
        </pc:grpChg>
        <pc:grpChg chg="del">
          <ac:chgData name="Paula Vázquez-Valero" userId="3a0e46d7-2099-40af-a155-aa45b68bfff3" providerId="ADAL" clId="{0FC48244-EF84-4FF8-8D30-8F8797260400}" dt="2022-07-01T10:53:55.058" v="3972" actId="21"/>
          <ac:grpSpMkLst>
            <pc:docMk/>
            <pc:sldMk cId="0" sldId="286"/>
            <ac:grpSpMk id="126" creationId="{550DF6FA-DE3D-4111-B3A2-FC073708C062}"/>
          </ac:grpSpMkLst>
        </pc:grpChg>
        <pc:grpChg chg="del">
          <ac:chgData name="Paula Vázquez-Valero" userId="3a0e46d7-2099-40af-a155-aa45b68bfff3" providerId="ADAL" clId="{0FC48244-EF84-4FF8-8D30-8F8797260400}" dt="2022-07-01T10:53:55.058" v="3972" actId="21"/>
          <ac:grpSpMkLst>
            <pc:docMk/>
            <pc:sldMk cId="0" sldId="286"/>
            <ac:grpSpMk id="129" creationId="{B862DD59-CC59-433A-A397-1164448DE437}"/>
          </ac:grpSpMkLst>
        </pc:grpChg>
        <pc:grpChg chg="del">
          <ac:chgData name="Paula Vázquez-Valero" userId="3a0e46d7-2099-40af-a155-aa45b68bfff3" providerId="ADAL" clId="{0FC48244-EF84-4FF8-8D30-8F8797260400}" dt="2022-07-01T10:53:55.058" v="3972" actId="21"/>
          <ac:grpSpMkLst>
            <pc:docMk/>
            <pc:sldMk cId="0" sldId="286"/>
            <ac:grpSpMk id="132" creationId="{83A5AAC1-BC19-4B4A-9F70-A60860CF01C6}"/>
          </ac:grpSpMkLst>
        </pc:grpChg>
        <pc:grpChg chg="del">
          <ac:chgData name="Paula Vázquez-Valero" userId="3a0e46d7-2099-40af-a155-aa45b68bfff3" providerId="ADAL" clId="{0FC48244-EF84-4FF8-8D30-8F8797260400}" dt="2022-07-01T10:53:55.058" v="3972" actId="21"/>
          <ac:grpSpMkLst>
            <pc:docMk/>
            <pc:sldMk cId="0" sldId="286"/>
            <ac:grpSpMk id="135" creationId="{4EDCB843-D581-48D5-A658-88FBC7128300}"/>
          </ac:grpSpMkLst>
        </pc:grpChg>
        <pc:grpChg chg="del">
          <ac:chgData name="Paula Vázquez-Valero" userId="3a0e46d7-2099-40af-a155-aa45b68bfff3" providerId="ADAL" clId="{0FC48244-EF84-4FF8-8D30-8F8797260400}" dt="2022-07-01T10:53:55.058" v="3972" actId="21"/>
          <ac:grpSpMkLst>
            <pc:docMk/>
            <pc:sldMk cId="0" sldId="286"/>
            <ac:grpSpMk id="138" creationId="{4CCCD6F9-17B1-49E7-8AB2-49C565DF79C5}"/>
          </ac:grpSpMkLst>
        </pc:grpChg>
        <pc:grpChg chg="del">
          <ac:chgData name="Paula Vázquez-Valero" userId="3a0e46d7-2099-40af-a155-aa45b68bfff3" providerId="ADAL" clId="{0FC48244-EF84-4FF8-8D30-8F8797260400}" dt="2022-07-01T10:53:55.058" v="3972" actId="21"/>
          <ac:grpSpMkLst>
            <pc:docMk/>
            <pc:sldMk cId="0" sldId="286"/>
            <ac:grpSpMk id="141" creationId="{F6CDCE85-A661-475D-A587-C4D7FE195800}"/>
          </ac:grpSpMkLst>
        </pc:grpChg>
        <pc:grpChg chg="del">
          <ac:chgData name="Paula Vázquez-Valero" userId="3a0e46d7-2099-40af-a155-aa45b68bfff3" providerId="ADAL" clId="{0FC48244-EF84-4FF8-8D30-8F8797260400}" dt="2022-07-01T10:53:55.058" v="3972" actId="21"/>
          <ac:grpSpMkLst>
            <pc:docMk/>
            <pc:sldMk cId="0" sldId="286"/>
            <ac:grpSpMk id="144" creationId="{90E64543-CA9C-4076-A4C3-32308547E865}"/>
          </ac:grpSpMkLst>
        </pc:grpChg>
        <pc:grpChg chg="del">
          <ac:chgData name="Paula Vázquez-Valero" userId="3a0e46d7-2099-40af-a155-aa45b68bfff3" providerId="ADAL" clId="{0FC48244-EF84-4FF8-8D30-8F8797260400}" dt="2022-07-01T10:53:55.058" v="3972" actId="21"/>
          <ac:grpSpMkLst>
            <pc:docMk/>
            <pc:sldMk cId="0" sldId="286"/>
            <ac:grpSpMk id="147" creationId="{975E2D64-77DA-47AA-9E11-99E97602CA0F}"/>
          </ac:grpSpMkLst>
        </pc:grpChg>
        <pc:grpChg chg="del">
          <ac:chgData name="Paula Vázquez-Valero" userId="3a0e46d7-2099-40af-a155-aa45b68bfff3" providerId="ADAL" clId="{0FC48244-EF84-4FF8-8D30-8F8797260400}" dt="2022-07-01T10:53:55.058" v="3972" actId="21"/>
          <ac:grpSpMkLst>
            <pc:docMk/>
            <pc:sldMk cId="0" sldId="286"/>
            <ac:grpSpMk id="150" creationId="{3FE66ED1-43EE-4EB4-8D03-02B154899CDF}"/>
          </ac:grpSpMkLst>
        </pc:grpChg>
        <pc:grpChg chg="del">
          <ac:chgData name="Paula Vázquez-Valero" userId="3a0e46d7-2099-40af-a155-aa45b68bfff3" providerId="ADAL" clId="{0FC48244-EF84-4FF8-8D30-8F8797260400}" dt="2022-07-01T10:53:55.058" v="3972" actId="21"/>
          <ac:grpSpMkLst>
            <pc:docMk/>
            <pc:sldMk cId="0" sldId="286"/>
            <ac:grpSpMk id="153" creationId="{41F9C46A-9C5A-405B-8BAA-68EC525A7201}"/>
          </ac:grpSpMkLst>
        </pc:grpChg>
        <pc:grpChg chg="del">
          <ac:chgData name="Paula Vázquez-Valero" userId="3a0e46d7-2099-40af-a155-aa45b68bfff3" providerId="ADAL" clId="{0FC48244-EF84-4FF8-8D30-8F8797260400}" dt="2022-07-01T10:53:55.058" v="3972" actId="21"/>
          <ac:grpSpMkLst>
            <pc:docMk/>
            <pc:sldMk cId="0" sldId="286"/>
            <ac:grpSpMk id="156" creationId="{D3931753-343A-4470-BD74-E2A60DC1B1C6}"/>
          </ac:grpSpMkLst>
        </pc:grpChg>
        <pc:grpChg chg="del">
          <ac:chgData name="Paula Vázquez-Valero" userId="3a0e46d7-2099-40af-a155-aa45b68bfff3" providerId="ADAL" clId="{0FC48244-EF84-4FF8-8D30-8F8797260400}" dt="2022-07-01T10:53:55.058" v="3972" actId="21"/>
          <ac:grpSpMkLst>
            <pc:docMk/>
            <pc:sldMk cId="0" sldId="286"/>
            <ac:grpSpMk id="159" creationId="{9529541C-9029-46A3-9FAA-7021BFA85385}"/>
          </ac:grpSpMkLst>
        </pc:grpChg>
        <pc:grpChg chg="del">
          <ac:chgData name="Paula Vázquez-Valero" userId="3a0e46d7-2099-40af-a155-aa45b68bfff3" providerId="ADAL" clId="{0FC48244-EF84-4FF8-8D30-8F8797260400}" dt="2022-07-01T10:53:55.058" v="3972" actId="21"/>
          <ac:grpSpMkLst>
            <pc:docMk/>
            <pc:sldMk cId="0" sldId="286"/>
            <ac:grpSpMk id="162" creationId="{1D43CDCC-7EA0-481F-A77A-7444F2F7C3A3}"/>
          </ac:grpSpMkLst>
        </pc:grpChg>
        <pc:grpChg chg="del">
          <ac:chgData name="Paula Vázquez-Valero" userId="3a0e46d7-2099-40af-a155-aa45b68bfff3" providerId="ADAL" clId="{0FC48244-EF84-4FF8-8D30-8F8797260400}" dt="2022-07-01T10:53:55.058" v="3972" actId="21"/>
          <ac:grpSpMkLst>
            <pc:docMk/>
            <pc:sldMk cId="0" sldId="286"/>
            <ac:grpSpMk id="165" creationId="{EF242577-F715-4B48-B0F6-3D1EAFC56CF9}"/>
          </ac:grpSpMkLst>
        </pc:grpChg>
        <pc:grpChg chg="del">
          <ac:chgData name="Paula Vázquez-Valero" userId="3a0e46d7-2099-40af-a155-aa45b68bfff3" providerId="ADAL" clId="{0FC48244-EF84-4FF8-8D30-8F8797260400}" dt="2022-07-01T10:53:55.058" v="3972" actId="21"/>
          <ac:grpSpMkLst>
            <pc:docMk/>
            <pc:sldMk cId="0" sldId="286"/>
            <ac:grpSpMk id="168" creationId="{485C7FF3-59EB-492A-91E9-2DAA66D31F0F}"/>
          </ac:grpSpMkLst>
        </pc:grpChg>
        <pc:grpChg chg="del">
          <ac:chgData name="Paula Vázquez-Valero" userId="3a0e46d7-2099-40af-a155-aa45b68bfff3" providerId="ADAL" clId="{0FC48244-EF84-4FF8-8D30-8F8797260400}" dt="2022-07-01T10:53:55.058" v="3972" actId="21"/>
          <ac:grpSpMkLst>
            <pc:docMk/>
            <pc:sldMk cId="0" sldId="286"/>
            <ac:grpSpMk id="171" creationId="{5695857A-55F0-47A1-8713-071003BDE4A7}"/>
          </ac:grpSpMkLst>
        </pc:grpChg>
        <pc:grpChg chg="del">
          <ac:chgData name="Paula Vázquez-Valero" userId="3a0e46d7-2099-40af-a155-aa45b68bfff3" providerId="ADAL" clId="{0FC48244-EF84-4FF8-8D30-8F8797260400}" dt="2022-07-01T10:53:55.058" v="3972" actId="21"/>
          <ac:grpSpMkLst>
            <pc:docMk/>
            <pc:sldMk cId="0" sldId="286"/>
            <ac:grpSpMk id="174" creationId="{6D338051-0CE7-4E28-A876-EF8704C2B68F}"/>
          </ac:grpSpMkLst>
        </pc:grpChg>
        <pc:grpChg chg="del">
          <ac:chgData name="Paula Vázquez-Valero" userId="3a0e46d7-2099-40af-a155-aa45b68bfff3" providerId="ADAL" clId="{0FC48244-EF84-4FF8-8D30-8F8797260400}" dt="2022-07-01T10:53:55.058" v="3972" actId="21"/>
          <ac:grpSpMkLst>
            <pc:docMk/>
            <pc:sldMk cId="0" sldId="286"/>
            <ac:grpSpMk id="177" creationId="{40C6C9BB-9849-462B-AF39-76DA4E337CDE}"/>
          </ac:grpSpMkLst>
        </pc:grpChg>
        <pc:grpChg chg="del">
          <ac:chgData name="Paula Vázquez-Valero" userId="3a0e46d7-2099-40af-a155-aa45b68bfff3" providerId="ADAL" clId="{0FC48244-EF84-4FF8-8D30-8F8797260400}" dt="2022-07-01T10:53:55.058" v="3972" actId="21"/>
          <ac:grpSpMkLst>
            <pc:docMk/>
            <pc:sldMk cId="0" sldId="286"/>
            <ac:grpSpMk id="180" creationId="{33E271DF-61B2-4F6D-B858-FAB6EC82F2CB}"/>
          </ac:grpSpMkLst>
        </pc:grpChg>
        <pc:grpChg chg="del">
          <ac:chgData name="Paula Vázquez-Valero" userId="3a0e46d7-2099-40af-a155-aa45b68bfff3" providerId="ADAL" clId="{0FC48244-EF84-4FF8-8D30-8F8797260400}" dt="2022-07-01T10:53:55.058" v="3972" actId="21"/>
          <ac:grpSpMkLst>
            <pc:docMk/>
            <pc:sldMk cId="0" sldId="286"/>
            <ac:grpSpMk id="183" creationId="{51391523-FECC-44FB-9213-0122D021FF87}"/>
          </ac:grpSpMkLst>
        </pc:grpChg>
        <pc:grpChg chg="del">
          <ac:chgData name="Paula Vázquez-Valero" userId="3a0e46d7-2099-40af-a155-aa45b68bfff3" providerId="ADAL" clId="{0FC48244-EF84-4FF8-8D30-8F8797260400}" dt="2022-07-01T10:53:55.058" v="3972" actId="21"/>
          <ac:grpSpMkLst>
            <pc:docMk/>
            <pc:sldMk cId="0" sldId="286"/>
            <ac:grpSpMk id="186" creationId="{4D6D68AB-1C88-4C58-97A3-C4F5356E0513}"/>
          </ac:grpSpMkLst>
        </pc:grpChg>
        <pc:grpChg chg="del">
          <ac:chgData name="Paula Vázquez-Valero" userId="3a0e46d7-2099-40af-a155-aa45b68bfff3" providerId="ADAL" clId="{0FC48244-EF84-4FF8-8D30-8F8797260400}" dt="2022-07-01T10:53:55.058" v="3972" actId="21"/>
          <ac:grpSpMkLst>
            <pc:docMk/>
            <pc:sldMk cId="0" sldId="286"/>
            <ac:grpSpMk id="189" creationId="{020A92C4-0F1B-4072-A308-BA512A525C00}"/>
          </ac:grpSpMkLst>
        </pc:grpChg>
        <pc:grpChg chg="del">
          <ac:chgData name="Paula Vázquez-Valero" userId="3a0e46d7-2099-40af-a155-aa45b68bfff3" providerId="ADAL" clId="{0FC48244-EF84-4FF8-8D30-8F8797260400}" dt="2022-07-01T10:53:55.058" v="3972" actId="21"/>
          <ac:grpSpMkLst>
            <pc:docMk/>
            <pc:sldMk cId="0" sldId="286"/>
            <ac:grpSpMk id="192" creationId="{A05652B6-079D-4EDA-AC9F-885176A868B5}"/>
          </ac:grpSpMkLst>
        </pc:grpChg>
        <pc:grpChg chg="del">
          <ac:chgData name="Paula Vázquez-Valero" userId="3a0e46d7-2099-40af-a155-aa45b68bfff3" providerId="ADAL" clId="{0FC48244-EF84-4FF8-8D30-8F8797260400}" dt="2022-07-01T10:53:55.058" v="3972" actId="21"/>
          <ac:grpSpMkLst>
            <pc:docMk/>
            <pc:sldMk cId="0" sldId="286"/>
            <ac:grpSpMk id="195" creationId="{EF26E193-54D8-4E46-8341-830B9661C689}"/>
          </ac:grpSpMkLst>
        </pc:grpChg>
        <pc:grpChg chg="del">
          <ac:chgData name="Paula Vázquez-Valero" userId="3a0e46d7-2099-40af-a155-aa45b68bfff3" providerId="ADAL" clId="{0FC48244-EF84-4FF8-8D30-8F8797260400}" dt="2022-07-01T10:53:55.058" v="3972" actId="21"/>
          <ac:grpSpMkLst>
            <pc:docMk/>
            <pc:sldMk cId="0" sldId="286"/>
            <ac:grpSpMk id="198" creationId="{63B79116-637E-4894-9C98-537C10F94D23}"/>
          </ac:grpSpMkLst>
        </pc:grpChg>
        <pc:picChg chg="del">
          <ac:chgData name="Paula Vázquez-Valero" userId="3a0e46d7-2099-40af-a155-aa45b68bfff3" providerId="ADAL" clId="{0FC48244-EF84-4FF8-8D30-8F8797260400}" dt="2022-07-01T10:53:55.058" v="3972" actId="21"/>
          <ac:picMkLst>
            <pc:docMk/>
            <pc:sldMk cId="0" sldId="286"/>
            <ac:picMk id="5" creationId="{8B0C3D3E-57D1-48C4-BFEF-806B0013C046}"/>
          </ac:picMkLst>
        </pc:picChg>
        <pc:picChg chg="del">
          <ac:chgData name="Paula Vázquez-Valero" userId="3a0e46d7-2099-40af-a155-aa45b68bfff3" providerId="ADAL" clId="{0FC48244-EF84-4FF8-8D30-8F8797260400}" dt="2022-07-01T10:53:55.058" v="3972" actId="21"/>
          <ac:picMkLst>
            <pc:docMk/>
            <pc:sldMk cId="0" sldId="286"/>
            <ac:picMk id="46" creationId="{A3400B76-E5EB-49AD-BB3E-FB5921EE61DD}"/>
          </ac:picMkLst>
        </pc:picChg>
      </pc:sldChg>
      <pc:sldChg chg="addSp delSp modSp mod modAnim modNotesTx">
        <pc:chgData name="Paula Vázquez-Valero" userId="3a0e46d7-2099-40af-a155-aa45b68bfff3" providerId="ADAL" clId="{0FC48244-EF84-4FF8-8D30-8F8797260400}" dt="2022-07-01T11:23:41.528" v="5320" actId="1076"/>
        <pc:sldMkLst>
          <pc:docMk/>
          <pc:sldMk cId="0" sldId="382"/>
        </pc:sldMkLst>
        <pc:spChg chg="del">
          <ac:chgData name="Paula Vázquez-Valero" userId="3a0e46d7-2099-40af-a155-aa45b68bfff3" providerId="ADAL" clId="{0FC48244-EF84-4FF8-8D30-8F8797260400}" dt="2022-06-27T09:19:32.105" v="0" actId="478"/>
          <ac:spMkLst>
            <pc:docMk/>
            <pc:sldMk cId="0" sldId="382"/>
            <ac:spMk id="8" creationId="{15DF5368-F8BE-7927-F661-CC85A03D7298}"/>
          </ac:spMkLst>
        </pc:spChg>
        <pc:spChg chg="add del mod">
          <ac:chgData name="Paula Vázquez-Valero" userId="3a0e46d7-2099-40af-a155-aa45b68bfff3" providerId="ADAL" clId="{0FC48244-EF84-4FF8-8D30-8F8797260400}" dt="2022-07-01T08:06:06.614" v="1028" actId="478"/>
          <ac:spMkLst>
            <pc:docMk/>
            <pc:sldMk cId="0" sldId="382"/>
            <ac:spMk id="8" creationId="{BC2ADFCE-1D99-0208-4E7F-7C1693F9E69F}"/>
          </ac:spMkLst>
        </pc:spChg>
        <pc:spChg chg="add del mod">
          <ac:chgData name="Paula Vázquez-Valero" userId="3a0e46d7-2099-40af-a155-aa45b68bfff3" providerId="ADAL" clId="{0FC48244-EF84-4FF8-8D30-8F8797260400}" dt="2022-07-01T08:14:06.468" v="1085"/>
          <ac:spMkLst>
            <pc:docMk/>
            <pc:sldMk cId="0" sldId="382"/>
            <ac:spMk id="9" creationId="{81C48E6D-6064-94E3-7F5B-B25F28B7E12F}"/>
          </ac:spMkLst>
        </pc:spChg>
        <pc:spChg chg="add mod">
          <ac:chgData name="Paula Vázquez-Valero" userId="3a0e46d7-2099-40af-a155-aa45b68bfff3" providerId="ADAL" clId="{0FC48244-EF84-4FF8-8D30-8F8797260400}" dt="2022-07-01T11:17:46.175" v="5074" actId="1076"/>
          <ac:spMkLst>
            <pc:docMk/>
            <pc:sldMk cId="0" sldId="382"/>
            <ac:spMk id="10" creationId="{2E5B7BD2-A673-78F8-C999-0EC67A71901B}"/>
          </ac:spMkLst>
        </pc:spChg>
        <pc:spChg chg="add mod">
          <ac:chgData name="Paula Vázquez-Valero" userId="3a0e46d7-2099-40af-a155-aa45b68bfff3" providerId="ADAL" clId="{0FC48244-EF84-4FF8-8D30-8F8797260400}" dt="2022-07-01T08:15:17.589" v="1093" actId="207"/>
          <ac:spMkLst>
            <pc:docMk/>
            <pc:sldMk cId="0" sldId="382"/>
            <ac:spMk id="21" creationId="{8400D6C9-3A1B-4931-452F-5074F1E878ED}"/>
          </ac:spMkLst>
        </pc:spChg>
        <pc:spChg chg="add mod">
          <ac:chgData name="Paula Vázquez-Valero" userId="3a0e46d7-2099-40af-a155-aa45b68bfff3" providerId="ADAL" clId="{0FC48244-EF84-4FF8-8D30-8F8797260400}" dt="2022-07-01T09:23:13.065" v="1266" actId="207"/>
          <ac:spMkLst>
            <pc:docMk/>
            <pc:sldMk cId="0" sldId="382"/>
            <ac:spMk id="22" creationId="{3822E0A2-5D5B-9BCE-3734-2797248DAED4}"/>
          </ac:spMkLst>
        </pc:spChg>
        <pc:spChg chg="add mod">
          <ac:chgData name="Paula Vázquez-Valero" userId="3a0e46d7-2099-40af-a155-aa45b68bfff3" providerId="ADAL" clId="{0FC48244-EF84-4FF8-8D30-8F8797260400}" dt="2022-07-01T08:16:02.024" v="1119" actId="1035"/>
          <ac:spMkLst>
            <pc:docMk/>
            <pc:sldMk cId="0" sldId="382"/>
            <ac:spMk id="23" creationId="{8171D453-436E-27C3-2083-6F7E045EEA50}"/>
          </ac:spMkLst>
        </pc:spChg>
        <pc:spChg chg="add mod ord">
          <ac:chgData name="Paula Vázquez-Valero" userId="3a0e46d7-2099-40af-a155-aa45b68bfff3" providerId="ADAL" clId="{0FC48244-EF84-4FF8-8D30-8F8797260400}" dt="2022-07-01T09:19:42.011" v="1185" actId="1076"/>
          <ac:spMkLst>
            <pc:docMk/>
            <pc:sldMk cId="0" sldId="382"/>
            <ac:spMk id="24" creationId="{97E4F51B-E102-992C-E3E7-5564845AE2A1}"/>
          </ac:spMkLst>
        </pc:spChg>
        <pc:spChg chg="add mod">
          <ac:chgData name="Paula Vázquez-Valero" userId="3a0e46d7-2099-40af-a155-aa45b68bfff3" providerId="ADAL" clId="{0FC48244-EF84-4FF8-8D30-8F8797260400}" dt="2022-07-01T09:13:52.446" v="1154" actId="1036"/>
          <ac:spMkLst>
            <pc:docMk/>
            <pc:sldMk cId="0" sldId="382"/>
            <ac:spMk id="25" creationId="{C74D3C8D-7F88-E45B-BB53-C236416BE1DC}"/>
          </ac:spMkLst>
        </pc:spChg>
        <pc:spChg chg="add mod">
          <ac:chgData name="Paula Vázquez-Valero" userId="3a0e46d7-2099-40af-a155-aa45b68bfff3" providerId="ADAL" clId="{0FC48244-EF84-4FF8-8D30-8F8797260400}" dt="2022-07-01T09:20:23.335" v="1210" actId="1076"/>
          <ac:spMkLst>
            <pc:docMk/>
            <pc:sldMk cId="0" sldId="382"/>
            <ac:spMk id="26" creationId="{536D4307-2164-C402-D905-9F52E19992B5}"/>
          </ac:spMkLst>
        </pc:spChg>
        <pc:spChg chg="add mod">
          <ac:chgData name="Paula Vázquez-Valero" userId="3a0e46d7-2099-40af-a155-aa45b68bfff3" providerId="ADAL" clId="{0FC48244-EF84-4FF8-8D30-8F8797260400}" dt="2022-07-01T09:21:21.056" v="1229" actId="1035"/>
          <ac:spMkLst>
            <pc:docMk/>
            <pc:sldMk cId="0" sldId="382"/>
            <ac:spMk id="29" creationId="{F2BD20EC-A520-3AE2-CD6E-2B21BE3CF327}"/>
          </ac:spMkLst>
        </pc:spChg>
        <pc:spChg chg="add mod">
          <ac:chgData name="Paula Vázquez-Valero" userId="3a0e46d7-2099-40af-a155-aa45b68bfff3" providerId="ADAL" clId="{0FC48244-EF84-4FF8-8D30-8F8797260400}" dt="2022-07-01T09:21:48.329" v="1237" actId="1035"/>
          <ac:spMkLst>
            <pc:docMk/>
            <pc:sldMk cId="0" sldId="382"/>
            <ac:spMk id="30" creationId="{240A0218-CA6C-CC56-B26B-D502BF7747CE}"/>
          </ac:spMkLst>
        </pc:spChg>
        <pc:spChg chg="add mod">
          <ac:chgData name="Paula Vázquez-Valero" userId="3a0e46d7-2099-40af-a155-aa45b68bfff3" providerId="ADAL" clId="{0FC48244-EF84-4FF8-8D30-8F8797260400}" dt="2022-07-01T09:22:20.375" v="1255" actId="1076"/>
          <ac:spMkLst>
            <pc:docMk/>
            <pc:sldMk cId="0" sldId="382"/>
            <ac:spMk id="31" creationId="{7EBD0495-2D79-0A30-6C8E-27E897AFA4CE}"/>
          </ac:spMkLst>
        </pc:spChg>
        <pc:spChg chg="add mod">
          <ac:chgData name="Paula Vázquez-Valero" userId="3a0e46d7-2099-40af-a155-aa45b68bfff3" providerId="ADAL" clId="{0FC48244-EF84-4FF8-8D30-8F8797260400}" dt="2022-07-01T09:22:59.509" v="1264" actId="1076"/>
          <ac:spMkLst>
            <pc:docMk/>
            <pc:sldMk cId="0" sldId="382"/>
            <ac:spMk id="32" creationId="{4077EB0E-2F37-8426-EDC1-C14305FAFA82}"/>
          </ac:spMkLst>
        </pc:spChg>
        <pc:spChg chg="add mod">
          <ac:chgData name="Paula Vázquez-Valero" userId="3a0e46d7-2099-40af-a155-aa45b68bfff3" providerId="ADAL" clId="{0FC48244-EF84-4FF8-8D30-8F8797260400}" dt="2022-07-01T09:26:22.905" v="1297" actId="1038"/>
          <ac:spMkLst>
            <pc:docMk/>
            <pc:sldMk cId="0" sldId="382"/>
            <ac:spMk id="35" creationId="{276B3E35-10B0-44EC-CE8C-20C1BC6636EB}"/>
          </ac:spMkLst>
        </pc:spChg>
        <pc:spChg chg="mod">
          <ac:chgData name="Paula Vázquez-Valero" userId="3a0e46d7-2099-40af-a155-aa45b68bfff3" providerId="ADAL" clId="{0FC48244-EF84-4FF8-8D30-8F8797260400}" dt="2022-07-01T11:14:03.663" v="4932"/>
          <ac:spMkLst>
            <pc:docMk/>
            <pc:sldMk cId="0" sldId="382"/>
            <ac:spMk id="36" creationId="{7C6054F2-12F6-2C36-B025-4D5C3F88FA09}"/>
          </ac:spMkLst>
        </pc:spChg>
        <pc:spChg chg="mod">
          <ac:chgData name="Paula Vázquez-Valero" userId="3a0e46d7-2099-40af-a155-aa45b68bfff3" providerId="ADAL" clId="{0FC48244-EF84-4FF8-8D30-8F8797260400}" dt="2022-07-01T11:17:26.608" v="5071" actId="20577"/>
          <ac:spMkLst>
            <pc:docMk/>
            <pc:sldMk cId="0" sldId="382"/>
            <ac:spMk id="37" creationId="{65C69A3C-2A83-67CC-C0F6-DB0B8A8DC3C5}"/>
          </ac:spMkLst>
        </pc:spChg>
        <pc:spChg chg="add mod">
          <ac:chgData name="Paula Vázquez-Valero" userId="3a0e46d7-2099-40af-a155-aa45b68bfff3" providerId="ADAL" clId="{0FC48244-EF84-4FF8-8D30-8F8797260400}" dt="2022-07-01T11:19:58.791" v="5182" actId="1035"/>
          <ac:spMkLst>
            <pc:docMk/>
            <pc:sldMk cId="0" sldId="382"/>
            <ac:spMk id="39" creationId="{A2678C47-6373-CB0E-1D95-BB088E088F9F}"/>
          </ac:spMkLst>
        </pc:spChg>
        <pc:spChg chg="add mod">
          <ac:chgData name="Paula Vázquez-Valero" userId="3a0e46d7-2099-40af-a155-aa45b68bfff3" providerId="ADAL" clId="{0FC48244-EF84-4FF8-8D30-8F8797260400}" dt="2022-07-01T11:23:41.528" v="5320" actId="1076"/>
          <ac:spMkLst>
            <pc:docMk/>
            <pc:sldMk cId="0" sldId="382"/>
            <ac:spMk id="40" creationId="{1127D82F-C405-6478-2765-D7B45DA7276F}"/>
          </ac:spMkLst>
        </pc:spChg>
        <pc:spChg chg="add mod">
          <ac:chgData name="Paula Vázquez-Valero" userId="3a0e46d7-2099-40af-a155-aa45b68bfff3" providerId="ADAL" clId="{0FC48244-EF84-4FF8-8D30-8F8797260400}" dt="2022-07-01T11:23:41.528" v="5320" actId="1076"/>
          <ac:spMkLst>
            <pc:docMk/>
            <pc:sldMk cId="0" sldId="382"/>
            <ac:spMk id="41" creationId="{935E7753-CE78-16AC-4DFF-DA6CB4F71B21}"/>
          </ac:spMkLst>
        </pc:spChg>
        <pc:spChg chg="mod">
          <ac:chgData name="Paula Vázquez-Valero" userId="3a0e46d7-2099-40af-a155-aa45b68bfff3" providerId="ADAL" clId="{0FC48244-EF84-4FF8-8D30-8F8797260400}" dt="2022-07-01T08:14:01.807" v="1083" actId="1076"/>
          <ac:spMkLst>
            <pc:docMk/>
            <pc:sldMk cId="0" sldId="382"/>
            <ac:spMk id="43" creationId="{F302DB48-7294-472F-A452-B72BE1F674AB}"/>
          </ac:spMkLst>
        </pc:spChg>
        <pc:spChg chg="del">
          <ac:chgData name="Paula Vázquez-Valero" userId="3a0e46d7-2099-40af-a155-aa45b68bfff3" providerId="ADAL" clId="{0FC48244-EF84-4FF8-8D30-8F8797260400}" dt="2022-06-27T09:19:32.105" v="0" actId="478"/>
          <ac:spMkLst>
            <pc:docMk/>
            <pc:sldMk cId="0" sldId="382"/>
            <ac:spMk id="62" creationId="{E8C4B6FC-391E-B287-5B39-8E20278A7BFF}"/>
          </ac:spMkLst>
        </pc:spChg>
        <pc:spChg chg="del">
          <ac:chgData name="Paula Vázquez-Valero" userId="3a0e46d7-2099-40af-a155-aa45b68bfff3" providerId="ADAL" clId="{0FC48244-EF84-4FF8-8D30-8F8797260400}" dt="2022-06-27T09:19:32.105" v="0" actId="478"/>
          <ac:spMkLst>
            <pc:docMk/>
            <pc:sldMk cId="0" sldId="382"/>
            <ac:spMk id="63" creationId="{FD859B4D-8BC9-C1C9-00BE-5E9456C87BC9}"/>
          </ac:spMkLst>
        </pc:spChg>
        <pc:spChg chg="del">
          <ac:chgData name="Paula Vázquez-Valero" userId="3a0e46d7-2099-40af-a155-aa45b68bfff3" providerId="ADAL" clId="{0FC48244-EF84-4FF8-8D30-8F8797260400}" dt="2022-06-27T09:19:32.105" v="0" actId="478"/>
          <ac:spMkLst>
            <pc:docMk/>
            <pc:sldMk cId="0" sldId="382"/>
            <ac:spMk id="79" creationId="{E9ECDF67-0EA4-7B76-4C0D-3A8C15A9D3C0}"/>
          </ac:spMkLst>
        </pc:spChg>
        <pc:spChg chg="del">
          <ac:chgData name="Paula Vázquez-Valero" userId="3a0e46d7-2099-40af-a155-aa45b68bfff3" providerId="ADAL" clId="{0FC48244-EF84-4FF8-8D30-8F8797260400}" dt="2022-06-27T09:19:32.105" v="0" actId="478"/>
          <ac:spMkLst>
            <pc:docMk/>
            <pc:sldMk cId="0" sldId="382"/>
            <ac:spMk id="81" creationId="{C4CDAD26-64BD-4699-68E6-39A6C5F5E640}"/>
          </ac:spMkLst>
        </pc:spChg>
        <pc:spChg chg="del">
          <ac:chgData name="Paula Vázquez-Valero" userId="3a0e46d7-2099-40af-a155-aa45b68bfff3" providerId="ADAL" clId="{0FC48244-EF84-4FF8-8D30-8F8797260400}" dt="2022-06-27T09:19:32.105" v="0" actId="478"/>
          <ac:spMkLst>
            <pc:docMk/>
            <pc:sldMk cId="0" sldId="382"/>
            <ac:spMk id="82" creationId="{88B6BE4F-19F2-E1BB-474F-57FC156373E8}"/>
          </ac:spMkLst>
        </pc:spChg>
        <pc:spChg chg="del">
          <ac:chgData name="Paula Vázquez-Valero" userId="3a0e46d7-2099-40af-a155-aa45b68bfff3" providerId="ADAL" clId="{0FC48244-EF84-4FF8-8D30-8F8797260400}" dt="2022-06-27T09:19:32.105" v="0" actId="478"/>
          <ac:spMkLst>
            <pc:docMk/>
            <pc:sldMk cId="0" sldId="382"/>
            <ac:spMk id="83" creationId="{F68C86DF-D93C-0797-4A11-E3A962B4065C}"/>
          </ac:spMkLst>
        </pc:spChg>
        <pc:spChg chg="del">
          <ac:chgData name="Paula Vázquez-Valero" userId="3a0e46d7-2099-40af-a155-aa45b68bfff3" providerId="ADAL" clId="{0FC48244-EF84-4FF8-8D30-8F8797260400}" dt="2022-06-27T09:19:32.105" v="0" actId="478"/>
          <ac:spMkLst>
            <pc:docMk/>
            <pc:sldMk cId="0" sldId="382"/>
            <ac:spMk id="87" creationId="{5D040B6B-0EC5-19EE-5DEA-4240ADAFFD91}"/>
          </ac:spMkLst>
        </pc:spChg>
        <pc:spChg chg="del">
          <ac:chgData name="Paula Vázquez-Valero" userId="3a0e46d7-2099-40af-a155-aa45b68bfff3" providerId="ADAL" clId="{0FC48244-EF84-4FF8-8D30-8F8797260400}" dt="2022-06-27T09:19:32.105" v="0" actId="478"/>
          <ac:spMkLst>
            <pc:docMk/>
            <pc:sldMk cId="0" sldId="382"/>
            <ac:spMk id="88" creationId="{924BDDBD-E8CC-A05C-A296-4A7618CFA74D}"/>
          </ac:spMkLst>
        </pc:spChg>
        <pc:spChg chg="del">
          <ac:chgData name="Paula Vázquez-Valero" userId="3a0e46d7-2099-40af-a155-aa45b68bfff3" providerId="ADAL" clId="{0FC48244-EF84-4FF8-8D30-8F8797260400}" dt="2022-06-27T09:19:32.105" v="0" actId="478"/>
          <ac:spMkLst>
            <pc:docMk/>
            <pc:sldMk cId="0" sldId="382"/>
            <ac:spMk id="89" creationId="{25B60F81-55FF-FC85-C78A-3CDE9CCDD252}"/>
          </ac:spMkLst>
        </pc:spChg>
        <pc:spChg chg="del">
          <ac:chgData name="Paula Vázquez-Valero" userId="3a0e46d7-2099-40af-a155-aa45b68bfff3" providerId="ADAL" clId="{0FC48244-EF84-4FF8-8D30-8F8797260400}" dt="2022-06-27T09:19:32.105" v="0" actId="478"/>
          <ac:spMkLst>
            <pc:docMk/>
            <pc:sldMk cId="0" sldId="382"/>
            <ac:spMk id="91" creationId="{F5821266-74F9-D8F0-AF78-87BAF28A2753}"/>
          </ac:spMkLst>
        </pc:spChg>
        <pc:spChg chg="del">
          <ac:chgData name="Paula Vázquez-Valero" userId="3a0e46d7-2099-40af-a155-aa45b68bfff3" providerId="ADAL" clId="{0FC48244-EF84-4FF8-8D30-8F8797260400}" dt="2022-06-27T09:19:32.105" v="0" actId="478"/>
          <ac:spMkLst>
            <pc:docMk/>
            <pc:sldMk cId="0" sldId="382"/>
            <ac:spMk id="98" creationId="{F43E5BFE-6595-097B-4B90-10006E10CF43}"/>
          </ac:spMkLst>
        </pc:spChg>
        <pc:spChg chg="del">
          <ac:chgData name="Paula Vázquez-Valero" userId="3a0e46d7-2099-40af-a155-aa45b68bfff3" providerId="ADAL" clId="{0FC48244-EF84-4FF8-8D30-8F8797260400}" dt="2022-06-27T09:19:32.105" v="0" actId="478"/>
          <ac:spMkLst>
            <pc:docMk/>
            <pc:sldMk cId="0" sldId="382"/>
            <ac:spMk id="100" creationId="{6A9871AB-198E-1B68-6481-56D485EBA895}"/>
          </ac:spMkLst>
        </pc:spChg>
        <pc:spChg chg="del">
          <ac:chgData name="Paula Vázquez-Valero" userId="3a0e46d7-2099-40af-a155-aa45b68bfff3" providerId="ADAL" clId="{0FC48244-EF84-4FF8-8D30-8F8797260400}" dt="2022-06-27T09:19:32.105" v="0" actId="478"/>
          <ac:spMkLst>
            <pc:docMk/>
            <pc:sldMk cId="0" sldId="382"/>
            <ac:spMk id="101" creationId="{C906F8A2-85BF-A571-57A3-FD6D591D31B5}"/>
          </ac:spMkLst>
        </pc:spChg>
        <pc:spChg chg="del">
          <ac:chgData name="Paula Vázquez-Valero" userId="3a0e46d7-2099-40af-a155-aa45b68bfff3" providerId="ADAL" clId="{0FC48244-EF84-4FF8-8D30-8F8797260400}" dt="2022-06-27T09:19:32.105" v="0" actId="478"/>
          <ac:spMkLst>
            <pc:docMk/>
            <pc:sldMk cId="0" sldId="382"/>
            <ac:spMk id="104" creationId="{990D18A6-A6F6-D1AD-BFEA-146550A69F30}"/>
          </ac:spMkLst>
        </pc:spChg>
        <pc:spChg chg="del">
          <ac:chgData name="Paula Vázquez-Valero" userId="3a0e46d7-2099-40af-a155-aa45b68bfff3" providerId="ADAL" clId="{0FC48244-EF84-4FF8-8D30-8F8797260400}" dt="2022-06-27T09:19:32.105" v="0" actId="478"/>
          <ac:spMkLst>
            <pc:docMk/>
            <pc:sldMk cId="0" sldId="382"/>
            <ac:spMk id="107" creationId="{FEAACE91-6730-A1EA-A6EC-4EE00DAC2F7A}"/>
          </ac:spMkLst>
        </pc:spChg>
        <pc:spChg chg="del">
          <ac:chgData name="Paula Vázquez-Valero" userId="3a0e46d7-2099-40af-a155-aa45b68bfff3" providerId="ADAL" clId="{0FC48244-EF84-4FF8-8D30-8F8797260400}" dt="2022-06-27T09:19:32.105" v="0" actId="478"/>
          <ac:spMkLst>
            <pc:docMk/>
            <pc:sldMk cId="0" sldId="382"/>
            <ac:spMk id="108" creationId="{43FCD506-B2A0-AF34-0BFE-9C30D44262EB}"/>
          </ac:spMkLst>
        </pc:spChg>
        <pc:spChg chg="del">
          <ac:chgData name="Paula Vázquez-Valero" userId="3a0e46d7-2099-40af-a155-aa45b68bfff3" providerId="ADAL" clId="{0FC48244-EF84-4FF8-8D30-8F8797260400}" dt="2022-06-27T09:19:32.105" v="0" actId="478"/>
          <ac:spMkLst>
            <pc:docMk/>
            <pc:sldMk cId="0" sldId="382"/>
            <ac:spMk id="109" creationId="{A18D2713-794F-29C1-6507-FCBF6DC66C0D}"/>
          </ac:spMkLst>
        </pc:spChg>
        <pc:spChg chg="del">
          <ac:chgData name="Paula Vázquez-Valero" userId="3a0e46d7-2099-40af-a155-aa45b68bfff3" providerId="ADAL" clId="{0FC48244-EF84-4FF8-8D30-8F8797260400}" dt="2022-06-27T09:19:32.105" v="0" actId="478"/>
          <ac:spMkLst>
            <pc:docMk/>
            <pc:sldMk cId="0" sldId="382"/>
            <ac:spMk id="110" creationId="{E86030EE-6DD7-B08D-DDCB-D9C02AF8CD86}"/>
          </ac:spMkLst>
        </pc:spChg>
        <pc:grpChg chg="del">
          <ac:chgData name="Paula Vázquez-Valero" userId="3a0e46d7-2099-40af-a155-aa45b68bfff3" providerId="ADAL" clId="{0FC48244-EF84-4FF8-8D30-8F8797260400}" dt="2022-06-27T09:19:32.105" v="0" actId="478"/>
          <ac:grpSpMkLst>
            <pc:docMk/>
            <pc:sldMk cId="0" sldId="382"/>
            <ac:grpSpMk id="5" creationId="{308A0139-964B-8922-C59F-55B05471509B}"/>
          </ac:grpSpMkLst>
        </pc:grpChg>
        <pc:grpChg chg="add mod">
          <ac:chgData name="Paula Vázquez-Valero" userId="3a0e46d7-2099-40af-a155-aa45b68bfff3" providerId="ADAL" clId="{0FC48244-EF84-4FF8-8D30-8F8797260400}" dt="2022-07-01T11:17:43.167" v="5073" actId="1076"/>
          <ac:grpSpMkLst>
            <pc:docMk/>
            <pc:sldMk cId="0" sldId="382"/>
            <ac:grpSpMk id="33" creationId="{93C20211-B0F7-B987-2F54-C7BFB32DE947}"/>
          </ac:grpSpMkLst>
        </pc:grpChg>
        <pc:picChg chg="add mod">
          <ac:chgData name="Paula Vázquez-Valero" userId="3a0e46d7-2099-40af-a155-aa45b68bfff3" providerId="ADAL" clId="{0FC48244-EF84-4FF8-8D30-8F8797260400}" dt="2022-07-01T11:19:26.559" v="5134" actId="1076"/>
          <ac:picMkLst>
            <pc:docMk/>
            <pc:sldMk cId="0" sldId="382"/>
            <ac:picMk id="3" creationId="{F55C4076-9D05-49E4-03E2-00D7101411D6}"/>
          </ac:picMkLst>
        </pc:picChg>
        <pc:picChg chg="add del mod">
          <ac:chgData name="Paula Vázquez-Valero" userId="3a0e46d7-2099-40af-a155-aa45b68bfff3" providerId="ADAL" clId="{0FC48244-EF84-4FF8-8D30-8F8797260400}" dt="2022-07-01T08:09:03.231" v="1035" actId="478"/>
          <ac:picMkLst>
            <pc:docMk/>
            <pc:sldMk cId="0" sldId="382"/>
            <ac:picMk id="4" creationId="{BBCE244D-D3B4-8BC0-F261-B6DC5A7678F4}"/>
          </ac:picMkLst>
        </pc:picChg>
        <pc:picChg chg="add mod modCrop">
          <ac:chgData name="Paula Vázquez-Valero" userId="3a0e46d7-2099-40af-a155-aa45b68bfff3" providerId="ADAL" clId="{0FC48244-EF84-4FF8-8D30-8F8797260400}" dt="2022-07-01T08:13:34.970" v="1076" actId="1076"/>
          <ac:picMkLst>
            <pc:docMk/>
            <pc:sldMk cId="0" sldId="382"/>
            <ac:picMk id="6" creationId="{1FCC20F6-5F32-01BC-4BB4-59AA26882EE4}"/>
          </ac:picMkLst>
        </pc:picChg>
        <pc:picChg chg="add mod">
          <ac:chgData name="Paula Vázquez-Valero" userId="3a0e46d7-2099-40af-a155-aa45b68bfff3" providerId="ADAL" clId="{0FC48244-EF84-4FF8-8D30-8F8797260400}" dt="2022-07-01T09:25:14.862" v="1269" actId="1076"/>
          <ac:picMkLst>
            <pc:docMk/>
            <pc:sldMk cId="0" sldId="382"/>
            <ac:picMk id="7" creationId="{284A9367-C11E-4222-7826-639E9835DE39}"/>
          </ac:picMkLst>
        </pc:picChg>
        <pc:picChg chg="add del mod">
          <ac:chgData name="Paula Vázquez-Valero" userId="3a0e46d7-2099-40af-a155-aa45b68bfff3" providerId="ADAL" clId="{0FC48244-EF84-4FF8-8D30-8F8797260400}" dt="2022-07-01T08:08:57.526" v="1034" actId="478"/>
          <ac:picMkLst>
            <pc:docMk/>
            <pc:sldMk cId="0" sldId="382"/>
            <ac:picMk id="11" creationId="{F51C9988-321B-A0D8-6607-D19FF8B63FFD}"/>
          </ac:picMkLst>
        </pc:picChg>
        <pc:picChg chg="add mod">
          <ac:chgData name="Paula Vázquez-Valero" userId="3a0e46d7-2099-40af-a155-aa45b68bfff3" providerId="ADAL" clId="{0FC48244-EF84-4FF8-8D30-8F8797260400}" dt="2022-07-01T09:23:09.122" v="1265"/>
          <ac:picMkLst>
            <pc:docMk/>
            <pc:sldMk cId="0" sldId="382"/>
            <ac:picMk id="14" creationId="{DCD6B81C-0C12-AA90-CBB6-ACF9E49418D2}"/>
          </ac:picMkLst>
        </pc:picChg>
        <pc:picChg chg="add mod">
          <ac:chgData name="Paula Vázquez-Valero" userId="3a0e46d7-2099-40af-a155-aa45b68bfff3" providerId="ADAL" clId="{0FC48244-EF84-4FF8-8D30-8F8797260400}" dt="2022-07-01T08:15:58.116" v="1117" actId="1076"/>
          <ac:picMkLst>
            <pc:docMk/>
            <pc:sldMk cId="0" sldId="382"/>
            <ac:picMk id="15" creationId="{1BB88564-F238-89E8-E3E1-7AD41A044FC5}"/>
          </ac:picMkLst>
        </pc:picChg>
        <pc:picChg chg="add mod">
          <ac:chgData name="Paula Vázquez-Valero" userId="3a0e46d7-2099-40af-a155-aa45b68bfff3" providerId="ADAL" clId="{0FC48244-EF84-4FF8-8D30-8F8797260400}" dt="2022-07-01T09:20:20.981" v="1209" actId="14100"/>
          <ac:picMkLst>
            <pc:docMk/>
            <pc:sldMk cId="0" sldId="382"/>
            <ac:picMk id="16" creationId="{F367E24D-9FE6-30EE-2862-98A0FF7D6098}"/>
          </ac:picMkLst>
        </pc:picChg>
        <pc:picChg chg="add del mod">
          <ac:chgData name="Paula Vázquez-Valero" userId="3a0e46d7-2099-40af-a155-aa45b68bfff3" providerId="ADAL" clId="{0FC48244-EF84-4FF8-8D30-8F8797260400}" dt="2022-07-01T08:12:03.454" v="1054"/>
          <ac:picMkLst>
            <pc:docMk/>
            <pc:sldMk cId="0" sldId="382"/>
            <ac:picMk id="17" creationId="{B4ABF735-2AA4-0F3F-10E0-D536930FB89D}"/>
          </ac:picMkLst>
        </pc:picChg>
        <pc:picChg chg="add mod">
          <ac:chgData name="Paula Vázquez-Valero" userId="3a0e46d7-2099-40af-a155-aa45b68bfff3" providerId="ADAL" clId="{0FC48244-EF84-4FF8-8D30-8F8797260400}" dt="2022-07-01T09:22:55.313" v="1263"/>
          <ac:picMkLst>
            <pc:docMk/>
            <pc:sldMk cId="0" sldId="382"/>
            <ac:picMk id="19" creationId="{B620EC76-3C49-4C19-D588-2E0457FDE8CF}"/>
          </ac:picMkLst>
        </pc:picChg>
        <pc:picChg chg="add mod">
          <ac:chgData name="Paula Vázquez-Valero" userId="3a0e46d7-2099-40af-a155-aa45b68bfff3" providerId="ADAL" clId="{0FC48244-EF84-4FF8-8D30-8F8797260400}" dt="2022-07-01T09:22:23.811" v="1256" actId="14100"/>
          <ac:picMkLst>
            <pc:docMk/>
            <pc:sldMk cId="0" sldId="382"/>
            <ac:picMk id="27" creationId="{E211D7C2-BCAC-C45D-BA27-F3F38106D3D4}"/>
          </ac:picMkLst>
        </pc:picChg>
        <pc:picChg chg="add mod ord">
          <ac:chgData name="Paula Vázquez-Valero" userId="3a0e46d7-2099-40af-a155-aa45b68bfff3" providerId="ADAL" clId="{0FC48244-EF84-4FF8-8D30-8F8797260400}" dt="2022-07-01T09:19:42.011" v="1185" actId="1076"/>
          <ac:picMkLst>
            <pc:docMk/>
            <pc:sldMk cId="0" sldId="382"/>
            <ac:picMk id="28" creationId="{CC82502E-E161-B81C-4616-F09621A38290}"/>
          </ac:picMkLst>
        </pc:picChg>
        <pc:picChg chg="add del mod">
          <ac:chgData name="Paula Vázquez-Valero" userId="3a0e46d7-2099-40af-a155-aa45b68bfff3" providerId="ADAL" clId="{0FC48244-EF84-4FF8-8D30-8F8797260400}" dt="2022-07-01T09:25:44.242" v="1276"/>
          <ac:picMkLst>
            <pc:docMk/>
            <pc:sldMk cId="0" sldId="382"/>
            <ac:picMk id="33" creationId="{164CB89A-2173-DBCE-E2CA-44178B3BDF92}"/>
          </ac:picMkLst>
        </pc:picChg>
        <pc:picChg chg="add mod">
          <ac:chgData name="Paula Vázquez-Valero" userId="3a0e46d7-2099-40af-a155-aa45b68bfff3" providerId="ADAL" clId="{0FC48244-EF84-4FF8-8D30-8F8797260400}" dt="2022-07-01T09:26:14.644" v="1292" actId="14100"/>
          <ac:picMkLst>
            <pc:docMk/>
            <pc:sldMk cId="0" sldId="382"/>
            <ac:picMk id="34" creationId="{604DB361-62B9-4ADB-4E71-CAC267B6F957}"/>
          </ac:picMkLst>
        </pc:picChg>
        <pc:picChg chg="add mod">
          <ac:chgData name="Paula Vázquez-Valero" userId="3a0e46d7-2099-40af-a155-aa45b68bfff3" providerId="ADAL" clId="{0FC48244-EF84-4FF8-8D30-8F8797260400}" dt="2022-07-01T11:17:43.167" v="5073" actId="1076"/>
          <ac:picMkLst>
            <pc:docMk/>
            <pc:sldMk cId="0" sldId="382"/>
            <ac:picMk id="38" creationId="{F0DB4D4F-D4C1-BC38-FECA-0E92F2869C21}"/>
          </ac:picMkLst>
        </pc:picChg>
        <pc:picChg chg="del">
          <ac:chgData name="Paula Vázquez-Valero" userId="3a0e46d7-2099-40af-a155-aa45b68bfff3" providerId="ADAL" clId="{0FC48244-EF84-4FF8-8D30-8F8797260400}" dt="2022-06-27T09:19:32.105" v="0" actId="478"/>
          <ac:picMkLst>
            <pc:docMk/>
            <pc:sldMk cId="0" sldId="382"/>
            <ac:picMk id="56" creationId="{CAA15F5F-5EB5-8DDA-C870-73A22C2C932C}"/>
          </ac:picMkLst>
        </pc:picChg>
        <pc:picChg chg="del">
          <ac:chgData name="Paula Vázquez-Valero" userId="3a0e46d7-2099-40af-a155-aa45b68bfff3" providerId="ADAL" clId="{0FC48244-EF84-4FF8-8D30-8F8797260400}" dt="2022-06-27T09:19:32.105" v="0" actId="478"/>
          <ac:picMkLst>
            <pc:docMk/>
            <pc:sldMk cId="0" sldId="382"/>
            <ac:picMk id="93" creationId="{04BC4053-64E5-FE5A-35FD-6585A4C32587}"/>
          </ac:picMkLst>
        </pc:picChg>
        <pc:picChg chg="del">
          <ac:chgData name="Paula Vázquez-Valero" userId="3a0e46d7-2099-40af-a155-aa45b68bfff3" providerId="ADAL" clId="{0FC48244-EF84-4FF8-8D30-8F8797260400}" dt="2022-06-27T09:19:32.105" v="0" actId="478"/>
          <ac:picMkLst>
            <pc:docMk/>
            <pc:sldMk cId="0" sldId="382"/>
            <ac:picMk id="94" creationId="{8FBB4B58-AA76-CF3A-BE44-6886843A0A8E}"/>
          </ac:picMkLst>
        </pc:picChg>
        <pc:picChg chg="del">
          <ac:chgData name="Paula Vázquez-Valero" userId="3a0e46d7-2099-40af-a155-aa45b68bfff3" providerId="ADAL" clId="{0FC48244-EF84-4FF8-8D30-8F8797260400}" dt="2022-06-27T09:19:32.105" v="0" actId="478"/>
          <ac:picMkLst>
            <pc:docMk/>
            <pc:sldMk cId="0" sldId="382"/>
            <ac:picMk id="97" creationId="{C4113A4D-24CF-B0F0-F1E4-7DED6EA31B32}"/>
          </ac:picMkLst>
        </pc:picChg>
        <pc:picChg chg="add mod">
          <ac:chgData name="Paula Vázquez-Valero" userId="3a0e46d7-2099-40af-a155-aa45b68bfff3" providerId="ADAL" clId="{0FC48244-EF84-4FF8-8D30-8F8797260400}" dt="2022-07-01T09:25:05.086" v="1267" actId="167"/>
          <ac:picMkLst>
            <pc:docMk/>
            <pc:sldMk cId="0" sldId="382"/>
            <ac:picMk id="1026" creationId="{F4C6121E-1F13-85ED-85E6-A173841212E1}"/>
          </ac:picMkLst>
        </pc:picChg>
        <pc:cxnChg chg="del">
          <ac:chgData name="Paula Vázquez-Valero" userId="3a0e46d7-2099-40af-a155-aa45b68bfff3" providerId="ADAL" clId="{0FC48244-EF84-4FF8-8D30-8F8797260400}" dt="2022-06-27T09:19:32.105" v="0" actId="478"/>
          <ac:cxnSpMkLst>
            <pc:docMk/>
            <pc:sldMk cId="0" sldId="382"/>
            <ac:cxnSpMk id="84" creationId="{EAC47BB7-9D26-DE7E-A0C9-896F6C37EE25}"/>
          </ac:cxnSpMkLst>
        </pc:cxnChg>
        <pc:cxnChg chg="del">
          <ac:chgData name="Paula Vázquez-Valero" userId="3a0e46d7-2099-40af-a155-aa45b68bfff3" providerId="ADAL" clId="{0FC48244-EF84-4FF8-8D30-8F8797260400}" dt="2022-06-27T09:19:32.105" v="0" actId="478"/>
          <ac:cxnSpMkLst>
            <pc:docMk/>
            <pc:sldMk cId="0" sldId="382"/>
            <ac:cxnSpMk id="85" creationId="{B33F0B77-D005-3C16-CD1A-6BEDE215E6C2}"/>
          </ac:cxnSpMkLst>
        </pc:cxnChg>
        <pc:cxnChg chg="del">
          <ac:chgData name="Paula Vázquez-Valero" userId="3a0e46d7-2099-40af-a155-aa45b68bfff3" providerId="ADAL" clId="{0FC48244-EF84-4FF8-8D30-8F8797260400}" dt="2022-06-27T09:19:32.105" v="0" actId="478"/>
          <ac:cxnSpMkLst>
            <pc:docMk/>
            <pc:sldMk cId="0" sldId="382"/>
            <ac:cxnSpMk id="86" creationId="{6421E1BC-8C6A-0237-CB8F-F9AFFE97FDDC}"/>
          </ac:cxnSpMkLst>
        </pc:cxnChg>
      </pc:sldChg>
      <pc:sldChg chg="del">
        <pc:chgData name="Paula Vázquez-Valero" userId="3a0e46d7-2099-40af-a155-aa45b68bfff3" providerId="ADAL" clId="{0FC48244-EF84-4FF8-8D30-8F8797260400}" dt="2022-06-30T23:56:36.017" v="1011" actId="47"/>
        <pc:sldMkLst>
          <pc:docMk/>
          <pc:sldMk cId="4047947952" sldId="490"/>
        </pc:sldMkLst>
      </pc:sldChg>
      <pc:sldChg chg="addSp modSp del mod">
        <pc:chgData name="Paula Vázquez-Valero" userId="3a0e46d7-2099-40af-a155-aa45b68bfff3" providerId="ADAL" clId="{0FC48244-EF84-4FF8-8D30-8F8797260400}" dt="2022-07-01T10:31:03.549" v="2943" actId="47"/>
        <pc:sldMkLst>
          <pc:docMk/>
          <pc:sldMk cId="2965002393" sldId="538"/>
        </pc:sldMkLst>
        <pc:spChg chg="add mod">
          <ac:chgData name="Paula Vázquez-Valero" userId="3a0e46d7-2099-40af-a155-aa45b68bfff3" providerId="ADAL" clId="{0FC48244-EF84-4FF8-8D30-8F8797260400}" dt="2022-06-30T23:58:23.326" v="1021" actId="207"/>
          <ac:spMkLst>
            <pc:docMk/>
            <pc:sldMk cId="2965002393" sldId="538"/>
            <ac:spMk id="3" creationId="{E71982E2-4DB1-405E-11B1-289A251F7DCD}"/>
          </ac:spMkLst>
        </pc:spChg>
      </pc:sldChg>
      <pc:sldChg chg="add del">
        <pc:chgData name="Paula Vázquez-Valero" userId="3a0e46d7-2099-40af-a155-aa45b68bfff3" providerId="ADAL" clId="{0FC48244-EF84-4FF8-8D30-8F8797260400}" dt="2022-06-30T23:56:33.533" v="1009" actId="47"/>
        <pc:sldMkLst>
          <pc:docMk/>
          <pc:sldMk cId="3327568993" sldId="567"/>
        </pc:sldMkLst>
      </pc:sldChg>
      <pc:sldChg chg="add del">
        <pc:chgData name="Paula Vázquez-Valero" userId="3a0e46d7-2099-40af-a155-aa45b68bfff3" providerId="ADAL" clId="{0FC48244-EF84-4FF8-8D30-8F8797260400}" dt="2022-06-30T23:56:34.461" v="1010" actId="47"/>
        <pc:sldMkLst>
          <pc:docMk/>
          <pc:sldMk cId="1686122883" sldId="572"/>
        </pc:sldMkLst>
      </pc:sldChg>
      <pc:sldChg chg="addSp delSp modSp add del mod delAnim">
        <pc:chgData name="Paula Vázquez-Valero" userId="3a0e46d7-2099-40af-a155-aa45b68bfff3" providerId="ADAL" clId="{0FC48244-EF84-4FF8-8D30-8F8797260400}" dt="2022-07-01T10:16:34.857" v="2627" actId="47"/>
        <pc:sldMkLst>
          <pc:docMk/>
          <pc:sldMk cId="2222625298" sldId="604"/>
        </pc:sldMkLst>
        <pc:spChg chg="del">
          <ac:chgData name="Paula Vázquez-Valero" userId="3a0e46d7-2099-40af-a155-aa45b68bfff3" providerId="ADAL" clId="{0FC48244-EF84-4FF8-8D30-8F8797260400}" dt="2022-07-01T09:58:42.865" v="2273" actId="478"/>
          <ac:spMkLst>
            <pc:docMk/>
            <pc:sldMk cId="2222625298" sldId="604"/>
            <ac:spMk id="112" creationId="{27FCC12D-280C-4E75-B9C7-564AA802748E}"/>
          </ac:spMkLst>
        </pc:spChg>
        <pc:graphicFrameChg chg="modGraphic">
          <ac:chgData name="Paula Vázquez-Valero" userId="3a0e46d7-2099-40af-a155-aa45b68bfff3" providerId="ADAL" clId="{0FC48244-EF84-4FF8-8D30-8F8797260400}" dt="2022-07-01T10:06:16.404" v="2353" actId="14100"/>
          <ac:graphicFrameMkLst>
            <pc:docMk/>
            <pc:sldMk cId="2222625298" sldId="604"/>
            <ac:graphicFrameMk id="56" creationId="{DEB4A1CD-02FF-451C-840A-7A8FDCDB51E4}"/>
          </ac:graphicFrameMkLst>
        </pc:graphicFrameChg>
        <pc:picChg chg="add del mod">
          <ac:chgData name="Paula Vázquez-Valero" userId="3a0e46d7-2099-40af-a155-aa45b68bfff3" providerId="ADAL" clId="{0FC48244-EF84-4FF8-8D30-8F8797260400}" dt="2022-07-01T10:00:42.453" v="2288" actId="478"/>
          <ac:picMkLst>
            <pc:docMk/>
            <pc:sldMk cId="2222625298" sldId="604"/>
            <ac:picMk id="4" creationId="{F36A63EA-0C0B-5AE2-F2A9-B589A782FCE5}"/>
          </ac:picMkLst>
        </pc:picChg>
        <pc:picChg chg="add del mod">
          <ac:chgData name="Paula Vázquez-Valero" userId="3a0e46d7-2099-40af-a155-aa45b68bfff3" providerId="ADAL" clId="{0FC48244-EF84-4FF8-8D30-8F8797260400}" dt="2022-07-01T10:00:46.871" v="2291" actId="478"/>
          <ac:picMkLst>
            <pc:docMk/>
            <pc:sldMk cId="2222625298" sldId="604"/>
            <ac:picMk id="6" creationId="{A68D8DA5-73B0-6BC9-3964-32D9EB1B3181}"/>
          </ac:picMkLst>
        </pc:picChg>
        <pc:picChg chg="add mod">
          <ac:chgData name="Paula Vázquez-Valero" userId="3a0e46d7-2099-40af-a155-aa45b68bfff3" providerId="ADAL" clId="{0FC48244-EF84-4FF8-8D30-8F8797260400}" dt="2022-07-01T10:04:34.005" v="2332" actId="1037"/>
          <ac:picMkLst>
            <pc:docMk/>
            <pc:sldMk cId="2222625298" sldId="604"/>
            <ac:picMk id="8" creationId="{6EBC6E21-EDD7-8FD5-4195-1FBECE6ECF01}"/>
          </ac:picMkLst>
        </pc:picChg>
        <pc:picChg chg="add mod">
          <ac:chgData name="Paula Vázquez-Valero" userId="3a0e46d7-2099-40af-a155-aa45b68bfff3" providerId="ADAL" clId="{0FC48244-EF84-4FF8-8D30-8F8797260400}" dt="2022-07-01T10:01:53.450" v="2303" actId="14100"/>
          <ac:picMkLst>
            <pc:docMk/>
            <pc:sldMk cId="2222625298" sldId="604"/>
            <ac:picMk id="10" creationId="{EC1B36D4-E8D6-D6B8-EB7B-0F28A799491F}"/>
          </ac:picMkLst>
        </pc:picChg>
        <pc:picChg chg="add mod">
          <ac:chgData name="Paula Vázquez-Valero" userId="3a0e46d7-2099-40af-a155-aa45b68bfff3" providerId="ADAL" clId="{0FC48244-EF84-4FF8-8D30-8F8797260400}" dt="2022-07-01T10:05:19.510" v="2340" actId="14100"/>
          <ac:picMkLst>
            <pc:docMk/>
            <pc:sldMk cId="2222625298" sldId="604"/>
            <ac:picMk id="12" creationId="{D2FE1AFC-8BB8-6D04-F116-23F85F9C2728}"/>
          </ac:picMkLst>
        </pc:picChg>
        <pc:picChg chg="add mod">
          <ac:chgData name="Paula Vázquez-Valero" userId="3a0e46d7-2099-40af-a155-aa45b68bfff3" providerId="ADAL" clId="{0FC48244-EF84-4FF8-8D30-8F8797260400}" dt="2022-07-01T10:05:27.237" v="2343" actId="1037"/>
          <ac:picMkLst>
            <pc:docMk/>
            <pc:sldMk cId="2222625298" sldId="604"/>
            <ac:picMk id="14" creationId="{43292ECB-D9A3-E695-A710-CDAC10C90F04}"/>
          </ac:picMkLst>
        </pc:picChg>
        <pc:picChg chg="add mod">
          <ac:chgData name="Paula Vázquez-Valero" userId="3a0e46d7-2099-40af-a155-aa45b68bfff3" providerId="ADAL" clId="{0FC48244-EF84-4FF8-8D30-8F8797260400}" dt="2022-07-01T10:05:54.980" v="2347" actId="1037"/>
          <ac:picMkLst>
            <pc:docMk/>
            <pc:sldMk cId="2222625298" sldId="604"/>
            <ac:picMk id="16" creationId="{5B588943-7AFC-7F7D-7996-B0814BFBDE37}"/>
          </ac:picMkLst>
        </pc:picChg>
        <pc:picChg chg="add mod">
          <ac:chgData name="Paula Vázquez-Valero" userId="3a0e46d7-2099-40af-a155-aa45b68bfff3" providerId="ADAL" clId="{0FC48244-EF84-4FF8-8D30-8F8797260400}" dt="2022-07-01T10:03:06.536" v="2321" actId="1037"/>
          <ac:picMkLst>
            <pc:docMk/>
            <pc:sldMk cId="2222625298" sldId="604"/>
            <ac:picMk id="18" creationId="{74E3772A-B633-42A9-EC3F-930133356004}"/>
          </ac:picMkLst>
        </pc:picChg>
        <pc:picChg chg="add mod">
          <ac:chgData name="Paula Vázquez-Valero" userId="3a0e46d7-2099-40af-a155-aa45b68bfff3" providerId="ADAL" clId="{0FC48244-EF84-4FF8-8D30-8F8797260400}" dt="2022-07-01T10:04:23.157" v="2326" actId="1037"/>
          <ac:picMkLst>
            <pc:docMk/>
            <pc:sldMk cId="2222625298" sldId="604"/>
            <ac:picMk id="20" creationId="{7FB29041-381A-7206-BFD9-6CC9CA206D4A}"/>
          </ac:picMkLst>
        </pc:picChg>
        <pc:picChg chg="add mod">
          <ac:chgData name="Paula Vázquez-Valero" userId="3a0e46d7-2099-40af-a155-aa45b68bfff3" providerId="ADAL" clId="{0FC48244-EF84-4FF8-8D30-8F8797260400}" dt="2022-07-01T10:05:15.543" v="2339" actId="1037"/>
          <ac:picMkLst>
            <pc:docMk/>
            <pc:sldMk cId="2222625298" sldId="604"/>
            <ac:picMk id="22" creationId="{79B3BB18-DA90-5DD6-A411-338E4CADB1EF}"/>
          </ac:picMkLst>
        </pc:picChg>
        <pc:picChg chg="add mod">
          <ac:chgData name="Paula Vázquez-Valero" userId="3a0e46d7-2099-40af-a155-aa45b68bfff3" providerId="ADAL" clId="{0FC48244-EF84-4FF8-8D30-8F8797260400}" dt="2022-07-01T10:05:22.599" v="2341" actId="1076"/>
          <ac:picMkLst>
            <pc:docMk/>
            <pc:sldMk cId="2222625298" sldId="604"/>
            <ac:picMk id="24" creationId="{51E10D66-57F0-2551-B787-A4B93FE467E4}"/>
          </ac:picMkLst>
        </pc:picChg>
        <pc:picChg chg="add mod">
          <ac:chgData name="Paula Vázquez-Valero" userId="3a0e46d7-2099-40af-a155-aa45b68bfff3" providerId="ADAL" clId="{0FC48244-EF84-4FF8-8D30-8F8797260400}" dt="2022-07-01T10:05:56.219" v="2348" actId="1037"/>
          <ac:picMkLst>
            <pc:docMk/>
            <pc:sldMk cId="2222625298" sldId="604"/>
            <ac:picMk id="26" creationId="{86991BF9-F8A9-40C4-E43C-126190B160A7}"/>
          </ac:picMkLst>
        </pc:picChg>
        <pc:picChg chg="del">
          <ac:chgData name="Paula Vázquez-Valero" userId="3a0e46d7-2099-40af-a155-aa45b68bfff3" providerId="ADAL" clId="{0FC48244-EF84-4FF8-8D30-8F8797260400}" dt="2022-07-01T10:03:00.283" v="2316" actId="478"/>
          <ac:picMkLst>
            <pc:docMk/>
            <pc:sldMk cId="2222625298" sldId="604"/>
            <ac:picMk id="37" creationId="{C08D44F0-2BBC-492B-8C5A-0152FA89A8BD}"/>
          </ac:picMkLst>
        </pc:picChg>
        <pc:picChg chg="del">
          <ac:chgData name="Paula Vázquez-Valero" userId="3a0e46d7-2099-40af-a155-aa45b68bfff3" providerId="ADAL" clId="{0FC48244-EF84-4FF8-8D30-8F8797260400}" dt="2022-07-01T09:56:22.211" v="2246" actId="478"/>
          <ac:picMkLst>
            <pc:docMk/>
            <pc:sldMk cId="2222625298" sldId="604"/>
            <ac:picMk id="38" creationId="{EE4848E4-D8BA-4AE1-BC54-6123B6664848}"/>
          </ac:picMkLst>
        </pc:picChg>
        <pc:picChg chg="del">
          <ac:chgData name="Paula Vázquez-Valero" userId="3a0e46d7-2099-40af-a155-aa45b68bfff3" providerId="ADAL" clId="{0FC48244-EF84-4FF8-8D30-8F8797260400}" dt="2022-07-01T09:56:22.211" v="2246" actId="478"/>
          <ac:picMkLst>
            <pc:docMk/>
            <pc:sldMk cId="2222625298" sldId="604"/>
            <ac:picMk id="39" creationId="{35734574-D2AC-4E3F-8781-9D47D04199D3}"/>
          </ac:picMkLst>
        </pc:picChg>
        <pc:picChg chg="del">
          <ac:chgData name="Paula Vázquez-Valero" userId="3a0e46d7-2099-40af-a155-aa45b68bfff3" providerId="ADAL" clId="{0FC48244-EF84-4FF8-8D30-8F8797260400}" dt="2022-07-01T09:56:22.211" v="2246" actId="478"/>
          <ac:picMkLst>
            <pc:docMk/>
            <pc:sldMk cId="2222625298" sldId="604"/>
            <ac:picMk id="40" creationId="{E864D911-0687-4FA5-948C-7EE0FB9763D0}"/>
          </ac:picMkLst>
        </pc:picChg>
        <pc:picChg chg="del">
          <ac:chgData name="Paula Vázquez-Valero" userId="3a0e46d7-2099-40af-a155-aa45b68bfff3" providerId="ADAL" clId="{0FC48244-EF84-4FF8-8D30-8F8797260400}" dt="2022-07-01T09:56:23.517" v="2247" actId="478"/>
          <ac:picMkLst>
            <pc:docMk/>
            <pc:sldMk cId="2222625298" sldId="604"/>
            <ac:picMk id="41" creationId="{73DA55BF-4BFD-4AB4-BA78-82B5E5AE13FC}"/>
          </ac:picMkLst>
        </pc:picChg>
        <pc:picChg chg="del">
          <ac:chgData name="Paula Vázquez-Valero" userId="3a0e46d7-2099-40af-a155-aa45b68bfff3" providerId="ADAL" clId="{0FC48244-EF84-4FF8-8D30-8F8797260400}" dt="2022-07-01T09:56:22.211" v="2246" actId="478"/>
          <ac:picMkLst>
            <pc:docMk/>
            <pc:sldMk cId="2222625298" sldId="604"/>
            <ac:picMk id="42" creationId="{FC949D6A-F796-46AC-8ED4-9A62A63BED62}"/>
          </ac:picMkLst>
        </pc:picChg>
        <pc:picChg chg="del">
          <ac:chgData name="Paula Vázquez-Valero" userId="3a0e46d7-2099-40af-a155-aa45b68bfff3" providerId="ADAL" clId="{0FC48244-EF84-4FF8-8D30-8F8797260400}" dt="2022-07-01T09:56:22.211" v="2246" actId="478"/>
          <ac:picMkLst>
            <pc:docMk/>
            <pc:sldMk cId="2222625298" sldId="604"/>
            <ac:picMk id="43" creationId="{06772333-6037-439B-B966-9A097BF7DA1B}"/>
          </ac:picMkLst>
        </pc:picChg>
        <pc:picChg chg="del">
          <ac:chgData name="Paula Vázquez-Valero" userId="3a0e46d7-2099-40af-a155-aa45b68bfff3" providerId="ADAL" clId="{0FC48244-EF84-4FF8-8D30-8F8797260400}" dt="2022-07-01T09:56:22.211" v="2246" actId="478"/>
          <ac:picMkLst>
            <pc:docMk/>
            <pc:sldMk cId="2222625298" sldId="604"/>
            <ac:picMk id="44" creationId="{48563015-C1B7-4A97-BBF3-A730991F6B85}"/>
          </ac:picMkLst>
        </pc:picChg>
        <pc:picChg chg="del">
          <ac:chgData name="Paula Vázquez-Valero" userId="3a0e46d7-2099-40af-a155-aa45b68bfff3" providerId="ADAL" clId="{0FC48244-EF84-4FF8-8D30-8F8797260400}" dt="2022-07-01T09:56:22.211" v="2246" actId="478"/>
          <ac:picMkLst>
            <pc:docMk/>
            <pc:sldMk cId="2222625298" sldId="604"/>
            <ac:picMk id="45" creationId="{39A29DF0-BF54-4759-ADC9-6491B9359B1E}"/>
          </ac:picMkLst>
        </pc:picChg>
        <pc:picChg chg="del">
          <ac:chgData name="Paula Vázquez-Valero" userId="3a0e46d7-2099-40af-a155-aa45b68bfff3" providerId="ADAL" clId="{0FC48244-EF84-4FF8-8D30-8F8797260400}" dt="2022-07-01T09:56:22.211" v="2246" actId="478"/>
          <ac:picMkLst>
            <pc:docMk/>
            <pc:sldMk cId="2222625298" sldId="604"/>
            <ac:picMk id="46" creationId="{0E26B44B-311F-4240-AEFB-AFD67C925C7A}"/>
          </ac:picMkLst>
        </pc:picChg>
        <pc:picChg chg="del">
          <ac:chgData name="Paula Vázquez-Valero" userId="3a0e46d7-2099-40af-a155-aa45b68bfff3" providerId="ADAL" clId="{0FC48244-EF84-4FF8-8D30-8F8797260400}" dt="2022-07-01T09:56:22.211" v="2246" actId="478"/>
          <ac:picMkLst>
            <pc:docMk/>
            <pc:sldMk cId="2222625298" sldId="604"/>
            <ac:picMk id="47" creationId="{975D0D1A-3428-4059-A79C-DA702D63F646}"/>
          </ac:picMkLst>
        </pc:picChg>
        <pc:picChg chg="del">
          <ac:chgData name="Paula Vázquez-Valero" userId="3a0e46d7-2099-40af-a155-aa45b68bfff3" providerId="ADAL" clId="{0FC48244-EF84-4FF8-8D30-8F8797260400}" dt="2022-07-01T09:56:22.211" v="2246" actId="478"/>
          <ac:picMkLst>
            <pc:docMk/>
            <pc:sldMk cId="2222625298" sldId="604"/>
            <ac:picMk id="48" creationId="{AC7CFE7F-4514-4D3E-9735-4B88F3C59667}"/>
          </ac:picMkLst>
        </pc:picChg>
        <pc:picChg chg="del">
          <ac:chgData name="Paula Vázquez-Valero" userId="3a0e46d7-2099-40af-a155-aa45b68bfff3" providerId="ADAL" clId="{0FC48244-EF84-4FF8-8D30-8F8797260400}" dt="2022-07-01T09:56:22.211" v="2246" actId="478"/>
          <ac:picMkLst>
            <pc:docMk/>
            <pc:sldMk cId="2222625298" sldId="604"/>
            <ac:picMk id="49" creationId="{8C149198-D3A9-4B2B-A803-61B97CE8E318}"/>
          </ac:picMkLst>
        </pc:picChg>
        <pc:picChg chg="del">
          <ac:chgData name="Paula Vázquez-Valero" userId="3a0e46d7-2099-40af-a155-aa45b68bfff3" providerId="ADAL" clId="{0FC48244-EF84-4FF8-8D30-8F8797260400}" dt="2022-07-01T09:56:22.211" v="2246" actId="478"/>
          <ac:picMkLst>
            <pc:docMk/>
            <pc:sldMk cId="2222625298" sldId="604"/>
            <ac:picMk id="50" creationId="{BF3C84E5-E5F4-49D0-9A04-5D1B69F23347}"/>
          </ac:picMkLst>
        </pc:picChg>
        <pc:picChg chg="del">
          <ac:chgData name="Paula Vázquez-Valero" userId="3a0e46d7-2099-40af-a155-aa45b68bfff3" providerId="ADAL" clId="{0FC48244-EF84-4FF8-8D30-8F8797260400}" dt="2022-07-01T09:56:22.211" v="2246" actId="478"/>
          <ac:picMkLst>
            <pc:docMk/>
            <pc:sldMk cId="2222625298" sldId="604"/>
            <ac:picMk id="51" creationId="{FBAD28B5-80F9-45A4-91F9-C020373BE57F}"/>
          </ac:picMkLst>
        </pc:picChg>
        <pc:picChg chg="del">
          <ac:chgData name="Paula Vázquez-Valero" userId="3a0e46d7-2099-40af-a155-aa45b68bfff3" providerId="ADAL" clId="{0FC48244-EF84-4FF8-8D30-8F8797260400}" dt="2022-07-01T09:56:22.211" v="2246" actId="478"/>
          <ac:picMkLst>
            <pc:docMk/>
            <pc:sldMk cId="2222625298" sldId="604"/>
            <ac:picMk id="52" creationId="{D163C36E-64D6-4B98-8B8B-2BB3B82BC0EE}"/>
          </ac:picMkLst>
        </pc:picChg>
        <pc:picChg chg="add mod">
          <ac:chgData name="Paula Vázquez-Valero" userId="3a0e46d7-2099-40af-a155-aa45b68bfff3" providerId="ADAL" clId="{0FC48244-EF84-4FF8-8D30-8F8797260400}" dt="2022-07-01T10:06:20.116" v="2355" actId="1076"/>
          <ac:picMkLst>
            <pc:docMk/>
            <pc:sldMk cId="2222625298" sldId="604"/>
            <ac:picMk id="55" creationId="{37012F8C-9D4A-7F14-F807-AF724E31C6C8}"/>
          </ac:picMkLst>
        </pc:picChg>
      </pc:sldChg>
      <pc:sldChg chg="add del">
        <pc:chgData name="Paula Vázquez-Valero" userId="3a0e46d7-2099-40af-a155-aa45b68bfff3" providerId="ADAL" clId="{0FC48244-EF84-4FF8-8D30-8F8797260400}" dt="2022-07-01T11:04:39.108" v="4684" actId="47"/>
        <pc:sldMkLst>
          <pc:docMk/>
          <pc:sldMk cId="665800634" sldId="787"/>
        </pc:sldMkLst>
      </pc:sldChg>
      <pc:sldChg chg="addSp delSp modSp del mod delAnim">
        <pc:chgData name="Paula Vázquez-Valero" userId="3a0e46d7-2099-40af-a155-aa45b68bfff3" providerId="ADAL" clId="{0FC48244-EF84-4FF8-8D30-8F8797260400}" dt="2022-07-01T10:31:00.219" v="2941" actId="47"/>
        <pc:sldMkLst>
          <pc:docMk/>
          <pc:sldMk cId="3085970352" sldId="795"/>
        </pc:sldMkLst>
        <pc:spChg chg="mod">
          <ac:chgData name="Paula Vázquez-Valero" userId="3a0e46d7-2099-40af-a155-aa45b68bfff3" providerId="ADAL" clId="{0FC48244-EF84-4FF8-8D30-8F8797260400}" dt="2022-07-01T09:28:14.620" v="1339" actId="20577"/>
          <ac:spMkLst>
            <pc:docMk/>
            <pc:sldMk cId="3085970352" sldId="795"/>
            <ac:spMk id="2" creationId="{3F9B81CA-49CF-4113-B92C-AF8FEDD23E30}"/>
          </ac:spMkLst>
        </pc:spChg>
        <pc:spChg chg="add mod">
          <ac:chgData name="Paula Vázquez-Valero" userId="3a0e46d7-2099-40af-a155-aa45b68bfff3" providerId="ADAL" clId="{0FC48244-EF84-4FF8-8D30-8F8797260400}" dt="2022-07-01T09:28:18.263" v="1340" actId="1076"/>
          <ac:spMkLst>
            <pc:docMk/>
            <pc:sldMk cId="3085970352" sldId="795"/>
            <ac:spMk id="48" creationId="{C457A8E4-2676-E609-6E3B-79DC6AC13C8D}"/>
          </ac:spMkLst>
        </pc:spChg>
        <pc:spChg chg="mod">
          <ac:chgData name="Paula Vázquez-Valero" userId="3a0e46d7-2099-40af-a155-aa45b68bfff3" providerId="ADAL" clId="{0FC48244-EF84-4FF8-8D30-8F8797260400}" dt="2022-07-01T09:28:42.364" v="1360" actId="1076"/>
          <ac:spMkLst>
            <pc:docMk/>
            <pc:sldMk cId="3085970352" sldId="795"/>
            <ac:spMk id="89" creationId="{6F8713AE-F28E-8457-4BB2-D306737AF0DA}"/>
          </ac:spMkLst>
        </pc:spChg>
        <pc:spChg chg="del mod">
          <ac:chgData name="Paula Vázquez-Valero" userId="3a0e46d7-2099-40af-a155-aa45b68bfff3" providerId="ADAL" clId="{0FC48244-EF84-4FF8-8D30-8F8797260400}" dt="2022-07-01T09:28:20.907" v="1342" actId="478"/>
          <ac:spMkLst>
            <pc:docMk/>
            <pc:sldMk cId="3085970352" sldId="795"/>
            <ac:spMk id="114" creationId="{7611BC03-CB9D-31BB-3FC7-9C2B2FE3431D}"/>
          </ac:spMkLst>
        </pc:spChg>
        <pc:grpChg chg="del mod">
          <ac:chgData name="Paula Vázquez-Valero" userId="3a0e46d7-2099-40af-a155-aa45b68bfff3" providerId="ADAL" clId="{0FC48244-EF84-4FF8-8D30-8F8797260400}" dt="2022-07-01T09:28:46.214" v="1361" actId="478"/>
          <ac:grpSpMkLst>
            <pc:docMk/>
            <pc:sldMk cId="3085970352" sldId="795"/>
            <ac:grpSpMk id="3" creationId="{41F37CCD-2CEF-D66E-7E8B-86FB98CD229D}"/>
          </ac:grpSpMkLst>
        </pc:grpChg>
        <pc:picChg chg="del mod">
          <ac:chgData name="Paula Vázquez-Valero" userId="3a0e46d7-2099-40af-a155-aa45b68bfff3" providerId="ADAL" clId="{0FC48244-EF84-4FF8-8D30-8F8797260400}" dt="2022-07-01T09:28:47.109" v="1362" actId="478"/>
          <ac:picMkLst>
            <pc:docMk/>
            <pc:sldMk cId="3085970352" sldId="795"/>
            <ac:picMk id="110" creationId="{3E67CF11-9553-182E-23B1-9DA42FC74BAC}"/>
          </ac:picMkLst>
        </pc:picChg>
        <pc:picChg chg="del">
          <ac:chgData name="Paula Vázquez-Valero" userId="3a0e46d7-2099-40af-a155-aa45b68bfff3" providerId="ADAL" clId="{0FC48244-EF84-4FF8-8D30-8F8797260400}" dt="2022-07-01T09:28:46.214" v="1361" actId="478"/>
          <ac:picMkLst>
            <pc:docMk/>
            <pc:sldMk cId="3085970352" sldId="795"/>
            <ac:picMk id="1026" creationId="{182552BD-98F3-2E9F-F055-55534C8B19D3}"/>
          </ac:picMkLst>
        </pc:picChg>
      </pc:sldChg>
      <pc:sldChg chg="addSp delSp modSp add mod ord delAnim modAnim modNotesTx">
        <pc:chgData name="Paula Vázquez-Valero" userId="3a0e46d7-2099-40af-a155-aa45b68bfff3" providerId="ADAL" clId="{0FC48244-EF84-4FF8-8D30-8F8797260400}" dt="2022-07-01T10:30:43.732" v="2930" actId="20577"/>
        <pc:sldMkLst>
          <pc:docMk/>
          <pc:sldMk cId="1403851250" sldId="820"/>
        </pc:sldMkLst>
        <pc:spChg chg="mod">
          <ac:chgData name="Paula Vázquez-Valero" userId="3a0e46d7-2099-40af-a155-aa45b68bfff3" providerId="ADAL" clId="{0FC48244-EF84-4FF8-8D30-8F8797260400}" dt="2022-07-01T10:30:43.732" v="2930" actId="20577"/>
          <ac:spMkLst>
            <pc:docMk/>
            <pc:sldMk cId="1403851250" sldId="820"/>
            <ac:spMk id="2" creationId="{3F9B81CA-49CF-4113-B92C-AF8FEDD23E30}"/>
          </ac:spMkLst>
        </pc:spChg>
        <pc:spChg chg="add del mod">
          <ac:chgData name="Paula Vázquez-Valero" userId="3a0e46d7-2099-40af-a155-aa45b68bfff3" providerId="ADAL" clId="{0FC48244-EF84-4FF8-8D30-8F8797260400}" dt="2022-07-01T10:28:46.242" v="2912" actId="21"/>
          <ac:spMkLst>
            <pc:docMk/>
            <pc:sldMk cId="1403851250" sldId="820"/>
            <ac:spMk id="3" creationId="{548454A7-21BD-C403-AFF7-7E257AE0F194}"/>
          </ac:spMkLst>
        </pc:spChg>
        <pc:spChg chg="add del mod">
          <ac:chgData name="Paula Vázquez-Valero" userId="3a0e46d7-2099-40af-a155-aa45b68bfff3" providerId="ADAL" clId="{0FC48244-EF84-4FF8-8D30-8F8797260400}" dt="2022-07-01T10:29:00.658" v="2916" actId="1076"/>
          <ac:spMkLst>
            <pc:docMk/>
            <pc:sldMk cId="1403851250" sldId="820"/>
            <ac:spMk id="4" creationId="{83C6D8AF-49E3-F63B-9EDF-358598395F9E}"/>
          </ac:spMkLst>
        </pc:spChg>
        <pc:spChg chg="add mod">
          <ac:chgData name="Paula Vázquez-Valero" userId="3a0e46d7-2099-40af-a155-aa45b68bfff3" providerId="ADAL" clId="{0FC48244-EF84-4FF8-8D30-8F8797260400}" dt="2022-07-01T10:11:51.015" v="2388" actId="1076"/>
          <ac:spMkLst>
            <pc:docMk/>
            <pc:sldMk cId="1403851250" sldId="820"/>
            <ac:spMk id="31" creationId="{8B7E1B7B-6481-D7C6-CF9B-B4E4B8B2B5B4}"/>
          </ac:spMkLst>
        </pc:spChg>
        <pc:spChg chg="del">
          <ac:chgData name="Paula Vázquez-Valero" userId="3a0e46d7-2099-40af-a155-aa45b68bfff3" providerId="ADAL" clId="{0FC48244-EF84-4FF8-8D30-8F8797260400}" dt="2022-07-01T10:11:43.411" v="2385" actId="478"/>
          <ac:spMkLst>
            <pc:docMk/>
            <pc:sldMk cId="1403851250" sldId="820"/>
            <ac:spMk id="33" creationId="{31E653D9-7F53-40B5-B834-8187CA914854}"/>
          </ac:spMkLst>
        </pc:spChg>
        <pc:spChg chg="add mod">
          <ac:chgData name="Paula Vázquez-Valero" userId="3a0e46d7-2099-40af-a155-aa45b68bfff3" providerId="ADAL" clId="{0FC48244-EF84-4FF8-8D30-8F8797260400}" dt="2022-07-01T10:12:41.464" v="2422"/>
          <ac:spMkLst>
            <pc:docMk/>
            <pc:sldMk cId="1403851250" sldId="820"/>
            <ac:spMk id="35" creationId="{D81F0473-C13C-1D16-8104-A7F5C8FA3265}"/>
          </ac:spMkLst>
        </pc:spChg>
        <pc:spChg chg="add mod">
          <ac:chgData name="Paula Vázquez-Valero" userId="3a0e46d7-2099-40af-a155-aa45b68bfff3" providerId="ADAL" clId="{0FC48244-EF84-4FF8-8D30-8F8797260400}" dt="2022-07-01T10:13:44.466" v="2457" actId="1037"/>
          <ac:spMkLst>
            <pc:docMk/>
            <pc:sldMk cId="1403851250" sldId="820"/>
            <ac:spMk id="36" creationId="{FE0F6D3B-F29C-CDC2-9EC9-0D6EEA3E98FA}"/>
          </ac:spMkLst>
        </pc:spChg>
        <pc:spChg chg="add mod">
          <ac:chgData name="Paula Vázquez-Valero" userId="3a0e46d7-2099-40af-a155-aa45b68bfff3" providerId="ADAL" clId="{0FC48244-EF84-4FF8-8D30-8F8797260400}" dt="2022-07-01T10:13:47.248" v="2470" actId="1037"/>
          <ac:spMkLst>
            <pc:docMk/>
            <pc:sldMk cId="1403851250" sldId="820"/>
            <ac:spMk id="53" creationId="{D45497BD-C855-C3D0-8D5B-98A7C8983F9A}"/>
          </ac:spMkLst>
        </pc:spChg>
        <pc:spChg chg="add del mod">
          <ac:chgData name="Paula Vázquez-Valero" userId="3a0e46d7-2099-40af-a155-aa45b68bfff3" providerId="ADAL" clId="{0FC48244-EF84-4FF8-8D30-8F8797260400}" dt="2022-07-01T10:19:11.505" v="2739" actId="478"/>
          <ac:spMkLst>
            <pc:docMk/>
            <pc:sldMk cId="1403851250" sldId="820"/>
            <ac:spMk id="54" creationId="{6FB76702-D553-5F39-FBDD-C6A147CA8E9D}"/>
          </ac:spMkLst>
        </pc:spChg>
        <pc:spChg chg="add mod">
          <ac:chgData name="Paula Vázquez-Valero" userId="3a0e46d7-2099-40af-a155-aa45b68bfff3" providerId="ADAL" clId="{0FC48244-EF84-4FF8-8D30-8F8797260400}" dt="2022-07-01T10:14:28.417" v="2481" actId="20577"/>
          <ac:spMkLst>
            <pc:docMk/>
            <pc:sldMk cId="1403851250" sldId="820"/>
            <ac:spMk id="55" creationId="{2D036267-0272-777A-9A46-0971CEE04634}"/>
          </ac:spMkLst>
        </pc:spChg>
        <pc:spChg chg="del">
          <ac:chgData name="Paula Vázquez-Valero" userId="3a0e46d7-2099-40af-a155-aa45b68bfff3" providerId="ADAL" clId="{0FC48244-EF84-4FF8-8D30-8F8797260400}" dt="2022-07-01T10:12:20.403" v="2416" actId="478"/>
          <ac:spMkLst>
            <pc:docMk/>
            <pc:sldMk cId="1403851250" sldId="820"/>
            <ac:spMk id="62" creationId="{FB1418FF-F1CE-497B-8C35-E4E1BAEA693B}"/>
          </ac:spMkLst>
        </pc:spChg>
        <pc:spChg chg="del">
          <ac:chgData name="Paula Vázquez-Valero" userId="3a0e46d7-2099-40af-a155-aa45b68bfff3" providerId="ADAL" clId="{0FC48244-EF84-4FF8-8D30-8F8797260400}" dt="2022-07-01T10:12:20.403" v="2416" actId="478"/>
          <ac:spMkLst>
            <pc:docMk/>
            <pc:sldMk cId="1403851250" sldId="820"/>
            <ac:spMk id="64" creationId="{BE2844A0-6DDA-4D46-9C5B-BD63FAFF7C6F}"/>
          </ac:spMkLst>
        </pc:spChg>
        <pc:spChg chg="del">
          <ac:chgData name="Paula Vázquez-Valero" userId="3a0e46d7-2099-40af-a155-aa45b68bfff3" providerId="ADAL" clId="{0FC48244-EF84-4FF8-8D30-8F8797260400}" dt="2022-07-01T10:12:20.403" v="2416" actId="478"/>
          <ac:spMkLst>
            <pc:docMk/>
            <pc:sldMk cId="1403851250" sldId="820"/>
            <ac:spMk id="65" creationId="{DE345B6C-CE94-4AE9-BB03-8897784E8D40}"/>
          </ac:spMkLst>
        </pc:spChg>
        <pc:spChg chg="del">
          <ac:chgData name="Paula Vázquez-Valero" userId="3a0e46d7-2099-40af-a155-aa45b68bfff3" providerId="ADAL" clId="{0FC48244-EF84-4FF8-8D30-8F8797260400}" dt="2022-07-01T10:12:20.403" v="2416" actId="478"/>
          <ac:spMkLst>
            <pc:docMk/>
            <pc:sldMk cId="1403851250" sldId="820"/>
            <ac:spMk id="66" creationId="{D2F3BD12-ADB4-411C-A76E-C8E4C6498282}"/>
          </ac:spMkLst>
        </pc:spChg>
        <pc:spChg chg="del">
          <ac:chgData name="Paula Vázquez-Valero" userId="3a0e46d7-2099-40af-a155-aa45b68bfff3" providerId="ADAL" clId="{0FC48244-EF84-4FF8-8D30-8F8797260400}" dt="2022-07-01T10:12:23.023" v="2417" actId="478"/>
          <ac:spMkLst>
            <pc:docMk/>
            <pc:sldMk cId="1403851250" sldId="820"/>
            <ac:spMk id="67" creationId="{2F30A6F8-230D-4933-8DF7-F8297CF0E11A}"/>
          </ac:spMkLst>
        </pc:spChg>
        <pc:spChg chg="add mod">
          <ac:chgData name="Paula Vázquez-Valero" userId="3a0e46d7-2099-40af-a155-aa45b68bfff3" providerId="ADAL" clId="{0FC48244-EF84-4FF8-8D30-8F8797260400}" dt="2022-07-01T10:19:11.700" v="2740"/>
          <ac:spMkLst>
            <pc:docMk/>
            <pc:sldMk cId="1403851250" sldId="820"/>
            <ac:spMk id="79" creationId="{4FAD3E4C-584E-94D6-6761-A043E47D147F}"/>
          </ac:spMkLst>
        </pc:spChg>
        <pc:spChg chg="add mod">
          <ac:chgData name="Paula Vázquez-Valero" userId="3a0e46d7-2099-40af-a155-aa45b68bfff3" providerId="ADAL" clId="{0FC48244-EF84-4FF8-8D30-8F8797260400}" dt="2022-07-01T10:29:34.031" v="2919" actId="14100"/>
          <ac:spMkLst>
            <pc:docMk/>
            <pc:sldMk cId="1403851250" sldId="820"/>
            <ac:spMk id="80" creationId="{937FE05A-A66E-A8C8-5CD4-D519CEE0AE50}"/>
          </ac:spMkLst>
        </pc:spChg>
        <pc:spChg chg="mod">
          <ac:chgData name="Paula Vázquez-Valero" userId="3a0e46d7-2099-40af-a155-aa45b68bfff3" providerId="ADAL" clId="{0FC48244-EF84-4FF8-8D30-8F8797260400}" dt="2022-07-01T10:29:40.303" v="2920"/>
          <ac:spMkLst>
            <pc:docMk/>
            <pc:sldMk cId="1403851250" sldId="820"/>
            <ac:spMk id="83" creationId="{202B9121-7956-5BDC-9601-2AAC5876E190}"/>
          </ac:spMkLst>
        </pc:spChg>
        <pc:spChg chg="mod">
          <ac:chgData name="Paula Vázquez-Valero" userId="3a0e46d7-2099-40af-a155-aa45b68bfff3" providerId="ADAL" clId="{0FC48244-EF84-4FF8-8D30-8F8797260400}" dt="2022-07-01T10:23:25.306" v="2784" actId="20577"/>
          <ac:spMkLst>
            <pc:docMk/>
            <pc:sldMk cId="1403851250" sldId="820"/>
            <ac:spMk id="109" creationId="{BA5BB38B-43DA-47D1-9636-112EF46494C3}"/>
          </ac:spMkLst>
        </pc:spChg>
        <pc:grpChg chg="add mod">
          <ac:chgData name="Paula Vázquez-Valero" userId="3a0e46d7-2099-40af-a155-aa45b68bfff3" providerId="ADAL" clId="{0FC48244-EF84-4FF8-8D30-8F8797260400}" dt="2022-07-01T10:29:47.026" v="2923" actId="1076"/>
          <ac:grpSpMkLst>
            <pc:docMk/>
            <pc:sldMk cId="1403851250" sldId="820"/>
            <ac:grpSpMk id="82" creationId="{FA9DCEA5-3ED3-C147-C43F-FEB1E95D2E8A}"/>
          </ac:grpSpMkLst>
        </pc:grpChg>
        <pc:graphicFrameChg chg="add mod">
          <ac:chgData name="Paula Vázquez-Valero" userId="3a0e46d7-2099-40af-a155-aa45b68bfff3" providerId="ADAL" clId="{0FC48244-EF84-4FF8-8D30-8F8797260400}" dt="2022-07-01T10:12:41.464" v="2422"/>
          <ac:graphicFrameMkLst>
            <pc:docMk/>
            <pc:sldMk cId="1403851250" sldId="820"/>
            <ac:graphicFrameMk id="32" creationId="{8C99C20E-DA9B-31D3-2562-ED3FA4A682D1}"/>
          </ac:graphicFrameMkLst>
        </pc:graphicFrameChg>
        <pc:graphicFrameChg chg="del">
          <ac:chgData name="Paula Vázquez-Valero" userId="3a0e46d7-2099-40af-a155-aa45b68bfff3" providerId="ADAL" clId="{0FC48244-EF84-4FF8-8D30-8F8797260400}" dt="2022-07-01T10:12:20.403" v="2416" actId="478"/>
          <ac:graphicFrameMkLst>
            <pc:docMk/>
            <pc:sldMk cId="1403851250" sldId="820"/>
            <ac:graphicFrameMk id="56" creationId="{DEB4A1CD-02FF-451C-840A-7A8FDCDB51E4}"/>
          </ac:graphicFrameMkLst>
        </pc:graphicFrameChg>
        <pc:picChg chg="add mod">
          <ac:chgData name="Paula Vázquez-Valero" userId="3a0e46d7-2099-40af-a155-aa45b68bfff3" providerId="ADAL" clId="{0FC48244-EF84-4FF8-8D30-8F8797260400}" dt="2022-07-01T10:28:54.973" v="2915" actId="1076"/>
          <ac:picMkLst>
            <pc:docMk/>
            <pc:sldMk cId="1403851250" sldId="820"/>
            <ac:picMk id="5" creationId="{E7CB50CA-8E58-245B-FC6F-2C2F1376256B}"/>
          </ac:picMkLst>
        </pc:picChg>
        <pc:picChg chg="add mod">
          <ac:chgData name="Paula Vázquez-Valero" userId="3a0e46d7-2099-40af-a155-aa45b68bfff3" providerId="ADAL" clId="{0FC48244-EF84-4FF8-8D30-8F8797260400}" dt="2022-07-01T10:11:51.015" v="2388" actId="1076"/>
          <ac:picMkLst>
            <pc:docMk/>
            <pc:sldMk cId="1403851250" sldId="820"/>
            <ac:picMk id="30" creationId="{3E20C82C-17BE-F81A-F7E2-94B4C8B439EC}"/>
          </ac:picMkLst>
        </pc:picChg>
        <pc:picChg chg="del">
          <ac:chgData name="Paula Vázquez-Valero" userId="3a0e46d7-2099-40af-a155-aa45b68bfff3" providerId="ADAL" clId="{0FC48244-EF84-4FF8-8D30-8F8797260400}" dt="2022-07-01T10:11:43.411" v="2385" actId="478"/>
          <ac:picMkLst>
            <pc:docMk/>
            <pc:sldMk cId="1403851250" sldId="820"/>
            <ac:picMk id="34" creationId="{AB7C20AF-E6A3-4C8B-B12A-62F44E26783D}"/>
          </ac:picMkLst>
        </pc:picChg>
        <pc:picChg chg="del">
          <ac:chgData name="Paula Vázquez-Valero" userId="3a0e46d7-2099-40af-a155-aa45b68bfff3" providerId="ADAL" clId="{0FC48244-EF84-4FF8-8D30-8F8797260400}" dt="2022-07-01T10:12:20.403" v="2416" actId="478"/>
          <ac:picMkLst>
            <pc:docMk/>
            <pc:sldMk cId="1403851250" sldId="820"/>
            <ac:picMk id="37" creationId="{C08D44F0-2BBC-492B-8C5A-0152FA89A8BD}"/>
          </ac:picMkLst>
        </pc:picChg>
        <pc:picChg chg="del">
          <ac:chgData name="Paula Vázquez-Valero" userId="3a0e46d7-2099-40af-a155-aa45b68bfff3" providerId="ADAL" clId="{0FC48244-EF84-4FF8-8D30-8F8797260400}" dt="2022-07-01T10:12:20.403" v="2416" actId="478"/>
          <ac:picMkLst>
            <pc:docMk/>
            <pc:sldMk cId="1403851250" sldId="820"/>
            <ac:picMk id="38" creationId="{EE4848E4-D8BA-4AE1-BC54-6123B6664848}"/>
          </ac:picMkLst>
        </pc:picChg>
        <pc:picChg chg="del">
          <ac:chgData name="Paula Vázquez-Valero" userId="3a0e46d7-2099-40af-a155-aa45b68bfff3" providerId="ADAL" clId="{0FC48244-EF84-4FF8-8D30-8F8797260400}" dt="2022-07-01T10:12:20.403" v="2416" actId="478"/>
          <ac:picMkLst>
            <pc:docMk/>
            <pc:sldMk cId="1403851250" sldId="820"/>
            <ac:picMk id="39" creationId="{35734574-D2AC-4E3F-8781-9D47D04199D3}"/>
          </ac:picMkLst>
        </pc:picChg>
        <pc:picChg chg="del">
          <ac:chgData name="Paula Vázquez-Valero" userId="3a0e46d7-2099-40af-a155-aa45b68bfff3" providerId="ADAL" clId="{0FC48244-EF84-4FF8-8D30-8F8797260400}" dt="2022-07-01T10:12:20.403" v="2416" actId="478"/>
          <ac:picMkLst>
            <pc:docMk/>
            <pc:sldMk cId="1403851250" sldId="820"/>
            <ac:picMk id="40" creationId="{E864D911-0687-4FA5-948C-7EE0FB9763D0}"/>
          </ac:picMkLst>
        </pc:picChg>
        <pc:picChg chg="del">
          <ac:chgData name="Paula Vázquez-Valero" userId="3a0e46d7-2099-40af-a155-aa45b68bfff3" providerId="ADAL" clId="{0FC48244-EF84-4FF8-8D30-8F8797260400}" dt="2022-07-01T10:12:20.403" v="2416" actId="478"/>
          <ac:picMkLst>
            <pc:docMk/>
            <pc:sldMk cId="1403851250" sldId="820"/>
            <ac:picMk id="41" creationId="{73DA55BF-4BFD-4AB4-BA78-82B5E5AE13FC}"/>
          </ac:picMkLst>
        </pc:picChg>
        <pc:picChg chg="del">
          <ac:chgData name="Paula Vázquez-Valero" userId="3a0e46d7-2099-40af-a155-aa45b68bfff3" providerId="ADAL" clId="{0FC48244-EF84-4FF8-8D30-8F8797260400}" dt="2022-07-01T10:12:20.403" v="2416" actId="478"/>
          <ac:picMkLst>
            <pc:docMk/>
            <pc:sldMk cId="1403851250" sldId="820"/>
            <ac:picMk id="42" creationId="{FC949D6A-F796-46AC-8ED4-9A62A63BED62}"/>
          </ac:picMkLst>
        </pc:picChg>
        <pc:picChg chg="del">
          <ac:chgData name="Paula Vázquez-Valero" userId="3a0e46d7-2099-40af-a155-aa45b68bfff3" providerId="ADAL" clId="{0FC48244-EF84-4FF8-8D30-8F8797260400}" dt="2022-07-01T10:12:20.403" v="2416" actId="478"/>
          <ac:picMkLst>
            <pc:docMk/>
            <pc:sldMk cId="1403851250" sldId="820"/>
            <ac:picMk id="43" creationId="{06772333-6037-439B-B966-9A097BF7DA1B}"/>
          </ac:picMkLst>
        </pc:picChg>
        <pc:picChg chg="del">
          <ac:chgData name="Paula Vázquez-Valero" userId="3a0e46d7-2099-40af-a155-aa45b68bfff3" providerId="ADAL" clId="{0FC48244-EF84-4FF8-8D30-8F8797260400}" dt="2022-07-01T10:12:20.403" v="2416" actId="478"/>
          <ac:picMkLst>
            <pc:docMk/>
            <pc:sldMk cId="1403851250" sldId="820"/>
            <ac:picMk id="44" creationId="{48563015-C1B7-4A97-BBF3-A730991F6B85}"/>
          </ac:picMkLst>
        </pc:picChg>
        <pc:picChg chg="del">
          <ac:chgData name="Paula Vázquez-Valero" userId="3a0e46d7-2099-40af-a155-aa45b68bfff3" providerId="ADAL" clId="{0FC48244-EF84-4FF8-8D30-8F8797260400}" dt="2022-07-01T10:12:20.403" v="2416" actId="478"/>
          <ac:picMkLst>
            <pc:docMk/>
            <pc:sldMk cId="1403851250" sldId="820"/>
            <ac:picMk id="45" creationId="{39A29DF0-BF54-4759-ADC9-6491B9359B1E}"/>
          </ac:picMkLst>
        </pc:picChg>
        <pc:picChg chg="del">
          <ac:chgData name="Paula Vázquez-Valero" userId="3a0e46d7-2099-40af-a155-aa45b68bfff3" providerId="ADAL" clId="{0FC48244-EF84-4FF8-8D30-8F8797260400}" dt="2022-07-01T10:12:20.403" v="2416" actId="478"/>
          <ac:picMkLst>
            <pc:docMk/>
            <pc:sldMk cId="1403851250" sldId="820"/>
            <ac:picMk id="46" creationId="{0E26B44B-311F-4240-AEFB-AFD67C925C7A}"/>
          </ac:picMkLst>
        </pc:picChg>
        <pc:picChg chg="del">
          <ac:chgData name="Paula Vázquez-Valero" userId="3a0e46d7-2099-40af-a155-aa45b68bfff3" providerId="ADAL" clId="{0FC48244-EF84-4FF8-8D30-8F8797260400}" dt="2022-07-01T10:12:20.403" v="2416" actId="478"/>
          <ac:picMkLst>
            <pc:docMk/>
            <pc:sldMk cId="1403851250" sldId="820"/>
            <ac:picMk id="47" creationId="{975D0D1A-3428-4059-A79C-DA702D63F646}"/>
          </ac:picMkLst>
        </pc:picChg>
        <pc:picChg chg="del">
          <ac:chgData name="Paula Vázquez-Valero" userId="3a0e46d7-2099-40af-a155-aa45b68bfff3" providerId="ADAL" clId="{0FC48244-EF84-4FF8-8D30-8F8797260400}" dt="2022-07-01T10:12:20.403" v="2416" actId="478"/>
          <ac:picMkLst>
            <pc:docMk/>
            <pc:sldMk cId="1403851250" sldId="820"/>
            <ac:picMk id="48" creationId="{AC7CFE7F-4514-4D3E-9735-4B88F3C59667}"/>
          </ac:picMkLst>
        </pc:picChg>
        <pc:picChg chg="del">
          <ac:chgData name="Paula Vázquez-Valero" userId="3a0e46d7-2099-40af-a155-aa45b68bfff3" providerId="ADAL" clId="{0FC48244-EF84-4FF8-8D30-8F8797260400}" dt="2022-07-01T10:12:20.403" v="2416" actId="478"/>
          <ac:picMkLst>
            <pc:docMk/>
            <pc:sldMk cId="1403851250" sldId="820"/>
            <ac:picMk id="49" creationId="{8C149198-D3A9-4B2B-A803-61B97CE8E318}"/>
          </ac:picMkLst>
        </pc:picChg>
        <pc:picChg chg="del">
          <ac:chgData name="Paula Vázquez-Valero" userId="3a0e46d7-2099-40af-a155-aa45b68bfff3" providerId="ADAL" clId="{0FC48244-EF84-4FF8-8D30-8F8797260400}" dt="2022-07-01T10:12:20.403" v="2416" actId="478"/>
          <ac:picMkLst>
            <pc:docMk/>
            <pc:sldMk cId="1403851250" sldId="820"/>
            <ac:picMk id="50" creationId="{BF3C84E5-E5F4-49D0-9A04-5D1B69F23347}"/>
          </ac:picMkLst>
        </pc:picChg>
        <pc:picChg chg="del">
          <ac:chgData name="Paula Vázquez-Valero" userId="3a0e46d7-2099-40af-a155-aa45b68bfff3" providerId="ADAL" clId="{0FC48244-EF84-4FF8-8D30-8F8797260400}" dt="2022-07-01T10:12:20.403" v="2416" actId="478"/>
          <ac:picMkLst>
            <pc:docMk/>
            <pc:sldMk cId="1403851250" sldId="820"/>
            <ac:picMk id="51" creationId="{FBAD28B5-80F9-45A4-91F9-C020373BE57F}"/>
          </ac:picMkLst>
        </pc:picChg>
        <pc:picChg chg="del">
          <ac:chgData name="Paula Vázquez-Valero" userId="3a0e46d7-2099-40af-a155-aa45b68bfff3" providerId="ADAL" clId="{0FC48244-EF84-4FF8-8D30-8F8797260400}" dt="2022-07-01T10:12:20.403" v="2416" actId="478"/>
          <ac:picMkLst>
            <pc:docMk/>
            <pc:sldMk cId="1403851250" sldId="820"/>
            <ac:picMk id="52" creationId="{D163C36E-64D6-4B98-8B8B-2BB3B82BC0EE}"/>
          </ac:picMkLst>
        </pc:picChg>
        <pc:picChg chg="add mod">
          <ac:chgData name="Paula Vázquez-Valero" userId="3a0e46d7-2099-40af-a155-aa45b68bfff3" providerId="ADAL" clId="{0FC48244-EF84-4FF8-8D30-8F8797260400}" dt="2022-07-01T10:13:00.244" v="2426" actId="14100"/>
          <ac:picMkLst>
            <pc:docMk/>
            <pc:sldMk cId="1403851250" sldId="820"/>
            <ac:picMk id="57" creationId="{ED3C7E0B-1807-D447-CC1F-F36334076486}"/>
          </ac:picMkLst>
        </pc:picChg>
        <pc:picChg chg="add mod">
          <ac:chgData name="Paula Vázquez-Valero" userId="3a0e46d7-2099-40af-a155-aa45b68bfff3" providerId="ADAL" clId="{0FC48244-EF84-4FF8-8D30-8F8797260400}" dt="2022-07-01T10:12:57.160" v="2425" actId="14100"/>
          <ac:picMkLst>
            <pc:docMk/>
            <pc:sldMk cId="1403851250" sldId="820"/>
            <ac:picMk id="58" creationId="{D0583B52-C253-B0C4-7C49-6FF2CEE4F7A4}"/>
          </ac:picMkLst>
        </pc:picChg>
        <pc:picChg chg="add mod">
          <ac:chgData name="Paula Vázquez-Valero" userId="3a0e46d7-2099-40af-a155-aa45b68bfff3" providerId="ADAL" clId="{0FC48244-EF84-4FF8-8D30-8F8797260400}" dt="2022-07-01T10:12:41.464" v="2422"/>
          <ac:picMkLst>
            <pc:docMk/>
            <pc:sldMk cId="1403851250" sldId="820"/>
            <ac:picMk id="59" creationId="{ACF2E02F-7115-D233-DBA0-574DAFA603FE}"/>
          </ac:picMkLst>
        </pc:picChg>
        <pc:picChg chg="add mod">
          <ac:chgData name="Paula Vázquez-Valero" userId="3a0e46d7-2099-40af-a155-aa45b68bfff3" providerId="ADAL" clId="{0FC48244-EF84-4FF8-8D30-8F8797260400}" dt="2022-07-01T10:12:41.464" v="2422"/>
          <ac:picMkLst>
            <pc:docMk/>
            <pc:sldMk cId="1403851250" sldId="820"/>
            <ac:picMk id="60" creationId="{49DFF60D-2B1F-D7F5-F8C3-D27FCC67C9E3}"/>
          </ac:picMkLst>
        </pc:picChg>
        <pc:picChg chg="add mod">
          <ac:chgData name="Paula Vázquez-Valero" userId="3a0e46d7-2099-40af-a155-aa45b68bfff3" providerId="ADAL" clId="{0FC48244-EF84-4FF8-8D30-8F8797260400}" dt="2022-07-01T10:12:41.464" v="2422"/>
          <ac:picMkLst>
            <pc:docMk/>
            <pc:sldMk cId="1403851250" sldId="820"/>
            <ac:picMk id="61" creationId="{7AAEF938-EF5D-B83E-6693-4F54A0765914}"/>
          </ac:picMkLst>
        </pc:picChg>
        <pc:picChg chg="add mod">
          <ac:chgData name="Paula Vázquez-Valero" userId="3a0e46d7-2099-40af-a155-aa45b68bfff3" providerId="ADAL" clId="{0FC48244-EF84-4FF8-8D30-8F8797260400}" dt="2022-07-01T10:12:41.464" v="2422"/>
          <ac:picMkLst>
            <pc:docMk/>
            <pc:sldMk cId="1403851250" sldId="820"/>
            <ac:picMk id="63" creationId="{527ECB09-8800-FDC4-8A46-DBF212F57E16}"/>
          </ac:picMkLst>
        </pc:picChg>
        <pc:picChg chg="add mod">
          <ac:chgData name="Paula Vázquez-Valero" userId="3a0e46d7-2099-40af-a155-aa45b68bfff3" providerId="ADAL" clId="{0FC48244-EF84-4FF8-8D30-8F8797260400}" dt="2022-07-01T10:12:41.464" v="2422"/>
          <ac:picMkLst>
            <pc:docMk/>
            <pc:sldMk cId="1403851250" sldId="820"/>
            <ac:picMk id="68" creationId="{B7A80E1B-1659-8B11-20BD-C0768467FBA1}"/>
          </ac:picMkLst>
        </pc:picChg>
        <pc:picChg chg="add mod">
          <ac:chgData name="Paula Vázquez-Valero" userId="3a0e46d7-2099-40af-a155-aa45b68bfff3" providerId="ADAL" clId="{0FC48244-EF84-4FF8-8D30-8F8797260400}" dt="2022-07-01T10:12:41.464" v="2422"/>
          <ac:picMkLst>
            <pc:docMk/>
            <pc:sldMk cId="1403851250" sldId="820"/>
            <ac:picMk id="69" creationId="{40F71F9A-CF67-5639-593B-7BA9B085A947}"/>
          </ac:picMkLst>
        </pc:picChg>
        <pc:picChg chg="add mod">
          <ac:chgData name="Paula Vázquez-Valero" userId="3a0e46d7-2099-40af-a155-aa45b68bfff3" providerId="ADAL" clId="{0FC48244-EF84-4FF8-8D30-8F8797260400}" dt="2022-07-01T10:12:41.464" v="2422"/>
          <ac:picMkLst>
            <pc:docMk/>
            <pc:sldMk cId="1403851250" sldId="820"/>
            <ac:picMk id="70" creationId="{0AC6A224-3992-806D-7A3C-617D989F5BC6}"/>
          </ac:picMkLst>
        </pc:picChg>
        <pc:picChg chg="add mod">
          <ac:chgData name="Paula Vázquez-Valero" userId="3a0e46d7-2099-40af-a155-aa45b68bfff3" providerId="ADAL" clId="{0FC48244-EF84-4FF8-8D30-8F8797260400}" dt="2022-07-01T10:12:41.464" v="2422"/>
          <ac:picMkLst>
            <pc:docMk/>
            <pc:sldMk cId="1403851250" sldId="820"/>
            <ac:picMk id="71" creationId="{C0442104-9CFD-81A8-A8CB-75148C010CEE}"/>
          </ac:picMkLst>
        </pc:picChg>
        <pc:picChg chg="add mod">
          <ac:chgData name="Paula Vázquez-Valero" userId="3a0e46d7-2099-40af-a155-aa45b68bfff3" providerId="ADAL" clId="{0FC48244-EF84-4FF8-8D30-8F8797260400}" dt="2022-07-01T10:12:41.464" v="2422"/>
          <ac:picMkLst>
            <pc:docMk/>
            <pc:sldMk cId="1403851250" sldId="820"/>
            <ac:picMk id="72" creationId="{BED9DD0F-BD2B-7DD2-86B6-66E774993040}"/>
          </ac:picMkLst>
        </pc:picChg>
        <pc:picChg chg="add del mod">
          <ac:chgData name="Paula Vázquez-Valero" userId="3a0e46d7-2099-40af-a155-aa45b68bfff3" providerId="ADAL" clId="{0FC48244-EF84-4FF8-8D30-8F8797260400}" dt="2022-07-01T10:12:45.119" v="2423" actId="21"/>
          <ac:picMkLst>
            <pc:docMk/>
            <pc:sldMk cId="1403851250" sldId="820"/>
            <ac:picMk id="73" creationId="{AEDDDA35-6487-1B22-A94D-400B66E80293}"/>
          </ac:picMkLst>
        </pc:picChg>
        <pc:picChg chg="add mod">
          <ac:chgData name="Paula Vázquez-Valero" userId="3a0e46d7-2099-40af-a155-aa45b68bfff3" providerId="ADAL" clId="{0FC48244-EF84-4FF8-8D30-8F8797260400}" dt="2022-07-01T10:12:41.464" v="2422"/>
          <ac:picMkLst>
            <pc:docMk/>
            <pc:sldMk cId="1403851250" sldId="820"/>
            <ac:picMk id="74" creationId="{C0ABBCA1-BC50-2538-604A-DEAADAE085B1}"/>
          </ac:picMkLst>
        </pc:picChg>
        <pc:picChg chg="add mod">
          <ac:chgData name="Paula Vázquez-Valero" userId="3a0e46d7-2099-40af-a155-aa45b68bfff3" providerId="ADAL" clId="{0FC48244-EF84-4FF8-8D30-8F8797260400}" dt="2022-07-01T10:16:25.287" v="2625" actId="14100"/>
          <ac:picMkLst>
            <pc:docMk/>
            <pc:sldMk cId="1403851250" sldId="820"/>
            <ac:picMk id="75" creationId="{17646398-11EE-9E89-3A91-BF5EC25F2D86}"/>
          </ac:picMkLst>
        </pc:picChg>
        <pc:picChg chg="add mod">
          <ac:chgData name="Paula Vázquez-Valero" userId="3a0e46d7-2099-40af-a155-aa45b68bfff3" providerId="ADAL" clId="{0FC48244-EF84-4FF8-8D30-8F8797260400}" dt="2022-07-01T10:12:41.464" v="2422"/>
          <ac:picMkLst>
            <pc:docMk/>
            <pc:sldMk cId="1403851250" sldId="820"/>
            <ac:picMk id="76" creationId="{C3FADCFF-9783-DE9E-ECDC-32DC306EF127}"/>
          </ac:picMkLst>
        </pc:picChg>
        <pc:picChg chg="add mod">
          <ac:chgData name="Paula Vázquez-Valero" userId="3a0e46d7-2099-40af-a155-aa45b68bfff3" providerId="ADAL" clId="{0FC48244-EF84-4FF8-8D30-8F8797260400}" dt="2022-07-01T10:12:41.464" v="2422"/>
          <ac:picMkLst>
            <pc:docMk/>
            <pc:sldMk cId="1403851250" sldId="820"/>
            <ac:picMk id="77" creationId="{12273F6C-FFA3-86C9-0F12-40FD3BFB2C0D}"/>
          </ac:picMkLst>
        </pc:picChg>
        <pc:picChg chg="add mod">
          <ac:chgData name="Paula Vázquez-Valero" userId="3a0e46d7-2099-40af-a155-aa45b68bfff3" providerId="ADAL" clId="{0FC48244-EF84-4FF8-8D30-8F8797260400}" dt="2022-07-01T10:12:46.197" v="2424"/>
          <ac:picMkLst>
            <pc:docMk/>
            <pc:sldMk cId="1403851250" sldId="820"/>
            <ac:picMk id="78" creationId="{916FB5A6-6C8B-2584-9BFE-627695F373F2}"/>
          </ac:picMkLst>
        </pc:picChg>
        <pc:picChg chg="add mod">
          <ac:chgData name="Paula Vázquez-Valero" userId="3a0e46d7-2099-40af-a155-aa45b68bfff3" providerId="ADAL" clId="{0FC48244-EF84-4FF8-8D30-8F8797260400}" dt="2022-07-01T10:27:52.447" v="2882" actId="14100"/>
          <ac:picMkLst>
            <pc:docMk/>
            <pc:sldMk cId="1403851250" sldId="820"/>
            <ac:picMk id="81" creationId="{A80F8BE2-FE73-4399-62CC-CF2B3851C70A}"/>
          </ac:picMkLst>
        </pc:picChg>
        <pc:picChg chg="mod">
          <ac:chgData name="Paula Vázquez-Valero" userId="3a0e46d7-2099-40af-a155-aa45b68bfff3" providerId="ADAL" clId="{0FC48244-EF84-4FF8-8D30-8F8797260400}" dt="2022-07-01T10:29:40.303" v="2920"/>
          <ac:picMkLst>
            <pc:docMk/>
            <pc:sldMk cId="1403851250" sldId="820"/>
            <ac:picMk id="84" creationId="{0702C864-AF4B-DFEC-15B1-E44FBA7BC5A8}"/>
          </ac:picMkLst>
        </pc:picChg>
        <pc:picChg chg="mod">
          <ac:chgData name="Paula Vázquez-Valero" userId="3a0e46d7-2099-40af-a155-aa45b68bfff3" providerId="ADAL" clId="{0FC48244-EF84-4FF8-8D30-8F8797260400}" dt="2022-07-01T10:29:40.303" v="2920"/>
          <ac:picMkLst>
            <pc:docMk/>
            <pc:sldMk cId="1403851250" sldId="820"/>
            <ac:picMk id="85" creationId="{2F820367-74EC-A152-7AED-C2B25C4F1F57}"/>
          </ac:picMkLst>
        </pc:picChg>
      </pc:sldChg>
      <pc:sldChg chg="add del">
        <pc:chgData name="Paula Vázquez-Valero" userId="3a0e46d7-2099-40af-a155-aa45b68bfff3" providerId="ADAL" clId="{0FC48244-EF84-4FF8-8D30-8F8797260400}" dt="2022-07-01T10:16:40.568" v="2631" actId="47"/>
        <pc:sldMkLst>
          <pc:docMk/>
          <pc:sldMk cId="3489364357" sldId="821"/>
        </pc:sldMkLst>
      </pc:sldChg>
      <pc:sldChg chg="add del">
        <pc:chgData name="Paula Vázquez-Valero" userId="3a0e46d7-2099-40af-a155-aa45b68bfff3" providerId="ADAL" clId="{0FC48244-EF84-4FF8-8D30-8F8797260400}" dt="2022-07-01T10:16:41.797" v="2632" actId="47"/>
        <pc:sldMkLst>
          <pc:docMk/>
          <pc:sldMk cId="750474663" sldId="822"/>
        </pc:sldMkLst>
      </pc:sldChg>
      <pc:sldChg chg="delSp add del mod delAnim">
        <pc:chgData name="Paula Vázquez-Valero" userId="3a0e46d7-2099-40af-a155-aa45b68bfff3" providerId="ADAL" clId="{0FC48244-EF84-4FF8-8D30-8F8797260400}" dt="2022-07-01T09:50:39.664" v="2245" actId="47"/>
        <pc:sldMkLst>
          <pc:docMk/>
          <pc:sldMk cId="0" sldId="829"/>
        </pc:sldMkLst>
        <pc:spChg chg="del">
          <ac:chgData name="Paula Vázquez-Valero" userId="3a0e46d7-2099-40af-a155-aa45b68bfff3" providerId="ADAL" clId="{0FC48244-EF84-4FF8-8D30-8F8797260400}" dt="2022-07-01T09:34:31.291" v="1369" actId="21"/>
          <ac:spMkLst>
            <pc:docMk/>
            <pc:sldMk cId="0" sldId="829"/>
            <ac:spMk id="4" creationId="{C2ABEB66-C73A-4DF2-96CF-7788EEFAC9DD}"/>
          </ac:spMkLst>
        </pc:spChg>
        <pc:spChg chg="del">
          <ac:chgData name="Paula Vázquez-Valero" userId="3a0e46d7-2099-40af-a155-aa45b68bfff3" providerId="ADAL" clId="{0FC48244-EF84-4FF8-8D30-8F8797260400}" dt="2022-07-01T09:34:31.291" v="1369" actId="21"/>
          <ac:spMkLst>
            <pc:docMk/>
            <pc:sldMk cId="0" sldId="829"/>
            <ac:spMk id="62" creationId="{DFA68199-87F3-4830-B2E5-21A5DA6B332F}"/>
          </ac:spMkLst>
        </pc:spChg>
        <pc:spChg chg="del">
          <ac:chgData name="Paula Vázquez-Valero" userId="3a0e46d7-2099-40af-a155-aa45b68bfff3" providerId="ADAL" clId="{0FC48244-EF84-4FF8-8D30-8F8797260400}" dt="2022-07-01T09:34:31.291" v="1369" actId="21"/>
          <ac:spMkLst>
            <pc:docMk/>
            <pc:sldMk cId="0" sldId="829"/>
            <ac:spMk id="63" creationId="{34E5C673-B1EC-43F3-8990-23EA652DE0E4}"/>
          </ac:spMkLst>
        </pc:spChg>
        <pc:spChg chg="del">
          <ac:chgData name="Paula Vázquez-Valero" userId="3a0e46d7-2099-40af-a155-aa45b68bfff3" providerId="ADAL" clId="{0FC48244-EF84-4FF8-8D30-8F8797260400}" dt="2022-07-01T09:34:31.291" v="1369" actId="21"/>
          <ac:spMkLst>
            <pc:docMk/>
            <pc:sldMk cId="0" sldId="829"/>
            <ac:spMk id="64" creationId="{53A49BD7-DA86-4171-8B34-86EE8D696453}"/>
          </ac:spMkLst>
        </pc:spChg>
        <pc:spChg chg="del">
          <ac:chgData name="Paula Vázquez-Valero" userId="3a0e46d7-2099-40af-a155-aa45b68bfff3" providerId="ADAL" clId="{0FC48244-EF84-4FF8-8D30-8F8797260400}" dt="2022-07-01T09:34:31.291" v="1369" actId="21"/>
          <ac:spMkLst>
            <pc:docMk/>
            <pc:sldMk cId="0" sldId="829"/>
            <ac:spMk id="65" creationId="{AF95B55A-31E5-425E-805B-F04908100A37}"/>
          </ac:spMkLst>
        </pc:spChg>
        <pc:spChg chg="del">
          <ac:chgData name="Paula Vázquez-Valero" userId="3a0e46d7-2099-40af-a155-aa45b68bfff3" providerId="ADAL" clId="{0FC48244-EF84-4FF8-8D30-8F8797260400}" dt="2022-07-01T09:34:31.291" v="1369" actId="21"/>
          <ac:spMkLst>
            <pc:docMk/>
            <pc:sldMk cId="0" sldId="829"/>
            <ac:spMk id="66" creationId="{A9D78251-86D2-443C-A181-D4447351C047}"/>
          </ac:spMkLst>
        </pc:spChg>
        <pc:spChg chg="del">
          <ac:chgData name="Paula Vázquez-Valero" userId="3a0e46d7-2099-40af-a155-aa45b68bfff3" providerId="ADAL" clId="{0FC48244-EF84-4FF8-8D30-8F8797260400}" dt="2022-07-01T09:34:31.291" v="1369" actId="21"/>
          <ac:spMkLst>
            <pc:docMk/>
            <pc:sldMk cId="0" sldId="829"/>
            <ac:spMk id="68" creationId="{E7ADB3BD-6D7A-44E2-8F74-8234D00EAC72}"/>
          </ac:spMkLst>
        </pc:spChg>
        <pc:spChg chg="del">
          <ac:chgData name="Paula Vázquez-Valero" userId="3a0e46d7-2099-40af-a155-aa45b68bfff3" providerId="ADAL" clId="{0FC48244-EF84-4FF8-8D30-8F8797260400}" dt="2022-07-01T09:34:31.291" v="1369" actId="21"/>
          <ac:spMkLst>
            <pc:docMk/>
            <pc:sldMk cId="0" sldId="829"/>
            <ac:spMk id="69" creationId="{DA5D9896-0FAA-4BC0-9798-F72B72913E1D}"/>
          </ac:spMkLst>
        </pc:spChg>
        <pc:spChg chg="del">
          <ac:chgData name="Paula Vázquez-Valero" userId="3a0e46d7-2099-40af-a155-aa45b68bfff3" providerId="ADAL" clId="{0FC48244-EF84-4FF8-8D30-8F8797260400}" dt="2022-07-01T09:34:31.291" v="1369" actId="21"/>
          <ac:spMkLst>
            <pc:docMk/>
            <pc:sldMk cId="0" sldId="829"/>
            <ac:spMk id="70" creationId="{49717D5C-3AEF-46CB-96F6-C64355517A3D}"/>
          </ac:spMkLst>
        </pc:spChg>
        <pc:spChg chg="del">
          <ac:chgData name="Paula Vázquez-Valero" userId="3a0e46d7-2099-40af-a155-aa45b68bfff3" providerId="ADAL" clId="{0FC48244-EF84-4FF8-8D30-8F8797260400}" dt="2022-07-01T09:34:31.291" v="1369" actId="21"/>
          <ac:spMkLst>
            <pc:docMk/>
            <pc:sldMk cId="0" sldId="829"/>
            <ac:spMk id="71" creationId="{4AC0441D-AE07-45C0-B61E-BF3F5311FA2E}"/>
          </ac:spMkLst>
        </pc:spChg>
        <pc:spChg chg="del">
          <ac:chgData name="Paula Vázquez-Valero" userId="3a0e46d7-2099-40af-a155-aa45b68bfff3" providerId="ADAL" clId="{0FC48244-EF84-4FF8-8D30-8F8797260400}" dt="2022-07-01T09:34:31.291" v="1369" actId="21"/>
          <ac:spMkLst>
            <pc:docMk/>
            <pc:sldMk cId="0" sldId="829"/>
            <ac:spMk id="72" creationId="{725E99F8-3527-4C5D-AE6B-0ED60176DAC3}"/>
          </ac:spMkLst>
        </pc:spChg>
        <pc:spChg chg="del">
          <ac:chgData name="Paula Vázquez-Valero" userId="3a0e46d7-2099-40af-a155-aa45b68bfff3" providerId="ADAL" clId="{0FC48244-EF84-4FF8-8D30-8F8797260400}" dt="2022-07-01T09:34:31.291" v="1369" actId="21"/>
          <ac:spMkLst>
            <pc:docMk/>
            <pc:sldMk cId="0" sldId="829"/>
            <ac:spMk id="87" creationId="{94B59A39-CE83-4E5A-8ECA-BBCAE2980479}"/>
          </ac:spMkLst>
        </pc:spChg>
        <pc:spChg chg="del">
          <ac:chgData name="Paula Vázquez-Valero" userId="3a0e46d7-2099-40af-a155-aa45b68bfff3" providerId="ADAL" clId="{0FC48244-EF84-4FF8-8D30-8F8797260400}" dt="2022-07-01T09:34:31.291" v="1369" actId="21"/>
          <ac:spMkLst>
            <pc:docMk/>
            <pc:sldMk cId="0" sldId="829"/>
            <ac:spMk id="96" creationId="{983BDEC0-D8D6-49E9-89C2-A090172C6024}"/>
          </ac:spMkLst>
        </pc:spChg>
        <pc:spChg chg="del">
          <ac:chgData name="Paula Vázquez-Valero" userId="3a0e46d7-2099-40af-a155-aa45b68bfff3" providerId="ADAL" clId="{0FC48244-EF84-4FF8-8D30-8F8797260400}" dt="2022-07-01T09:34:31.291" v="1369" actId="21"/>
          <ac:spMkLst>
            <pc:docMk/>
            <pc:sldMk cId="0" sldId="829"/>
            <ac:spMk id="97" creationId="{5D310AC3-5553-4D56-B0DF-F3AC76BA067C}"/>
          </ac:spMkLst>
        </pc:spChg>
        <pc:spChg chg="del">
          <ac:chgData name="Paula Vázquez-Valero" userId="3a0e46d7-2099-40af-a155-aa45b68bfff3" providerId="ADAL" clId="{0FC48244-EF84-4FF8-8D30-8F8797260400}" dt="2022-07-01T09:34:31.291" v="1369" actId="21"/>
          <ac:spMkLst>
            <pc:docMk/>
            <pc:sldMk cId="0" sldId="829"/>
            <ac:spMk id="98" creationId="{9845854E-1A4A-446D-BBA4-5D546658A739}"/>
          </ac:spMkLst>
        </pc:spChg>
        <pc:spChg chg="del">
          <ac:chgData name="Paula Vázquez-Valero" userId="3a0e46d7-2099-40af-a155-aa45b68bfff3" providerId="ADAL" clId="{0FC48244-EF84-4FF8-8D30-8F8797260400}" dt="2022-07-01T09:34:31.291" v="1369" actId="21"/>
          <ac:spMkLst>
            <pc:docMk/>
            <pc:sldMk cId="0" sldId="829"/>
            <ac:spMk id="99" creationId="{7DBAA35D-EC0B-4137-ADA5-0EA1FE2B3F6D}"/>
          </ac:spMkLst>
        </pc:spChg>
        <pc:spChg chg="del">
          <ac:chgData name="Paula Vázquez-Valero" userId="3a0e46d7-2099-40af-a155-aa45b68bfff3" providerId="ADAL" clId="{0FC48244-EF84-4FF8-8D30-8F8797260400}" dt="2022-07-01T09:34:31.291" v="1369" actId="21"/>
          <ac:spMkLst>
            <pc:docMk/>
            <pc:sldMk cId="0" sldId="829"/>
            <ac:spMk id="100" creationId="{FC4EEFEB-ED2D-4E00-B3CD-C28E70860E09}"/>
          </ac:spMkLst>
        </pc:spChg>
        <pc:spChg chg="del">
          <ac:chgData name="Paula Vázquez-Valero" userId="3a0e46d7-2099-40af-a155-aa45b68bfff3" providerId="ADAL" clId="{0FC48244-EF84-4FF8-8D30-8F8797260400}" dt="2022-07-01T09:34:31.291" v="1369" actId="21"/>
          <ac:spMkLst>
            <pc:docMk/>
            <pc:sldMk cId="0" sldId="829"/>
            <ac:spMk id="101" creationId="{A32CC6CD-C512-4B66-A3DE-308136BB546B}"/>
          </ac:spMkLst>
        </pc:spChg>
        <pc:spChg chg="del">
          <ac:chgData name="Paula Vázquez-Valero" userId="3a0e46d7-2099-40af-a155-aa45b68bfff3" providerId="ADAL" clId="{0FC48244-EF84-4FF8-8D30-8F8797260400}" dt="2022-07-01T09:34:31.291" v="1369" actId="21"/>
          <ac:spMkLst>
            <pc:docMk/>
            <pc:sldMk cId="0" sldId="829"/>
            <ac:spMk id="156" creationId="{9EDB51A6-DD51-43A6-BB4E-AE3B890F3E8D}"/>
          </ac:spMkLst>
        </pc:spChg>
        <pc:spChg chg="del">
          <ac:chgData name="Paula Vázquez-Valero" userId="3a0e46d7-2099-40af-a155-aa45b68bfff3" providerId="ADAL" clId="{0FC48244-EF84-4FF8-8D30-8F8797260400}" dt="2022-07-01T09:34:31.291" v="1369" actId="21"/>
          <ac:spMkLst>
            <pc:docMk/>
            <pc:sldMk cId="0" sldId="829"/>
            <ac:spMk id="158" creationId="{7CCC0705-9CE5-4D6B-879F-C58BDCE1EF1A}"/>
          </ac:spMkLst>
        </pc:spChg>
        <pc:spChg chg="del">
          <ac:chgData name="Paula Vázquez-Valero" userId="3a0e46d7-2099-40af-a155-aa45b68bfff3" providerId="ADAL" clId="{0FC48244-EF84-4FF8-8D30-8F8797260400}" dt="2022-07-01T09:34:31.291" v="1369" actId="21"/>
          <ac:spMkLst>
            <pc:docMk/>
            <pc:sldMk cId="0" sldId="829"/>
            <ac:spMk id="160" creationId="{8E2B42CC-C8C2-41EA-AF9F-AEF7FE191ACE}"/>
          </ac:spMkLst>
        </pc:spChg>
        <pc:spChg chg="del">
          <ac:chgData name="Paula Vázquez-Valero" userId="3a0e46d7-2099-40af-a155-aa45b68bfff3" providerId="ADAL" clId="{0FC48244-EF84-4FF8-8D30-8F8797260400}" dt="2022-07-01T09:34:31.291" v="1369" actId="21"/>
          <ac:spMkLst>
            <pc:docMk/>
            <pc:sldMk cId="0" sldId="829"/>
            <ac:spMk id="162" creationId="{FEB73842-3A42-41C5-A1B0-B2B1DF6D047A}"/>
          </ac:spMkLst>
        </pc:spChg>
        <pc:spChg chg="del">
          <ac:chgData name="Paula Vázquez-Valero" userId="3a0e46d7-2099-40af-a155-aa45b68bfff3" providerId="ADAL" clId="{0FC48244-EF84-4FF8-8D30-8F8797260400}" dt="2022-07-01T09:34:31.291" v="1369" actId="21"/>
          <ac:spMkLst>
            <pc:docMk/>
            <pc:sldMk cId="0" sldId="829"/>
            <ac:spMk id="164" creationId="{DCFE0F37-670C-4FD5-B52C-4DAC8885C249}"/>
          </ac:spMkLst>
        </pc:spChg>
        <pc:spChg chg="del">
          <ac:chgData name="Paula Vázquez-Valero" userId="3a0e46d7-2099-40af-a155-aa45b68bfff3" providerId="ADAL" clId="{0FC48244-EF84-4FF8-8D30-8F8797260400}" dt="2022-07-01T09:34:31.291" v="1369" actId="21"/>
          <ac:spMkLst>
            <pc:docMk/>
            <pc:sldMk cId="0" sldId="829"/>
            <ac:spMk id="166" creationId="{1151E009-15F4-408E-B1AC-02CDA1BB5605}"/>
          </ac:spMkLst>
        </pc:spChg>
        <pc:spChg chg="del">
          <ac:chgData name="Paula Vázquez-Valero" userId="3a0e46d7-2099-40af-a155-aa45b68bfff3" providerId="ADAL" clId="{0FC48244-EF84-4FF8-8D30-8F8797260400}" dt="2022-07-01T09:34:31.291" v="1369" actId="21"/>
          <ac:spMkLst>
            <pc:docMk/>
            <pc:sldMk cId="0" sldId="829"/>
            <ac:spMk id="168" creationId="{0A279D45-5600-44E2-A0A6-6A33047823A3}"/>
          </ac:spMkLst>
        </pc:spChg>
        <pc:spChg chg="del">
          <ac:chgData name="Paula Vázquez-Valero" userId="3a0e46d7-2099-40af-a155-aa45b68bfff3" providerId="ADAL" clId="{0FC48244-EF84-4FF8-8D30-8F8797260400}" dt="2022-07-01T09:34:31.291" v="1369" actId="21"/>
          <ac:spMkLst>
            <pc:docMk/>
            <pc:sldMk cId="0" sldId="829"/>
            <ac:spMk id="169" creationId="{A70B9834-A9D0-4665-8029-EEFFC5CA9C95}"/>
          </ac:spMkLst>
        </pc:spChg>
        <pc:spChg chg="del">
          <ac:chgData name="Paula Vázquez-Valero" userId="3a0e46d7-2099-40af-a155-aa45b68bfff3" providerId="ADAL" clId="{0FC48244-EF84-4FF8-8D30-8F8797260400}" dt="2022-07-01T09:34:31.291" v="1369" actId="21"/>
          <ac:spMkLst>
            <pc:docMk/>
            <pc:sldMk cId="0" sldId="829"/>
            <ac:spMk id="210" creationId="{5EC00F48-714D-44A4-988E-A1AD24F209FC}"/>
          </ac:spMkLst>
        </pc:spChg>
        <pc:graphicFrameChg chg="del">
          <ac:chgData name="Paula Vázquez-Valero" userId="3a0e46d7-2099-40af-a155-aa45b68bfff3" providerId="ADAL" clId="{0FC48244-EF84-4FF8-8D30-8F8797260400}" dt="2022-07-01T09:34:31.291" v="1369" actId="21"/>
          <ac:graphicFrameMkLst>
            <pc:docMk/>
            <pc:sldMk cId="0" sldId="829"/>
            <ac:graphicFrameMk id="3" creationId="{C430D67B-779F-492F-A13C-1104A3F1FDC9}"/>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57" creationId="{9D478127-A418-4DE6-9D54-21D5C055AD16}"/>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58" creationId="{F3A69DB1-25F0-4791-947C-183732D6BE5A}"/>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59" creationId="{3566CDA6-061E-4F62-AB7E-1113809BD743}"/>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60" creationId="{3A4D1C71-7FDF-4BB9-A439-46E11A65F849}"/>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61" creationId="{4B8A93A7-8DB1-4049-96E5-8D0A0C996416}"/>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80" creationId="{3D3F177C-0FDA-4BD9-AB22-1E4CD9A89E83}"/>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81" creationId="{F578058C-BB14-425B-A7E8-C27565E964BC}"/>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82" creationId="{8DD8088F-9F45-4218-BF38-7DAFC1E487C0}"/>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83" creationId="{EBEB1CC6-0E77-4F42-8690-F21EE97EBCDA}"/>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84" creationId="{5E071A65-6733-4DDD-8857-2DBFDA0308B4}"/>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86" creationId="{53A4F5E1-6A49-4651-A649-59BB26D376B6}"/>
          </ac:graphicFrameMkLst>
        </pc:graphicFrameChg>
        <pc:graphicFrameChg chg="del">
          <ac:chgData name="Paula Vázquez-Valero" userId="3a0e46d7-2099-40af-a155-aa45b68bfff3" providerId="ADAL" clId="{0FC48244-EF84-4FF8-8D30-8F8797260400}" dt="2022-07-01T09:34:31.291" v="1369" actId="21"/>
          <ac:graphicFrameMkLst>
            <pc:docMk/>
            <pc:sldMk cId="0" sldId="829"/>
            <ac:graphicFrameMk id="149" creationId="{B2E020CA-3596-4F22-AB7A-465B1107D8F1}"/>
          </ac:graphicFrameMkLst>
        </pc:graphicFrameChg>
        <pc:picChg chg="del">
          <ac:chgData name="Paula Vázquez-Valero" userId="3a0e46d7-2099-40af-a155-aa45b68bfff3" providerId="ADAL" clId="{0FC48244-EF84-4FF8-8D30-8F8797260400}" dt="2022-07-01T09:34:31.291" v="1369" actId="21"/>
          <ac:picMkLst>
            <pc:docMk/>
            <pc:sldMk cId="0" sldId="829"/>
            <ac:picMk id="8" creationId="{CF2850D7-A98D-4585-AF2A-EFAF4D5A91D5}"/>
          </ac:picMkLst>
        </pc:picChg>
        <pc:picChg chg="del">
          <ac:chgData name="Paula Vázquez-Valero" userId="3a0e46d7-2099-40af-a155-aa45b68bfff3" providerId="ADAL" clId="{0FC48244-EF84-4FF8-8D30-8F8797260400}" dt="2022-07-01T09:34:31.291" v="1369" actId="21"/>
          <ac:picMkLst>
            <pc:docMk/>
            <pc:sldMk cId="0" sldId="829"/>
            <ac:picMk id="73" creationId="{FCC64806-45A8-4A77-A028-A245F9FDB239}"/>
          </ac:picMkLst>
        </pc:picChg>
        <pc:picChg chg="del">
          <ac:chgData name="Paula Vázquez-Valero" userId="3a0e46d7-2099-40af-a155-aa45b68bfff3" providerId="ADAL" clId="{0FC48244-EF84-4FF8-8D30-8F8797260400}" dt="2022-07-01T09:34:31.291" v="1369" actId="21"/>
          <ac:picMkLst>
            <pc:docMk/>
            <pc:sldMk cId="0" sldId="829"/>
            <ac:picMk id="76" creationId="{E9E5D916-2B2E-4D0D-9C7F-6DC889DE6EF3}"/>
          </ac:picMkLst>
        </pc:picChg>
        <pc:picChg chg="del">
          <ac:chgData name="Paula Vázquez-Valero" userId="3a0e46d7-2099-40af-a155-aa45b68bfff3" providerId="ADAL" clId="{0FC48244-EF84-4FF8-8D30-8F8797260400}" dt="2022-07-01T09:34:31.291" v="1369" actId="21"/>
          <ac:picMkLst>
            <pc:docMk/>
            <pc:sldMk cId="0" sldId="829"/>
            <ac:picMk id="85" creationId="{EB182353-147C-46C3-90F1-23124C835C74}"/>
          </ac:picMkLst>
        </pc:picChg>
        <pc:picChg chg="del">
          <ac:chgData name="Paula Vázquez-Valero" userId="3a0e46d7-2099-40af-a155-aa45b68bfff3" providerId="ADAL" clId="{0FC48244-EF84-4FF8-8D30-8F8797260400}" dt="2022-07-01T09:34:31.291" v="1369" actId="21"/>
          <ac:picMkLst>
            <pc:docMk/>
            <pc:sldMk cId="0" sldId="829"/>
            <ac:picMk id="94" creationId="{222C665A-7897-4376-94AE-19A9A182C9FC}"/>
          </ac:picMkLst>
        </pc:picChg>
        <pc:picChg chg="del">
          <ac:chgData name="Paula Vázquez-Valero" userId="3a0e46d7-2099-40af-a155-aa45b68bfff3" providerId="ADAL" clId="{0FC48244-EF84-4FF8-8D30-8F8797260400}" dt="2022-07-01T09:34:31.291" v="1369" actId="21"/>
          <ac:picMkLst>
            <pc:docMk/>
            <pc:sldMk cId="0" sldId="829"/>
            <ac:picMk id="102" creationId="{0DCB81FF-813E-49D8-BE38-DB725DF0A49C}"/>
          </ac:picMkLst>
        </pc:picChg>
        <pc:picChg chg="del">
          <ac:chgData name="Paula Vázquez-Valero" userId="3a0e46d7-2099-40af-a155-aa45b68bfff3" providerId="ADAL" clId="{0FC48244-EF84-4FF8-8D30-8F8797260400}" dt="2022-07-01T09:34:31.291" v="1369" actId="21"/>
          <ac:picMkLst>
            <pc:docMk/>
            <pc:sldMk cId="0" sldId="829"/>
            <ac:picMk id="109" creationId="{1314191F-1175-40A6-BE60-9E10EE4669D2}"/>
          </ac:picMkLst>
        </pc:picChg>
        <pc:picChg chg="del">
          <ac:chgData name="Paula Vázquez-Valero" userId="3a0e46d7-2099-40af-a155-aa45b68bfff3" providerId="ADAL" clId="{0FC48244-EF84-4FF8-8D30-8F8797260400}" dt="2022-07-01T09:34:31.291" v="1369" actId="21"/>
          <ac:picMkLst>
            <pc:docMk/>
            <pc:sldMk cId="0" sldId="829"/>
            <ac:picMk id="110" creationId="{5381412C-A4B3-4A85-A0F7-4861CC6A8336}"/>
          </ac:picMkLst>
        </pc:picChg>
        <pc:picChg chg="del">
          <ac:chgData name="Paula Vázquez-Valero" userId="3a0e46d7-2099-40af-a155-aa45b68bfff3" providerId="ADAL" clId="{0FC48244-EF84-4FF8-8D30-8F8797260400}" dt="2022-07-01T09:34:31.291" v="1369" actId="21"/>
          <ac:picMkLst>
            <pc:docMk/>
            <pc:sldMk cId="0" sldId="829"/>
            <ac:picMk id="111" creationId="{C138FDA9-3758-466A-A85F-E8DE616CE96B}"/>
          </ac:picMkLst>
        </pc:picChg>
        <pc:picChg chg="del">
          <ac:chgData name="Paula Vázquez-Valero" userId="3a0e46d7-2099-40af-a155-aa45b68bfff3" providerId="ADAL" clId="{0FC48244-EF84-4FF8-8D30-8F8797260400}" dt="2022-07-01T09:34:31.291" v="1369" actId="21"/>
          <ac:picMkLst>
            <pc:docMk/>
            <pc:sldMk cId="0" sldId="829"/>
            <ac:picMk id="112" creationId="{14EE8594-A7C9-4339-8E8D-49EFD1CDB64D}"/>
          </ac:picMkLst>
        </pc:picChg>
        <pc:picChg chg="del">
          <ac:chgData name="Paula Vázquez-Valero" userId="3a0e46d7-2099-40af-a155-aa45b68bfff3" providerId="ADAL" clId="{0FC48244-EF84-4FF8-8D30-8F8797260400}" dt="2022-07-01T09:34:31.291" v="1369" actId="21"/>
          <ac:picMkLst>
            <pc:docMk/>
            <pc:sldMk cId="0" sldId="829"/>
            <ac:picMk id="113" creationId="{E5800BFE-B6D0-4BED-A9B5-50820A40FCDA}"/>
          </ac:picMkLst>
        </pc:picChg>
        <pc:picChg chg="del">
          <ac:chgData name="Paula Vázquez-Valero" userId="3a0e46d7-2099-40af-a155-aa45b68bfff3" providerId="ADAL" clId="{0FC48244-EF84-4FF8-8D30-8F8797260400}" dt="2022-07-01T09:34:31.291" v="1369" actId="21"/>
          <ac:picMkLst>
            <pc:docMk/>
            <pc:sldMk cId="0" sldId="829"/>
            <ac:picMk id="155" creationId="{E08FA80F-B4E1-4BA8-A882-F256F9D34675}"/>
          </ac:picMkLst>
        </pc:picChg>
      </pc:sldChg>
      <pc:sldChg chg="modSp mod">
        <pc:chgData name="Paula Vázquez-Valero" userId="3a0e46d7-2099-40af-a155-aa45b68bfff3" providerId="ADAL" clId="{0FC48244-EF84-4FF8-8D30-8F8797260400}" dt="2022-06-30T23:57:46.011" v="1014" actId="113"/>
        <pc:sldMkLst>
          <pc:docMk/>
          <pc:sldMk cId="2575593561" sldId="952"/>
        </pc:sldMkLst>
        <pc:graphicFrameChg chg="mod modGraphic">
          <ac:chgData name="Paula Vázquez-Valero" userId="3a0e46d7-2099-40af-a155-aa45b68bfff3" providerId="ADAL" clId="{0FC48244-EF84-4FF8-8D30-8F8797260400}" dt="2022-06-30T23:57:46.011" v="1014" actId="113"/>
          <ac:graphicFrameMkLst>
            <pc:docMk/>
            <pc:sldMk cId="2575593561" sldId="952"/>
            <ac:graphicFrameMk id="26" creationId="{4753D1A8-8BA9-4450-A2B3-8048BDCFD60E}"/>
          </ac:graphicFrameMkLst>
        </pc:graphicFrameChg>
      </pc:sldChg>
      <pc:sldChg chg="addSp delSp modSp mod ord modAnim">
        <pc:chgData name="Paula Vázquez-Valero" userId="3a0e46d7-2099-40af-a155-aa45b68bfff3" providerId="ADAL" clId="{0FC48244-EF84-4FF8-8D30-8F8797260400}" dt="2022-06-30T23:54:00.508" v="816" actId="1076"/>
        <pc:sldMkLst>
          <pc:docMk/>
          <pc:sldMk cId="3450547593" sldId="957"/>
        </pc:sldMkLst>
        <pc:spChg chg="mod">
          <ac:chgData name="Paula Vázquez-Valero" userId="3a0e46d7-2099-40af-a155-aa45b68bfff3" providerId="ADAL" clId="{0FC48244-EF84-4FF8-8D30-8F8797260400}" dt="2022-06-30T23:49:15.733" v="513" actId="1076"/>
          <ac:spMkLst>
            <pc:docMk/>
            <pc:sldMk cId="3450547593" sldId="957"/>
            <ac:spMk id="51" creationId="{C72AFC3F-87B7-4CFA-AF9C-CC37A1E3D5D8}"/>
          </ac:spMkLst>
        </pc:spChg>
        <pc:spChg chg="mod">
          <ac:chgData name="Paula Vázquez-Valero" userId="3a0e46d7-2099-40af-a155-aa45b68bfff3" providerId="ADAL" clId="{0FC48244-EF84-4FF8-8D30-8F8797260400}" dt="2022-06-30T23:49:09.567" v="511" actId="1076"/>
          <ac:spMkLst>
            <pc:docMk/>
            <pc:sldMk cId="3450547593" sldId="957"/>
            <ac:spMk id="52" creationId="{9CFF09B9-EC1C-4D38-9E71-C91F0A476174}"/>
          </ac:spMkLst>
        </pc:spChg>
        <pc:spChg chg="mod">
          <ac:chgData name="Paula Vázquez-Valero" userId="3a0e46d7-2099-40af-a155-aa45b68bfff3" providerId="ADAL" clId="{0FC48244-EF84-4FF8-8D30-8F8797260400}" dt="2022-06-30T23:49:23.875" v="522" actId="1035"/>
          <ac:spMkLst>
            <pc:docMk/>
            <pc:sldMk cId="3450547593" sldId="957"/>
            <ac:spMk id="53" creationId="{4E2138AF-81EB-4AB1-BB44-9EB8ABC23A77}"/>
          </ac:spMkLst>
        </pc:spChg>
        <pc:spChg chg="mod">
          <ac:chgData name="Paula Vázquez-Valero" userId="3a0e46d7-2099-40af-a155-aa45b68bfff3" providerId="ADAL" clId="{0FC48244-EF84-4FF8-8D30-8F8797260400}" dt="2022-06-30T23:44:39.963" v="196" actId="20577"/>
          <ac:spMkLst>
            <pc:docMk/>
            <pc:sldMk cId="3450547593" sldId="957"/>
            <ac:spMk id="54" creationId="{13D71F2A-16AF-4A07-9E21-E2C0CC74C153}"/>
          </ac:spMkLst>
        </pc:spChg>
        <pc:spChg chg="mod">
          <ac:chgData name="Paula Vázquez-Valero" userId="3a0e46d7-2099-40af-a155-aa45b68bfff3" providerId="ADAL" clId="{0FC48244-EF84-4FF8-8D30-8F8797260400}" dt="2022-06-30T23:44:44.764" v="200" actId="20577"/>
          <ac:spMkLst>
            <pc:docMk/>
            <pc:sldMk cId="3450547593" sldId="957"/>
            <ac:spMk id="55" creationId="{8E7E88DD-FBC5-468A-AD40-981AD2499DFB}"/>
          </ac:spMkLst>
        </pc:spChg>
        <pc:spChg chg="mod">
          <ac:chgData name="Paula Vázquez-Valero" userId="3a0e46d7-2099-40af-a155-aa45b68bfff3" providerId="ADAL" clId="{0FC48244-EF84-4FF8-8D30-8F8797260400}" dt="2022-06-30T23:44:52.673" v="223" actId="20577"/>
          <ac:spMkLst>
            <pc:docMk/>
            <pc:sldMk cId="3450547593" sldId="957"/>
            <ac:spMk id="56" creationId="{79D09302-A4AF-421C-ABA6-0D37DEF7A1B8}"/>
          </ac:spMkLst>
        </pc:spChg>
        <pc:spChg chg="mod">
          <ac:chgData name="Paula Vázquez-Valero" userId="3a0e46d7-2099-40af-a155-aa45b68bfff3" providerId="ADAL" clId="{0FC48244-EF84-4FF8-8D30-8F8797260400}" dt="2022-06-30T23:43:43.158" v="129" actId="404"/>
          <ac:spMkLst>
            <pc:docMk/>
            <pc:sldMk cId="3450547593" sldId="957"/>
            <ac:spMk id="57" creationId="{3A49D3B9-70E6-429E-B993-B6674EBDF095}"/>
          </ac:spMkLst>
        </pc:spChg>
        <pc:spChg chg="mod">
          <ac:chgData name="Paula Vázquez-Valero" userId="3a0e46d7-2099-40af-a155-aa45b68bfff3" providerId="ADAL" clId="{0FC48244-EF84-4FF8-8D30-8F8797260400}" dt="2022-06-30T23:54:00.508" v="816" actId="1076"/>
          <ac:spMkLst>
            <pc:docMk/>
            <pc:sldMk cId="3450547593" sldId="957"/>
            <ac:spMk id="58" creationId="{65E34EA1-9D24-466A-A6F1-7CE3FFC5E279}"/>
          </ac:spMkLst>
        </pc:spChg>
        <pc:spChg chg="mod">
          <ac:chgData name="Paula Vázquez-Valero" userId="3a0e46d7-2099-40af-a155-aa45b68bfff3" providerId="ADAL" clId="{0FC48244-EF84-4FF8-8D30-8F8797260400}" dt="2022-06-30T23:44:31.020" v="190" actId="1076"/>
          <ac:spMkLst>
            <pc:docMk/>
            <pc:sldMk cId="3450547593" sldId="957"/>
            <ac:spMk id="59" creationId="{60DD9CD9-C857-4BA1-BA3A-2F2F19249444}"/>
          </ac:spMkLst>
        </pc:spChg>
        <pc:spChg chg="mod">
          <ac:chgData name="Paula Vázquez-Valero" userId="3a0e46d7-2099-40af-a155-aa45b68bfff3" providerId="ADAL" clId="{0FC48244-EF84-4FF8-8D30-8F8797260400}" dt="2022-06-30T23:45:20.272" v="271" actId="20577"/>
          <ac:spMkLst>
            <pc:docMk/>
            <pc:sldMk cId="3450547593" sldId="957"/>
            <ac:spMk id="60" creationId="{BAF6C47D-C68B-46B3-AF1F-AD7121C530E3}"/>
          </ac:spMkLst>
        </pc:spChg>
        <pc:spChg chg="mod">
          <ac:chgData name="Paula Vázquez-Valero" userId="3a0e46d7-2099-40af-a155-aa45b68bfff3" providerId="ADAL" clId="{0FC48244-EF84-4FF8-8D30-8F8797260400}" dt="2022-06-30T23:45:27.131" v="284" actId="20577"/>
          <ac:spMkLst>
            <pc:docMk/>
            <pc:sldMk cId="3450547593" sldId="957"/>
            <ac:spMk id="61" creationId="{043F40DE-EF64-4213-B68D-AA4CEC430A71}"/>
          </ac:spMkLst>
        </pc:spChg>
        <pc:spChg chg="mod">
          <ac:chgData name="Paula Vázquez-Valero" userId="3a0e46d7-2099-40af-a155-aa45b68bfff3" providerId="ADAL" clId="{0FC48244-EF84-4FF8-8D30-8F8797260400}" dt="2022-06-30T23:45:31.260" v="296" actId="20577"/>
          <ac:spMkLst>
            <pc:docMk/>
            <pc:sldMk cId="3450547593" sldId="957"/>
            <ac:spMk id="62" creationId="{7A3CA6E2-EAE7-4AB8-B4D0-5A61BDACAC38}"/>
          </ac:spMkLst>
        </pc:spChg>
        <pc:spChg chg="mod">
          <ac:chgData name="Paula Vázquez-Valero" userId="3a0e46d7-2099-40af-a155-aa45b68bfff3" providerId="ADAL" clId="{0FC48244-EF84-4FF8-8D30-8F8797260400}" dt="2022-06-30T23:45:46.189" v="317" actId="20577"/>
          <ac:spMkLst>
            <pc:docMk/>
            <pc:sldMk cId="3450547593" sldId="957"/>
            <ac:spMk id="63" creationId="{F6958ABA-A050-4950-A8D8-242649851302}"/>
          </ac:spMkLst>
        </pc:spChg>
        <pc:spChg chg="mod">
          <ac:chgData name="Paula Vázquez-Valero" userId="3a0e46d7-2099-40af-a155-aa45b68bfff3" providerId="ADAL" clId="{0FC48244-EF84-4FF8-8D30-8F8797260400}" dt="2022-06-30T23:45:59.430" v="345" actId="20577"/>
          <ac:spMkLst>
            <pc:docMk/>
            <pc:sldMk cId="3450547593" sldId="957"/>
            <ac:spMk id="64" creationId="{32BAA5BC-CB21-43F2-B3F8-F465E6C6534C}"/>
          </ac:spMkLst>
        </pc:spChg>
        <pc:spChg chg="mod">
          <ac:chgData name="Paula Vázquez-Valero" userId="3a0e46d7-2099-40af-a155-aa45b68bfff3" providerId="ADAL" clId="{0FC48244-EF84-4FF8-8D30-8F8797260400}" dt="2022-06-30T23:46:11.937" v="378" actId="20577"/>
          <ac:spMkLst>
            <pc:docMk/>
            <pc:sldMk cId="3450547593" sldId="957"/>
            <ac:spMk id="65" creationId="{896C1059-FF57-43C1-A90B-45BFA8AD75E8}"/>
          </ac:spMkLst>
        </pc:spChg>
        <pc:spChg chg="mod">
          <ac:chgData name="Paula Vázquez-Valero" userId="3a0e46d7-2099-40af-a155-aa45b68bfff3" providerId="ADAL" clId="{0FC48244-EF84-4FF8-8D30-8F8797260400}" dt="2022-06-30T23:46:27.370" v="400" actId="20577"/>
          <ac:spMkLst>
            <pc:docMk/>
            <pc:sldMk cId="3450547593" sldId="957"/>
            <ac:spMk id="66" creationId="{2CF60C0F-D5E4-4956-85D2-7614F4918EBE}"/>
          </ac:spMkLst>
        </pc:spChg>
        <pc:spChg chg="mod">
          <ac:chgData name="Paula Vázquez-Valero" userId="3a0e46d7-2099-40af-a155-aa45b68bfff3" providerId="ADAL" clId="{0FC48244-EF84-4FF8-8D30-8F8797260400}" dt="2022-06-30T23:46:38.052" v="422" actId="20577"/>
          <ac:spMkLst>
            <pc:docMk/>
            <pc:sldMk cId="3450547593" sldId="957"/>
            <ac:spMk id="67" creationId="{7DCA4893-05F2-410E-A3A2-1D32444891F4}"/>
          </ac:spMkLst>
        </pc:spChg>
        <pc:spChg chg="mod">
          <ac:chgData name="Paula Vázquez-Valero" userId="3a0e46d7-2099-40af-a155-aa45b68bfff3" providerId="ADAL" clId="{0FC48244-EF84-4FF8-8D30-8F8797260400}" dt="2022-06-30T23:46:45.251" v="441" actId="20577"/>
          <ac:spMkLst>
            <pc:docMk/>
            <pc:sldMk cId="3450547593" sldId="957"/>
            <ac:spMk id="68" creationId="{44C68231-7D7B-48B1-BE28-5AA4C83CE289}"/>
          </ac:spMkLst>
        </pc:spChg>
        <pc:spChg chg="mod">
          <ac:chgData name="Paula Vázquez-Valero" userId="3a0e46d7-2099-40af-a155-aa45b68bfff3" providerId="ADAL" clId="{0FC48244-EF84-4FF8-8D30-8F8797260400}" dt="2022-06-30T23:48:44.996" v="485" actId="1076"/>
          <ac:spMkLst>
            <pc:docMk/>
            <pc:sldMk cId="3450547593" sldId="957"/>
            <ac:spMk id="69" creationId="{BBDB1E49-09F2-4543-A081-72E6ED8C2B28}"/>
          </ac:spMkLst>
        </pc:spChg>
        <pc:spChg chg="mod">
          <ac:chgData name="Paula Vázquez-Valero" userId="3a0e46d7-2099-40af-a155-aa45b68bfff3" providerId="ADAL" clId="{0FC48244-EF84-4FF8-8D30-8F8797260400}" dt="2022-06-30T23:48:42.272" v="484" actId="1076"/>
          <ac:spMkLst>
            <pc:docMk/>
            <pc:sldMk cId="3450547593" sldId="957"/>
            <ac:spMk id="70" creationId="{E24DCAC2-1AA3-4BA5-B5F3-4E4902680F5D}"/>
          </ac:spMkLst>
        </pc:spChg>
        <pc:spChg chg="mod">
          <ac:chgData name="Paula Vázquez-Valero" userId="3a0e46d7-2099-40af-a155-aa45b68bfff3" providerId="ADAL" clId="{0FC48244-EF84-4FF8-8D30-8F8797260400}" dt="2022-06-30T23:48:56.882" v="508" actId="14100"/>
          <ac:spMkLst>
            <pc:docMk/>
            <pc:sldMk cId="3450547593" sldId="957"/>
            <ac:spMk id="71" creationId="{265289F3-7170-4C48-8921-C5BDCC596539}"/>
          </ac:spMkLst>
        </pc:spChg>
        <pc:graphicFrameChg chg="modGraphic">
          <ac:chgData name="Paula Vázquez-Valero" userId="3a0e46d7-2099-40af-a155-aa45b68bfff3" providerId="ADAL" clId="{0FC48244-EF84-4FF8-8D30-8F8797260400}" dt="2022-06-30T23:48:50.239" v="489" actId="20577"/>
          <ac:graphicFrameMkLst>
            <pc:docMk/>
            <pc:sldMk cId="3450547593" sldId="957"/>
            <ac:graphicFrameMk id="72" creationId="{01CDDC8D-F56F-46FB-A324-83F96C7BFAE3}"/>
          </ac:graphicFrameMkLst>
        </pc:graphicFrameChg>
        <pc:picChg chg="add del mod">
          <ac:chgData name="Paula Vázquez-Valero" userId="3a0e46d7-2099-40af-a155-aa45b68bfff3" providerId="ADAL" clId="{0FC48244-EF84-4FF8-8D30-8F8797260400}" dt="2022-06-30T23:49:05.625" v="510" actId="478"/>
          <ac:picMkLst>
            <pc:docMk/>
            <pc:sldMk cId="3450547593" sldId="957"/>
            <ac:picMk id="4" creationId="{943DF5E0-DE96-7EDD-AF3E-5EF439A086DB}"/>
          </ac:picMkLst>
        </pc:picChg>
        <pc:picChg chg="mod">
          <ac:chgData name="Paula Vázquez-Valero" userId="3a0e46d7-2099-40af-a155-aa45b68bfff3" providerId="ADAL" clId="{0FC48244-EF84-4FF8-8D30-8F8797260400}" dt="2022-06-30T23:49:20.044" v="518" actId="1037"/>
          <ac:picMkLst>
            <pc:docMk/>
            <pc:sldMk cId="3450547593" sldId="957"/>
            <ac:picMk id="49" creationId="{F74B2C4A-DB35-4CF3-8412-5DDCCFF8BBFB}"/>
          </ac:picMkLst>
        </pc:picChg>
        <pc:picChg chg="mod">
          <ac:chgData name="Paula Vázquez-Valero" userId="3a0e46d7-2099-40af-a155-aa45b68bfff3" providerId="ADAL" clId="{0FC48244-EF84-4FF8-8D30-8F8797260400}" dt="2022-06-30T23:49:13.166" v="512" actId="1076"/>
          <ac:picMkLst>
            <pc:docMk/>
            <pc:sldMk cId="3450547593" sldId="957"/>
            <ac:picMk id="50" creationId="{072254BB-0884-4DE0-ADA9-8C28176A8EC0}"/>
          </ac:picMkLst>
        </pc:picChg>
      </pc:sldChg>
      <pc:sldChg chg="modSp mod">
        <pc:chgData name="Paula Vázquez-Valero" userId="3a0e46d7-2099-40af-a155-aa45b68bfff3" providerId="ADAL" clId="{0FC48244-EF84-4FF8-8D30-8F8797260400}" dt="2022-06-30T23:58:07.930" v="1019" actId="207"/>
        <pc:sldMkLst>
          <pc:docMk/>
          <pc:sldMk cId="3687033870" sldId="958"/>
        </pc:sldMkLst>
        <pc:graphicFrameChg chg="mod modGraphic">
          <ac:chgData name="Paula Vázquez-Valero" userId="3a0e46d7-2099-40af-a155-aa45b68bfff3" providerId="ADAL" clId="{0FC48244-EF84-4FF8-8D30-8F8797260400}" dt="2022-06-30T23:58:07.930" v="1019" actId="207"/>
          <ac:graphicFrameMkLst>
            <pc:docMk/>
            <pc:sldMk cId="3687033870" sldId="958"/>
            <ac:graphicFrameMk id="16" creationId="{9EF53770-3617-481C-8A48-D7FA1F2425F9}"/>
          </ac:graphicFrameMkLst>
        </pc:graphicFrameChg>
      </pc:sldChg>
      <pc:sldChg chg="modSp mod modAnim">
        <pc:chgData name="Paula Vázquez-Valero" userId="3a0e46d7-2099-40af-a155-aa45b68bfff3" providerId="ADAL" clId="{0FC48244-EF84-4FF8-8D30-8F8797260400}" dt="2022-06-30T23:57:52.968" v="1015" actId="1076"/>
        <pc:sldMkLst>
          <pc:docMk/>
          <pc:sldMk cId="397397899" sldId="961"/>
        </pc:sldMkLst>
        <pc:spChg chg="mod">
          <ac:chgData name="Paula Vázquez-Valero" userId="3a0e46d7-2099-40af-a155-aa45b68bfff3" providerId="ADAL" clId="{0FC48244-EF84-4FF8-8D30-8F8797260400}" dt="2022-06-30T23:57:52.968" v="1015" actId="1076"/>
          <ac:spMkLst>
            <pc:docMk/>
            <pc:sldMk cId="397397899" sldId="961"/>
            <ac:spMk id="52" creationId="{9CFF09B9-EC1C-4D38-9E71-C91F0A476174}"/>
          </ac:spMkLst>
        </pc:spChg>
        <pc:spChg chg="mod">
          <ac:chgData name="Paula Vázquez-Valero" userId="3a0e46d7-2099-40af-a155-aa45b68bfff3" providerId="ADAL" clId="{0FC48244-EF84-4FF8-8D30-8F8797260400}" dt="2022-06-30T23:55:51.096" v="998" actId="1076"/>
          <ac:spMkLst>
            <pc:docMk/>
            <pc:sldMk cId="397397899" sldId="961"/>
            <ac:spMk id="54" creationId="{13D71F2A-16AF-4A07-9E21-E2C0CC74C153}"/>
          </ac:spMkLst>
        </pc:spChg>
        <pc:spChg chg="mod">
          <ac:chgData name="Paula Vázquez-Valero" userId="3a0e46d7-2099-40af-a155-aa45b68bfff3" providerId="ADAL" clId="{0FC48244-EF84-4FF8-8D30-8F8797260400}" dt="2022-06-30T23:55:54.061" v="999" actId="1076"/>
          <ac:spMkLst>
            <pc:docMk/>
            <pc:sldMk cId="397397899" sldId="961"/>
            <ac:spMk id="55" creationId="{8E7E88DD-FBC5-468A-AD40-981AD2499DFB}"/>
          </ac:spMkLst>
        </pc:spChg>
        <pc:spChg chg="mod">
          <ac:chgData name="Paula Vázquez-Valero" userId="3a0e46d7-2099-40af-a155-aa45b68bfff3" providerId="ADAL" clId="{0FC48244-EF84-4FF8-8D30-8F8797260400}" dt="2022-06-30T23:55:56.010" v="1003" actId="1036"/>
          <ac:spMkLst>
            <pc:docMk/>
            <pc:sldMk cId="397397899" sldId="961"/>
            <ac:spMk id="56" creationId="{79D09302-A4AF-421C-ABA6-0D37DEF7A1B8}"/>
          </ac:spMkLst>
        </pc:spChg>
        <pc:spChg chg="mod">
          <ac:chgData name="Paula Vázquez-Valero" userId="3a0e46d7-2099-40af-a155-aa45b68bfff3" providerId="ADAL" clId="{0FC48244-EF84-4FF8-8D30-8F8797260400}" dt="2022-06-30T23:55:30.458" v="983" actId="1035"/>
          <ac:spMkLst>
            <pc:docMk/>
            <pc:sldMk cId="397397899" sldId="961"/>
            <ac:spMk id="57" creationId="{3A49D3B9-70E6-429E-B993-B6674EBDF095}"/>
          </ac:spMkLst>
        </pc:spChg>
        <pc:spChg chg="mod">
          <ac:chgData name="Paula Vázquez-Valero" userId="3a0e46d7-2099-40af-a155-aa45b68bfff3" providerId="ADAL" clId="{0FC48244-EF84-4FF8-8D30-8F8797260400}" dt="2022-06-30T23:55:34.646" v="984" actId="1076"/>
          <ac:spMkLst>
            <pc:docMk/>
            <pc:sldMk cId="397397899" sldId="961"/>
            <ac:spMk id="58" creationId="{65E34EA1-9D24-466A-A6F1-7CE3FFC5E279}"/>
          </ac:spMkLst>
        </pc:spChg>
        <pc:spChg chg="mod">
          <ac:chgData name="Paula Vázquez-Valero" userId="3a0e46d7-2099-40af-a155-aa45b68bfff3" providerId="ADAL" clId="{0FC48244-EF84-4FF8-8D30-8F8797260400}" dt="2022-06-30T23:55:59.258" v="1007" actId="1036"/>
          <ac:spMkLst>
            <pc:docMk/>
            <pc:sldMk cId="397397899" sldId="961"/>
            <ac:spMk id="59" creationId="{60DD9CD9-C857-4BA1-BA3A-2F2F19249444}"/>
          </ac:spMkLst>
        </pc:spChg>
        <pc:spChg chg="mod">
          <ac:chgData name="Paula Vázquez-Valero" userId="3a0e46d7-2099-40af-a155-aa45b68bfff3" providerId="ADAL" clId="{0FC48244-EF84-4FF8-8D30-8F8797260400}" dt="2022-06-30T23:52:25.831" v="730" actId="113"/>
          <ac:spMkLst>
            <pc:docMk/>
            <pc:sldMk cId="397397899" sldId="961"/>
            <ac:spMk id="60" creationId="{BAF6C47D-C68B-46B3-AF1F-AD7121C530E3}"/>
          </ac:spMkLst>
        </pc:spChg>
        <pc:spChg chg="mod">
          <ac:chgData name="Paula Vázquez-Valero" userId="3a0e46d7-2099-40af-a155-aa45b68bfff3" providerId="ADAL" clId="{0FC48244-EF84-4FF8-8D30-8F8797260400}" dt="2022-06-30T23:52:33.320" v="734" actId="20577"/>
          <ac:spMkLst>
            <pc:docMk/>
            <pc:sldMk cId="397397899" sldId="961"/>
            <ac:spMk id="61" creationId="{043F40DE-EF64-4213-B68D-AA4CEC430A71}"/>
          </ac:spMkLst>
        </pc:spChg>
        <pc:spChg chg="mod">
          <ac:chgData name="Paula Vázquez-Valero" userId="3a0e46d7-2099-40af-a155-aa45b68bfff3" providerId="ADAL" clId="{0FC48244-EF84-4FF8-8D30-8F8797260400}" dt="2022-06-30T23:52:25.831" v="730" actId="113"/>
          <ac:spMkLst>
            <pc:docMk/>
            <pc:sldMk cId="397397899" sldId="961"/>
            <ac:spMk id="62" creationId="{7A3CA6E2-EAE7-4AB8-B4D0-5A61BDACAC38}"/>
          </ac:spMkLst>
        </pc:spChg>
        <pc:spChg chg="mod">
          <ac:chgData name="Paula Vázquez-Valero" userId="3a0e46d7-2099-40af-a155-aa45b68bfff3" providerId="ADAL" clId="{0FC48244-EF84-4FF8-8D30-8F8797260400}" dt="2022-06-30T23:52:25.831" v="730" actId="113"/>
          <ac:spMkLst>
            <pc:docMk/>
            <pc:sldMk cId="397397899" sldId="961"/>
            <ac:spMk id="63" creationId="{F6958ABA-A050-4950-A8D8-242649851302}"/>
          </ac:spMkLst>
        </pc:spChg>
        <pc:spChg chg="mod">
          <ac:chgData name="Paula Vázquez-Valero" userId="3a0e46d7-2099-40af-a155-aa45b68bfff3" providerId="ADAL" clId="{0FC48244-EF84-4FF8-8D30-8F8797260400}" dt="2022-06-30T23:52:25.831" v="730" actId="113"/>
          <ac:spMkLst>
            <pc:docMk/>
            <pc:sldMk cId="397397899" sldId="961"/>
            <ac:spMk id="64" creationId="{32BAA5BC-CB21-43F2-B3F8-F465E6C6534C}"/>
          </ac:spMkLst>
        </pc:spChg>
        <pc:spChg chg="mod">
          <ac:chgData name="Paula Vázquez-Valero" userId="3a0e46d7-2099-40af-a155-aa45b68bfff3" providerId="ADAL" clId="{0FC48244-EF84-4FF8-8D30-8F8797260400}" dt="2022-06-30T23:52:25.831" v="730" actId="113"/>
          <ac:spMkLst>
            <pc:docMk/>
            <pc:sldMk cId="397397899" sldId="961"/>
            <ac:spMk id="65" creationId="{896C1059-FF57-43C1-A90B-45BFA8AD75E8}"/>
          </ac:spMkLst>
        </pc:spChg>
        <pc:spChg chg="mod">
          <ac:chgData name="Paula Vázquez-Valero" userId="3a0e46d7-2099-40af-a155-aa45b68bfff3" providerId="ADAL" clId="{0FC48244-EF84-4FF8-8D30-8F8797260400}" dt="2022-06-30T23:52:25.831" v="730" actId="113"/>
          <ac:spMkLst>
            <pc:docMk/>
            <pc:sldMk cId="397397899" sldId="961"/>
            <ac:spMk id="66" creationId="{2CF60C0F-D5E4-4956-85D2-7614F4918EBE}"/>
          </ac:spMkLst>
        </pc:spChg>
        <pc:spChg chg="mod">
          <ac:chgData name="Paula Vázquez-Valero" userId="3a0e46d7-2099-40af-a155-aa45b68bfff3" providerId="ADAL" clId="{0FC48244-EF84-4FF8-8D30-8F8797260400}" dt="2022-06-30T23:52:25.831" v="730" actId="113"/>
          <ac:spMkLst>
            <pc:docMk/>
            <pc:sldMk cId="397397899" sldId="961"/>
            <ac:spMk id="67" creationId="{7DCA4893-05F2-410E-A3A2-1D32444891F4}"/>
          </ac:spMkLst>
        </pc:spChg>
        <pc:spChg chg="mod">
          <ac:chgData name="Paula Vázquez-Valero" userId="3a0e46d7-2099-40af-a155-aa45b68bfff3" providerId="ADAL" clId="{0FC48244-EF84-4FF8-8D30-8F8797260400}" dt="2022-06-30T23:52:25.831" v="730" actId="113"/>
          <ac:spMkLst>
            <pc:docMk/>
            <pc:sldMk cId="397397899" sldId="961"/>
            <ac:spMk id="68" creationId="{44C68231-7D7B-48B1-BE28-5AA4C83CE289}"/>
          </ac:spMkLst>
        </pc:spChg>
        <pc:spChg chg="mod">
          <ac:chgData name="Paula Vázquez-Valero" userId="3a0e46d7-2099-40af-a155-aa45b68bfff3" providerId="ADAL" clId="{0FC48244-EF84-4FF8-8D30-8F8797260400}" dt="2022-06-30T23:52:25.831" v="730" actId="113"/>
          <ac:spMkLst>
            <pc:docMk/>
            <pc:sldMk cId="397397899" sldId="961"/>
            <ac:spMk id="69" creationId="{BBDB1E49-09F2-4543-A081-72E6ED8C2B28}"/>
          </ac:spMkLst>
        </pc:spChg>
        <pc:spChg chg="mod">
          <ac:chgData name="Paula Vázquez-Valero" userId="3a0e46d7-2099-40af-a155-aa45b68bfff3" providerId="ADAL" clId="{0FC48244-EF84-4FF8-8D30-8F8797260400}" dt="2022-06-30T23:52:25.831" v="730" actId="113"/>
          <ac:spMkLst>
            <pc:docMk/>
            <pc:sldMk cId="397397899" sldId="961"/>
            <ac:spMk id="70" creationId="{E24DCAC2-1AA3-4BA5-B5F3-4E4902680F5D}"/>
          </ac:spMkLst>
        </pc:spChg>
        <pc:spChg chg="mod">
          <ac:chgData name="Paula Vázquez-Valero" userId="3a0e46d7-2099-40af-a155-aa45b68bfff3" providerId="ADAL" clId="{0FC48244-EF84-4FF8-8D30-8F8797260400}" dt="2022-06-30T23:52:25.831" v="730" actId="113"/>
          <ac:spMkLst>
            <pc:docMk/>
            <pc:sldMk cId="397397899" sldId="961"/>
            <ac:spMk id="71" creationId="{265289F3-7170-4C48-8921-C5BDCC596539}"/>
          </ac:spMkLst>
        </pc:spChg>
        <pc:graphicFrameChg chg="mod modGraphic">
          <ac:chgData name="Paula Vázquez-Valero" userId="3a0e46d7-2099-40af-a155-aa45b68bfff3" providerId="ADAL" clId="{0FC48244-EF84-4FF8-8D30-8F8797260400}" dt="2022-06-30T23:55:20.712" v="973" actId="404"/>
          <ac:graphicFrameMkLst>
            <pc:docMk/>
            <pc:sldMk cId="397397899" sldId="961"/>
            <ac:graphicFrameMk id="72" creationId="{01CDDC8D-F56F-46FB-A324-83F96C7BFAE3}"/>
          </ac:graphicFrameMkLst>
        </pc:graphicFrameChg>
      </pc:sldChg>
      <pc:sldChg chg="addSp delSp modSp add mod ord modAnim modNotesTx">
        <pc:chgData name="Paula Vázquez-Valero" userId="3a0e46d7-2099-40af-a155-aa45b68bfff3" providerId="ADAL" clId="{0FC48244-EF84-4FF8-8D30-8F8797260400}" dt="2022-07-01T11:10:34.668" v="4752"/>
        <pc:sldMkLst>
          <pc:docMk/>
          <pc:sldMk cId="3064780571" sldId="972"/>
        </pc:sldMkLst>
        <pc:spChg chg="mod">
          <ac:chgData name="Paula Vázquez-Valero" userId="3a0e46d7-2099-40af-a155-aa45b68bfff3" providerId="ADAL" clId="{0FC48244-EF84-4FF8-8D30-8F8797260400}" dt="2022-07-01T10:42:41.534" v="3224" actId="20577"/>
          <ac:spMkLst>
            <pc:docMk/>
            <pc:sldMk cId="3064780571" sldId="972"/>
            <ac:spMk id="2" creationId="{9E5D7D67-0354-4144-9687-63666CDEA2E4}"/>
          </ac:spMkLst>
        </pc:spChg>
        <pc:spChg chg="add del mod">
          <ac:chgData name="Paula Vázquez-Valero" userId="3a0e46d7-2099-40af-a155-aa45b68bfff3" providerId="ADAL" clId="{0FC48244-EF84-4FF8-8D30-8F8797260400}" dt="2022-07-01T10:36:42.541" v="3081"/>
          <ac:spMkLst>
            <pc:docMk/>
            <pc:sldMk cId="3064780571" sldId="972"/>
            <ac:spMk id="3" creationId="{3D3E33E7-6CA4-B33E-7C60-4BB8DCAFBD91}"/>
          </ac:spMkLst>
        </pc:spChg>
        <pc:spChg chg="add mod">
          <ac:chgData name="Paula Vázquez-Valero" userId="3a0e46d7-2099-40af-a155-aa45b68bfff3" providerId="ADAL" clId="{0FC48244-EF84-4FF8-8D30-8F8797260400}" dt="2022-07-01T10:44:30.536" v="3268" actId="1076"/>
          <ac:spMkLst>
            <pc:docMk/>
            <pc:sldMk cId="3064780571" sldId="972"/>
            <ac:spMk id="5" creationId="{66A047E7-22D6-78FC-CE74-49F558DAA9DD}"/>
          </ac:spMkLst>
        </pc:spChg>
        <pc:spChg chg="mod">
          <ac:chgData name="Paula Vázquez-Valero" userId="3a0e46d7-2099-40af-a155-aa45b68bfff3" providerId="ADAL" clId="{0FC48244-EF84-4FF8-8D30-8F8797260400}" dt="2022-07-01T10:44:34.209" v="3269" actId="14100"/>
          <ac:spMkLst>
            <pc:docMk/>
            <pc:sldMk cId="3064780571" sldId="972"/>
            <ac:spMk id="13" creationId="{63C496E0-C03E-4355-AFC1-37CA595BE103}"/>
          </ac:spMkLst>
        </pc:spChg>
        <pc:spChg chg="add del mod">
          <ac:chgData name="Paula Vázquez-Valero" userId="3a0e46d7-2099-40af-a155-aa45b68bfff3" providerId="ADAL" clId="{0FC48244-EF84-4FF8-8D30-8F8797260400}" dt="2022-07-01T10:44:30.536" v="3268" actId="1076"/>
          <ac:spMkLst>
            <pc:docMk/>
            <pc:sldMk cId="3064780571" sldId="972"/>
            <ac:spMk id="14" creationId="{A7711DD2-7B20-47ED-927D-BFD5DD8A388F}"/>
          </ac:spMkLst>
        </pc:spChg>
        <pc:spChg chg="mod">
          <ac:chgData name="Paula Vázquez-Valero" userId="3a0e46d7-2099-40af-a155-aa45b68bfff3" providerId="ADAL" clId="{0FC48244-EF84-4FF8-8D30-8F8797260400}" dt="2022-07-01T10:40:01.186" v="3181" actId="1076"/>
          <ac:spMkLst>
            <pc:docMk/>
            <pc:sldMk cId="3064780571" sldId="972"/>
            <ac:spMk id="28" creationId="{E8D0F3FD-6674-482F-AD86-CC59DF404CE2}"/>
          </ac:spMkLst>
        </pc:spChg>
        <pc:spChg chg="mod">
          <ac:chgData name="Paula Vázquez-Valero" userId="3a0e46d7-2099-40af-a155-aa45b68bfff3" providerId="ADAL" clId="{0FC48244-EF84-4FF8-8D30-8F8797260400}" dt="2022-07-01T10:34:22.617" v="2947" actId="207"/>
          <ac:spMkLst>
            <pc:docMk/>
            <pc:sldMk cId="3064780571" sldId="972"/>
            <ac:spMk id="35" creationId="{F41BD53F-7ABA-478A-AAAD-4B84A1C8BF38}"/>
          </ac:spMkLst>
        </pc:spChg>
        <pc:spChg chg="add mod">
          <ac:chgData name="Paula Vázquez-Valero" userId="3a0e46d7-2099-40af-a155-aa45b68bfff3" providerId="ADAL" clId="{0FC48244-EF84-4FF8-8D30-8F8797260400}" dt="2022-07-01T11:10:26.196" v="4748" actId="14100"/>
          <ac:spMkLst>
            <pc:docMk/>
            <pc:sldMk cId="3064780571" sldId="972"/>
            <ac:spMk id="46" creationId="{D16B8357-8951-83B8-142A-389B8772FE42}"/>
          </ac:spMkLst>
        </pc:spChg>
        <pc:spChg chg="del">
          <ac:chgData name="Paula Vázquez-Valero" userId="3a0e46d7-2099-40af-a155-aa45b68bfff3" providerId="ADAL" clId="{0FC48244-EF84-4FF8-8D30-8F8797260400}" dt="2022-07-01T10:47:31.166" v="3379" actId="478"/>
          <ac:spMkLst>
            <pc:docMk/>
            <pc:sldMk cId="3064780571" sldId="972"/>
            <ac:spMk id="57" creationId="{319DD5AA-BB01-4DEC-A3ED-048CAE0EF573}"/>
          </ac:spMkLst>
        </pc:spChg>
        <pc:spChg chg="add mod">
          <ac:chgData name="Paula Vázquez-Valero" userId="3a0e46d7-2099-40af-a155-aa45b68bfff3" providerId="ADAL" clId="{0FC48244-EF84-4FF8-8D30-8F8797260400}" dt="2022-07-01T10:44:30.536" v="3268" actId="1076"/>
          <ac:spMkLst>
            <pc:docMk/>
            <pc:sldMk cId="3064780571" sldId="972"/>
            <ac:spMk id="61" creationId="{7AAC18B0-D3D5-DBCB-5F1C-D2DB80D7588E}"/>
          </ac:spMkLst>
        </pc:spChg>
        <pc:spChg chg="add mod">
          <ac:chgData name="Paula Vázquez-Valero" userId="3a0e46d7-2099-40af-a155-aa45b68bfff3" providerId="ADAL" clId="{0FC48244-EF84-4FF8-8D30-8F8797260400}" dt="2022-07-01T10:44:30.536" v="3268" actId="1076"/>
          <ac:spMkLst>
            <pc:docMk/>
            <pc:sldMk cId="3064780571" sldId="972"/>
            <ac:spMk id="65" creationId="{57F28FDC-57E0-9646-E23A-51203602A782}"/>
          </ac:spMkLst>
        </pc:spChg>
        <pc:spChg chg="add mod">
          <ac:chgData name="Paula Vázquez-Valero" userId="3a0e46d7-2099-40af-a155-aa45b68bfff3" providerId="ADAL" clId="{0FC48244-EF84-4FF8-8D30-8F8797260400}" dt="2022-07-01T10:44:30.536" v="3268" actId="1076"/>
          <ac:spMkLst>
            <pc:docMk/>
            <pc:sldMk cId="3064780571" sldId="972"/>
            <ac:spMk id="77" creationId="{DEB16545-4EAF-C33F-A888-F310EF41CDE8}"/>
          </ac:spMkLst>
        </pc:spChg>
        <pc:spChg chg="add mod">
          <ac:chgData name="Paula Vázquez-Valero" userId="3a0e46d7-2099-40af-a155-aa45b68bfff3" providerId="ADAL" clId="{0FC48244-EF84-4FF8-8D30-8F8797260400}" dt="2022-07-01T10:44:37.303" v="3270" actId="1076"/>
          <ac:spMkLst>
            <pc:docMk/>
            <pc:sldMk cId="3064780571" sldId="972"/>
            <ac:spMk id="78" creationId="{56FC5732-F7E4-33A1-A5A8-5F70ABEB3C56}"/>
          </ac:spMkLst>
        </pc:spChg>
        <pc:spChg chg="add mod">
          <ac:chgData name="Paula Vázquez-Valero" userId="3a0e46d7-2099-40af-a155-aa45b68bfff3" providerId="ADAL" clId="{0FC48244-EF84-4FF8-8D30-8F8797260400}" dt="2022-07-01T10:44:30.536" v="3268" actId="1076"/>
          <ac:spMkLst>
            <pc:docMk/>
            <pc:sldMk cId="3064780571" sldId="972"/>
            <ac:spMk id="79" creationId="{43128576-6951-DDFB-F8E2-9553122029E4}"/>
          </ac:spMkLst>
        </pc:spChg>
        <pc:spChg chg="add mod">
          <ac:chgData name="Paula Vázquez-Valero" userId="3a0e46d7-2099-40af-a155-aa45b68bfff3" providerId="ADAL" clId="{0FC48244-EF84-4FF8-8D30-8F8797260400}" dt="2022-07-01T10:44:30.536" v="3268" actId="1076"/>
          <ac:spMkLst>
            <pc:docMk/>
            <pc:sldMk cId="3064780571" sldId="972"/>
            <ac:spMk id="80" creationId="{39E2A931-1D46-C854-AE5A-263D392F3E94}"/>
          </ac:spMkLst>
        </pc:spChg>
        <pc:spChg chg="add mod">
          <ac:chgData name="Paula Vázquez-Valero" userId="3a0e46d7-2099-40af-a155-aa45b68bfff3" providerId="ADAL" clId="{0FC48244-EF84-4FF8-8D30-8F8797260400}" dt="2022-07-01T10:44:30.536" v="3268" actId="1076"/>
          <ac:spMkLst>
            <pc:docMk/>
            <pc:sldMk cId="3064780571" sldId="972"/>
            <ac:spMk id="81" creationId="{C3530492-B1E6-5BBE-9CF7-3C5D05DDDBDA}"/>
          </ac:spMkLst>
        </pc:spChg>
        <pc:spChg chg="add mod">
          <ac:chgData name="Paula Vázquez-Valero" userId="3a0e46d7-2099-40af-a155-aa45b68bfff3" providerId="ADAL" clId="{0FC48244-EF84-4FF8-8D30-8F8797260400}" dt="2022-07-01T10:44:30.536" v="3268" actId="1076"/>
          <ac:spMkLst>
            <pc:docMk/>
            <pc:sldMk cId="3064780571" sldId="972"/>
            <ac:spMk id="86" creationId="{A092FE1B-4EA1-DB21-34EB-7296D2182944}"/>
          </ac:spMkLst>
        </pc:spChg>
        <pc:spChg chg="add mod">
          <ac:chgData name="Paula Vázquez-Valero" userId="3a0e46d7-2099-40af-a155-aa45b68bfff3" providerId="ADAL" clId="{0FC48244-EF84-4FF8-8D30-8F8797260400}" dt="2022-07-01T10:44:30.536" v="3268" actId="1076"/>
          <ac:spMkLst>
            <pc:docMk/>
            <pc:sldMk cId="3064780571" sldId="972"/>
            <ac:spMk id="87" creationId="{9A6868BC-94D8-D6C5-D697-97F02E1C9D7C}"/>
          </ac:spMkLst>
        </pc:spChg>
        <pc:spChg chg="add mod">
          <ac:chgData name="Paula Vázquez-Valero" userId="3a0e46d7-2099-40af-a155-aa45b68bfff3" providerId="ADAL" clId="{0FC48244-EF84-4FF8-8D30-8F8797260400}" dt="2022-07-01T10:44:30.536" v="3268" actId="1076"/>
          <ac:spMkLst>
            <pc:docMk/>
            <pc:sldMk cId="3064780571" sldId="972"/>
            <ac:spMk id="89" creationId="{189ABF81-3A6F-BF8E-FFDD-FFEA88AA61CE}"/>
          </ac:spMkLst>
        </pc:spChg>
        <pc:spChg chg="add mod">
          <ac:chgData name="Paula Vázquez-Valero" userId="3a0e46d7-2099-40af-a155-aa45b68bfff3" providerId="ADAL" clId="{0FC48244-EF84-4FF8-8D30-8F8797260400}" dt="2022-07-01T10:44:30.536" v="3268" actId="1076"/>
          <ac:spMkLst>
            <pc:docMk/>
            <pc:sldMk cId="3064780571" sldId="972"/>
            <ac:spMk id="91" creationId="{E1476A57-CE0A-F623-4320-84ECE68F8731}"/>
          </ac:spMkLst>
        </pc:spChg>
        <pc:spChg chg="add mod">
          <ac:chgData name="Paula Vázquez-Valero" userId="3a0e46d7-2099-40af-a155-aa45b68bfff3" providerId="ADAL" clId="{0FC48244-EF84-4FF8-8D30-8F8797260400}" dt="2022-07-01T10:44:30.536" v="3268" actId="1076"/>
          <ac:spMkLst>
            <pc:docMk/>
            <pc:sldMk cId="3064780571" sldId="972"/>
            <ac:spMk id="92" creationId="{ED878C92-677C-CC00-4AFF-2FB411EC75E1}"/>
          </ac:spMkLst>
        </pc:spChg>
        <pc:spChg chg="add mod">
          <ac:chgData name="Paula Vázquez-Valero" userId="3a0e46d7-2099-40af-a155-aa45b68bfff3" providerId="ADAL" clId="{0FC48244-EF84-4FF8-8D30-8F8797260400}" dt="2022-07-01T10:44:55.335" v="3285" actId="1076"/>
          <ac:spMkLst>
            <pc:docMk/>
            <pc:sldMk cId="3064780571" sldId="972"/>
            <ac:spMk id="93" creationId="{E0A1B574-3FA0-844C-11E4-E11B9FF79261}"/>
          </ac:spMkLst>
        </pc:spChg>
        <pc:spChg chg="add mod">
          <ac:chgData name="Paula Vázquez-Valero" userId="3a0e46d7-2099-40af-a155-aa45b68bfff3" providerId="ADAL" clId="{0FC48244-EF84-4FF8-8D30-8F8797260400}" dt="2022-07-01T10:50:34.237" v="3825" actId="20577"/>
          <ac:spMkLst>
            <pc:docMk/>
            <pc:sldMk cId="3064780571" sldId="972"/>
            <ac:spMk id="94" creationId="{65DEC0E9-CBC5-DDE1-6199-67A0F5717030}"/>
          </ac:spMkLst>
        </pc:spChg>
        <pc:spChg chg="add mod">
          <ac:chgData name="Paula Vázquez-Valero" userId="3a0e46d7-2099-40af-a155-aa45b68bfff3" providerId="ADAL" clId="{0FC48244-EF84-4FF8-8D30-8F8797260400}" dt="2022-07-01T10:47:49.258" v="3408" actId="1076"/>
          <ac:spMkLst>
            <pc:docMk/>
            <pc:sldMk cId="3064780571" sldId="972"/>
            <ac:spMk id="95" creationId="{288AD2C6-D1BB-D6AA-62B1-4158481AA0AD}"/>
          </ac:spMkLst>
        </pc:spChg>
        <pc:spChg chg="mod">
          <ac:chgData name="Paula Vázquez-Valero" userId="3a0e46d7-2099-40af-a155-aa45b68bfff3" providerId="ADAL" clId="{0FC48244-EF84-4FF8-8D30-8F8797260400}" dt="2022-07-01T10:36:35.735" v="3078" actId="20577"/>
          <ac:spMkLst>
            <pc:docMk/>
            <pc:sldMk cId="3064780571" sldId="972"/>
            <ac:spMk id="100" creationId="{F07764BF-ED49-4CCF-A1B9-251BC423E67D}"/>
          </ac:spMkLst>
        </pc:spChg>
        <pc:grpChg chg="del">
          <ac:chgData name="Paula Vázquez-Valero" userId="3a0e46d7-2099-40af-a155-aa45b68bfff3" providerId="ADAL" clId="{0FC48244-EF84-4FF8-8D30-8F8797260400}" dt="2022-07-01T10:36:23.339" v="3058" actId="478"/>
          <ac:grpSpMkLst>
            <pc:docMk/>
            <pc:sldMk cId="3064780571" sldId="972"/>
            <ac:grpSpMk id="7" creationId="{2A6FE768-E380-4494-8115-D49F9E4AFA00}"/>
          </ac:grpSpMkLst>
        </pc:grpChg>
        <pc:grpChg chg="del">
          <ac:chgData name="Paula Vázquez-Valero" userId="3a0e46d7-2099-40af-a155-aa45b68bfff3" providerId="ADAL" clId="{0FC48244-EF84-4FF8-8D30-8F8797260400}" dt="2022-07-01T10:37:56.457" v="3124" actId="478"/>
          <ac:grpSpMkLst>
            <pc:docMk/>
            <pc:sldMk cId="3064780571" sldId="972"/>
            <ac:grpSpMk id="45" creationId="{B22A4653-DD05-4B32-A16D-A795DBB82DFA}"/>
          </ac:grpSpMkLst>
        </pc:grpChg>
        <pc:grpChg chg="del">
          <ac:chgData name="Paula Vázquez-Valero" userId="3a0e46d7-2099-40af-a155-aa45b68bfff3" providerId="ADAL" clId="{0FC48244-EF84-4FF8-8D30-8F8797260400}" dt="2022-07-01T10:35:22.545" v="2980" actId="478"/>
          <ac:grpSpMkLst>
            <pc:docMk/>
            <pc:sldMk cId="3064780571" sldId="972"/>
            <ac:grpSpMk id="67" creationId="{487E0177-83BF-4E95-BB21-0E2DF2D0DAED}"/>
          </ac:grpSpMkLst>
        </pc:grpChg>
        <pc:grpChg chg="del">
          <ac:chgData name="Paula Vázquez-Valero" userId="3a0e46d7-2099-40af-a155-aa45b68bfff3" providerId="ADAL" clId="{0FC48244-EF84-4FF8-8D30-8F8797260400}" dt="2022-07-01T10:37:44.851" v="3118" actId="478"/>
          <ac:grpSpMkLst>
            <pc:docMk/>
            <pc:sldMk cId="3064780571" sldId="972"/>
            <ac:grpSpMk id="68" creationId="{ECFF2835-1A01-42D9-AB66-96B790734B61}"/>
          </ac:grpSpMkLst>
        </pc:grpChg>
        <pc:grpChg chg="mod">
          <ac:chgData name="Paula Vázquez-Valero" userId="3a0e46d7-2099-40af-a155-aa45b68bfff3" providerId="ADAL" clId="{0FC48244-EF84-4FF8-8D30-8F8797260400}" dt="2022-07-01T10:44:30.536" v="3268" actId="1076"/>
          <ac:grpSpMkLst>
            <pc:docMk/>
            <pc:sldMk cId="3064780571" sldId="972"/>
            <ac:grpSpMk id="69" creationId="{05634682-F38F-4161-A7F1-0E40C8671D29}"/>
          </ac:grpSpMkLst>
        </pc:grpChg>
        <pc:grpChg chg="add del mod">
          <ac:chgData name="Paula Vázquez-Valero" userId="3a0e46d7-2099-40af-a155-aa45b68bfff3" providerId="ADAL" clId="{0FC48244-EF84-4FF8-8D30-8F8797260400}" dt="2022-07-01T10:38:42.524" v="3136" actId="478"/>
          <ac:grpSpMkLst>
            <pc:docMk/>
            <pc:sldMk cId="3064780571" sldId="972"/>
            <ac:grpSpMk id="72" creationId="{1AC46DE8-A167-76FC-F6F9-575EDB4D3F9E}"/>
          </ac:grpSpMkLst>
        </pc:grpChg>
        <pc:grpChg chg="add mod">
          <ac:chgData name="Paula Vázquez-Valero" userId="3a0e46d7-2099-40af-a155-aa45b68bfff3" providerId="ADAL" clId="{0FC48244-EF84-4FF8-8D30-8F8797260400}" dt="2022-07-01T10:44:30.536" v="3268" actId="1076"/>
          <ac:grpSpMkLst>
            <pc:docMk/>
            <pc:sldMk cId="3064780571" sldId="972"/>
            <ac:grpSpMk id="82" creationId="{7C84F451-5157-321C-2DEA-669E86A34E05}"/>
          </ac:grpSpMkLst>
        </pc:grpChg>
        <pc:grpChg chg="mod">
          <ac:chgData name="Paula Vázquez-Valero" userId="3a0e46d7-2099-40af-a155-aa45b68bfff3" providerId="ADAL" clId="{0FC48244-EF84-4FF8-8D30-8F8797260400}" dt="2022-07-01T10:36:41.450" v="3079" actId="14100"/>
          <ac:grpSpMkLst>
            <pc:docMk/>
            <pc:sldMk cId="3064780571" sldId="972"/>
            <ac:grpSpMk id="98" creationId="{4C0FF873-CA51-43AA-BA1C-3AAB1D786083}"/>
          </ac:grpSpMkLst>
        </pc:grpChg>
        <pc:picChg chg="mod">
          <ac:chgData name="Paula Vázquez-Valero" userId="3a0e46d7-2099-40af-a155-aa45b68bfff3" providerId="ADAL" clId="{0FC48244-EF84-4FF8-8D30-8F8797260400}" dt="2022-07-01T10:44:30.536" v="3268" actId="1076"/>
          <ac:picMkLst>
            <pc:docMk/>
            <pc:sldMk cId="3064780571" sldId="972"/>
            <ac:picMk id="4" creationId="{B7C17F90-BEA1-4818-8074-906915755B8C}"/>
          </ac:picMkLst>
        </pc:picChg>
        <pc:picChg chg="mod">
          <ac:chgData name="Paula Vázquez-Valero" userId="3a0e46d7-2099-40af-a155-aa45b68bfff3" providerId="ADAL" clId="{0FC48244-EF84-4FF8-8D30-8F8797260400}" dt="2022-07-01T10:44:30.536" v="3268" actId="1076"/>
          <ac:picMkLst>
            <pc:docMk/>
            <pc:sldMk cId="3064780571" sldId="972"/>
            <ac:picMk id="6" creationId="{8D3CB71C-31D4-4264-84B7-5A2621A554EA}"/>
          </ac:picMkLst>
        </pc:picChg>
        <pc:picChg chg="del">
          <ac:chgData name="Paula Vázquez-Valero" userId="3a0e46d7-2099-40af-a155-aa45b68bfff3" providerId="ADAL" clId="{0FC48244-EF84-4FF8-8D30-8F8797260400}" dt="2022-07-01T10:38:04.221" v="3127" actId="478"/>
          <ac:picMkLst>
            <pc:docMk/>
            <pc:sldMk cId="3064780571" sldId="972"/>
            <ac:picMk id="9" creationId="{B3D7CB44-A328-43B7-82DA-92124C99D6C5}"/>
          </ac:picMkLst>
        </pc:picChg>
        <pc:picChg chg="del">
          <ac:chgData name="Paula Vázquez-Valero" userId="3a0e46d7-2099-40af-a155-aa45b68bfff3" providerId="ADAL" clId="{0FC48244-EF84-4FF8-8D30-8F8797260400}" dt="2022-07-01T10:38:04.221" v="3127" actId="478"/>
          <ac:picMkLst>
            <pc:docMk/>
            <pc:sldMk cId="3064780571" sldId="972"/>
            <ac:picMk id="11" creationId="{6EBE9263-9713-4DCE-8139-65A16149E67D}"/>
          </ac:picMkLst>
        </pc:picChg>
        <pc:picChg chg="del">
          <ac:chgData name="Paula Vázquez-Valero" userId="3a0e46d7-2099-40af-a155-aa45b68bfff3" providerId="ADAL" clId="{0FC48244-EF84-4FF8-8D30-8F8797260400}" dt="2022-07-01T10:35:37.450" v="2984" actId="478"/>
          <ac:picMkLst>
            <pc:docMk/>
            <pc:sldMk cId="3064780571" sldId="972"/>
            <ac:picMk id="12" creationId="{13F2CCC3-BDEA-44D2-955B-3793451201B1}"/>
          </ac:picMkLst>
        </pc:picChg>
        <pc:picChg chg="del">
          <ac:chgData name="Paula Vázquez-Valero" userId="3a0e46d7-2099-40af-a155-aa45b68bfff3" providerId="ADAL" clId="{0FC48244-EF84-4FF8-8D30-8F8797260400}" dt="2022-07-01T10:35:41.432" v="2986" actId="478"/>
          <ac:picMkLst>
            <pc:docMk/>
            <pc:sldMk cId="3064780571" sldId="972"/>
            <ac:picMk id="15" creationId="{4D2AD937-3355-4D93-927E-342CD8F1BF07}"/>
          </ac:picMkLst>
        </pc:picChg>
        <pc:picChg chg="del">
          <ac:chgData name="Paula Vázquez-Valero" userId="3a0e46d7-2099-40af-a155-aa45b68bfff3" providerId="ADAL" clId="{0FC48244-EF84-4FF8-8D30-8F8797260400}" dt="2022-07-01T10:37:50.577" v="3120" actId="478"/>
          <ac:picMkLst>
            <pc:docMk/>
            <pc:sldMk cId="3064780571" sldId="972"/>
            <ac:picMk id="19" creationId="{30F60972-BB6B-4068-9748-8B358EF3BE0B}"/>
          </ac:picMkLst>
        </pc:picChg>
        <pc:picChg chg="add del">
          <ac:chgData name="Paula Vázquez-Valero" userId="3a0e46d7-2099-40af-a155-aa45b68bfff3" providerId="ADAL" clId="{0FC48244-EF84-4FF8-8D30-8F8797260400}" dt="2022-07-01T10:37:53.156" v="3123" actId="21"/>
          <ac:picMkLst>
            <pc:docMk/>
            <pc:sldMk cId="3064780571" sldId="972"/>
            <ac:picMk id="23" creationId="{EE9FEB35-26D3-4DF3-BCD3-4BCD8D996D7A}"/>
          </ac:picMkLst>
        </pc:picChg>
        <pc:picChg chg="del">
          <ac:chgData name="Paula Vázquez-Valero" userId="3a0e46d7-2099-40af-a155-aa45b68bfff3" providerId="ADAL" clId="{0FC48244-EF84-4FF8-8D30-8F8797260400}" dt="2022-07-01T10:37:56.457" v="3124" actId="478"/>
          <ac:picMkLst>
            <pc:docMk/>
            <pc:sldMk cId="3064780571" sldId="972"/>
            <ac:picMk id="24" creationId="{5E16DF9E-6A1C-46ED-B908-CE57F798C53F}"/>
          </ac:picMkLst>
        </pc:picChg>
        <pc:picChg chg="del">
          <ac:chgData name="Paula Vázquez-Valero" userId="3a0e46d7-2099-40af-a155-aa45b68bfff3" providerId="ADAL" clId="{0FC48244-EF84-4FF8-8D30-8F8797260400}" dt="2022-07-01T10:38:04.221" v="3127" actId="478"/>
          <ac:picMkLst>
            <pc:docMk/>
            <pc:sldMk cId="3064780571" sldId="972"/>
            <ac:picMk id="30" creationId="{76F33A63-7FDD-475A-8364-5E4D94400D6C}"/>
          </ac:picMkLst>
        </pc:picChg>
        <pc:picChg chg="mod">
          <ac:chgData name="Paula Vázquez-Valero" userId="3a0e46d7-2099-40af-a155-aa45b68bfff3" providerId="ADAL" clId="{0FC48244-EF84-4FF8-8D30-8F8797260400}" dt="2022-07-01T10:44:30.536" v="3268" actId="1076"/>
          <ac:picMkLst>
            <pc:docMk/>
            <pc:sldMk cId="3064780571" sldId="972"/>
            <ac:picMk id="32" creationId="{B558B768-85B4-4FF4-8C2E-98FE51CCD6FD}"/>
          </ac:picMkLst>
        </pc:picChg>
        <pc:picChg chg="mod">
          <ac:chgData name="Paula Vázquez-Valero" userId="3a0e46d7-2099-40af-a155-aa45b68bfff3" providerId="ADAL" clId="{0FC48244-EF84-4FF8-8D30-8F8797260400}" dt="2022-07-01T10:44:30.536" v="3268" actId="1076"/>
          <ac:picMkLst>
            <pc:docMk/>
            <pc:sldMk cId="3064780571" sldId="972"/>
            <ac:picMk id="54" creationId="{34154C49-5D6B-4CAA-9105-400CD281B4C0}"/>
          </ac:picMkLst>
        </pc:picChg>
        <pc:picChg chg="del">
          <ac:chgData name="Paula Vázquez-Valero" userId="3a0e46d7-2099-40af-a155-aa45b68bfff3" providerId="ADAL" clId="{0FC48244-EF84-4FF8-8D30-8F8797260400}" dt="2022-07-01T10:35:25.676" v="2983" actId="478"/>
          <ac:picMkLst>
            <pc:docMk/>
            <pc:sldMk cId="3064780571" sldId="972"/>
            <ac:picMk id="56" creationId="{D19A686F-76A6-445D-8061-0651FEDED8A5}"/>
          </ac:picMkLst>
        </pc:picChg>
        <pc:picChg chg="del">
          <ac:chgData name="Paula Vázquez-Valero" userId="3a0e46d7-2099-40af-a155-aa45b68bfff3" providerId="ADAL" clId="{0FC48244-EF84-4FF8-8D30-8F8797260400}" dt="2022-07-01T10:38:01.098" v="3126" actId="478"/>
          <ac:picMkLst>
            <pc:docMk/>
            <pc:sldMk cId="3064780571" sldId="972"/>
            <ac:picMk id="60" creationId="{AA85659A-5D2A-4E72-996D-D8F3BECAF3A5}"/>
          </ac:picMkLst>
        </pc:picChg>
        <pc:picChg chg="add mod">
          <ac:chgData name="Paula Vázquez-Valero" userId="3a0e46d7-2099-40af-a155-aa45b68bfff3" providerId="ADAL" clId="{0FC48244-EF84-4FF8-8D30-8F8797260400}" dt="2022-07-01T10:44:30.536" v="3268" actId="1076"/>
          <ac:picMkLst>
            <pc:docMk/>
            <pc:sldMk cId="3064780571" sldId="972"/>
            <ac:picMk id="63" creationId="{260FFCFE-93B4-6008-6B78-757428C98802}"/>
          </ac:picMkLst>
        </pc:picChg>
        <pc:picChg chg="del">
          <ac:chgData name="Paula Vázquez-Valero" userId="3a0e46d7-2099-40af-a155-aa45b68bfff3" providerId="ADAL" clId="{0FC48244-EF84-4FF8-8D30-8F8797260400}" dt="2022-07-01T10:37:57.666" v="3125" actId="478"/>
          <ac:picMkLst>
            <pc:docMk/>
            <pc:sldMk cId="3064780571" sldId="972"/>
            <ac:picMk id="64" creationId="{0C70BA13-9109-436C-AD0E-CE1397438C51}"/>
          </ac:picMkLst>
        </pc:picChg>
        <pc:picChg chg="mod">
          <ac:chgData name="Paula Vázquez-Valero" userId="3a0e46d7-2099-40af-a155-aa45b68bfff3" providerId="ADAL" clId="{0FC48244-EF84-4FF8-8D30-8F8797260400}" dt="2022-07-01T10:44:30.536" v="3268" actId="1076"/>
          <ac:picMkLst>
            <pc:docMk/>
            <pc:sldMk cId="3064780571" sldId="972"/>
            <ac:picMk id="66" creationId="{24F901EB-36BB-49E0-BF7A-9D993C15BCA6}"/>
          </ac:picMkLst>
        </pc:picChg>
        <pc:picChg chg="add mod">
          <ac:chgData name="Paula Vázquez-Valero" userId="3a0e46d7-2099-40af-a155-aa45b68bfff3" providerId="ADAL" clId="{0FC48244-EF84-4FF8-8D30-8F8797260400}" dt="2022-07-01T10:44:30.536" v="3268" actId="1076"/>
          <ac:picMkLst>
            <pc:docMk/>
            <pc:sldMk cId="3064780571" sldId="972"/>
            <ac:picMk id="70" creationId="{17DB79A7-CD77-7552-8164-8CA8FB6D2FAD}"/>
          </ac:picMkLst>
        </pc:picChg>
        <pc:picChg chg="del">
          <ac:chgData name="Paula Vázquez-Valero" userId="3a0e46d7-2099-40af-a155-aa45b68bfff3" providerId="ADAL" clId="{0FC48244-EF84-4FF8-8D30-8F8797260400}" dt="2022-07-01T10:35:39.153" v="2985" actId="478"/>
          <ac:picMkLst>
            <pc:docMk/>
            <pc:sldMk cId="3064780571" sldId="972"/>
            <ac:picMk id="71" creationId="{A895B16E-EC2E-4D43-8C75-0C2DDD51AB4A}"/>
          </ac:picMkLst>
        </pc:picChg>
        <pc:picChg chg="del">
          <ac:chgData name="Paula Vázquez-Valero" userId="3a0e46d7-2099-40af-a155-aa45b68bfff3" providerId="ADAL" clId="{0FC48244-EF84-4FF8-8D30-8F8797260400}" dt="2022-07-01T10:37:56.457" v="3124" actId="478"/>
          <ac:picMkLst>
            <pc:docMk/>
            <pc:sldMk cId="3064780571" sldId="972"/>
            <ac:picMk id="73" creationId="{6BDE1F34-CD0B-4963-A4B7-B21DA5AD247C}"/>
          </ac:picMkLst>
        </pc:picChg>
        <pc:picChg chg="mod">
          <ac:chgData name="Paula Vázquez-Valero" userId="3a0e46d7-2099-40af-a155-aa45b68bfff3" providerId="ADAL" clId="{0FC48244-EF84-4FF8-8D30-8F8797260400}" dt="2022-07-01T10:38:36.008" v="3135" actId="1076"/>
          <ac:picMkLst>
            <pc:docMk/>
            <pc:sldMk cId="3064780571" sldId="972"/>
            <ac:picMk id="74" creationId="{AD703E62-4E5D-02AB-340A-29DA46562158}"/>
          </ac:picMkLst>
        </pc:picChg>
        <pc:picChg chg="mod">
          <ac:chgData name="Paula Vázquez-Valero" userId="3a0e46d7-2099-40af-a155-aa45b68bfff3" providerId="ADAL" clId="{0FC48244-EF84-4FF8-8D30-8F8797260400}" dt="2022-07-01T10:38:36.008" v="3135" actId="1076"/>
          <ac:picMkLst>
            <pc:docMk/>
            <pc:sldMk cId="3064780571" sldId="972"/>
            <ac:picMk id="75" creationId="{289747F6-2333-D856-CB52-E752DEBD919E}"/>
          </ac:picMkLst>
        </pc:picChg>
        <pc:picChg chg="add mod">
          <ac:chgData name="Paula Vázquez-Valero" userId="3a0e46d7-2099-40af-a155-aa45b68bfff3" providerId="ADAL" clId="{0FC48244-EF84-4FF8-8D30-8F8797260400}" dt="2022-07-01T10:44:37.303" v="3270" actId="1076"/>
          <ac:picMkLst>
            <pc:docMk/>
            <pc:sldMk cId="3064780571" sldId="972"/>
            <ac:picMk id="76" creationId="{CB6202E3-A640-A974-9F45-2D027DE45655}"/>
          </ac:picMkLst>
        </pc:picChg>
        <pc:picChg chg="mod">
          <ac:chgData name="Paula Vázquez-Valero" userId="3a0e46d7-2099-40af-a155-aa45b68bfff3" providerId="ADAL" clId="{0FC48244-EF84-4FF8-8D30-8F8797260400}" dt="2022-07-01T10:44:30.536" v="3268" actId="1076"/>
          <ac:picMkLst>
            <pc:docMk/>
            <pc:sldMk cId="3064780571" sldId="972"/>
            <ac:picMk id="83" creationId="{5D2F9D99-5009-B345-483B-69358EDBA4F1}"/>
          </ac:picMkLst>
        </pc:picChg>
        <pc:picChg chg="mod">
          <ac:chgData name="Paula Vázquez-Valero" userId="3a0e46d7-2099-40af-a155-aa45b68bfff3" providerId="ADAL" clId="{0FC48244-EF84-4FF8-8D30-8F8797260400}" dt="2022-07-01T10:44:30.536" v="3268" actId="1076"/>
          <ac:picMkLst>
            <pc:docMk/>
            <pc:sldMk cId="3064780571" sldId="972"/>
            <ac:picMk id="84" creationId="{EF332FBC-9F23-5D1C-7276-D2B6F48BA4EF}"/>
          </ac:picMkLst>
        </pc:picChg>
        <pc:picChg chg="mod">
          <ac:chgData name="Paula Vázquez-Valero" userId="3a0e46d7-2099-40af-a155-aa45b68bfff3" providerId="ADAL" clId="{0FC48244-EF84-4FF8-8D30-8F8797260400}" dt="2022-07-01T10:44:30.536" v="3268" actId="1076"/>
          <ac:picMkLst>
            <pc:docMk/>
            <pc:sldMk cId="3064780571" sldId="972"/>
            <ac:picMk id="85" creationId="{EEC46DD5-684E-C9FA-24E5-BF083AB49487}"/>
          </ac:picMkLst>
        </pc:picChg>
        <pc:picChg chg="add mod">
          <ac:chgData name="Paula Vázquez-Valero" userId="3a0e46d7-2099-40af-a155-aa45b68bfff3" providerId="ADAL" clId="{0FC48244-EF84-4FF8-8D30-8F8797260400}" dt="2022-07-01T10:44:30.536" v="3268" actId="1076"/>
          <ac:picMkLst>
            <pc:docMk/>
            <pc:sldMk cId="3064780571" sldId="972"/>
            <ac:picMk id="88" creationId="{319EDE31-D7BA-4794-EA30-C60FEC9732D9}"/>
          </ac:picMkLst>
        </pc:picChg>
        <pc:picChg chg="add mod">
          <ac:chgData name="Paula Vázquez-Valero" userId="3a0e46d7-2099-40af-a155-aa45b68bfff3" providerId="ADAL" clId="{0FC48244-EF84-4FF8-8D30-8F8797260400}" dt="2022-07-01T10:44:30.536" v="3268" actId="1076"/>
          <ac:picMkLst>
            <pc:docMk/>
            <pc:sldMk cId="3064780571" sldId="972"/>
            <ac:picMk id="90" creationId="{1658FB15-79DF-BBEF-0DA3-012D6010C1FE}"/>
          </ac:picMkLst>
        </pc:picChg>
        <pc:picChg chg="add mod">
          <ac:chgData name="Paula Vázquez-Valero" userId="3a0e46d7-2099-40af-a155-aa45b68bfff3" providerId="ADAL" clId="{0FC48244-EF84-4FF8-8D30-8F8797260400}" dt="2022-07-01T10:44:30.536" v="3268" actId="1076"/>
          <ac:picMkLst>
            <pc:docMk/>
            <pc:sldMk cId="3064780571" sldId="972"/>
            <ac:picMk id="3074" creationId="{4D1A5CE1-6811-D1B5-E39D-E7E32CE8730C}"/>
          </ac:picMkLst>
        </pc:picChg>
      </pc:sldChg>
      <pc:sldChg chg="add del">
        <pc:chgData name="Paula Vázquez-Valero" userId="3a0e46d7-2099-40af-a155-aa45b68bfff3" providerId="ADAL" clId="{0FC48244-EF84-4FF8-8D30-8F8797260400}" dt="2022-06-30T23:56:32.166" v="1008" actId="47"/>
        <pc:sldMkLst>
          <pc:docMk/>
          <pc:sldMk cId="2600994346" sldId="979"/>
        </pc:sldMkLst>
      </pc:sldChg>
      <pc:sldChg chg="addSp new del mod">
        <pc:chgData name="Paula Vázquez-Valero" userId="3a0e46d7-2099-40af-a155-aa45b68bfff3" providerId="ADAL" clId="{0FC48244-EF84-4FF8-8D30-8F8797260400}" dt="2022-06-30T23:41:41.514" v="9" actId="47"/>
        <pc:sldMkLst>
          <pc:docMk/>
          <pc:sldMk cId="3554286808" sldId="980"/>
        </pc:sldMkLst>
        <pc:spChg chg="add">
          <ac:chgData name="Paula Vázquez-Valero" userId="3a0e46d7-2099-40af-a155-aa45b68bfff3" providerId="ADAL" clId="{0FC48244-EF84-4FF8-8D30-8F8797260400}" dt="2022-06-30T14:18:15.440" v="6" actId="22"/>
          <ac:spMkLst>
            <pc:docMk/>
            <pc:sldMk cId="3554286808" sldId="980"/>
            <ac:spMk id="4" creationId="{1D59D6B5-FC59-B8B7-E575-84A52633B5A4}"/>
          </ac:spMkLst>
        </pc:spChg>
      </pc:sldChg>
      <pc:sldChg chg="delSp modSp add del mod ord">
        <pc:chgData name="Paula Vázquez-Valero" userId="3a0e46d7-2099-40af-a155-aa45b68bfff3" providerId="ADAL" clId="{0FC48244-EF84-4FF8-8D30-8F8797260400}" dt="2022-07-01T10:42:37.262" v="3220" actId="47"/>
        <pc:sldMkLst>
          <pc:docMk/>
          <pc:sldMk cId="2907958100" sldId="995"/>
        </pc:sldMkLst>
        <pc:spChg chg="mod">
          <ac:chgData name="Paula Vázquez-Valero" userId="3a0e46d7-2099-40af-a155-aa45b68bfff3" providerId="ADAL" clId="{0FC48244-EF84-4FF8-8D30-8F8797260400}" dt="2022-07-01T09:30:34.406" v="1366" actId="207"/>
          <ac:spMkLst>
            <pc:docMk/>
            <pc:sldMk cId="2907958100" sldId="995"/>
            <ac:spMk id="33" creationId="{F6EBF477-5B38-42D2-8306-ABF1F35CD572}"/>
          </ac:spMkLst>
        </pc:spChg>
        <pc:picChg chg="del">
          <ac:chgData name="Paula Vázquez-Valero" userId="3a0e46d7-2099-40af-a155-aa45b68bfff3" providerId="ADAL" clId="{0FC48244-EF84-4FF8-8D30-8F8797260400}" dt="2022-07-01T09:30:38.470" v="1367" actId="478"/>
          <ac:picMkLst>
            <pc:docMk/>
            <pc:sldMk cId="2907958100" sldId="995"/>
            <ac:picMk id="19" creationId="{AC3D3113-758D-4D91-8D12-3559D5227C71}"/>
          </ac:picMkLst>
        </pc:picChg>
      </pc:sldChg>
      <pc:sldChg chg="add del">
        <pc:chgData name="Paula Vázquez-Valero" userId="3a0e46d7-2099-40af-a155-aa45b68bfff3" providerId="ADAL" clId="{0FC48244-EF84-4FF8-8D30-8F8797260400}" dt="2022-07-01T10:31:01.009" v="2942" actId="47"/>
        <pc:sldMkLst>
          <pc:docMk/>
          <pc:sldMk cId="1707964755" sldId="996"/>
        </pc:sldMkLst>
      </pc:sldChg>
      <pc:sldChg chg="addSp delSp modSp new del mod">
        <pc:chgData name="Paula Vázquez-Valero" userId="3a0e46d7-2099-40af-a155-aa45b68bfff3" providerId="ADAL" clId="{0FC48244-EF84-4FF8-8D30-8F8797260400}" dt="2022-07-01T10:16:37.429" v="2629" actId="47"/>
        <pc:sldMkLst>
          <pc:docMk/>
          <pc:sldMk cId="1234168757" sldId="997"/>
        </pc:sldMkLst>
        <pc:spChg chg="del">
          <ac:chgData name="Paula Vázquez-Valero" userId="3a0e46d7-2099-40af-a155-aa45b68bfff3" providerId="ADAL" clId="{0FC48244-EF84-4FF8-8D30-8F8797260400}" dt="2022-07-01T09:56:43.853" v="2257" actId="478"/>
          <ac:spMkLst>
            <pc:docMk/>
            <pc:sldMk cId="1234168757" sldId="997"/>
            <ac:spMk id="2" creationId="{A8F1DC7A-6744-53B4-3DCA-DAC10661754D}"/>
          </ac:spMkLst>
        </pc:spChg>
        <pc:graphicFrameChg chg="add mod modGraphic">
          <ac:chgData name="Paula Vázquez-Valero" userId="3a0e46d7-2099-40af-a155-aa45b68bfff3" providerId="ADAL" clId="{0FC48244-EF84-4FF8-8D30-8F8797260400}" dt="2022-07-01T10:00:18.480" v="2287"/>
          <ac:graphicFrameMkLst>
            <pc:docMk/>
            <pc:sldMk cId="1234168757" sldId="997"/>
            <ac:graphicFrameMk id="9" creationId="{74EC5C2D-3B3E-08DF-4613-928215AB75BF}"/>
          </ac:graphicFrameMkLst>
        </pc:graphicFrameChg>
        <pc:picChg chg="add del mod">
          <ac:chgData name="Paula Vázquez-Valero" userId="3a0e46d7-2099-40af-a155-aa45b68bfff3" providerId="ADAL" clId="{0FC48244-EF84-4FF8-8D30-8F8797260400}" dt="2022-07-01T09:56:32.732" v="2251"/>
          <ac:picMkLst>
            <pc:docMk/>
            <pc:sldMk cId="1234168757" sldId="997"/>
            <ac:picMk id="4" creationId="{92E1C450-E4FC-591D-8A37-E125E0A40492}"/>
          </ac:picMkLst>
        </pc:picChg>
        <pc:picChg chg="add mod">
          <ac:chgData name="Paula Vázquez-Valero" userId="3a0e46d7-2099-40af-a155-aa45b68bfff3" providerId="ADAL" clId="{0FC48244-EF84-4FF8-8D30-8F8797260400}" dt="2022-07-01T09:56:37.444" v="2253"/>
          <ac:picMkLst>
            <pc:docMk/>
            <pc:sldMk cId="1234168757" sldId="997"/>
            <ac:picMk id="5" creationId="{7A77C35D-FAFC-AA26-2B07-D6A9C2208505}"/>
          </ac:picMkLst>
        </pc:picChg>
        <pc:picChg chg="add del">
          <ac:chgData name="Paula Vázquez-Valero" userId="3a0e46d7-2099-40af-a155-aa45b68bfff3" providerId="ADAL" clId="{0FC48244-EF84-4FF8-8D30-8F8797260400}" dt="2022-07-01T09:59:12.340" v="2276" actId="22"/>
          <ac:picMkLst>
            <pc:docMk/>
            <pc:sldMk cId="1234168757" sldId="997"/>
            <ac:picMk id="12" creationId="{73DBD5C3-CBB6-89E3-A4BD-BFEA17663CE8}"/>
          </ac:picMkLst>
        </pc:picChg>
        <pc:picChg chg="add del mod">
          <ac:chgData name="Paula Vázquez-Valero" userId="3a0e46d7-2099-40af-a155-aa45b68bfff3" providerId="ADAL" clId="{0FC48244-EF84-4FF8-8D30-8F8797260400}" dt="2022-07-01T10:02:41.896" v="2315"/>
          <ac:picMkLst>
            <pc:docMk/>
            <pc:sldMk cId="1234168757" sldId="997"/>
            <ac:picMk id="14" creationId="{8B49F7F3-52D5-E5EC-E3C3-24B00A7183BB}"/>
          </ac:picMkLst>
        </pc:picChg>
        <pc:picChg chg="add del">
          <ac:chgData name="Paula Vázquez-Valero" userId="3a0e46d7-2099-40af-a155-aa45b68bfff3" providerId="ADAL" clId="{0FC48244-EF84-4FF8-8D30-8F8797260400}" dt="2022-07-01T10:04:19.462" v="2323" actId="22"/>
          <ac:picMkLst>
            <pc:docMk/>
            <pc:sldMk cId="1234168757" sldId="997"/>
            <ac:picMk id="15" creationId="{BEBBD240-B581-E011-337C-F8E0763874FD}"/>
          </ac:picMkLst>
        </pc:picChg>
        <pc:picChg chg="add del">
          <ac:chgData name="Paula Vázquez-Valero" userId="3a0e46d7-2099-40af-a155-aa45b68bfff3" providerId="ADAL" clId="{0FC48244-EF84-4FF8-8D30-8F8797260400}" dt="2022-07-01T10:09:16.715" v="2362" actId="22"/>
          <ac:picMkLst>
            <pc:docMk/>
            <pc:sldMk cId="1234168757" sldId="997"/>
            <ac:picMk id="17" creationId="{1BB8A52C-5151-A87D-9675-C34F0779552F}"/>
          </ac:picMkLst>
        </pc:picChg>
        <pc:picChg chg="add del">
          <ac:chgData name="Paula Vázquez-Valero" userId="3a0e46d7-2099-40af-a155-aa45b68bfff3" providerId="ADAL" clId="{0FC48244-EF84-4FF8-8D30-8F8797260400}" dt="2022-07-01T09:56:34.876" v="2252"/>
          <ac:picMkLst>
            <pc:docMk/>
            <pc:sldMk cId="1234168757" sldId="997"/>
            <ac:picMk id="2050" creationId="{A2D06AB4-D884-C3E5-80A3-43BBAC992A04}"/>
          </ac:picMkLst>
        </pc:picChg>
        <pc:cxnChg chg="add del mod">
          <ac:chgData name="Paula Vázquez-Valero" userId="3a0e46d7-2099-40af-a155-aa45b68bfff3" providerId="ADAL" clId="{0FC48244-EF84-4FF8-8D30-8F8797260400}" dt="2022-07-01T09:57:46.151" v="2263" actId="478"/>
          <ac:cxnSpMkLst>
            <pc:docMk/>
            <pc:sldMk cId="1234168757" sldId="997"/>
            <ac:cxnSpMk id="6" creationId="{D1619313-5742-7D55-5186-25798B8F5115}"/>
          </ac:cxnSpMkLst>
        </pc:cxnChg>
        <pc:cxnChg chg="add del mod">
          <ac:chgData name="Paula Vázquez-Valero" userId="3a0e46d7-2099-40af-a155-aa45b68bfff3" providerId="ADAL" clId="{0FC48244-EF84-4FF8-8D30-8F8797260400}" dt="2022-07-01T09:57:46.151" v="2263" actId="478"/>
          <ac:cxnSpMkLst>
            <pc:docMk/>
            <pc:sldMk cId="1234168757" sldId="997"/>
            <ac:cxnSpMk id="8" creationId="{3F16CFB9-FAE2-1DED-4B74-A3031334E734}"/>
          </ac:cxnSpMkLst>
        </pc:cxnChg>
        <pc:cxnChg chg="add del mod">
          <ac:chgData name="Paula Vázquez-Valero" userId="3a0e46d7-2099-40af-a155-aa45b68bfff3" providerId="ADAL" clId="{0FC48244-EF84-4FF8-8D30-8F8797260400}" dt="2022-07-01T09:57:46.151" v="2263" actId="478"/>
          <ac:cxnSpMkLst>
            <pc:docMk/>
            <pc:sldMk cId="1234168757" sldId="997"/>
            <ac:cxnSpMk id="10" creationId="{1D4C9703-FE95-59D4-85B1-E893166219FD}"/>
          </ac:cxnSpMkLst>
        </pc:cxnChg>
      </pc:sldChg>
      <pc:sldChg chg="addSp delSp modSp add mod modAnim modNotesTx">
        <pc:chgData name="Paula Vázquez-Valero" userId="3a0e46d7-2099-40af-a155-aa45b68bfff3" providerId="ADAL" clId="{0FC48244-EF84-4FF8-8D30-8F8797260400}" dt="2022-07-01T10:30:46.345" v="2932" actId="20577"/>
        <pc:sldMkLst>
          <pc:docMk/>
          <pc:sldMk cId="1423662763" sldId="997"/>
        </pc:sldMkLst>
        <pc:spChg chg="mod">
          <ac:chgData name="Paula Vázquez-Valero" userId="3a0e46d7-2099-40af-a155-aa45b68bfff3" providerId="ADAL" clId="{0FC48244-EF84-4FF8-8D30-8F8797260400}" dt="2022-07-01T10:30:46.345" v="2932" actId="20577"/>
          <ac:spMkLst>
            <pc:docMk/>
            <pc:sldMk cId="1423662763" sldId="997"/>
            <ac:spMk id="2" creationId="{3F9B81CA-49CF-4113-B92C-AF8FEDD23E30}"/>
          </ac:spMkLst>
        </pc:spChg>
        <pc:spChg chg="add mod">
          <ac:chgData name="Paula Vázquez-Valero" userId="3a0e46d7-2099-40af-a155-aa45b68bfff3" providerId="ADAL" clId="{0FC48244-EF84-4FF8-8D30-8F8797260400}" dt="2022-07-01T10:19:08.893" v="2738"/>
          <ac:spMkLst>
            <pc:docMk/>
            <pc:sldMk cId="1423662763" sldId="997"/>
            <ac:spMk id="38" creationId="{C632F39B-26BB-87B6-E0AD-DC617B1379C8}"/>
          </ac:spMkLst>
        </pc:spChg>
        <pc:spChg chg="del mod">
          <ac:chgData name="Paula Vázquez-Valero" userId="3a0e46d7-2099-40af-a155-aa45b68bfff3" providerId="ADAL" clId="{0FC48244-EF84-4FF8-8D30-8F8797260400}" dt="2022-07-01T10:19:08.699" v="2737" actId="478"/>
          <ac:spMkLst>
            <pc:docMk/>
            <pc:sldMk cId="1423662763" sldId="997"/>
            <ac:spMk id="54" creationId="{6FB76702-D553-5F39-FBDD-C6A147CA8E9D}"/>
          </ac:spMkLst>
        </pc:spChg>
        <pc:spChg chg="mod">
          <ac:chgData name="Paula Vázquez-Valero" userId="3a0e46d7-2099-40af-a155-aa45b68bfff3" providerId="ADAL" clId="{0FC48244-EF84-4FF8-8D30-8F8797260400}" dt="2022-07-01T10:23:40.706" v="2795" actId="20577"/>
          <ac:spMkLst>
            <pc:docMk/>
            <pc:sldMk cId="1423662763" sldId="997"/>
            <ac:spMk id="109" creationId="{BA5BB38B-43DA-47D1-9636-112EF46494C3}"/>
          </ac:spMkLst>
        </pc:spChg>
        <pc:picChg chg="add del mod">
          <ac:chgData name="Paula Vázquez-Valero" userId="3a0e46d7-2099-40af-a155-aa45b68bfff3" providerId="ADAL" clId="{0FC48244-EF84-4FF8-8D30-8F8797260400}" dt="2022-07-01T10:17:01.180" v="2637"/>
          <ac:picMkLst>
            <pc:docMk/>
            <pc:sldMk cId="1423662763" sldId="997"/>
            <ac:picMk id="33" creationId="{994EDD5E-6AA9-8669-431F-0C2D0C0CB708}"/>
          </ac:picMkLst>
        </pc:picChg>
        <pc:picChg chg="add mod ord">
          <ac:chgData name="Paula Vázquez-Valero" userId="3a0e46d7-2099-40af-a155-aa45b68bfff3" providerId="ADAL" clId="{0FC48244-EF84-4FF8-8D30-8F8797260400}" dt="2022-07-01T10:17:34.409" v="2649" actId="167"/>
          <ac:picMkLst>
            <pc:docMk/>
            <pc:sldMk cId="1423662763" sldId="997"/>
            <ac:picMk id="34" creationId="{A5966510-75A3-EC1E-D588-A190EC8FAE93}"/>
          </ac:picMkLst>
        </pc:picChg>
        <pc:picChg chg="add del mod">
          <ac:chgData name="Paula Vázquez-Valero" userId="3a0e46d7-2099-40af-a155-aa45b68bfff3" providerId="ADAL" clId="{0FC48244-EF84-4FF8-8D30-8F8797260400}" dt="2022-07-01T10:21:51.205" v="2775" actId="478"/>
          <ac:picMkLst>
            <pc:docMk/>
            <pc:sldMk cId="1423662763" sldId="997"/>
            <ac:picMk id="37" creationId="{4D912A2A-4E83-1E1B-7ECD-F3C52AAB8799}"/>
          </ac:picMkLst>
        </pc:picChg>
        <pc:picChg chg="add mod">
          <ac:chgData name="Paula Vázquez-Valero" userId="3a0e46d7-2099-40af-a155-aa45b68bfff3" providerId="ADAL" clId="{0FC48244-EF84-4FF8-8D30-8F8797260400}" dt="2022-07-01T10:21:51.523" v="2776"/>
          <ac:picMkLst>
            <pc:docMk/>
            <pc:sldMk cId="1423662763" sldId="997"/>
            <ac:picMk id="39" creationId="{BE62B360-5D07-DE85-D0E5-63D578E22487}"/>
          </ac:picMkLst>
        </pc:picChg>
        <pc:picChg chg="add mod">
          <ac:chgData name="Paula Vázquez-Valero" userId="3a0e46d7-2099-40af-a155-aa45b68bfff3" providerId="ADAL" clId="{0FC48244-EF84-4FF8-8D30-8F8797260400}" dt="2022-07-01T10:21:51.523" v="2776"/>
          <ac:picMkLst>
            <pc:docMk/>
            <pc:sldMk cId="1423662763" sldId="997"/>
            <ac:picMk id="40" creationId="{4C9386C1-C8C2-1BC9-8C07-1FA53C66485A}"/>
          </ac:picMkLst>
        </pc:picChg>
        <pc:picChg chg="add mod">
          <ac:chgData name="Paula Vázquez-Valero" userId="3a0e46d7-2099-40af-a155-aa45b68bfff3" providerId="ADAL" clId="{0FC48244-EF84-4FF8-8D30-8F8797260400}" dt="2022-07-01T10:21:51.523" v="2776"/>
          <ac:picMkLst>
            <pc:docMk/>
            <pc:sldMk cId="1423662763" sldId="997"/>
            <ac:picMk id="41" creationId="{F932B185-EA3A-0232-1D85-A398D8A547A7}"/>
          </ac:picMkLst>
        </pc:picChg>
        <pc:picChg chg="add mod">
          <ac:chgData name="Paula Vázquez-Valero" userId="3a0e46d7-2099-40af-a155-aa45b68bfff3" providerId="ADAL" clId="{0FC48244-EF84-4FF8-8D30-8F8797260400}" dt="2022-07-01T10:21:51.523" v="2776"/>
          <ac:picMkLst>
            <pc:docMk/>
            <pc:sldMk cId="1423662763" sldId="997"/>
            <ac:picMk id="42" creationId="{969609EE-92E1-4FC4-46A4-EC3E66AC7D6A}"/>
          </ac:picMkLst>
        </pc:picChg>
        <pc:picChg chg="add mod">
          <ac:chgData name="Paula Vázquez-Valero" userId="3a0e46d7-2099-40af-a155-aa45b68bfff3" providerId="ADAL" clId="{0FC48244-EF84-4FF8-8D30-8F8797260400}" dt="2022-07-01T10:21:51.523" v="2776"/>
          <ac:picMkLst>
            <pc:docMk/>
            <pc:sldMk cId="1423662763" sldId="997"/>
            <ac:picMk id="43" creationId="{572C857F-EAC6-38E8-63B2-9C8BE4127CA8}"/>
          </ac:picMkLst>
        </pc:picChg>
        <pc:picChg chg="add mod">
          <ac:chgData name="Paula Vázquez-Valero" userId="3a0e46d7-2099-40af-a155-aa45b68bfff3" providerId="ADAL" clId="{0FC48244-EF84-4FF8-8D30-8F8797260400}" dt="2022-07-01T10:21:51.523" v="2776"/>
          <ac:picMkLst>
            <pc:docMk/>
            <pc:sldMk cId="1423662763" sldId="997"/>
            <ac:picMk id="44" creationId="{7DF8A4F4-FBB9-5307-9CC7-90DF11F0C382}"/>
          </ac:picMkLst>
        </pc:picChg>
        <pc:picChg chg="add mod">
          <ac:chgData name="Paula Vázquez-Valero" userId="3a0e46d7-2099-40af-a155-aa45b68bfff3" providerId="ADAL" clId="{0FC48244-EF84-4FF8-8D30-8F8797260400}" dt="2022-07-01T10:21:51.523" v="2776"/>
          <ac:picMkLst>
            <pc:docMk/>
            <pc:sldMk cId="1423662763" sldId="997"/>
            <ac:picMk id="45" creationId="{1ADC1025-E7F1-220F-BE17-EA2FDA73A4C2}"/>
          </ac:picMkLst>
        </pc:picChg>
        <pc:picChg chg="add mod">
          <ac:chgData name="Paula Vázquez-Valero" userId="3a0e46d7-2099-40af-a155-aa45b68bfff3" providerId="ADAL" clId="{0FC48244-EF84-4FF8-8D30-8F8797260400}" dt="2022-07-01T10:21:51.523" v="2776"/>
          <ac:picMkLst>
            <pc:docMk/>
            <pc:sldMk cId="1423662763" sldId="997"/>
            <ac:picMk id="46" creationId="{8991E884-72DC-11A4-6DCF-31786416C4CC}"/>
          </ac:picMkLst>
        </pc:picChg>
        <pc:picChg chg="add mod">
          <ac:chgData name="Paula Vázquez-Valero" userId="3a0e46d7-2099-40af-a155-aa45b68bfff3" providerId="ADAL" clId="{0FC48244-EF84-4FF8-8D30-8F8797260400}" dt="2022-07-01T10:21:51.523" v="2776"/>
          <ac:picMkLst>
            <pc:docMk/>
            <pc:sldMk cId="1423662763" sldId="997"/>
            <ac:picMk id="47" creationId="{DDE63D5A-08EE-80B9-6617-4C47DA1E916D}"/>
          </ac:picMkLst>
        </pc:picChg>
        <pc:picChg chg="add mod">
          <ac:chgData name="Paula Vázquez-Valero" userId="3a0e46d7-2099-40af-a155-aa45b68bfff3" providerId="ADAL" clId="{0FC48244-EF84-4FF8-8D30-8F8797260400}" dt="2022-07-01T10:21:51.523" v="2776"/>
          <ac:picMkLst>
            <pc:docMk/>
            <pc:sldMk cId="1423662763" sldId="997"/>
            <ac:picMk id="48" creationId="{AC605BA5-F533-1974-D659-748C8411FF74}"/>
          </ac:picMkLst>
        </pc:picChg>
        <pc:picChg chg="add mod">
          <ac:chgData name="Paula Vázquez-Valero" userId="3a0e46d7-2099-40af-a155-aa45b68bfff3" providerId="ADAL" clId="{0FC48244-EF84-4FF8-8D30-8F8797260400}" dt="2022-07-01T10:21:51.523" v="2776"/>
          <ac:picMkLst>
            <pc:docMk/>
            <pc:sldMk cId="1423662763" sldId="997"/>
            <ac:picMk id="49" creationId="{A2345BFD-FD15-74A2-92DE-F8E3B51399CC}"/>
          </ac:picMkLst>
        </pc:picChg>
        <pc:picChg chg="add mod">
          <ac:chgData name="Paula Vázquez-Valero" userId="3a0e46d7-2099-40af-a155-aa45b68bfff3" providerId="ADAL" clId="{0FC48244-EF84-4FF8-8D30-8F8797260400}" dt="2022-07-01T10:21:51.523" v="2776"/>
          <ac:picMkLst>
            <pc:docMk/>
            <pc:sldMk cId="1423662763" sldId="997"/>
            <ac:picMk id="50" creationId="{CC70B25B-1EAE-7192-272D-F7339533FC70}"/>
          </ac:picMkLst>
        </pc:picChg>
        <pc:picChg chg="add mod">
          <ac:chgData name="Paula Vázquez-Valero" userId="3a0e46d7-2099-40af-a155-aa45b68bfff3" providerId="ADAL" clId="{0FC48244-EF84-4FF8-8D30-8F8797260400}" dt="2022-07-01T10:21:51.523" v="2776"/>
          <ac:picMkLst>
            <pc:docMk/>
            <pc:sldMk cId="1423662763" sldId="997"/>
            <ac:picMk id="51" creationId="{C6CBF3D8-289F-923B-E121-41F7D4F0577A}"/>
          </ac:picMkLst>
        </pc:picChg>
        <pc:picChg chg="add mod">
          <ac:chgData name="Paula Vázquez-Valero" userId="3a0e46d7-2099-40af-a155-aa45b68bfff3" providerId="ADAL" clId="{0FC48244-EF84-4FF8-8D30-8F8797260400}" dt="2022-07-01T10:21:51.523" v="2776"/>
          <ac:picMkLst>
            <pc:docMk/>
            <pc:sldMk cId="1423662763" sldId="997"/>
            <ac:picMk id="52" creationId="{6283B129-6358-2D2F-F7D5-41D3CE1E53FE}"/>
          </ac:picMkLst>
        </pc:picChg>
        <pc:picChg chg="add mod">
          <ac:chgData name="Paula Vázquez-Valero" userId="3a0e46d7-2099-40af-a155-aa45b68bfff3" providerId="ADAL" clId="{0FC48244-EF84-4FF8-8D30-8F8797260400}" dt="2022-07-01T10:21:51.523" v="2776"/>
          <ac:picMkLst>
            <pc:docMk/>
            <pc:sldMk cId="1423662763" sldId="997"/>
            <ac:picMk id="56" creationId="{47F1AFAC-0EFE-8315-46CF-504F2721F212}"/>
          </ac:picMkLst>
        </pc:picChg>
        <pc:picChg chg="del">
          <ac:chgData name="Paula Vázquez-Valero" userId="3a0e46d7-2099-40af-a155-aa45b68bfff3" providerId="ADAL" clId="{0FC48244-EF84-4FF8-8D30-8F8797260400}" dt="2022-07-01T10:21:51.205" v="2775" actId="478"/>
          <ac:picMkLst>
            <pc:docMk/>
            <pc:sldMk cId="1423662763" sldId="997"/>
            <ac:picMk id="57" creationId="{ED3C7E0B-1807-D447-CC1F-F36334076486}"/>
          </ac:picMkLst>
        </pc:picChg>
        <pc:picChg chg="del">
          <ac:chgData name="Paula Vázquez-Valero" userId="3a0e46d7-2099-40af-a155-aa45b68bfff3" providerId="ADAL" clId="{0FC48244-EF84-4FF8-8D30-8F8797260400}" dt="2022-07-01T10:21:51.205" v="2775" actId="478"/>
          <ac:picMkLst>
            <pc:docMk/>
            <pc:sldMk cId="1423662763" sldId="997"/>
            <ac:picMk id="58" creationId="{D0583B52-C253-B0C4-7C49-6FF2CEE4F7A4}"/>
          </ac:picMkLst>
        </pc:picChg>
        <pc:picChg chg="del">
          <ac:chgData name="Paula Vázquez-Valero" userId="3a0e46d7-2099-40af-a155-aa45b68bfff3" providerId="ADAL" clId="{0FC48244-EF84-4FF8-8D30-8F8797260400}" dt="2022-07-01T10:21:51.205" v="2775" actId="478"/>
          <ac:picMkLst>
            <pc:docMk/>
            <pc:sldMk cId="1423662763" sldId="997"/>
            <ac:picMk id="59" creationId="{ACF2E02F-7115-D233-DBA0-574DAFA603FE}"/>
          </ac:picMkLst>
        </pc:picChg>
        <pc:picChg chg="del">
          <ac:chgData name="Paula Vázquez-Valero" userId="3a0e46d7-2099-40af-a155-aa45b68bfff3" providerId="ADAL" clId="{0FC48244-EF84-4FF8-8D30-8F8797260400}" dt="2022-07-01T10:21:51.205" v="2775" actId="478"/>
          <ac:picMkLst>
            <pc:docMk/>
            <pc:sldMk cId="1423662763" sldId="997"/>
            <ac:picMk id="60" creationId="{49DFF60D-2B1F-D7F5-F8C3-D27FCC67C9E3}"/>
          </ac:picMkLst>
        </pc:picChg>
        <pc:picChg chg="del">
          <ac:chgData name="Paula Vázquez-Valero" userId="3a0e46d7-2099-40af-a155-aa45b68bfff3" providerId="ADAL" clId="{0FC48244-EF84-4FF8-8D30-8F8797260400}" dt="2022-07-01T10:21:51.205" v="2775" actId="478"/>
          <ac:picMkLst>
            <pc:docMk/>
            <pc:sldMk cId="1423662763" sldId="997"/>
            <ac:picMk id="61" creationId="{7AAEF938-EF5D-B83E-6693-4F54A0765914}"/>
          </ac:picMkLst>
        </pc:picChg>
        <pc:picChg chg="del">
          <ac:chgData name="Paula Vázquez-Valero" userId="3a0e46d7-2099-40af-a155-aa45b68bfff3" providerId="ADAL" clId="{0FC48244-EF84-4FF8-8D30-8F8797260400}" dt="2022-07-01T10:21:51.205" v="2775" actId="478"/>
          <ac:picMkLst>
            <pc:docMk/>
            <pc:sldMk cId="1423662763" sldId="997"/>
            <ac:picMk id="63" creationId="{527ECB09-8800-FDC4-8A46-DBF212F57E16}"/>
          </ac:picMkLst>
        </pc:picChg>
        <pc:picChg chg="del">
          <ac:chgData name="Paula Vázquez-Valero" userId="3a0e46d7-2099-40af-a155-aa45b68bfff3" providerId="ADAL" clId="{0FC48244-EF84-4FF8-8D30-8F8797260400}" dt="2022-07-01T10:21:51.205" v="2775" actId="478"/>
          <ac:picMkLst>
            <pc:docMk/>
            <pc:sldMk cId="1423662763" sldId="997"/>
            <ac:picMk id="68" creationId="{B7A80E1B-1659-8B11-20BD-C0768467FBA1}"/>
          </ac:picMkLst>
        </pc:picChg>
        <pc:picChg chg="del">
          <ac:chgData name="Paula Vázquez-Valero" userId="3a0e46d7-2099-40af-a155-aa45b68bfff3" providerId="ADAL" clId="{0FC48244-EF84-4FF8-8D30-8F8797260400}" dt="2022-07-01T10:21:51.205" v="2775" actId="478"/>
          <ac:picMkLst>
            <pc:docMk/>
            <pc:sldMk cId="1423662763" sldId="997"/>
            <ac:picMk id="69" creationId="{40F71F9A-CF67-5639-593B-7BA9B085A947}"/>
          </ac:picMkLst>
        </pc:picChg>
        <pc:picChg chg="del">
          <ac:chgData name="Paula Vázquez-Valero" userId="3a0e46d7-2099-40af-a155-aa45b68bfff3" providerId="ADAL" clId="{0FC48244-EF84-4FF8-8D30-8F8797260400}" dt="2022-07-01T10:21:51.205" v="2775" actId="478"/>
          <ac:picMkLst>
            <pc:docMk/>
            <pc:sldMk cId="1423662763" sldId="997"/>
            <ac:picMk id="70" creationId="{0AC6A224-3992-806D-7A3C-617D989F5BC6}"/>
          </ac:picMkLst>
        </pc:picChg>
        <pc:picChg chg="del">
          <ac:chgData name="Paula Vázquez-Valero" userId="3a0e46d7-2099-40af-a155-aa45b68bfff3" providerId="ADAL" clId="{0FC48244-EF84-4FF8-8D30-8F8797260400}" dt="2022-07-01T10:21:51.205" v="2775" actId="478"/>
          <ac:picMkLst>
            <pc:docMk/>
            <pc:sldMk cId="1423662763" sldId="997"/>
            <ac:picMk id="71" creationId="{C0442104-9CFD-81A8-A8CB-75148C010CEE}"/>
          </ac:picMkLst>
        </pc:picChg>
        <pc:picChg chg="add del">
          <ac:chgData name="Paula Vázquez-Valero" userId="3a0e46d7-2099-40af-a155-aa45b68bfff3" providerId="ADAL" clId="{0FC48244-EF84-4FF8-8D30-8F8797260400}" dt="2022-07-01T10:17:12.534" v="2641" actId="21"/>
          <ac:picMkLst>
            <pc:docMk/>
            <pc:sldMk cId="1423662763" sldId="997"/>
            <ac:picMk id="72" creationId="{BED9DD0F-BD2B-7DD2-86B6-66E774993040}"/>
          </ac:picMkLst>
        </pc:picChg>
        <pc:picChg chg="del">
          <ac:chgData name="Paula Vázquez-Valero" userId="3a0e46d7-2099-40af-a155-aa45b68bfff3" providerId="ADAL" clId="{0FC48244-EF84-4FF8-8D30-8F8797260400}" dt="2022-07-01T10:21:51.205" v="2775" actId="478"/>
          <ac:picMkLst>
            <pc:docMk/>
            <pc:sldMk cId="1423662763" sldId="997"/>
            <ac:picMk id="74" creationId="{C0ABBCA1-BC50-2538-604A-DEAADAE085B1}"/>
          </ac:picMkLst>
        </pc:picChg>
        <pc:picChg chg="del">
          <ac:chgData name="Paula Vázquez-Valero" userId="3a0e46d7-2099-40af-a155-aa45b68bfff3" providerId="ADAL" clId="{0FC48244-EF84-4FF8-8D30-8F8797260400}" dt="2022-07-01T10:21:51.205" v="2775" actId="478"/>
          <ac:picMkLst>
            <pc:docMk/>
            <pc:sldMk cId="1423662763" sldId="997"/>
            <ac:picMk id="75" creationId="{17646398-11EE-9E89-3A91-BF5EC25F2D86}"/>
          </ac:picMkLst>
        </pc:picChg>
        <pc:picChg chg="del">
          <ac:chgData name="Paula Vázquez-Valero" userId="3a0e46d7-2099-40af-a155-aa45b68bfff3" providerId="ADAL" clId="{0FC48244-EF84-4FF8-8D30-8F8797260400}" dt="2022-07-01T10:21:51.205" v="2775" actId="478"/>
          <ac:picMkLst>
            <pc:docMk/>
            <pc:sldMk cId="1423662763" sldId="997"/>
            <ac:picMk id="76" creationId="{C3FADCFF-9783-DE9E-ECDC-32DC306EF127}"/>
          </ac:picMkLst>
        </pc:picChg>
        <pc:picChg chg="del">
          <ac:chgData name="Paula Vázquez-Valero" userId="3a0e46d7-2099-40af-a155-aa45b68bfff3" providerId="ADAL" clId="{0FC48244-EF84-4FF8-8D30-8F8797260400}" dt="2022-07-01T10:21:51.205" v="2775" actId="478"/>
          <ac:picMkLst>
            <pc:docMk/>
            <pc:sldMk cId="1423662763" sldId="997"/>
            <ac:picMk id="77" creationId="{12273F6C-FFA3-86C9-0F12-40FD3BFB2C0D}"/>
          </ac:picMkLst>
        </pc:picChg>
        <pc:picChg chg="add del">
          <ac:chgData name="Paula Vázquez-Valero" userId="3a0e46d7-2099-40af-a155-aa45b68bfff3" providerId="ADAL" clId="{0FC48244-EF84-4FF8-8D30-8F8797260400}" dt="2022-07-01T10:17:05.079" v="2640" actId="21"/>
          <ac:picMkLst>
            <pc:docMk/>
            <pc:sldMk cId="1423662763" sldId="997"/>
            <ac:picMk id="78" creationId="{916FB5A6-6C8B-2584-9BFE-627695F373F2}"/>
          </ac:picMkLst>
        </pc:picChg>
      </pc:sldChg>
      <pc:sldChg chg="add del">
        <pc:chgData name="Paula Vázquez-Valero" userId="3a0e46d7-2099-40af-a155-aa45b68bfff3" providerId="ADAL" clId="{0FC48244-EF84-4FF8-8D30-8F8797260400}" dt="2022-07-01T10:16:38.646" v="2630" actId="47"/>
        <pc:sldMkLst>
          <pc:docMk/>
          <pc:sldMk cId="2602976956" sldId="998"/>
        </pc:sldMkLst>
      </pc:sldChg>
      <pc:sldChg chg="add del">
        <pc:chgData name="Paula Vázquez-Valero" userId="3a0e46d7-2099-40af-a155-aa45b68bfff3" providerId="ADAL" clId="{0FC48244-EF84-4FF8-8D30-8F8797260400}" dt="2022-07-01T09:56:40.086" v="2255"/>
        <pc:sldMkLst>
          <pc:docMk/>
          <pc:sldMk cId="3724602881" sldId="998"/>
        </pc:sldMkLst>
      </pc:sldChg>
      <pc:sldChg chg="addSp delSp modSp add mod modAnim modNotesTx">
        <pc:chgData name="Paula Vázquez-Valero" userId="3a0e46d7-2099-40af-a155-aa45b68bfff3" providerId="ADAL" clId="{0FC48244-EF84-4FF8-8D30-8F8797260400}" dt="2022-07-01T10:30:49.479" v="2934" actId="20577"/>
        <pc:sldMkLst>
          <pc:docMk/>
          <pc:sldMk cId="3934699632" sldId="998"/>
        </pc:sldMkLst>
        <pc:spChg chg="mod">
          <ac:chgData name="Paula Vázquez-Valero" userId="3a0e46d7-2099-40af-a155-aa45b68bfff3" providerId="ADAL" clId="{0FC48244-EF84-4FF8-8D30-8F8797260400}" dt="2022-07-01T10:30:49.479" v="2934" actId="20577"/>
          <ac:spMkLst>
            <pc:docMk/>
            <pc:sldMk cId="3934699632" sldId="998"/>
            <ac:spMk id="2" creationId="{3F9B81CA-49CF-4113-B92C-AF8FEDD23E30}"/>
          </ac:spMkLst>
        </pc:spChg>
        <pc:spChg chg="mod">
          <ac:chgData name="Paula Vázquez-Valero" userId="3a0e46d7-2099-40af-a155-aa45b68bfff3" providerId="ADAL" clId="{0FC48244-EF84-4FF8-8D30-8F8797260400}" dt="2022-07-01T10:18:11.511" v="2675" actId="20577"/>
          <ac:spMkLst>
            <pc:docMk/>
            <pc:sldMk cId="3934699632" sldId="998"/>
            <ac:spMk id="54" creationId="{6FB76702-D553-5F39-FBDD-C6A147CA8E9D}"/>
          </ac:spMkLst>
        </pc:spChg>
        <pc:spChg chg="mod">
          <ac:chgData name="Paula Vázquez-Valero" userId="3a0e46d7-2099-40af-a155-aa45b68bfff3" providerId="ADAL" clId="{0FC48244-EF84-4FF8-8D30-8F8797260400}" dt="2022-07-01T10:23:50.311" v="2800" actId="20577"/>
          <ac:spMkLst>
            <pc:docMk/>
            <pc:sldMk cId="3934699632" sldId="998"/>
            <ac:spMk id="109" creationId="{BA5BB38B-43DA-47D1-9636-112EF46494C3}"/>
          </ac:spMkLst>
        </pc:spChg>
        <pc:picChg chg="add mod ord">
          <ac:chgData name="Paula Vázquez-Valero" userId="3a0e46d7-2099-40af-a155-aa45b68bfff3" providerId="ADAL" clId="{0FC48244-EF84-4FF8-8D30-8F8797260400}" dt="2022-07-01T10:18:17.297" v="2677" actId="167"/>
          <ac:picMkLst>
            <pc:docMk/>
            <pc:sldMk cId="3934699632" sldId="998"/>
            <ac:picMk id="33" creationId="{F0BF3DC9-F01B-3820-7AEC-93B40EA50ED0}"/>
          </ac:picMkLst>
        </pc:picChg>
        <pc:picChg chg="del">
          <ac:chgData name="Paula Vázquez-Valero" userId="3a0e46d7-2099-40af-a155-aa45b68bfff3" providerId="ADAL" clId="{0FC48244-EF84-4FF8-8D30-8F8797260400}" dt="2022-07-01T10:17:57.749" v="2670" actId="478"/>
          <ac:picMkLst>
            <pc:docMk/>
            <pc:sldMk cId="3934699632" sldId="998"/>
            <ac:picMk id="34" creationId="{A5966510-75A3-EC1E-D588-A190EC8FAE93}"/>
          </ac:picMkLst>
        </pc:picChg>
        <pc:picChg chg="del">
          <ac:chgData name="Paula Vázquez-Valero" userId="3a0e46d7-2099-40af-a155-aa45b68bfff3" providerId="ADAL" clId="{0FC48244-EF84-4FF8-8D30-8F8797260400}" dt="2022-07-01T10:22:01.425" v="2777" actId="478"/>
          <ac:picMkLst>
            <pc:docMk/>
            <pc:sldMk cId="3934699632" sldId="998"/>
            <ac:picMk id="37" creationId="{4D912A2A-4E83-1E1B-7ECD-F3C52AAB8799}"/>
          </ac:picMkLst>
        </pc:picChg>
        <pc:picChg chg="add del mod">
          <ac:chgData name="Paula Vázquez-Valero" userId="3a0e46d7-2099-40af-a155-aa45b68bfff3" providerId="ADAL" clId="{0FC48244-EF84-4FF8-8D30-8F8797260400}" dt="2022-07-01T10:22:01.425" v="2777" actId="478"/>
          <ac:picMkLst>
            <pc:docMk/>
            <pc:sldMk cId="3934699632" sldId="998"/>
            <ac:picMk id="38" creationId="{D0EA6D52-AA94-ACA5-30F7-BB7F053AE2FE}"/>
          </ac:picMkLst>
        </pc:picChg>
        <pc:picChg chg="add mod">
          <ac:chgData name="Paula Vázquez-Valero" userId="3a0e46d7-2099-40af-a155-aa45b68bfff3" providerId="ADAL" clId="{0FC48244-EF84-4FF8-8D30-8F8797260400}" dt="2022-07-01T10:22:01.868" v="2778"/>
          <ac:picMkLst>
            <pc:docMk/>
            <pc:sldMk cId="3934699632" sldId="998"/>
            <ac:picMk id="39" creationId="{AFF07B7E-F382-EC72-FF1E-D4FB57435BA9}"/>
          </ac:picMkLst>
        </pc:picChg>
        <pc:picChg chg="add mod">
          <ac:chgData name="Paula Vázquez-Valero" userId="3a0e46d7-2099-40af-a155-aa45b68bfff3" providerId="ADAL" clId="{0FC48244-EF84-4FF8-8D30-8F8797260400}" dt="2022-07-01T10:22:01.868" v="2778"/>
          <ac:picMkLst>
            <pc:docMk/>
            <pc:sldMk cId="3934699632" sldId="998"/>
            <ac:picMk id="40" creationId="{2857B06B-D7E8-F7D7-6BF4-5C8996E1617F}"/>
          </ac:picMkLst>
        </pc:picChg>
        <pc:picChg chg="add mod">
          <ac:chgData name="Paula Vázquez-Valero" userId="3a0e46d7-2099-40af-a155-aa45b68bfff3" providerId="ADAL" clId="{0FC48244-EF84-4FF8-8D30-8F8797260400}" dt="2022-07-01T10:22:01.868" v="2778"/>
          <ac:picMkLst>
            <pc:docMk/>
            <pc:sldMk cId="3934699632" sldId="998"/>
            <ac:picMk id="41" creationId="{E391795A-BD07-33B0-4449-531511322C9F}"/>
          </ac:picMkLst>
        </pc:picChg>
        <pc:picChg chg="add mod">
          <ac:chgData name="Paula Vázquez-Valero" userId="3a0e46d7-2099-40af-a155-aa45b68bfff3" providerId="ADAL" clId="{0FC48244-EF84-4FF8-8D30-8F8797260400}" dt="2022-07-01T10:22:01.868" v="2778"/>
          <ac:picMkLst>
            <pc:docMk/>
            <pc:sldMk cId="3934699632" sldId="998"/>
            <ac:picMk id="42" creationId="{A09FC6AD-3E81-8B7E-3494-844BB63AD071}"/>
          </ac:picMkLst>
        </pc:picChg>
        <pc:picChg chg="add mod">
          <ac:chgData name="Paula Vázquez-Valero" userId="3a0e46d7-2099-40af-a155-aa45b68bfff3" providerId="ADAL" clId="{0FC48244-EF84-4FF8-8D30-8F8797260400}" dt="2022-07-01T10:22:01.868" v="2778"/>
          <ac:picMkLst>
            <pc:docMk/>
            <pc:sldMk cId="3934699632" sldId="998"/>
            <ac:picMk id="43" creationId="{FEF6D1D3-3189-39CD-1DD6-DE17CB8ACEE3}"/>
          </ac:picMkLst>
        </pc:picChg>
        <pc:picChg chg="add mod">
          <ac:chgData name="Paula Vázquez-Valero" userId="3a0e46d7-2099-40af-a155-aa45b68bfff3" providerId="ADAL" clId="{0FC48244-EF84-4FF8-8D30-8F8797260400}" dt="2022-07-01T10:22:01.868" v="2778"/>
          <ac:picMkLst>
            <pc:docMk/>
            <pc:sldMk cId="3934699632" sldId="998"/>
            <ac:picMk id="44" creationId="{73A1FD4B-3786-CEBF-6652-E26594924AEB}"/>
          </ac:picMkLst>
        </pc:picChg>
        <pc:picChg chg="add mod">
          <ac:chgData name="Paula Vázquez-Valero" userId="3a0e46d7-2099-40af-a155-aa45b68bfff3" providerId="ADAL" clId="{0FC48244-EF84-4FF8-8D30-8F8797260400}" dt="2022-07-01T10:22:01.868" v="2778"/>
          <ac:picMkLst>
            <pc:docMk/>
            <pc:sldMk cId="3934699632" sldId="998"/>
            <ac:picMk id="45" creationId="{2BCDF43F-E728-64BD-3429-C3A447E49739}"/>
          </ac:picMkLst>
        </pc:picChg>
        <pc:picChg chg="add mod">
          <ac:chgData name="Paula Vázquez-Valero" userId="3a0e46d7-2099-40af-a155-aa45b68bfff3" providerId="ADAL" clId="{0FC48244-EF84-4FF8-8D30-8F8797260400}" dt="2022-07-01T10:22:01.868" v="2778"/>
          <ac:picMkLst>
            <pc:docMk/>
            <pc:sldMk cId="3934699632" sldId="998"/>
            <ac:picMk id="46" creationId="{7FE18691-1F44-984D-793A-6BC79266E19F}"/>
          </ac:picMkLst>
        </pc:picChg>
        <pc:picChg chg="add mod">
          <ac:chgData name="Paula Vázquez-Valero" userId="3a0e46d7-2099-40af-a155-aa45b68bfff3" providerId="ADAL" clId="{0FC48244-EF84-4FF8-8D30-8F8797260400}" dt="2022-07-01T10:22:01.868" v="2778"/>
          <ac:picMkLst>
            <pc:docMk/>
            <pc:sldMk cId="3934699632" sldId="998"/>
            <ac:picMk id="47" creationId="{C2027BE2-5196-3532-728D-86B816797795}"/>
          </ac:picMkLst>
        </pc:picChg>
        <pc:picChg chg="add mod">
          <ac:chgData name="Paula Vázquez-Valero" userId="3a0e46d7-2099-40af-a155-aa45b68bfff3" providerId="ADAL" clId="{0FC48244-EF84-4FF8-8D30-8F8797260400}" dt="2022-07-01T10:22:01.868" v="2778"/>
          <ac:picMkLst>
            <pc:docMk/>
            <pc:sldMk cId="3934699632" sldId="998"/>
            <ac:picMk id="48" creationId="{17830C9A-1642-58CD-5642-7A78B6C62C13}"/>
          </ac:picMkLst>
        </pc:picChg>
        <pc:picChg chg="add mod">
          <ac:chgData name="Paula Vázquez-Valero" userId="3a0e46d7-2099-40af-a155-aa45b68bfff3" providerId="ADAL" clId="{0FC48244-EF84-4FF8-8D30-8F8797260400}" dt="2022-07-01T10:22:01.868" v="2778"/>
          <ac:picMkLst>
            <pc:docMk/>
            <pc:sldMk cId="3934699632" sldId="998"/>
            <ac:picMk id="49" creationId="{9075AB1C-7BDF-F15E-5D2D-95B1E2D8F850}"/>
          </ac:picMkLst>
        </pc:picChg>
        <pc:picChg chg="add mod">
          <ac:chgData name="Paula Vázquez-Valero" userId="3a0e46d7-2099-40af-a155-aa45b68bfff3" providerId="ADAL" clId="{0FC48244-EF84-4FF8-8D30-8F8797260400}" dt="2022-07-01T10:22:01.868" v="2778"/>
          <ac:picMkLst>
            <pc:docMk/>
            <pc:sldMk cId="3934699632" sldId="998"/>
            <ac:picMk id="50" creationId="{02CAF7E9-EDF0-1DEA-D926-E6A9ACCA506C}"/>
          </ac:picMkLst>
        </pc:picChg>
        <pc:picChg chg="add mod">
          <ac:chgData name="Paula Vázquez-Valero" userId="3a0e46d7-2099-40af-a155-aa45b68bfff3" providerId="ADAL" clId="{0FC48244-EF84-4FF8-8D30-8F8797260400}" dt="2022-07-01T10:22:01.868" v="2778"/>
          <ac:picMkLst>
            <pc:docMk/>
            <pc:sldMk cId="3934699632" sldId="998"/>
            <ac:picMk id="51" creationId="{99C71627-9B35-4CCB-F132-B15163C59A14}"/>
          </ac:picMkLst>
        </pc:picChg>
        <pc:picChg chg="add mod">
          <ac:chgData name="Paula Vázquez-Valero" userId="3a0e46d7-2099-40af-a155-aa45b68bfff3" providerId="ADAL" clId="{0FC48244-EF84-4FF8-8D30-8F8797260400}" dt="2022-07-01T10:22:01.868" v="2778"/>
          <ac:picMkLst>
            <pc:docMk/>
            <pc:sldMk cId="3934699632" sldId="998"/>
            <ac:picMk id="52" creationId="{5B57403C-DA64-748E-EEAD-8F34CAA02228}"/>
          </ac:picMkLst>
        </pc:picChg>
        <pc:picChg chg="add mod">
          <ac:chgData name="Paula Vázquez-Valero" userId="3a0e46d7-2099-40af-a155-aa45b68bfff3" providerId="ADAL" clId="{0FC48244-EF84-4FF8-8D30-8F8797260400}" dt="2022-07-01T10:22:01.868" v="2778"/>
          <ac:picMkLst>
            <pc:docMk/>
            <pc:sldMk cId="3934699632" sldId="998"/>
            <ac:picMk id="56" creationId="{03B1C060-F194-F93F-D9FC-022BE256B8DF}"/>
          </ac:picMkLst>
        </pc:picChg>
        <pc:picChg chg="del">
          <ac:chgData name="Paula Vázquez-Valero" userId="3a0e46d7-2099-40af-a155-aa45b68bfff3" providerId="ADAL" clId="{0FC48244-EF84-4FF8-8D30-8F8797260400}" dt="2022-07-01T10:22:01.425" v="2777" actId="478"/>
          <ac:picMkLst>
            <pc:docMk/>
            <pc:sldMk cId="3934699632" sldId="998"/>
            <ac:picMk id="57" creationId="{ED3C7E0B-1807-D447-CC1F-F36334076486}"/>
          </ac:picMkLst>
        </pc:picChg>
        <pc:picChg chg="del">
          <ac:chgData name="Paula Vázquez-Valero" userId="3a0e46d7-2099-40af-a155-aa45b68bfff3" providerId="ADAL" clId="{0FC48244-EF84-4FF8-8D30-8F8797260400}" dt="2022-07-01T10:22:01.425" v="2777" actId="478"/>
          <ac:picMkLst>
            <pc:docMk/>
            <pc:sldMk cId="3934699632" sldId="998"/>
            <ac:picMk id="58" creationId="{D0583B52-C253-B0C4-7C49-6FF2CEE4F7A4}"/>
          </ac:picMkLst>
        </pc:picChg>
        <pc:picChg chg="del">
          <ac:chgData name="Paula Vázquez-Valero" userId="3a0e46d7-2099-40af-a155-aa45b68bfff3" providerId="ADAL" clId="{0FC48244-EF84-4FF8-8D30-8F8797260400}" dt="2022-07-01T10:22:01.425" v="2777" actId="478"/>
          <ac:picMkLst>
            <pc:docMk/>
            <pc:sldMk cId="3934699632" sldId="998"/>
            <ac:picMk id="59" creationId="{ACF2E02F-7115-D233-DBA0-574DAFA603FE}"/>
          </ac:picMkLst>
        </pc:picChg>
        <pc:picChg chg="del">
          <ac:chgData name="Paula Vázquez-Valero" userId="3a0e46d7-2099-40af-a155-aa45b68bfff3" providerId="ADAL" clId="{0FC48244-EF84-4FF8-8D30-8F8797260400}" dt="2022-07-01T10:22:01.425" v="2777" actId="478"/>
          <ac:picMkLst>
            <pc:docMk/>
            <pc:sldMk cId="3934699632" sldId="998"/>
            <ac:picMk id="60" creationId="{49DFF60D-2B1F-D7F5-F8C3-D27FCC67C9E3}"/>
          </ac:picMkLst>
        </pc:picChg>
        <pc:picChg chg="del">
          <ac:chgData name="Paula Vázquez-Valero" userId="3a0e46d7-2099-40af-a155-aa45b68bfff3" providerId="ADAL" clId="{0FC48244-EF84-4FF8-8D30-8F8797260400}" dt="2022-07-01T10:17:56.920" v="2669" actId="21"/>
          <ac:picMkLst>
            <pc:docMk/>
            <pc:sldMk cId="3934699632" sldId="998"/>
            <ac:picMk id="61" creationId="{7AAEF938-EF5D-B83E-6693-4F54A0765914}"/>
          </ac:picMkLst>
        </pc:picChg>
        <pc:picChg chg="del">
          <ac:chgData name="Paula Vázquez-Valero" userId="3a0e46d7-2099-40af-a155-aa45b68bfff3" providerId="ADAL" clId="{0FC48244-EF84-4FF8-8D30-8F8797260400}" dt="2022-07-01T10:22:01.425" v="2777" actId="478"/>
          <ac:picMkLst>
            <pc:docMk/>
            <pc:sldMk cId="3934699632" sldId="998"/>
            <ac:picMk id="63" creationId="{527ECB09-8800-FDC4-8A46-DBF212F57E16}"/>
          </ac:picMkLst>
        </pc:picChg>
        <pc:picChg chg="del">
          <ac:chgData name="Paula Vázquez-Valero" userId="3a0e46d7-2099-40af-a155-aa45b68bfff3" providerId="ADAL" clId="{0FC48244-EF84-4FF8-8D30-8F8797260400}" dt="2022-07-01T10:22:01.425" v="2777" actId="478"/>
          <ac:picMkLst>
            <pc:docMk/>
            <pc:sldMk cId="3934699632" sldId="998"/>
            <ac:picMk id="68" creationId="{B7A80E1B-1659-8B11-20BD-C0768467FBA1}"/>
          </ac:picMkLst>
        </pc:picChg>
        <pc:picChg chg="del">
          <ac:chgData name="Paula Vázquez-Valero" userId="3a0e46d7-2099-40af-a155-aa45b68bfff3" providerId="ADAL" clId="{0FC48244-EF84-4FF8-8D30-8F8797260400}" dt="2022-07-01T10:22:01.425" v="2777" actId="478"/>
          <ac:picMkLst>
            <pc:docMk/>
            <pc:sldMk cId="3934699632" sldId="998"/>
            <ac:picMk id="69" creationId="{40F71F9A-CF67-5639-593B-7BA9B085A947}"/>
          </ac:picMkLst>
        </pc:picChg>
        <pc:picChg chg="del">
          <ac:chgData name="Paula Vázquez-Valero" userId="3a0e46d7-2099-40af-a155-aa45b68bfff3" providerId="ADAL" clId="{0FC48244-EF84-4FF8-8D30-8F8797260400}" dt="2022-07-01T10:22:01.425" v="2777" actId="478"/>
          <ac:picMkLst>
            <pc:docMk/>
            <pc:sldMk cId="3934699632" sldId="998"/>
            <ac:picMk id="70" creationId="{0AC6A224-3992-806D-7A3C-617D989F5BC6}"/>
          </ac:picMkLst>
        </pc:picChg>
        <pc:picChg chg="del">
          <ac:chgData name="Paula Vázquez-Valero" userId="3a0e46d7-2099-40af-a155-aa45b68bfff3" providerId="ADAL" clId="{0FC48244-EF84-4FF8-8D30-8F8797260400}" dt="2022-07-01T10:22:01.425" v="2777" actId="478"/>
          <ac:picMkLst>
            <pc:docMk/>
            <pc:sldMk cId="3934699632" sldId="998"/>
            <ac:picMk id="71" creationId="{C0442104-9CFD-81A8-A8CB-75148C010CEE}"/>
          </ac:picMkLst>
        </pc:picChg>
        <pc:picChg chg="del">
          <ac:chgData name="Paula Vázquez-Valero" userId="3a0e46d7-2099-40af-a155-aa45b68bfff3" providerId="ADAL" clId="{0FC48244-EF84-4FF8-8D30-8F8797260400}" dt="2022-07-01T10:22:01.425" v="2777" actId="478"/>
          <ac:picMkLst>
            <pc:docMk/>
            <pc:sldMk cId="3934699632" sldId="998"/>
            <ac:picMk id="74" creationId="{C0ABBCA1-BC50-2538-604A-DEAADAE085B1}"/>
          </ac:picMkLst>
        </pc:picChg>
        <pc:picChg chg="del">
          <ac:chgData name="Paula Vázquez-Valero" userId="3a0e46d7-2099-40af-a155-aa45b68bfff3" providerId="ADAL" clId="{0FC48244-EF84-4FF8-8D30-8F8797260400}" dt="2022-07-01T10:22:01.425" v="2777" actId="478"/>
          <ac:picMkLst>
            <pc:docMk/>
            <pc:sldMk cId="3934699632" sldId="998"/>
            <ac:picMk id="75" creationId="{17646398-11EE-9E89-3A91-BF5EC25F2D86}"/>
          </ac:picMkLst>
        </pc:picChg>
        <pc:picChg chg="del">
          <ac:chgData name="Paula Vázquez-Valero" userId="3a0e46d7-2099-40af-a155-aa45b68bfff3" providerId="ADAL" clId="{0FC48244-EF84-4FF8-8D30-8F8797260400}" dt="2022-07-01T10:22:01.425" v="2777" actId="478"/>
          <ac:picMkLst>
            <pc:docMk/>
            <pc:sldMk cId="3934699632" sldId="998"/>
            <ac:picMk id="76" creationId="{C3FADCFF-9783-DE9E-ECDC-32DC306EF127}"/>
          </ac:picMkLst>
        </pc:picChg>
        <pc:picChg chg="del">
          <ac:chgData name="Paula Vázquez-Valero" userId="3a0e46d7-2099-40af-a155-aa45b68bfff3" providerId="ADAL" clId="{0FC48244-EF84-4FF8-8D30-8F8797260400}" dt="2022-07-01T10:22:01.425" v="2777" actId="478"/>
          <ac:picMkLst>
            <pc:docMk/>
            <pc:sldMk cId="3934699632" sldId="998"/>
            <ac:picMk id="77" creationId="{12273F6C-FFA3-86C9-0F12-40FD3BFB2C0D}"/>
          </ac:picMkLst>
        </pc:picChg>
      </pc:sldChg>
      <pc:sldChg chg="add del">
        <pc:chgData name="Paula Vázquez-Valero" userId="3a0e46d7-2099-40af-a155-aa45b68bfff3" providerId="ADAL" clId="{0FC48244-EF84-4FF8-8D30-8F8797260400}" dt="2022-07-01T10:16:35.676" v="2628" actId="47"/>
        <pc:sldMkLst>
          <pc:docMk/>
          <pc:sldMk cId="2263926284" sldId="999"/>
        </pc:sldMkLst>
      </pc:sldChg>
      <pc:sldChg chg="addSp delSp modSp add mod delAnim modAnim modNotesTx">
        <pc:chgData name="Paula Vázquez-Valero" userId="3a0e46d7-2099-40af-a155-aa45b68bfff3" providerId="ADAL" clId="{0FC48244-EF84-4FF8-8D30-8F8797260400}" dt="2022-07-01T10:30:52.882" v="2938" actId="20577"/>
        <pc:sldMkLst>
          <pc:docMk/>
          <pc:sldMk cId="2667465628" sldId="999"/>
        </pc:sldMkLst>
        <pc:spChg chg="mod">
          <ac:chgData name="Paula Vázquez-Valero" userId="3a0e46d7-2099-40af-a155-aa45b68bfff3" providerId="ADAL" clId="{0FC48244-EF84-4FF8-8D30-8F8797260400}" dt="2022-07-01T10:30:52.882" v="2938" actId="20577"/>
          <ac:spMkLst>
            <pc:docMk/>
            <pc:sldMk cId="2667465628" sldId="999"/>
            <ac:spMk id="2" creationId="{3F9B81CA-49CF-4113-B92C-AF8FEDD23E30}"/>
          </ac:spMkLst>
        </pc:spChg>
        <pc:spChg chg="mod">
          <ac:chgData name="Paula Vázquez-Valero" userId="3a0e46d7-2099-40af-a155-aa45b68bfff3" providerId="ADAL" clId="{0FC48244-EF84-4FF8-8D30-8F8797260400}" dt="2022-07-01T10:22:04.900" v="2780" actId="1076"/>
          <ac:spMkLst>
            <pc:docMk/>
            <pc:sldMk cId="2667465628" sldId="999"/>
            <ac:spMk id="55" creationId="{2D036267-0272-777A-9A46-0971CEE04634}"/>
          </ac:spMkLst>
        </pc:spChg>
        <pc:spChg chg="mod">
          <ac:chgData name="Paula Vázquez-Valero" userId="3a0e46d7-2099-40af-a155-aa45b68bfff3" providerId="ADAL" clId="{0FC48244-EF84-4FF8-8D30-8F8797260400}" dt="2022-07-01T10:24:02.430" v="2804" actId="20577"/>
          <ac:spMkLst>
            <pc:docMk/>
            <pc:sldMk cId="2667465628" sldId="999"/>
            <ac:spMk id="109" creationId="{BA5BB38B-43DA-47D1-9636-112EF46494C3}"/>
          </ac:spMkLst>
        </pc:spChg>
        <pc:picChg chg="del">
          <ac:chgData name="Paula Vázquez-Valero" userId="3a0e46d7-2099-40af-a155-aa45b68bfff3" providerId="ADAL" clId="{0FC48244-EF84-4FF8-8D30-8F8797260400}" dt="2022-07-01T10:18:51.151" v="2704" actId="478"/>
          <ac:picMkLst>
            <pc:docMk/>
            <pc:sldMk cId="2667465628" sldId="999"/>
            <ac:picMk id="33" creationId="{F0BF3DC9-F01B-3820-7AEC-93B40EA50ED0}"/>
          </ac:picMkLst>
        </pc:picChg>
        <pc:picChg chg="add del mod ord">
          <ac:chgData name="Paula Vázquez-Valero" userId="3a0e46d7-2099-40af-a155-aa45b68bfff3" providerId="ADAL" clId="{0FC48244-EF84-4FF8-8D30-8F8797260400}" dt="2022-07-01T10:24:40.911" v="2821" actId="21"/>
          <ac:picMkLst>
            <pc:docMk/>
            <pc:sldMk cId="2667465628" sldId="999"/>
            <ac:picMk id="34" creationId="{BD599A39-4ABF-C043-330E-3EDB49BA4D9F}"/>
          </ac:picMkLst>
        </pc:picChg>
        <pc:picChg chg="del">
          <ac:chgData name="Paula Vázquez-Valero" userId="3a0e46d7-2099-40af-a155-aa45b68bfff3" providerId="ADAL" clId="{0FC48244-EF84-4FF8-8D30-8F8797260400}" dt="2022-07-01T10:22:08.381" v="2781" actId="478"/>
          <ac:picMkLst>
            <pc:docMk/>
            <pc:sldMk cId="2667465628" sldId="999"/>
            <ac:picMk id="37" creationId="{4D912A2A-4E83-1E1B-7ECD-F3C52AAB8799}"/>
          </ac:picMkLst>
        </pc:picChg>
        <pc:picChg chg="del">
          <ac:chgData name="Paula Vázquez-Valero" userId="3a0e46d7-2099-40af-a155-aa45b68bfff3" providerId="ADAL" clId="{0FC48244-EF84-4FF8-8D30-8F8797260400}" dt="2022-07-01T10:22:08.381" v="2781" actId="478"/>
          <ac:picMkLst>
            <pc:docMk/>
            <pc:sldMk cId="2667465628" sldId="999"/>
            <ac:picMk id="38" creationId="{D0EA6D52-AA94-ACA5-30F7-BB7F053AE2FE}"/>
          </ac:picMkLst>
        </pc:picChg>
        <pc:picChg chg="add del mod">
          <ac:chgData name="Paula Vázquez-Valero" userId="3a0e46d7-2099-40af-a155-aa45b68bfff3" providerId="ADAL" clId="{0FC48244-EF84-4FF8-8D30-8F8797260400}" dt="2022-07-01T10:22:08.381" v="2781" actId="478"/>
          <ac:picMkLst>
            <pc:docMk/>
            <pc:sldMk cId="2667465628" sldId="999"/>
            <ac:picMk id="39" creationId="{C9404DA0-F3CD-6AB9-6BF0-3A7A68787AA3}"/>
          </ac:picMkLst>
        </pc:picChg>
        <pc:picChg chg="add mod">
          <ac:chgData name="Paula Vázquez-Valero" userId="3a0e46d7-2099-40af-a155-aa45b68bfff3" providerId="ADAL" clId="{0FC48244-EF84-4FF8-8D30-8F8797260400}" dt="2022-07-01T10:22:08.732" v="2782"/>
          <ac:picMkLst>
            <pc:docMk/>
            <pc:sldMk cId="2667465628" sldId="999"/>
            <ac:picMk id="40" creationId="{029DD900-93FF-5ADE-5D9D-52D8B3F4D747}"/>
          </ac:picMkLst>
        </pc:picChg>
        <pc:picChg chg="add mod">
          <ac:chgData name="Paula Vázquez-Valero" userId="3a0e46d7-2099-40af-a155-aa45b68bfff3" providerId="ADAL" clId="{0FC48244-EF84-4FF8-8D30-8F8797260400}" dt="2022-07-01T10:22:08.732" v="2782"/>
          <ac:picMkLst>
            <pc:docMk/>
            <pc:sldMk cId="2667465628" sldId="999"/>
            <ac:picMk id="41" creationId="{3923F684-2A78-EF19-BF6E-5574C53D0C2B}"/>
          </ac:picMkLst>
        </pc:picChg>
        <pc:picChg chg="add mod">
          <ac:chgData name="Paula Vázquez-Valero" userId="3a0e46d7-2099-40af-a155-aa45b68bfff3" providerId="ADAL" clId="{0FC48244-EF84-4FF8-8D30-8F8797260400}" dt="2022-07-01T10:22:08.732" v="2782"/>
          <ac:picMkLst>
            <pc:docMk/>
            <pc:sldMk cId="2667465628" sldId="999"/>
            <ac:picMk id="42" creationId="{AB20E231-AA6B-75EA-2BAC-392214E26ED6}"/>
          </ac:picMkLst>
        </pc:picChg>
        <pc:picChg chg="add mod">
          <ac:chgData name="Paula Vázquez-Valero" userId="3a0e46d7-2099-40af-a155-aa45b68bfff3" providerId="ADAL" clId="{0FC48244-EF84-4FF8-8D30-8F8797260400}" dt="2022-07-01T10:22:08.732" v="2782"/>
          <ac:picMkLst>
            <pc:docMk/>
            <pc:sldMk cId="2667465628" sldId="999"/>
            <ac:picMk id="43" creationId="{EB97CEB4-0D71-2F0A-7D19-8D67CF0BFE00}"/>
          </ac:picMkLst>
        </pc:picChg>
        <pc:picChg chg="add mod">
          <ac:chgData name="Paula Vázquez-Valero" userId="3a0e46d7-2099-40af-a155-aa45b68bfff3" providerId="ADAL" clId="{0FC48244-EF84-4FF8-8D30-8F8797260400}" dt="2022-07-01T10:22:08.732" v="2782"/>
          <ac:picMkLst>
            <pc:docMk/>
            <pc:sldMk cId="2667465628" sldId="999"/>
            <ac:picMk id="44" creationId="{9F58C0F2-1C49-A4A1-9084-97C1CC8A7E52}"/>
          </ac:picMkLst>
        </pc:picChg>
        <pc:picChg chg="add mod">
          <ac:chgData name="Paula Vázquez-Valero" userId="3a0e46d7-2099-40af-a155-aa45b68bfff3" providerId="ADAL" clId="{0FC48244-EF84-4FF8-8D30-8F8797260400}" dt="2022-07-01T10:22:08.732" v="2782"/>
          <ac:picMkLst>
            <pc:docMk/>
            <pc:sldMk cId="2667465628" sldId="999"/>
            <ac:picMk id="45" creationId="{A5B3D12B-08C8-69D0-5FC5-F9DF08478512}"/>
          </ac:picMkLst>
        </pc:picChg>
        <pc:picChg chg="add mod">
          <ac:chgData name="Paula Vázquez-Valero" userId="3a0e46d7-2099-40af-a155-aa45b68bfff3" providerId="ADAL" clId="{0FC48244-EF84-4FF8-8D30-8F8797260400}" dt="2022-07-01T10:22:08.732" v="2782"/>
          <ac:picMkLst>
            <pc:docMk/>
            <pc:sldMk cId="2667465628" sldId="999"/>
            <ac:picMk id="46" creationId="{1EBFFA67-B110-78DA-E02E-88704BDB5ECF}"/>
          </ac:picMkLst>
        </pc:picChg>
        <pc:picChg chg="add mod">
          <ac:chgData name="Paula Vázquez-Valero" userId="3a0e46d7-2099-40af-a155-aa45b68bfff3" providerId="ADAL" clId="{0FC48244-EF84-4FF8-8D30-8F8797260400}" dt="2022-07-01T10:22:08.732" v="2782"/>
          <ac:picMkLst>
            <pc:docMk/>
            <pc:sldMk cId="2667465628" sldId="999"/>
            <ac:picMk id="47" creationId="{E03B3FF4-A8F4-51B8-C22E-1498635DDF31}"/>
          </ac:picMkLst>
        </pc:picChg>
        <pc:picChg chg="add mod">
          <ac:chgData name="Paula Vázquez-Valero" userId="3a0e46d7-2099-40af-a155-aa45b68bfff3" providerId="ADAL" clId="{0FC48244-EF84-4FF8-8D30-8F8797260400}" dt="2022-07-01T10:22:08.732" v="2782"/>
          <ac:picMkLst>
            <pc:docMk/>
            <pc:sldMk cId="2667465628" sldId="999"/>
            <ac:picMk id="48" creationId="{3AD9B1E9-D9B9-147F-E271-A8CA0B8B2D7B}"/>
          </ac:picMkLst>
        </pc:picChg>
        <pc:picChg chg="add mod">
          <ac:chgData name="Paula Vázquez-Valero" userId="3a0e46d7-2099-40af-a155-aa45b68bfff3" providerId="ADAL" clId="{0FC48244-EF84-4FF8-8D30-8F8797260400}" dt="2022-07-01T10:22:08.732" v="2782"/>
          <ac:picMkLst>
            <pc:docMk/>
            <pc:sldMk cId="2667465628" sldId="999"/>
            <ac:picMk id="49" creationId="{254A5D3D-DC33-057E-0DA6-3E890469788B}"/>
          </ac:picMkLst>
        </pc:picChg>
        <pc:picChg chg="add mod">
          <ac:chgData name="Paula Vázquez-Valero" userId="3a0e46d7-2099-40af-a155-aa45b68bfff3" providerId="ADAL" clId="{0FC48244-EF84-4FF8-8D30-8F8797260400}" dt="2022-07-01T10:22:08.732" v="2782"/>
          <ac:picMkLst>
            <pc:docMk/>
            <pc:sldMk cId="2667465628" sldId="999"/>
            <ac:picMk id="50" creationId="{9C1AFE00-A745-88F5-5167-84D7FB1678F7}"/>
          </ac:picMkLst>
        </pc:picChg>
        <pc:picChg chg="add del mod">
          <ac:chgData name="Paula Vázquez-Valero" userId="3a0e46d7-2099-40af-a155-aa45b68bfff3" providerId="ADAL" clId="{0FC48244-EF84-4FF8-8D30-8F8797260400}" dt="2022-07-01T10:24:37.762" v="2819" actId="21"/>
          <ac:picMkLst>
            <pc:docMk/>
            <pc:sldMk cId="2667465628" sldId="999"/>
            <ac:picMk id="51" creationId="{F2C8F858-95BE-61CF-2C68-D18C465E002D}"/>
          </ac:picMkLst>
        </pc:picChg>
        <pc:picChg chg="add mod">
          <ac:chgData name="Paula Vázquez-Valero" userId="3a0e46d7-2099-40af-a155-aa45b68bfff3" providerId="ADAL" clId="{0FC48244-EF84-4FF8-8D30-8F8797260400}" dt="2022-07-01T10:22:08.732" v="2782"/>
          <ac:picMkLst>
            <pc:docMk/>
            <pc:sldMk cId="2667465628" sldId="999"/>
            <ac:picMk id="52" creationId="{80FCB87D-5E15-B54E-728D-60C60577A8C2}"/>
          </ac:picMkLst>
        </pc:picChg>
        <pc:picChg chg="add mod">
          <ac:chgData name="Paula Vázquez-Valero" userId="3a0e46d7-2099-40af-a155-aa45b68bfff3" providerId="ADAL" clId="{0FC48244-EF84-4FF8-8D30-8F8797260400}" dt="2022-07-01T10:22:08.732" v="2782"/>
          <ac:picMkLst>
            <pc:docMk/>
            <pc:sldMk cId="2667465628" sldId="999"/>
            <ac:picMk id="56" creationId="{0AB8D0DC-FA18-09F4-89AB-B4949F476152}"/>
          </ac:picMkLst>
        </pc:picChg>
        <pc:picChg chg="del">
          <ac:chgData name="Paula Vázquez-Valero" userId="3a0e46d7-2099-40af-a155-aa45b68bfff3" providerId="ADAL" clId="{0FC48244-EF84-4FF8-8D30-8F8797260400}" dt="2022-07-01T10:22:08.381" v="2781" actId="478"/>
          <ac:picMkLst>
            <pc:docMk/>
            <pc:sldMk cId="2667465628" sldId="999"/>
            <ac:picMk id="57" creationId="{ED3C7E0B-1807-D447-CC1F-F36334076486}"/>
          </ac:picMkLst>
        </pc:picChg>
        <pc:picChg chg="del">
          <ac:chgData name="Paula Vázquez-Valero" userId="3a0e46d7-2099-40af-a155-aa45b68bfff3" providerId="ADAL" clId="{0FC48244-EF84-4FF8-8D30-8F8797260400}" dt="2022-07-01T10:22:08.381" v="2781" actId="478"/>
          <ac:picMkLst>
            <pc:docMk/>
            <pc:sldMk cId="2667465628" sldId="999"/>
            <ac:picMk id="58" creationId="{D0583B52-C253-B0C4-7C49-6FF2CEE4F7A4}"/>
          </ac:picMkLst>
        </pc:picChg>
        <pc:picChg chg="del">
          <ac:chgData name="Paula Vázquez-Valero" userId="3a0e46d7-2099-40af-a155-aa45b68bfff3" providerId="ADAL" clId="{0FC48244-EF84-4FF8-8D30-8F8797260400}" dt="2022-07-01T10:22:08.381" v="2781" actId="478"/>
          <ac:picMkLst>
            <pc:docMk/>
            <pc:sldMk cId="2667465628" sldId="999"/>
            <ac:picMk id="59" creationId="{ACF2E02F-7115-D233-DBA0-574DAFA603FE}"/>
          </ac:picMkLst>
        </pc:picChg>
        <pc:picChg chg="del">
          <ac:chgData name="Paula Vázquez-Valero" userId="3a0e46d7-2099-40af-a155-aa45b68bfff3" providerId="ADAL" clId="{0FC48244-EF84-4FF8-8D30-8F8797260400}" dt="2022-07-01T10:22:08.381" v="2781" actId="478"/>
          <ac:picMkLst>
            <pc:docMk/>
            <pc:sldMk cId="2667465628" sldId="999"/>
            <ac:picMk id="60" creationId="{49DFF60D-2B1F-D7F5-F8C3-D27FCC67C9E3}"/>
          </ac:picMkLst>
        </pc:picChg>
        <pc:picChg chg="add mod">
          <ac:chgData name="Paula Vázquez-Valero" userId="3a0e46d7-2099-40af-a155-aa45b68bfff3" providerId="ADAL" clId="{0FC48244-EF84-4FF8-8D30-8F8797260400}" dt="2022-07-01T10:22:08.732" v="2782"/>
          <ac:picMkLst>
            <pc:docMk/>
            <pc:sldMk cId="2667465628" sldId="999"/>
            <ac:picMk id="61" creationId="{3E940762-7A44-AF88-4D9B-C1C4CA46C882}"/>
          </ac:picMkLst>
        </pc:picChg>
        <pc:picChg chg="add mod">
          <ac:chgData name="Paula Vázquez-Valero" userId="3a0e46d7-2099-40af-a155-aa45b68bfff3" providerId="ADAL" clId="{0FC48244-EF84-4FF8-8D30-8F8797260400}" dt="2022-07-01T10:24:51.855" v="2825"/>
          <ac:picMkLst>
            <pc:docMk/>
            <pc:sldMk cId="2667465628" sldId="999"/>
            <ac:picMk id="62" creationId="{E5B694DC-F150-6197-7A4A-A746ADAC3E71}"/>
          </ac:picMkLst>
        </pc:picChg>
        <pc:picChg chg="del">
          <ac:chgData name="Paula Vázquez-Valero" userId="3a0e46d7-2099-40af-a155-aa45b68bfff3" providerId="ADAL" clId="{0FC48244-EF84-4FF8-8D30-8F8797260400}" dt="2022-07-01T10:22:08.381" v="2781" actId="478"/>
          <ac:picMkLst>
            <pc:docMk/>
            <pc:sldMk cId="2667465628" sldId="999"/>
            <ac:picMk id="63" creationId="{527ECB09-8800-FDC4-8A46-DBF212F57E16}"/>
          </ac:picMkLst>
        </pc:picChg>
        <pc:picChg chg="del">
          <ac:chgData name="Paula Vázquez-Valero" userId="3a0e46d7-2099-40af-a155-aa45b68bfff3" providerId="ADAL" clId="{0FC48244-EF84-4FF8-8D30-8F8797260400}" dt="2022-07-01T10:22:08.381" v="2781" actId="478"/>
          <ac:picMkLst>
            <pc:docMk/>
            <pc:sldMk cId="2667465628" sldId="999"/>
            <ac:picMk id="68" creationId="{B7A80E1B-1659-8B11-20BD-C0768467FBA1}"/>
          </ac:picMkLst>
        </pc:picChg>
        <pc:picChg chg="del">
          <ac:chgData name="Paula Vázquez-Valero" userId="3a0e46d7-2099-40af-a155-aa45b68bfff3" providerId="ADAL" clId="{0FC48244-EF84-4FF8-8D30-8F8797260400}" dt="2022-07-01T10:22:08.381" v="2781" actId="478"/>
          <ac:picMkLst>
            <pc:docMk/>
            <pc:sldMk cId="2667465628" sldId="999"/>
            <ac:picMk id="69" creationId="{40F71F9A-CF67-5639-593B-7BA9B085A947}"/>
          </ac:picMkLst>
        </pc:picChg>
        <pc:picChg chg="del">
          <ac:chgData name="Paula Vázquez-Valero" userId="3a0e46d7-2099-40af-a155-aa45b68bfff3" providerId="ADAL" clId="{0FC48244-EF84-4FF8-8D30-8F8797260400}" dt="2022-07-01T10:18:50.115" v="2703" actId="21"/>
          <ac:picMkLst>
            <pc:docMk/>
            <pc:sldMk cId="2667465628" sldId="999"/>
            <ac:picMk id="70" creationId="{0AC6A224-3992-806D-7A3C-617D989F5BC6}"/>
          </ac:picMkLst>
        </pc:picChg>
        <pc:picChg chg="del">
          <ac:chgData name="Paula Vázquez-Valero" userId="3a0e46d7-2099-40af-a155-aa45b68bfff3" providerId="ADAL" clId="{0FC48244-EF84-4FF8-8D30-8F8797260400}" dt="2022-07-01T10:22:08.381" v="2781" actId="478"/>
          <ac:picMkLst>
            <pc:docMk/>
            <pc:sldMk cId="2667465628" sldId="999"/>
            <ac:picMk id="71" creationId="{C0442104-9CFD-81A8-A8CB-75148C010CEE}"/>
          </ac:picMkLst>
        </pc:picChg>
        <pc:picChg chg="del">
          <ac:chgData name="Paula Vázquez-Valero" userId="3a0e46d7-2099-40af-a155-aa45b68bfff3" providerId="ADAL" clId="{0FC48244-EF84-4FF8-8D30-8F8797260400}" dt="2022-07-01T10:22:08.381" v="2781" actId="478"/>
          <ac:picMkLst>
            <pc:docMk/>
            <pc:sldMk cId="2667465628" sldId="999"/>
            <ac:picMk id="74" creationId="{C0ABBCA1-BC50-2538-604A-DEAADAE085B1}"/>
          </ac:picMkLst>
        </pc:picChg>
        <pc:picChg chg="del">
          <ac:chgData name="Paula Vázquez-Valero" userId="3a0e46d7-2099-40af-a155-aa45b68bfff3" providerId="ADAL" clId="{0FC48244-EF84-4FF8-8D30-8F8797260400}" dt="2022-07-01T10:22:08.381" v="2781" actId="478"/>
          <ac:picMkLst>
            <pc:docMk/>
            <pc:sldMk cId="2667465628" sldId="999"/>
            <ac:picMk id="75" creationId="{17646398-11EE-9E89-3A91-BF5EC25F2D86}"/>
          </ac:picMkLst>
        </pc:picChg>
        <pc:picChg chg="del">
          <ac:chgData name="Paula Vázquez-Valero" userId="3a0e46d7-2099-40af-a155-aa45b68bfff3" providerId="ADAL" clId="{0FC48244-EF84-4FF8-8D30-8F8797260400}" dt="2022-07-01T10:22:08.381" v="2781" actId="478"/>
          <ac:picMkLst>
            <pc:docMk/>
            <pc:sldMk cId="2667465628" sldId="999"/>
            <ac:picMk id="76" creationId="{C3FADCFF-9783-DE9E-ECDC-32DC306EF127}"/>
          </ac:picMkLst>
        </pc:picChg>
        <pc:picChg chg="del">
          <ac:chgData name="Paula Vázquez-Valero" userId="3a0e46d7-2099-40af-a155-aa45b68bfff3" providerId="ADAL" clId="{0FC48244-EF84-4FF8-8D30-8F8797260400}" dt="2022-07-01T10:22:08.381" v="2781" actId="478"/>
          <ac:picMkLst>
            <pc:docMk/>
            <pc:sldMk cId="2667465628" sldId="999"/>
            <ac:picMk id="77" creationId="{12273F6C-FFA3-86C9-0F12-40FD3BFB2C0D}"/>
          </ac:picMkLst>
        </pc:picChg>
      </pc:sldChg>
      <pc:sldChg chg="addSp delSp modSp add del mod ord">
        <pc:chgData name="Paula Vázquez-Valero" userId="3a0e46d7-2099-40af-a155-aa45b68bfff3" providerId="ADAL" clId="{0FC48244-EF84-4FF8-8D30-8F8797260400}" dt="2022-07-01T10:16:29.340" v="2626" actId="47"/>
        <pc:sldMkLst>
          <pc:docMk/>
          <pc:sldMk cId="240004154" sldId="1000"/>
        </pc:sldMkLst>
        <pc:spChg chg="del mod">
          <ac:chgData name="Paula Vázquez-Valero" userId="3a0e46d7-2099-40af-a155-aa45b68bfff3" providerId="ADAL" clId="{0FC48244-EF84-4FF8-8D30-8F8797260400}" dt="2022-07-01T10:12:39.972" v="2421" actId="21"/>
          <ac:spMkLst>
            <pc:docMk/>
            <pc:sldMk cId="240004154" sldId="1000"/>
            <ac:spMk id="62" creationId="{FB1418FF-F1CE-497B-8C35-E4E1BAEA693B}"/>
          </ac:spMkLst>
        </pc:spChg>
        <pc:spChg chg="del">
          <ac:chgData name="Paula Vázquez-Valero" userId="3a0e46d7-2099-40af-a155-aa45b68bfff3" providerId="ADAL" clId="{0FC48244-EF84-4FF8-8D30-8F8797260400}" dt="2022-07-01T10:12:39.972" v="2421" actId="21"/>
          <ac:spMkLst>
            <pc:docMk/>
            <pc:sldMk cId="240004154" sldId="1000"/>
            <ac:spMk id="64" creationId="{BE2844A0-6DDA-4D46-9C5B-BD63FAFF7C6F}"/>
          </ac:spMkLst>
        </pc:spChg>
        <pc:spChg chg="del">
          <ac:chgData name="Paula Vázquez-Valero" userId="3a0e46d7-2099-40af-a155-aa45b68bfff3" providerId="ADAL" clId="{0FC48244-EF84-4FF8-8D30-8F8797260400}" dt="2022-07-01T10:12:39.972" v="2421" actId="21"/>
          <ac:spMkLst>
            <pc:docMk/>
            <pc:sldMk cId="240004154" sldId="1000"/>
            <ac:spMk id="65" creationId="{DE345B6C-CE94-4AE9-BB03-8897784E8D40}"/>
          </ac:spMkLst>
        </pc:spChg>
        <pc:spChg chg="del">
          <ac:chgData name="Paula Vázquez-Valero" userId="3a0e46d7-2099-40af-a155-aa45b68bfff3" providerId="ADAL" clId="{0FC48244-EF84-4FF8-8D30-8F8797260400}" dt="2022-07-01T10:12:39.972" v="2421" actId="21"/>
          <ac:spMkLst>
            <pc:docMk/>
            <pc:sldMk cId="240004154" sldId="1000"/>
            <ac:spMk id="66" creationId="{D2F3BD12-ADB4-411C-A76E-C8E4C6498282}"/>
          </ac:spMkLst>
        </pc:spChg>
        <pc:spChg chg="del">
          <ac:chgData name="Paula Vázquez-Valero" userId="3a0e46d7-2099-40af-a155-aa45b68bfff3" providerId="ADAL" clId="{0FC48244-EF84-4FF8-8D30-8F8797260400}" dt="2022-07-01T10:12:39.972" v="2421" actId="21"/>
          <ac:spMkLst>
            <pc:docMk/>
            <pc:sldMk cId="240004154" sldId="1000"/>
            <ac:spMk id="67" creationId="{2F30A6F8-230D-4933-8DF7-F8297CF0E11A}"/>
          </ac:spMkLst>
        </pc:spChg>
        <pc:graphicFrameChg chg="del">
          <ac:chgData name="Paula Vázquez-Valero" userId="3a0e46d7-2099-40af-a155-aa45b68bfff3" providerId="ADAL" clId="{0FC48244-EF84-4FF8-8D30-8F8797260400}" dt="2022-07-01T10:12:39.972" v="2421" actId="21"/>
          <ac:graphicFrameMkLst>
            <pc:docMk/>
            <pc:sldMk cId="240004154" sldId="1000"/>
            <ac:graphicFrameMk id="56" creationId="{DEB4A1CD-02FF-451C-840A-7A8FDCDB51E4}"/>
          </ac:graphicFrameMkLst>
        </pc:graphicFrameChg>
        <pc:picChg chg="add del mod">
          <ac:chgData name="Paula Vázquez-Valero" userId="3a0e46d7-2099-40af-a155-aa45b68bfff3" providerId="ADAL" clId="{0FC48244-EF84-4FF8-8D30-8F8797260400}" dt="2022-07-01T10:12:39.972" v="2421" actId="21"/>
          <ac:picMkLst>
            <pc:docMk/>
            <pc:sldMk cId="240004154" sldId="1000"/>
            <ac:picMk id="4" creationId="{9BEB75D0-28DD-2B65-FBC3-6BC212822CDD}"/>
          </ac:picMkLst>
        </pc:picChg>
        <pc:picChg chg="add del mod">
          <ac:chgData name="Paula Vázquez-Valero" userId="3a0e46d7-2099-40af-a155-aa45b68bfff3" providerId="ADAL" clId="{0FC48244-EF84-4FF8-8D30-8F8797260400}" dt="2022-07-01T10:12:39.972" v="2421" actId="21"/>
          <ac:picMkLst>
            <pc:docMk/>
            <pc:sldMk cId="240004154" sldId="1000"/>
            <ac:picMk id="6" creationId="{0CAA2A0D-1000-D81F-FA03-D4AE487C4BFF}"/>
          </ac:picMkLst>
        </pc:picChg>
        <pc:picChg chg="del">
          <ac:chgData name="Paula Vázquez-Valero" userId="3a0e46d7-2099-40af-a155-aa45b68bfff3" providerId="ADAL" clId="{0FC48244-EF84-4FF8-8D30-8F8797260400}" dt="2022-07-01T10:12:39.972" v="2421" actId="21"/>
          <ac:picMkLst>
            <pc:docMk/>
            <pc:sldMk cId="240004154" sldId="1000"/>
            <ac:picMk id="8" creationId="{6EBC6E21-EDD7-8FD5-4195-1FBECE6ECF01}"/>
          </ac:picMkLst>
        </pc:picChg>
        <pc:picChg chg="add del mod">
          <ac:chgData name="Paula Vázquez-Valero" userId="3a0e46d7-2099-40af-a155-aa45b68bfff3" providerId="ADAL" clId="{0FC48244-EF84-4FF8-8D30-8F8797260400}" dt="2022-07-01T10:12:39.972" v="2421" actId="21"/>
          <ac:picMkLst>
            <pc:docMk/>
            <pc:sldMk cId="240004154" sldId="1000"/>
            <ac:picMk id="9" creationId="{E4FCF0AD-1996-D8A8-FC0E-7DC4987C2A54}"/>
          </ac:picMkLst>
        </pc:picChg>
        <pc:picChg chg="del">
          <ac:chgData name="Paula Vázquez-Valero" userId="3a0e46d7-2099-40af-a155-aa45b68bfff3" providerId="ADAL" clId="{0FC48244-EF84-4FF8-8D30-8F8797260400}" dt="2022-07-01T10:12:39.972" v="2421" actId="21"/>
          <ac:picMkLst>
            <pc:docMk/>
            <pc:sldMk cId="240004154" sldId="1000"/>
            <ac:picMk id="10" creationId="{EC1B36D4-E8D6-D6B8-EB7B-0F28A799491F}"/>
          </ac:picMkLst>
        </pc:picChg>
        <pc:picChg chg="del">
          <ac:chgData name="Paula Vázquez-Valero" userId="3a0e46d7-2099-40af-a155-aa45b68bfff3" providerId="ADAL" clId="{0FC48244-EF84-4FF8-8D30-8F8797260400}" dt="2022-07-01T10:12:39.972" v="2421" actId="21"/>
          <ac:picMkLst>
            <pc:docMk/>
            <pc:sldMk cId="240004154" sldId="1000"/>
            <ac:picMk id="12" creationId="{D2FE1AFC-8BB8-6D04-F116-23F85F9C2728}"/>
          </ac:picMkLst>
        </pc:picChg>
        <pc:picChg chg="add del mod">
          <ac:chgData name="Paula Vázquez-Valero" userId="3a0e46d7-2099-40af-a155-aa45b68bfff3" providerId="ADAL" clId="{0FC48244-EF84-4FF8-8D30-8F8797260400}" dt="2022-07-01T10:12:39.972" v="2421" actId="21"/>
          <ac:picMkLst>
            <pc:docMk/>
            <pc:sldMk cId="240004154" sldId="1000"/>
            <ac:picMk id="13" creationId="{00FE0CDE-EEC4-4144-A5AC-58756C9E556C}"/>
          </ac:picMkLst>
        </pc:picChg>
        <pc:picChg chg="del">
          <ac:chgData name="Paula Vázquez-Valero" userId="3a0e46d7-2099-40af-a155-aa45b68bfff3" providerId="ADAL" clId="{0FC48244-EF84-4FF8-8D30-8F8797260400}" dt="2022-07-01T10:12:39.972" v="2421" actId="21"/>
          <ac:picMkLst>
            <pc:docMk/>
            <pc:sldMk cId="240004154" sldId="1000"/>
            <ac:picMk id="14" creationId="{43292ECB-D9A3-E695-A710-CDAC10C90F04}"/>
          </ac:picMkLst>
        </pc:picChg>
        <pc:picChg chg="del">
          <ac:chgData name="Paula Vázquez-Valero" userId="3a0e46d7-2099-40af-a155-aa45b68bfff3" providerId="ADAL" clId="{0FC48244-EF84-4FF8-8D30-8F8797260400}" dt="2022-07-01T10:12:39.972" v="2421" actId="21"/>
          <ac:picMkLst>
            <pc:docMk/>
            <pc:sldMk cId="240004154" sldId="1000"/>
            <ac:picMk id="16" creationId="{5B588943-7AFC-7F7D-7996-B0814BFBDE37}"/>
          </ac:picMkLst>
        </pc:picChg>
        <pc:picChg chg="add del mod">
          <ac:chgData name="Paula Vázquez-Valero" userId="3a0e46d7-2099-40af-a155-aa45b68bfff3" providerId="ADAL" clId="{0FC48244-EF84-4FF8-8D30-8F8797260400}" dt="2022-07-01T10:12:39.972" v="2421" actId="21"/>
          <ac:picMkLst>
            <pc:docMk/>
            <pc:sldMk cId="240004154" sldId="1000"/>
            <ac:picMk id="17" creationId="{B357973A-CBAF-A46C-188F-401C4931283D}"/>
          </ac:picMkLst>
        </pc:picChg>
        <pc:picChg chg="del">
          <ac:chgData name="Paula Vázquez-Valero" userId="3a0e46d7-2099-40af-a155-aa45b68bfff3" providerId="ADAL" clId="{0FC48244-EF84-4FF8-8D30-8F8797260400}" dt="2022-07-01T10:12:39.972" v="2421" actId="21"/>
          <ac:picMkLst>
            <pc:docMk/>
            <pc:sldMk cId="240004154" sldId="1000"/>
            <ac:picMk id="18" creationId="{74E3772A-B633-42A9-EC3F-930133356004}"/>
          </ac:picMkLst>
        </pc:picChg>
        <pc:picChg chg="del">
          <ac:chgData name="Paula Vázquez-Valero" userId="3a0e46d7-2099-40af-a155-aa45b68bfff3" providerId="ADAL" clId="{0FC48244-EF84-4FF8-8D30-8F8797260400}" dt="2022-07-01T10:12:39.972" v="2421" actId="21"/>
          <ac:picMkLst>
            <pc:docMk/>
            <pc:sldMk cId="240004154" sldId="1000"/>
            <ac:picMk id="20" creationId="{7FB29041-381A-7206-BFD9-6CC9CA206D4A}"/>
          </ac:picMkLst>
        </pc:picChg>
        <pc:picChg chg="del">
          <ac:chgData name="Paula Vázquez-Valero" userId="3a0e46d7-2099-40af-a155-aa45b68bfff3" providerId="ADAL" clId="{0FC48244-EF84-4FF8-8D30-8F8797260400}" dt="2022-07-01T10:12:39.972" v="2421" actId="21"/>
          <ac:picMkLst>
            <pc:docMk/>
            <pc:sldMk cId="240004154" sldId="1000"/>
            <ac:picMk id="22" creationId="{79B3BB18-DA90-5DD6-A411-338E4CADB1EF}"/>
          </ac:picMkLst>
        </pc:picChg>
        <pc:picChg chg="del mod">
          <ac:chgData name="Paula Vázquez-Valero" userId="3a0e46d7-2099-40af-a155-aa45b68bfff3" providerId="ADAL" clId="{0FC48244-EF84-4FF8-8D30-8F8797260400}" dt="2022-07-01T10:12:39.972" v="2421" actId="21"/>
          <ac:picMkLst>
            <pc:docMk/>
            <pc:sldMk cId="240004154" sldId="1000"/>
            <ac:picMk id="24" creationId="{51E10D66-57F0-2551-B787-A4B93FE467E4}"/>
          </ac:picMkLst>
        </pc:picChg>
        <pc:picChg chg="del">
          <ac:chgData name="Paula Vázquez-Valero" userId="3a0e46d7-2099-40af-a155-aa45b68bfff3" providerId="ADAL" clId="{0FC48244-EF84-4FF8-8D30-8F8797260400}" dt="2022-07-01T10:12:39.972" v="2421" actId="21"/>
          <ac:picMkLst>
            <pc:docMk/>
            <pc:sldMk cId="240004154" sldId="1000"/>
            <ac:picMk id="26" creationId="{86991BF9-F8A9-40C4-E43C-126190B160A7}"/>
          </ac:picMkLst>
        </pc:picChg>
        <pc:picChg chg="del">
          <ac:chgData name="Paula Vázquez-Valero" userId="3a0e46d7-2099-40af-a155-aa45b68bfff3" providerId="ADAL" clId="{0FC48244-EF84-4FF8-8D30-8F8797260400}" dt="2022-07-01T10:12:39.972" v="2421" actId="21"/>
          <ac:picMkLst>
            <pc:docMk/>
            <pc:sldMk cId="240004154" sldId="1000"/>
            <ac:picMk id="55" creationId="{37012F8C-9D4A-7F14-F807-AF724E31C6C8}"/>
          </ac:picMkLst>
        </pc:picChg>
      </pc:sldChg>
      <pc:sldChg chg="addSp modSp add mod modNotesTx">
        <pc:chgData name="Paula Vázquez-Valero" userId="3a0e46d7-2099-40af-a155-aa45b68bfff3" providerId="ADAL" clId="{0FC48244-EF84-4FF8-8D30-8F8797260400}" dt="2022-07-01T10:30:57.005" v="2940" actId="20577"/>
        <pc:sldMkLst>
          <pc:docMk/>
          <pc:sldMk cId="650644502" sldId="1000"/>
        </pc:sldMkLst>
        <pc:spChg chg="mod">
          <ac:chgData name="Paula Vázquez-Valero" userId="3a0e46d7-2099-40af-a155-aa45b68bfff3" providerId="ADAL" clId="{0FC48244-EF84-4FF8-8D30-8F8797260400}" dt="2022-07-01T10:30:57.005" v="2940" actId="20577"/>
          <ac:spMkLst>
            <pc:docMk/>
            <pc:sldMk cId="650644502" sldId="1000"/>
            <ac:spMk id="2" creationId="{3F9B81CA-49CF-4113-B92C-AF8FEDD23E30}"/>
          </ac:spMkLst>
        </pc:spChg>
        <pc:spChg chg="mod">
          <ac:chgData name="Paula Vázquez-Valero" userId="3a0e46d7-2099-40af-a155-aa45b68bfff3" providerId="ADAL" clId="{0FC48244-EF84-4FF8-8D30-8F8797260400}" dt="2022-07-01T10:25:00.317" v="2827" actId="20577"/>
          <ac:spMkLst>
            <pc:docMk/>
            <pc:sldMk cId="650644502" sldId="1000"/>
            <ac:spMk id="109" creationId="{BA5BB38B-43DA-47D1-9636-112EF46494C3}"/>
          </ac:spMkLst>
        </pc:spChg>
        <pc:picChg chg="add mod ord">
          <ac:chgData name="Paula Vázquez-Valero" userId="3a0e46d7-2099-40af-a155-aa45b68bfff3" providerId="ADAL" clId="{0FC48244-EF84-4FF8-8D30-8F8797260400}" dt="2022-07-01T10:24:47.837" v="2824" actId="167"/>
          <ac:picMkLst>
            <pc:docMk/>
            <pc:sldMk cId="650644502" sldId="1000"/>
            <ac:picMk id="33" creationId="{D0BB388E-2A0D-28E7-1834-53635DDCA342}"/>
          </ac:picMkLst>
        </pc:picChg>
      </pc:sldChg>
      <pc:sldChg chg="addSp delSp modSp add mod delAnim modAnim modNotesTx">
        <pc:chgData name="Paula Vázquez-Valero" userId="3a0e46d7-2099-40af-a155-aa45b68bfff3" providerId="ADAL" clId="{0FC48244-EF84-4FF8-8D30-8F8797260400}" dt="2022-07-01T11:12:11.004" v="4818"/>
        <pc:sldMkLst>
          <pc:docMk/>
          <pc:sldMk cId="3510133390" sldId="1001"/>
        </pc:sldMkLst>
        <pc:spChg chg="mod">
          <ac:chgData name="Paula Vázquez-Valero" userId="3a0e46d7-2099-40af-a155-aa45b68bfff3" providerId="ADAL" clId="{0FC48244-EF84-4FF8-8D30-8F8797260400}" dt="2022-07-01T10:53:37.957" v="3968" actId="20577"/>
          <ac:spMkLst>
            <pc:docMk/>
            <pc:sldMk cId="3510133390" sldId="1001"/>
            <ac:spMk id="2" creationId="{94C6BAEF-8EAF-4934-944C-3F1767C20A4E}"/>
          </ac:spMkLst>
        </pc:spChg>
        <pc:spChg chg="del">
          <ac:chgData name="Paula Vázquez-Valero" userId="3a0e46d7-2099-40af-a155-aa45b68bfff3" providerId="ADAL" clId="{0FC48244-EF84-4FF8-8D30-8F8797260400}" dt="2022-07-01T10:53:48.825" v="3971" actId="478"/>
          <ac:spMkLst>
            <pc:docMk/>
            <pc:sldMk cId="3510133390" sldId="1001"/>
            <ac:spMk id="51" creationId="{9F6A2EC3-1248-968C-5B02-F5535DBDC9F5}"/>
          </ac:spMkLst>
        </pc:spChg>
        <pc:spChg chg="del">
          <ac:chgData name="Paula Vázquez-Valero" userId="3a0e46d7-2099-40af-a155-aa45b68bfff3" providerId="ADAL" clId="{0FC48244-EF84-4FF8-8D30-8F8797260400}" dt="2022-07-01T10:53:48.825" v="3971" actId="478"/>
          <ac:spMkLst>
            <pc:docMk/>
            <pc:sldMk cId="3510133390" sldId="1001"/>
            <ac:spMk id="52" creationId="{5888B6A3-564D-07C6-B4D4-C5C877F9B1F3}"/>
          </ac:spMkLst>
        </pc:spChg>
        <pc:spChg chg="del">
          <ac:chgData name="Paula Vázquez-Valero" userId="3a0e46d7-2099-40af-a155-aa45b68bfff3" providerId="ADAL" clId="{0FC48244-EF84-4FF8-8D30-8F8797260400}" dt="2022-07-01T10:53:48.825" v="3971" actId="478"/>
          <ac:spMkLst>
            <pc:docMk/>
            <pc:sldMk cId="3510133390" sldId="1001"/>
            <ac:spMk id="53" creationId="{EE0E03CF-CDD0-BA22-409E-76EC905B86B8}"/>
          </ac:spMkLst>
        </pc:spChg>
        <pc:spChg chg="del">
          <ac:chgData name="Paula Vázquez-Valero" userId="3a0e46d7-2099-40af-a155-aa45b68bfff3" providerId="ADAL" clId="{0FC48244-EF84-4FF8-8D30-8F8797260400}" dt="2022-07-01T10:53:48.825" v="3971" actId="478"/>
          <ac:spMkLst>
            <pc:docMk/>
            <pc:sldMk cId="3510133390" sldId="1001"/>
            <ac:spMk id="54" creationId="{1F1943F5-C2C1-E11F-D76B-AC739EFA0487}"/>
          </ac:spMkLst>
        </pc:spChg>
        <pc:spChg chg="del">
          <ac:chgData name="Paula Vázquez-Valero" userId="3a0e46d7-2099-40af-a155-aa45b68bfff3" providerId="ADAL" clId="{0FC48244-EF84-4FF8-8D30-8F8797260400}" dt="2022-07-01T10:53:48.825" v="3971" actId="478"/>
          <ac:spMkLst>
            <pc:docMk/>
            <pc:sldMk cId="3510133390" sldId="1001"/>
            <ac:spMk id="55" creationId="{C5D9E277-8D3D-5E51-9651-8C3039E827CA}"/>
          </ac:spMkLst>
        </pc:spChg>
        <pc:spChg chg="del">
          <ac:chgData name="Paula Vázquez-Valero" userId="3a0e46d7-2099-40af-a155-aa45b68bfff3" providerId="ADAL" clId="{0FC48244-EF84-4FF8-8D30-8F8797260400}" dt="2022-07-01T10:53:48.825" v="3971" actId="478"/>
          <ac:spMkLst>
            <pc:docMk/>
            <pc:sldMk cId="3510133390" sldId="1001"/>
            <ac:spMk id="57" creationId="{8F6FB399-A237-0FBA-2CE3-30B03C3BBD18}"/>
          </ac:spMkLst>
        </pc:spChg>
        <pc:spChg chg="del">
          <ac:chgData name="Paula Vázquez-Valero" userId="3a0e46d7-2099-40af-a155-aa45b68bfff3" providerId="ADAL" clId="{0FC48244-EF84-4FF8-8D30-8F8797260400}" dt="2022-07-01T10:53:48.825" v="3971" actId="478"/>
          <ac:spMkLst>
            <pc:docMk/>
            <pc:sldMk cId="3510133390" sldId="1001"/>
            <ac:spMk id="58" creationId="{BCC39351-9113-9FED-4C3B-F669BDEBDE52}"/>
          </ac:spMkLst>
        </pc:spChg>
        <pc:spChg chg="del">
          <ac:chgData name="Paula Vázquez-Valero" userId="3a0e46d7-2099-40af-a155-aa45b68bfff3" providerId="ADAL" clId="{0FC48244-EF84-4FF8-8D30-8F8797260400}" dt="2022-07-01T10:53:48.825" v="3971" actId="478"/>
          <ac:spMkLst>
            <pc:docMk/>
            <pc:sldMk cId="3510133390" sldId="1001"/>
            <ac:spMk id="59" creationId="{27FCA85F-8E3C-E32C-CC9D-0C4A62EEAB5A}"/>
          </ac:spMkLst>
        </pc:spChg>
        <pc:spChg chg="del">
          <ac:chgData name="Paula Vázquez-Valero" userId="3a0e46d7-2099-40af-a155-aa45b68bfff3" providerId="ADAL" clId="{0FC48244-EF84-4FF8-8D30-8F8797260400}" dt="2022-07-01T10:53:48.825" v="3971" actId="478"/>
          <ac:spMkLst>
            <pc:docMk/>
            <pc:sldMk cId="3510133390" sldId="1001"/>
            <ac:spMk id="60" creationId="{9547A1C6-E89F-F74B-17C5-D78A875B68F1}"/>
          </ac:spMkLst>
        </pc:spChg>
        <pc:spChg chg="del">
          <ac:chgData name="Paula Vázquez-Valero" userId="3a0e46d7-2099-40af-a155-aa45b68bfff3" providerId="ADAL" clId="{0FC48244-EF84-4FF8-8D30-8F8797260400}" dt="2022-07-01T10:53:48.825" v="3971" actId="478"/>
          <ac:spMkLst>
            <pc:docMk/>
            <pc:sldMk cId="3510133390" sldId="1001"/>
            <ac:spMk id="67" creationId="{31FF2E8D-7ADD-99E5-F9D1-C65EEF206B0C}"/>
          </ac:spMkLst>
        </pc:spChg>
        <pc:spChg chg="del">
          <ac:chgData name="Paula Vázquez-Valero" userId="3a0e46d7-2099-40af-a155-aa45b68bfff3" providerId="ADAL" clId="{0FC48244-EF84-4FF8-8D30-8F8797260400}" dt="2022-07-01T10:53:48.825" v="3971" actId="478"/>
          <ac:spMkLst>
            <pc:docMk/>
            <pc:sldMk cId="3510133390" sldId="1001"/>
            <ac:spMk id="69" creationId="{678C7188-8C8A-6537-0456-E995A809A48D}"/>
          </ac:spMkLst>
        </pc:spChg>
        <pc:spChg chg="del">
          <ac:chgData name="Paula Vázquez-Valero" userId="3a0e46d7-2099-40af-a155-aa45b68bfff3" providerId="ADAL" clId="{0FC48244-EF84-4FF8-8D30-8F8797260400}" dt="2022-07-01T10:53:48.825" v="3971" actId="478"/>
          <ac:spMkLst>
            <pc:docMk/>
            <pc:sldMk cId="3510133390" sldId="1001"/>
            <ac:spMk id="71" creationId="{33646862-9F1C-658C-DA6D-7B57B5178856}"/>
          </ac:spMkLst>
        </pc:spChg>
        <pc:spChg chg="del">
          <ac:chgData name="Paula Vázquez-Valero" userId="3a0e46d7-2099-40af-a155-aa45b68bfff3" providerId="ADAL" clId="{0FC48244-EF84-4FF8-8D30-8F8797260400}" dt="2022-07-01T10:53:48.825" v="3971" actId="478"/>
          <ac:spMkLst>
            <pc:docMk/>
            <pc:sldMk cId="3510133390" sldId="1001"/>
            <ac:spMk id="72" creationId="{FCCAEDE3-C275-FA8D-7EBC-B71FBBA6DA2C}"/>
          </ac:spMkLst>
        </pc:spChg>
        <pc:spChg chg="del">
          <ac:chgData name="Paula Vázquez-Valero" userId="3a0e46d7-2099-40af-a155-aa45b68bfff3" providerId="ADAL" clId="{0FC48244-EF84-4FF8-8D30-8F8797260400}" dt="2022-07-01T10:53:48.825" v="3971" actId="478"/>
          <ac:spMkLst>
            <pc:docMk/>
            <pc:sldMk cId="3510133390" sldId="1001"/>
            <ac:spMk id="75" creationId="{E5736A20-8571-5A34-613F-82474F7D94DB}"/>
          </ac:spMkLst>
        </pc:spChg>
        <pc:spChg chg="del">
          <ac:chgData name="Paula Vázquez-Valero" userId="3a0e46d7-2099-40af-a155-aa45b68bfff3" providerId="ADAL" clId="{0FC48244-EF84-4FF8-8D30-8F8797260400}" dt="2022-07-01T10:53:48.825" v="3971" actId="478"/>
          <ac:spMkLst>
            <pc:docMk/>
            <pc:sldMk cId="3510133390" sldId="1001"/>
            <ac:spMk id="81" creationId="{AFC481F0-8825-857C-68CC-439125430835}"/>
          </ac:spMkLst>
        </pc:spChg>
        <pc:spChg chg="del">
          <ac:chgData name="Paula Vázquez-Valero" userId="3a0e46d7-2099-40af-a155-aa45b68bfff3" providerId="ADAL" clId="{0FC48244-EF84-4FF8-8D30-8F8797260400}" dt="2022-07-01T10:53:48.825" v="3971" actId="478"/>
          <ac:spMkLst>
            <pc:docMk/>
            <pc:sldMk cId="3510133390" sldId="1001"/>
            <ac:spMk id="82" creationId="{FAFFE4E3-C2EC-E4F3-09B6-D0D4686418D5}"/>
          </ac:spMkLst>
        </pc:spChg>
        <pc:spChg chg="del">
          <ac:chgData name="Paula Vázquez-Valero" userId="3a0e46d7-2099-40af-a155-aa45b68bfff3" providerId="ADAL" clId="{0FC48244-EF84-4FF8-8D30-8F8797260400}" dt="2022-07-01T10:53:48.825" v="3971" actId="478"/>
          <ac:spMkLst>
            <pc:docMk/>
            <pc:sldMk cId="3510133390" sldId="1001"/>
            <ac:spMk id="83" creationId="{C9F7FC2A-BE5C-308B-8DB0-A8DECBE63690}"/>
          </ac:spMkLst>
        </pc:spChg>
        <pc:spChg chg="del">
          <ac:chgData name="Paula Vázquez-Valero" userId="3a0e46d7-2099-40af-a155-aa45b68bfff3" providerId="ADAL" clId="{0FC48244-EF84-4FF8-8D30-8F8797260400}" dt="2022-07-01T10:53:48.825" v="3971" actId="478"/>
          <ac:spMkLst>
            <pc:docMk/>
            <pc:sldMk cId="3510133390" sldId="1001"/>
            <ac:spMk id="84" creationId="{A0CFBD9B-FFB0-0843-0229-ECAF8B786C1E}"/>
          </ac:spMkLst>
        </pc:spChg>
        <pc:spChg chg="del">
          <ac:chgData name="Paula Vázquez-Valero" userId="3a0e46d7-2099-40af-a155-aa45b68bfff3" providerId="ADAL" clId="{0FC48244-EF84-4FF8-8D30-8F8797260400}" dt="2022-07-01T10:53:48.825" v="3971" actId="478"/>
          <ac:spMkLst>
            <pc:docMk/>
            <pc:sldMk cId="3510133390" sldId="1001"/>
            <ac:spMk id="86" creationId="{DAE89D04-7E04-1FB5-14B6-B8F7BBFDF2A3}"/>
          </ac:spMkLst>
        </pc:spChg>
        <pc:spChg chg="del">
          <ac:chgData name="Paula Vázquez-Valero" userId="3a0e46d7-2099-40af-a155-aa45b68bfff3" providerId="ADAL" clId="{0FC48244-EF84-4FF8-8D30-8F8797260400}" dt="2022-07-01T10:53:48.825" v="3971" actId="478"/>
          <ac:spMkLst>
            <pc:docMk/>
            <pc:sldMk cId="3510133390" sldId="1001"/>
            <ac:spMk id="87" creationId="{830C061D-07D3-9B9A-CCB6-59EBB853EE68}"/>
          </ac:spMkLst>
        </pc:spChg>
        <pc:spChg chg="del">
          <ac:chgData name="Paula Vázquez-Valero" userId="3a0e46d7-2099-40af-a155-aa45b68bfff3" providerId="ADAL" clId="{0FC48244-EF84-4FF8-8D30-8F8797260400}" dt="2022-07-01T10:53:48.825" v="3971" actId="478"/>
          <ac:spMkLst>
            <pc:docMk/>
            <pc:sldMk cId="3510133390" sldId="1001"/>
            <ac:spMk id="88" creationId="{6699239A-5B4C-4033-B578-06DC0ACAA60B}"/>
          </ac:spMkLst>
        </pc:spChg>
        <pc:spChg chg="del">
          <ac:chgData name="Paula Vázquez-Valero" userId="3a0e46d7-2099-40af-a155-aa45b68bfff3" providerId="ADAL" clId="{0FC48244-EF84-4FF8-8D30-8F8797260400}" dt="2022-07-01T10:53:48.825" v="3971" actId="478"/>
          <ac:spMkLst>
            <pc:docMk/>
            <pc:sldMk cId="3510133390" sldId="1001"/>
            <ac:spMk id="90" creationId="{A5700769-CD6C-ACC5-D22A-4E3A9C9FC59A}"/>
          </ac:spMkLst>
        </pc:spChg>
        <pc:spChg chg="del">
          <ac:chgData name="Paula Vázquez-Valero" userId="3a0e46d7-2099-40af-a155-aa45b68bfff3" providerId="ADAL" clId="{0FC48244-EF84-4FF8-8D30-8F8797260400}" dt="2022-07-01T10:53:48.825" v="3971" actId="478"/>
          <ac:spMkLst>
            <pc:docMk/>
            <pc:sldMk cId="3510133390" sldId="1001"/>
            <ac:spMk id="91" creationId="{7CE19E6B-5D8E-20D0-458D-1806263085E6}"/>
          </ac:spMkLst>
        </pc:spChg>
        <pc:spChg chg="del">
          <ac:chgData name="Paula Vázquez-Valero" userId="3a0e46d7-2099-40af-a155-aa45b68bfff3" providerId="ADAL" clId="{0FC48244-EF84-4FF8-8D30-8F8797260400}" dt="2022-07-01T10:53:48.825" v="3971" actId="478"/>
          <ac:spMkLst>
            <pc:docMk/>
            <pc:sldMk cId="3510133390" sldId="1001"/>
            <ac:spMk id="92" creationId="{EE8729C8-F5E8-C430-A2C6-BAA0A0CB3313}"/>
          </ac:spMkLst>
        </pc:spChg>
        <pc:spChg chg="add del mod">
          <ac:chgData name="Paula Vázquez-Valero" userId="3a0e46d7-2099-40af-a155-aa45b68bfff3" providerId="ADAL" clId="{0FC48244-EF84-4FF8-8D30-8F8797260400}" dt="2022-07-01T10:53:44.111" v="3970" actId="478"/>
          <ac:spMkLst>
            <pc:docMk/>
            <pc:sldMk cId="3510133390" sldId="1001"/>
            <ac:spMk id="96" creationId="{1B1BC00D-32ED-8764-0951-237E87CBA531}"/>
          </ac:spMkLst>
        </pc:spChg>
        <pc:spChg chg="del">
          <ac:chgData name="Paula Vázquez-Valero" userId="3a0e46d7-2099-40af-a155-aa45b68bfff3" providerId="ADAL" clId="{0FC48244-EF84-4FF8-8D30-8F8797260400}" dt="2022-07-01T10:53:48.825" v="3971" actId="478"/>
          <ac:spMkLst>
            <pc:docMk/>
            <pc:sldMk cId="3510133390" sldId="1001"/>
            <ac:spMk id="98" creationId="{B6EE6C07-46B3-631C-F2CD-2A80B7D72297}"/>
          </ac:spMkLst>
        </pc:spChg>
        <pc:spChg chg="add del mod">
          <ac:chgData name="Paula Vázquez-Valero" userId="3a0e46d7-2099-40af-a155-aa45b68bfff3" providerId="ADAL" clId="{0FC48244-EF84-4FF8-8D30-8F8797260400}" dt="2022-07-01T10:53:44.111" v="3970" actId="478"/>
          <ac:spMkLst>
            <pc:docMk/>
            <pc:sldMk cId="3510133390" sldId="1001"/>
            <ac:spMk id="105" creationId="{67332E2D-D29A-2582-8610-9AFB6996C9B3}"/>
          </ac:spMkLst>
        </pc:spChg>
        <pc:spChg chg="add del mod">
          <ac:chgData name="Paula Vázquez-Valero" userId="3a0e46d7-2099-40af-a155-aa45b68bfff3" providerId="ADAL" clId="{0FC48244-EF84-4FF8-8D30-8F8797260400}" dt="2022-07-01T10:53:44.111" v="3970" actId="478"/>
          <ac:spMkLst>
            <pc:docMk/>
            <pc:sldMk cId="3510133390" sldId="1001"/>
            <ac:spMk id="106" creationId="{AFD90ABB-0265-DAD1-F523-3A80D6F6BDA3}"/>
          </ac:spMkLst>
        </pc:spChg>
        <pc:spChg chg="add del mod">
          <ac:chgData name="Paula Vázquez-Valero" userId="3a0e46d7-2099-40af-a155-aa45b68bfff3" providerId="ADAL" clId="{0FC48244-EF84-4FF8-8D30-8F8797260400}" dt="2022-07-01T10:53:44.111" v="3970" actId="478"/>
          <ac:spMkLst>
            <pc:docMk/>
            <pc:sldMk cId="3510133390" sldId="1001"/>
            <ac:spMk id="107" creationId="{CCFB5E35-0F5A-3A1A-CAFF-9F2C148FB760}"/>
          </ac:spMkLst>
        </pc:spChg>
        <pc:spChg chg="add del mod">
          <ac:chgData name="Paula Vázquez-Valero" userId="3a0e46d7-2099-40af-a155-aa45b68bfff3" providerId="ADAL" clId="{0FC48244-EF84-4FF8-8D30-8F8797260400}" dt="2022-07-01T10:53:44.111" v="3970" actId="478"/>
          <ac:spMkLst>
            <pc:docMk/>
            <pc:sldMk cId="3510133390" sldId="1001"/>
            <ac:spMk id="108" creationId="{EA613384-BD34-50C3-0C60-21E50F2DF0DE}"/>
          </ac:spMkLst>
        </pc:spChg>
        <pc:spChg chg="add del mod">
          <ac:chgData name="Paula Vázquez-Valero" userId="3a0e46d7-2099-40af-a155-aa45b68bfff3" providerId="ADAL" clId="{0FC48244-EF84-4FF8-8D30-8F8797260400}" dt="2022-07-01T10:53:44.111" v="3970" actId="478"/>
          <ac:spMkLst>
            <pc:docMk/>
            <pc:sldMk cId="3510133390" sldId="1001"/>
            <ac:spMk id="109" creationId="{F9B2651D-2019-5BEC-85F4-F4B682202142}"/>
          </ac:spMkLst>
        </pc:spChg>
        <pc:spChg chg="del">
          <ac:chgData name="Paula Vázquez-Valero" userId="3a0e46d7-2099-40af-a155-aa45b68bfff3" providerId="ADAL" clId="{0FC48244-EF84-4FF8-8D30-8F8797260400}" dt="2022-07-01T10:53:48.825" v="3971" actId="478"/>
          <ac:spMkLst>
            <pc:docMk/>
            <pc:sldMk cId="3510133390" sldId="1001"/>
            <ac:spMk id="110" creationId="{0E2FD0D1-ECAD-CDA6-F738-EDEDB5C94326}"/>
          </ac:spMkLst>
        </pc:spChg>
        <pc:spChg chg="add del mod">
          <ac:chgData name="Paula Vázquez-Valero" userId="3a0e46d7-2099-40af-a155-aa45b68bfff3" providerId="ADAL" clId="{0FC48244-EF84-4FF8-8D30-8F8797260400}" dt="2022-07-01T10:53:44.111" v="3970" actId="478"/>
          <ac:spMkLst>
            <pc:docMk/>
            <pc:sldMk cId="3510133390" sldId="1001"/>
            <ac:spMk id="112" creationId="{6982F83E-4325-852B-F3A4-B2E90CF9A3C1}"/>
          </ac:spMkLst>
        </pc:spChg>
        <pc:spChg chg="add del mod">
          <ac:chgData name="Paula Vázquez-Valero" userId="3a0e46d7-2099-40af-a155-aa45b68bfff3" providerId="ADAL" clId="{0FC48244-EF84-4FF8-8D30-8F8797260400}" dt="2022-07-01T10:53:44.111" v="3970" actId="478"/>
          <ac:spMkLst>
            <pc:docMk/>
            <pc:sldMk cId="3510133390" sldId="1001"/>
            <ac:spMk id="113" creationId="{317C8BA9-658D-F769-8E9A-6661450B7638}"/>
          </ac:spMkLst>
        </pc:spChg>
        <pc:spChg chg="del">
          <ac:chgData name="Paula Vázquez-Valero" userId="3a0e46d7-2099-40af-a155-aa45b68bfff3" providerId="ADAL" clId="{0FC48244-EF84-4FF8-8D30-8F8797260400}" dt="2022-07-01T10:53:48.825" v="3971" actId="478"/>
          <ac:spMkLst>
            <pc:docMk/>
            <pc:sldMk cId="3510133390" sldId="1001"/>
            <ac:spMk id="119" creationId="{1E6217B9-6247-4146-C314-22F1636CA6C0}"/>
          </ac:spMkLst>
        </pc:spChg>
        <pc:spChg chg="add del mod">
          <ac:chgData name="Paula Vázquez-Valero" userId="3a0e46d7-2099-40af-a155-aa45b68bfff3" providerId="ADAL" clId="{0FC48244-EF84-4FF8-8D30-8F8797260400}" dt="2022-07-01T10:53:44.111" v="3970" actId="478"/>
          <ac:spMkLst>
            <pc:docMk/>
            <pc:sldMk cId="3510133390" sldId="1001"/>
            <ac:spMk id="120" creationId="{2817A5CF-B753-C5B0-CB1F-38A63A587990}"/>
          </ac:spMkLst>
        </pc:spChg>
        <pc:spChg chg="del">
          <ac:chgData name="Paula Vázquez-Valero" userId="3a0e46d7-2099-40af-a155-aa45b68bfff3" providerId="ADAL" clId="{0FC48244-EF84-4FF8-8D30-8F8797260400}" dt="2022-07-01T10:53:48.825" v="3971" actId="478"/>
          <ac:spMkLst>
            <pc:docMk/>
            <pc:sldMk cId="3510133390" sldId="1001"/>
            <ac:spMk id="121" creationId="{F7BA47B6-238D-EF19-31A8-7B624AAA8C8E}"/>
          </ac:spMkLst>
        </pc:spChg>
        <pc:spChg chg="del">
          <ac:chgData name="Paula Vázquez-Valero" userId="3a0e46d7-2099-40af-a155-aa45b68bfff3" providerId="ADAL" clId="{0FC48244-EF84-4FF8-8D30-8F8797260400}" dt="2022-07-01T10:53:48.825" v="3971" actId="478"/>
          <ac:spMkLst>
            <pc:docMk/>
            <pc:sldMk cId="3510133390" sldId="1001"/>
            <ac:spMk id="122" creationId="{EC2385BB-20B9-D6D9-79B8-02D3D2A59C76}"/>
          </ac:spMkLst>
        </pc:spChg>
        <pc:spChg chg="add del mod">
          <ac:chgData name="Paula Vázquez-Valero" userId="3a0e46d7-2099-40af-a155-aa45b68bfff3" providerId="ADAL" clId="{0FC48244-EF84-4FF8-8D30-8F8797260400}" dt="2022-07-01T10:53:44.111" v="3970" actId="478"/>
          <ac:spMkLst>
            <pc:docMk/>
            <pc:sldMk cId="3510133390" sldId="1001"/>
            <ac:spMk id="123" creationId="{6D8CDB24-F30B-6CBD-A4E2-6F85DB89DD81}"/>
          </ac:spMkLst>
        </pc:spChg>
        <pc:spChg chg="add del mod">
          <ac:chgData name="Paula Vázquez-Valero" userId="3a0e46d7-2099-40af-a155-aa45b68bfff3" providerId="ADAL" clId="{0FC48244-EF84-4FF8-8D30-8F8797260400}" dt="2022-07-01T10:53:44.111" v="3970" actId="478"/>
          <ac:spMkLst>
            <pc:docMk/>
            <pc:sldMk cId="3510133390" sldId="1001"/>
            <ac:spMk id="124" creationId="{5D23D54C-09D6-BBC7-551E-67B07FC120FE}"/>
          </ac:spMkLst>
        </pc:spChg>
        <pc:spChg chg="add del mod">
          <ac:chgData name="Paula Vázquez-Valero" userId="3a0e46d7-2099-40af-a155-aa45b68bfff3" providerId="ADAL" clId="{0FC48244-EF84-4FF8-8D30-8F8797260400}" dt="2022-07-01T10:53:44.111" v="3970" actId="478"/>
          <ac:spMkLst>
            <pc:docMk/>
            <pc:sldMk cId="3510133390" sldId="1001"/>
            <ac:spMk id="126" creationId="{26F876C2-A24A-950A-E017-2C97005E74D1}"/>
          </ac:spMkLst>
        </pc:spChg>
        <pc:spChg chg="add del mod">
          <ac:chgData name="Paula Vázquez-Valero" userId="3a0e46d7-2099-40af-a155-aa45b68bfff3" providerId="ADAL" clId="{0FC48244-EF84-4FF8-8D30-8F8797260400}" dt="2022-07-01T10:53:44.111" v="3970" actId="478"/>
          <ac:spMkLst>
            <pc:docMk/>
            <pc:sldMk cId="3510133390" sldId="1001"/>
            <ac:spMk id="127" creationId="{7D71C104-CBA0-0FA5-70F1-561EDEEBB8EF}"/>
          </ac:spMkLst>
        </pc:spChg>
        <pc:spChg chg="add del mod">
          <ac:chgData name="Paula Vázquez-Valero" userId="3a0e46d7-2099-40af-a155-aa45b68bfff3" providerId="ADAL" clId="{0FC48244-EF84-4FF8-8D30-8F8797260400}" dt="2022-07-01T10:53:44.111" v="3970" actId="478"/>
          <ac:spMkLst>
            <pc:docMk/>
            <pc:sldMk cId="3510133390" sldId="1001"/>
            <ac:spMk id="128" creationId="{DFE4CA11-984A-4F45-9DB4-5C71E6AC4F4D}"/>
          </ac:spMkLst>
        </pc:spChg>
        <pc:spChg chg="add del mod">
          <ac:chgData name="Paula Vázquez-Valero" userId="3a0e46d7-2099-40af-a155-aa45b68bfff3" providerId="ADAL" clId="{0FC48244-EF84-4FF8-8D30-8F8797260400}" dt="2022-07-01T10:53:44.111" v="3970" actId="478"/>
          <ac:spMkLst>
            <pc:docMk/>
            <pc:sldMk cId="3510133390" sldId="1001"/>
            <ac:spMk id="129" creationId="{82496331-748B-9324-51B0-81251D0F61BA}"/>
          </ac:spMkLst>
        </pc:spChg>
        <pc:spChg chg="add del mod">
          <ac:chgData name="Paula Vázquez-Valero" userId="3a0e46d7-2099-40af-a155-aa45b68bfff3" providerId="ADAL" clId="{0FC48244-EF84-4FF8-8D30-8F8797260400}" dt="2022-07-01T10:53:44.111" v="3970" actId="478"/>
          <ac:spMkLst>
            <pc:docMk/>
            <pc:sldMk cId="3510133390" sldId="1001"/>
            <ac:spMk id="130" creationId="{C8BF72B0-1846-4AC1-44D4-879F0CDB10B5}"/>
          </ac:spMkLst>
        </pc:spChg>
        <pc:spChg chg="add del mod">
          <ac:chgData name="Paula Vázquez-Valero" userId="3a0e46d7-2099-40af-a155-aa45b68bfff3" providerId="ADAL" clId="{0FC48244-EF84-4FF8-8D30-8F8797260400}" dt="2022-07-01T10:53:44.111" v="3970" actId="478"/>
          <ac:spMkLst>
            <pc:docMk/>
            <pc:sldMk cId="3510133390" sldId="1001"/>
            <ac:spMk id="131" creationId="{A9A8D98B-834C-441B-B9F9-5E906ED66E20}"/>
          </ac:spMkLst>
        </pc:spChg>
        <pc:spChg chg="add del mod">
          <ac:chgData name="Paula Vázquez-Valero" userId="3a0e46d7-2099-40af-a155-aa45b68bfff3" providerId="ADAL" clId="{0FC48244-EF84-4FF8-8D30-8F8797260400}" dt="2022-07-01T10:53:44.111" v="3970" actId="478"/>
          <ac:spMkLst>
            <pc:docMk/>
            <pc:sldMk cId="3510133390" sldId="1001"/>
            <ac:spMk id="132" creationId="{686C16EC-8CA8-4A88-4628-CA29056E7E83}"/>
          </ac:spMkLst>
        </pc:spChg>
        <pc:spChg chg="add del mod">
          <ac:chgData name="Paula Vázquez-Valero" userId="3a0e46d7-2099-40af-a155-aa45b68bfff3" providerId="ADAL" clId="{0FC48244-EF84-4FF8-8D30-8F8797260400}" dt="2022-07-01T10:53:44.111" v="3970" actId="478"/>
          <ac:spMkLst>
            <pc:docMk/>
            <pc:sldMk cId="3510133390" sldId="1001"/>
            <ac:spMk id="133" creationId="{48159472-8286-AEB7-F6AB-9C61FBE688FA}"/>
          </ac:spMkLst>
        </pc:spChg>
        <pc:spChg chg="add del mod">
          <ac:chgData name="Paula Vázquez-Valero" userId="3a0e46d7-2099-40af-a155-aa45b68bfff3" providerId="ADAL" clId="{0FC48244-EF84-4FF8-8D30-8F8797260400}" dt="2022-07-01T10:53:44.111" v="3970" actId="478"/>
          <ac:spMkLst>
            <pc:docMk/>
            <pc:sldMk cId="3510133390" sldId="1001"/>
            <ac:spMk id="134" creationId="{2A3F21E2-7A47-CF69-EFB4-32700B03F42F}"/>
          </ac:spMkLst>
        </pc:spChg>
        <pc:spChg chg="add del mod">
          <ac:chgData name="Paula Vázquez-Valero" userId="3a0e46d7-2099-40af-a155-aa45b68bfff3" providerId="ADAL" clId="{0FC48244-EF84-4FF8-8D30-8F8797260400}" dt="2022-07-01T10:53:44.111" v="3970" actId="478"/>
          <ac:spMkLst>
            <pc:docMk/>
            <pc:sldMk cId="3510133390" sldId="1001"/>
            <ac:spMk id="135" creationId="{76D74AD0-5C51-C6EF-862C-531B8F428539}"/>
          </ac:spMkLst>
        </pc:spChg>
        <pc:spChg chg="add del mod">
          <ac:chgData name="Paula Vázquez-Valero" userId="3a0e46d7-2099-40af-a155-aa45b68bfff3" providerId="ADAL" clId="{0FC48244-EF84-4FF8-8D30-8F8797260400}" dt="2022-07-01T10:53:44.111" v="3970" actId="478"/>
          <ac:spMkLst>
            <pc:docMk/>
            <pc:sldMk cId="3510133390" sldId="1001"/>
            <ac:spMk id="136" creationId="{0EA32DF0-2FC0-10FC-930F-55FE51441BEE}"/>
          </ac:spMkLst>
        </pc:spChg>
        <pc:spChg chg="add del mod">
          <ac:chgData name="Paula Vázquez-Valero" userId="3a0e46d7-2099-40af-a155-aa45b68bfff3" providerId="ADAL" clId="{0FC48244-EF84-4FF8-8D30-8F8797260400}" dt="2022-07-01T10:53:44.111" v="3970" actId="478"/>
          <ac:spMkLst>
            <pc:docMk/>
            <pc:sldMk cId="3510133390" sldId="1001"/>
            <ac:spMk id="137" creationId="{6FECBE21-5A4B-9980-BD9F-C1C6B8E757A7}"/>
          </ac:spMkLst>
        </pc:spChg>
        <pc:spChg chg="add del mod">
          <ac:chgData name="Paula Vázquez-Valero" userId="3a0e46d7-2099-40af-a155-aa45b68bfff3" providerId="ADAL" clId="{0FC48244-EF84-4FF8-8D30-8F8797260400}" dt="2022-07-01T10:53:44.111" v="3970" actId="478"/>
          <ac:spMkLst>
            <pc:docMk/>
            <pc:sldMk cId="3510133390" sldId="1001"/>
            <ac:spMk id="138" creationId="{F3656B39-0A66-372D-39AA-B589221EDFE6}"/>
          </ac:spMkLst>
        </pc:spChg>
        <pc:spChg chg="add del mod">
          <ac:chgData name="Paula Vázquez-Valero" userId="3a0e46d7-2099-40af-a155-aa45b68bfff3" providerId="ADAL" clId="{0FC48244-EF84-4FF8-8D30-8F8797260400}" dt="2022-07-01T10:53:44.111" v="3970" actId="478"/>
          <ac:spMkLst>
            <pc:docMk/>
            <pc:sldMk cId="3510133390" sldId="1001"/>
            <ac:spMk id="139" creationId="{D9E9BD33-F02D-0119-1060-D17A750B4658}"/>
          </ac:spMkLst>
        </pc:spChg>
        <pc:spChg chg="add del mod">
          <ac:chgData name="Paula Vázquez-Valero" userId="3a0e46d7-2099-40af-a155-aa45b68bfff3" providerId="ADAL" clId="{0FC48244-EF84-4FF8-8D30-8F8797260400}" dt="2022-07-01T10:53:44.111" v="3970" actId="478"/>
          <ac:spMkLst>
            <pc:docMk/>
            <pc:sldMk cId="3510133390" sldId="1001"/>
            <ac:spMk id="145" creationId="{F984E84A-FADA-6AFE-DEAC-32A9FC6E73A5}"/>
          </ac:spMkLst>
        </pc:spChg>
        <pc:spChg chg="add del mod">
          <ac:chgData name="Paula Vázquez-Valero" userId="3a0e46d7-2099-40af-a155-aa45b68bfff3" providerId="ADAL" clId="{0FC48244-EF84-4FF8-8D30-8F8797260400}" dt="2022-07-01T10:53:44.111" v="3970" actId="478"/>
          <ac:spMkLst>
            <pc:docMk/>
            <pc:sldMk cId="3510133390" sldId="1001"/>
            <ac:spMk id="146" creationId="{6A20BE5B-8D08-5B49-1017-79403D50987D}"/>
          </ac:spMkLst>
        </pc:spChg>
        <pc:spChg chg="add del mod">
          <ac:chgData name="Paula Vázquez-Valero" userId="3a0e46d7-2099-40af-a155-aa45b68bfff3" providerId="ADAL" clId="{0FC48244-EF84-4FF8-8D30-8F8797260400}" dt="2022-07-01T10:53:44.111" v="3970" actId="478"/>
          <ac:spMkLst>
            <pc:docMk/>
            <pc:sldMk cId="3510133390" sldId="1001"/>
            <ac:spMk id="147" creationId="{D68641C5-B0A9-8FCC-F9A5-A1A90FD9426F}"/>
          </ac:spMkLst>
        </pc:spChg>
        <pc:spChg chg="add del mod">
          <ac:chgData name="Paula Vázquez-Valero" userId="3a0e46d7-2099-40af-a155-aa45b68bfff3" providerId="ADAL" clId="{0FC48244-EF84-4FF8-8D30-8F8797260400}" dt="2022-07-01T10:53:44.111" v="3970" actId="478"/>
          <ac:spMkLst>
            <pc:docMk/>
            <pc:sldMk cId="3510133390" sldId="1001"/>
            <ac:spMk id="148" creationId="{AF52095A-F145-11F1-C153-4EAECB95FEBF}"/>
          </ac:spMkLst>
        </pc:spChg>
        <pc:spChg chg="add mod">
          <ac:chgData name="Paula Vázquez-Valero" userId="3a0e46d7-2099-40af-a155-aa45b68bfff3" providerId="ADAL" clId="{0FC48244-EF84-4FF8-8D30-8F8797260400}" dt="2022-07-01T10:53:58.101" v="3973"/>
          <ac:spMkLst>
            <pc:docMk/>
            <pc:sldMk cId="3510133390" sldId="1001"/>
            <ac:spMk id="149" creationId="{69CDF988-B5B4-81A0-AFD5-509EA697F4A2}"/>
          </ac:spMkLst>
        </pc:spChg>
        <pc:spChg chg="add mod">
          <ac:chgData name="Paula Vázquez-Valero" userId="3a0e46d7-2099-40af-a155-aa45b68bfff3" providerId="ADAL" clId="{0FC48244-EF84-4FF8-8D30-8F8797260400}" dt="2022-07-01T10:53:58.101" v="3973"/>
          <ac:spMkLst>
            <pc:docMk/>
            <pc:sldMk cId="3510133390" sldId="1001"/>
            <ac:spMk id="150" creationId="{5AFE4981-E2C5-63DE-7961-CF84ADDEC16F}"/>
          </ac:spMkLst>
        </pc:spChg>
        <pc:spChg chg="add mod">
          <ac:chgData name="Paula Vázquez-Valero" userId="3a0e46d7-2099-40af-a155-aa45b68bfff3" providerId="ADAL" clId="{0FC48244-EF84-4FF8-8D30-8F8797260400}" dt="2022-07-01T10:53:58.101" v="3973"/>
          <ac:spMkLst>
            <pc:docMk/>
            <pc:sldMk cId="3510133390" sldId="1001"/>
            <ac:spMk id="151" creationId="{6795078B-4FEA-975D-0E4F-48C5DC853930}"/>
          </ac:spMkLst>
        </pc:spChg>
        <pc:spChg chg="add mod">
          <ac:chgData name="Paula Vázquez-Valero" userId="3a0e46d7-2099-40af-a155-aa45b68bfff3" providerId="ADAL" clId="{0FC48244-EF84-4FF8-8D30-8F8797260400}" dt="2022-07-01T10:53:58.101" v="3973"/>
          <ac:spMkLst>
            <pc:docMk/>
            <pc:sldMk cId="3510133390" sldId="1001"/>
            <ac:spMk id="152" creationId="{8C976CD9-9731-3F04-E945-A289479E1FC6}"/>
          </ac:spMkLst>
        </pc:spChg>
        <pc:spChg chg="add mod">
          <ac:chgData name="Paula Vázquez-Valero" userId="3a0e46d7-2099-40af-a155-aa45b68bfff3" providerId="ADAL" clId="{0FC48244-EF84-4FF8-8D30-8F8797260400}" dt="2022-07-01T10:53:58.101" v="3973"/>
          <ac:spMkLst>
            <pc:docMk/>
            <pc:sldMk cId="3510133390" sldId="1001"/>
            <ac:spMk id="153" creationId="{E87BDDD2-2FE5-A4D0-C970-36963C17CFFF}"/>
          </ac:spMkLst>
        </pc:spChg>
        <pc:spChg chg="add mod">
          <ac:chgData name="Paula Vázquez-Valero" userId="3a0e46d7-2099-40af-a155-aa45b68bfff3" providerId="ADAL" clId="{0FC48244-EF84-4FF8-8D30-8F8797260400}" dt="2022-07-01T10:53:58.101" v="3973"/>
          <ac:spMkLst>
            <pc:docMk/>
            <pc:sldMk cId="3510133390" sldId="1001"/>
            <ac:spMk id="156" creationId="{CE0E2001-88D3-8932-16BE-1AC8844ED5B3}"/>
          </ac:spMkLst>
        </pc:spChg>
        <pc:spChg chg="add mod">
          <ac:chgData name="Paula Vázquez-Valero" userId="3a0e46d7-2099-40af-a155-aa45b68bfff3" providerId="ADAL" clId="{0FC48244-EF84-4FF8-8D30-8F8797260400}" dt="2022-07-01T11:05:34.786" v="4709" actId="14100"/>
          <ac:spMkLst>
            <pc:docMk/>
            <pc:sldMk cId="3510133390" sldId="1001"/>
            <ac:spMk id="157" creationId="{3B2C0053-76D5-E3AD-A731-BED0E01B8C45}"/>
          </ac:spMkLst>
        </pc:spChg>
        <pc:spChg chg="add mod">
          <ac:chgData name="Paula Vázquez-Valero" userId="3a0e46d7-2099-40af-a155-aa45b68bfff3" providerId="ADAL" clId="{0FC48244-EF84-4FF8-8D30-8F8797260400}" dt="2022-07-01T10:53:58.101" v="3973"/>
          <ac:spMkLst>
            <pc:docMk/>
            <pc:sldMk cId="3510133390" sldId="1001"/>
            <ac:spMk id="158" creationId="{EEBA6626-1DEA-D964-0B8C-71015DDD23AA}"/>
          </ac:spMkLst>
        </pc:spChg>
        <pc:spChg chg="add mod">
          <ac:chgData name="Paula Vázquez-Valero" userId="3a0e46d7-2099-40af-a155-aa45b68bfff3" providerId="ADAL" clId="{0FC48244-EF84-4FF8-8D30-8F8797260400}" dt="2022-07-01T10:54:34.023" v="4005" actId="20577"/>
          <ac:spMkLst>
            <pc:docMk/>
            <pc:sldMk cId="3510133390" sldId="1001"/>
            <ac:spMk id="159" creationId="{B843CAC4-704E-FD24-1B32-1E08E1174BAA}"/>
          </ac:spMkLst>
        </pc:spChg>
        <pc:spChg chg="add mod">
          <ac:chgData name="Paula Vázquez-Valero" userId="3a0e46d7-2099-40af-a155-aa45b68bfff3" providerId="ADAL" clId="{0FC48244-EF84-4FF8-8D30-8F8797260400}" dt="2022-07-01T10:54:54.253" v="4024" actId="20577"/>
          <ac:spMkLst>
            <pc:docMk/>
            <pc:sldMk cId="3510133390" sldId="1001"/>
            <ac:spMk id="160" creationId="{FCF7279A-8D4B-0955-3453-181164E78D31}"/>
          </ac:spMkLst>
        </pc:spChg>
        <pc:spChg chg="add mod">
          <ac:chgData name="Paula Vázquez-Valero" userId="3a0e46d7-2099-40af-a155-aa45b68bfff3" providerId="ADAL" clId="{0FC48244-EF84-4FF8-8D30-8F8797260400}" dt="2022-07-01T10:53:58.101" v="3973"/>
          <ac:spMkLst>
            <pc:docMk/>
            <pc:sldMk cId="3510133390" sldId="1001"/>
            <ac:spMk id="161" creationId="{D944F203-CB3D-ACDF-D7C8-553D77A9EEF1}"/>
          </ac:spMkLst>
        </pc:spChg>
        <pc:spChg chg="add mod">
          <ac:chgData name="Paula Vázquez-Valero" userId="3a0e46d7-2099-40af-a155-aa45b68bfff3" providerId="ADAL" clId="{0FC48244-EF84-4FF8-8D30-8F8797260400}" dt="2022-07-01T10:55:29.419" v="4047" actId="20577"/>
          <ac:spMkLst>
            <pc:docMk/>
            <pc:sldMk cId="3510133390" sldId="1001"/>
            <ac:spMk id="162" creationId="{C9F98BFC-FF80-1ED5-8416-564106F8D679}"/>
          </ac:spMkLst>
        </pc:spChg>
        <pc:spChg chg="add mod">
          <ac:chgData name="Paula Vázquez-Valero" userId="3a0e46d7-2099-40af-a155-aa45b68bfff3" providerId="ADAL" clId="{0FC48244-EF84-4FF8-8D30-8F8797260400}" dt="2022-07-01T10:54:28.275" v="4000" actId="20577"/>
          <ac:spMkLst>
            <pc:docMk/>
            <pc:sldMk cId="3510133390" sldId="1001"/>
            <ac:spMk id="163" creationId="{2AE1F83E-6949-F437-A830-5FB90CD667AB}"/>
          </ac:spMkLst>
        </pc:spChg>
        <pc:spChg chg="add mod">
          <ac:chgData name="Paula Vázquez-Valero" userId="3a0e46d7-2099-40af-a155-aa45b68bfff3" providerId="ADAL" clId="{0FC48244-EF84-4FF8-8D30-8F8797260400}" dt="2022-07-01T10:55:39.679" v="4054" actId="20577"/>
          <ac:spMkLst>
            <pc:docMk/>
            <pc:sldMk cId="3510133390" sldId="1001"/>
            <ac:spMk id="164" creationId="{F8E66D1F-01F2-B50D-B742-C79651A7B62F}"/>
          </ac:spMkLst>
        </pc:spChg>
        <pc:spChg chg="add mod">
          <ac:chgData name="Paula Vázquez-Valero" userId="3a0e46d7-2099-40af-a155-aa45b68bfff3" providerId="ADAL" clId="{0FC48244-EF84-4FF8-8D30-8F8797260400}" dt="2022-07-01T10:54:20.478" v="3989" actId="20577"/>
          <ac:spMkLst>
            <pc:docMk/>
            <pc:sldMk cId="3510133390" sldId="1001"/>
            <ac:spMk id="165" creationId="{AFDA4E57-CBC5-BF1B-90F0-4269FC910AF4}"/>
          </ac:spMkLst>
        </pc:spChg>
        <pc:spChg chg="add mod">
          <ac:chgData name="Paula Vázquez-Valero" userId="3a0e46d7-2099-40af-a155-aa45b68bfff3" providerId="ADAL" clId="{0FC48244-EF84-4FF8-8D30-8F8797260400}" dt="2022-07-01T10:54:24.430" v="3994" actId="20577"/>
          <ac:spMkLst>
            <pc:docMk/>
            <pc:sldMk cId="3510133390" sldId="1001"/>
            <ac:spMk id="166" creationId="{375B5026-3873-4093-E41A-4CE47209F02D}"/>
          </ac:spMkLst>
        </pc:spChg>
        <pc:spChg chg="add mod">
          <ac:chgData name="Paula Vázquez-Valero" userId="3a0e46d7-2099-40af-a155-aa45b68bfff3" providerId="ADAL" clId="{0FC48244-EF84-4FF8-8D30-8F8797260400}" dt="2022-07-01T10:54:43.069" v="4019" actId="20577"/>
          <ac:spMkLst>
            <pc:docMk/>
            <pc:sldMk cId="3510133390" sldId="1001"/>
            <ac:spMk id="167" creationId="{34A9AC2E-B25A-8B18-F567-253C94EE57CB}"/>
          </ac:spMkLst>
        </pc:spChg>
        <pc:spChg chg="add mod">
          <ac:chgData name="Paula Vázquez-Valero" userId="3a0e46d7-2099-40af-a155-aa45b68bfff3" providerId="ADAL" clId="{0FC48244-EF84-4FF8-8D30-8F8797260400}" dt="2022-07-01T10:54:16.297" v="3982" actId="20577"/>
          <ac:spMkLst>
            <pc:docMk/>
            <pc:sldMk cId="3510133390" sldId="1001"/>
            <ac:spMk id="168" creationId="{45600EEB-20FB-1723-635F-66794E55CD11}"/>
          </ac:spMkLst>
        </pc:spChg>
        <pc:spChg chg="add mod">
          <ac:chgData name="Paula Vázquez-Valero" userId="3a0e46d7-2099-40af-a155-aa45b68bfff3" providerId="ADAL" clId="{0FC48244-EF84-4FF8-8D30-8F8797260400}" dt="2022-07-01T10:56:12.414" v="4066" actId="20577"/>
          <ac:spMkLst>
            <pc:docMk/>
            <pc:sldMk cId="3510133390" sldId="1001"/>
            <ac:spMk id="169" creationId="{A32AC69D-5B1D-4C81-CF21-F77DB2EBB5A3}"/>
          </ac:spMkLst>
        </pc:spChg>
        <pc:spChg chg="add mod">
          <ac:chgData name="Paula Vázquez-Valero" userId="3a0e46d7-2099-40af-a155-aa45b68bfff3" providerId="ADAL" clId="{0FC48244-EF84-4FF8-8D30-8F8797260400}" dt="2022-07-01T10:55:17.678" v="4037" actId="20577"/>
          <ac:spMkLst>
            <pc:docMk/>
            <pc:sldMk cId="3510133390" sldId="1001"/>
            <ac:spMk id="170" creationId="{994798C7-D89A-85F8-8C4D-5D9BA1BD55F6}"/>
          </ac:spMkLst>
        </pc:spChg>
        <pc:spChg chg="add mod">
          <ac:chgData name="Paula Vázquez-Valero" userId="3a0e46d7-2099-40af-a155-aa45b68bfff3" providerId="ADAL" clId="{0FC48244-EF84-4FF8-8D30-8F8797260400}" dt="2022-07-01T10:55:23.919" v="4040" actId="14100"/>
          <ac:spMkLst>
            <pc:docMk/>
            <pc:sldMk cId="3510133390" sldId="1001"/>
            <ac:spMk id="171" creationId="{706A08D9-2E0C-9C70-BC31-009CE0183256}"/>
          </ac:spMkLst>
        </pc:spChg>
        <pc:spChg chg="add mod">
          <ac:chgData name="Paula Vázquez-Valero" userId="3a0e46d7-2099-40af-a155-aa45b68bfff3" providerId="ADAL" clId="{0FC48244-EF84-4FF8-8D30-8F8797260400}" dt="2022-07-01T10:56:18.930" v="4075" actId="20577"/>
          <ac:spMkLst>
            <pc:docMk/>
            <pc:sldMk cId="3510133390" sldId="1001"/>
            <ac:spMk id="172" creationId="{AF9AA015-A5A8-D797-152C-8EA4A12C3BD0}"/>
          </ac:spMkLst>
        </pc:spChg>
        <pc:spChg chg="add mod">
          <ac:chgData name="Paula Vázquez-Valero" userId="3a0e46d7-2099-40af-a155-aa45b68bfff3" providerId="ADAL" clId="{0FC48244-EF84-4FF8-8D30-8F8797260400}" dt="2022-07-01T10:56:31.919" v="4081" actId="20577"/>
          <ac:spMkLst>
            <pc:docMk/>
            <pc:sldMk cId="3510133390" sldId="1001"/>
            <ac:spMk id="173" creationId="{69D9DF3C-96E2-CFF0-3FF7-A0EE6959205E}"/>
          </ac:spMkLst>
        </pc:spChg>
        <pc:spChg chg="mod">
          <ac:chgData name="Paula Vázquez-Valero" userId="3a0e46d7-2099-40af-a155-aa45b68bfff3" providerId="ADAL" clId="{0FC48244-EF84-4FF8-8D30-8F8797260400}" dt="2022-07-01T10:53:58.101" v="3973"/>
          <ac:spMkLst>
            <pc:docMk/>
            <pc:sldMk cId="3510133390" sldId="1001"/>
            <ac:spMk id="175" creationId="{FD968D9B-8518-9125-9503-5889D50EFE1C}"/>
          </ac:spMkLst>
        </pc:spChg>
        <pc:spChg chg="mod">
          <ac:chgData name="Paula Vázquez-Valero" userId="3a0e46d7-2099-40af-a155-aa45b68bfff3" providerId="ADAL" clId="{0FC48244-EF84-4FF8-8D30-8F8797260400}" dt="2022-07-01T10:53:58.101" v="3973"/>
          <ac:spMkLst>
            <pc:docMk/>
            <pc:sldMk cId="3510133390" sldId="1001"/>
            <ac:spMk id="178" creationId="{A8E97898-A378-395F-6830-55ED0388AE62}"/>
          </ac:spMkLst>
        </pc:spChg>
        <pc:spChg chg="mod">
          <ac:chgData name="Paula Vázquez-Valero" userId="3a0e46d7-2099-40af-a155-aa45b68bfff3" providerId="ADAL" clId="{0FC48244-EF84-4FF8-8D30-8F8797260400}" dt="2022-07-01T10:53:58.101" v="3973"/>
          <ac:spMkLst>
            <pc:docMk/>
            <pc:sldMk cId="3510133390" sldId="1001"/>
            <ac:spMk id="181" creationId="{C0CA2810-B84E-4FB4-10AE-4A250E5F8E8A}"/>
          </ac:spMkLst>
        </pc:spChg>
        <pc:spChg chg="mod">
          <ac:chgData name="Paula Vázquez-Valero" userId="3a0e46d7-2099-40af-a155-aa45b68bfff3" providerId="ADAL" clId="{0FC48244-EF84-4FF8-8D30-8F8797260400}" dt="2022-07-01T10:53:58.101" v="3973"/>
          <ac:spMkLst>
            <pc:docMk/>
            <pc:sldMk cId="3510133390" sldId="1001"/>
            <ac:spMk id="184" creationId="{28251EBB-A51C-2BC9-0A32-ECFA739425B6}"/>
          </ac:spMkLst>
        </pc:spChg>
        <pc:spChg chg="mod">
          <ac:chgData name="Paula Vázquez-Valero" userId="3a0e46d7-2099-40af-a155-aa45b68bfff3" providerId="ADAL" clId="{0FC48244-EF84-4FF8-8D30-8F8797260400}" dt="2022-07-01T10:53:58.101" v="3973"/>
          <ac:spMkLst>
            <pc:docMk/>
            <pc:sldMk cId="3510133390" sldId="1001"/>
            <ac:spMk id="187" creationId="{BA6F36DB-256D-A412-C469-736779007EDF}"/>
          </ac:spMkLst>
        </pc:spChg>
        <pc:spChg chg="mod">
          <ac:chgData name="Paula Vázquez-Valero" userId="3a0e46d7-2099-40af-a155-aa45b68bfff3" providerId="ADAL" clId="{0FC48244-EF84-4FF8-8D30-8F8797260400}" dt="2022-07-01T10:53:58.101" v="3973"/>
          <ac:spMkLst>
            <pc:docMk/>
            <pc:sldMk cId="3510133390" sldId="1001"/>
            <ac:spMk id="190" creationId="{2098F409-CD53-E376-DB73-7F1EFF253737}"/>
          </ac:spMkLst>
        </pc:spChg>
        <pc:spChg chg="mod">
          <ac:chgData name="Paula Vázquez-Valero" userId="3a0e46d7-2099-40af-a155-aa45b68bfff3" providerId="ADAL" clId="{0FC48244-EF84-4FF8-8D30-8F8797260400}" dt="2022-07-01T10:53:58.101" v="3973"/>
          <ac:spMkLst>
            <pc:docMk/>
            <pc:sldMk cId="3510133390" sldId="1001"/>
            <ac:spMk id="193" creationId="{9930FCE1-5910-FC6D-3044-AFEA5AFBE782}"/>
          </ac:spMkLst>
        </pc:spChg>
        <pc:spChg chg="mod">
          <ac:chgData name="Paula Vázquez-Valero" userId="3a0e46d7-2099-40af-a155-aa45b68bfff3" providerId="ADAL" clId="{0FC48244-EF84-4FF8-8D30-8F8797260400}" dt="2022-07-01T10:53:58.101" v="3973"/>
          <ac:spMkLst>
            <pc:docMk/>
            <pc:sldMk cId="3510133390" sldId="1001"/>
            <ac:spMk id="196" creationId="{62605553-33B1-D192-EB99-3E05170E3FD9}"/>
          </ac:spMkLst>
        </pc:spChg>
        <pc:spChg chg="mod">
          <ac:chgData name="Paula Vázquez-Valero" userId="3a0e46d7-2099-40af-a155-aa45b68bfff3" providerId="ADAL" clId="{0FC48244-EF84-4FF8-8D30-8F8797260400}" dt="2022-07-01T10:53:58.101" v="3973"/>
          <ac:spMkLst>
            <pc:docMk/>
            <pc:sldMk cId="3510133390" sldId="1001"/>
            <ac:spMk id="199" creationId="{45E4AB59-6254-16A9-746B-F9B2B0ABE390}"/>
          </ac:spMkLst>
        </pc:spChg>
        <pc:spChg chg="mod">
          <ac:chgData name="Paula Vázquez-Valero" userId="3a0e46d7-2099-40af-a155-aa45b68bfff3" providerId="ADAL" clId="{0FC48244-EF84-4FF8-8D30-8F8797260400}" dt="2022-07-01T10:53:58.101" v="3973"/>
          <ac:spMkLst>
            <pc:docMk/>
            <pc:sldMk cId="3510133390" sldId="1001"/>
            <ac:spMk id="202" creationId="{DEF32BBA-5829-58F9-BFA4-F110A7996782}"/>
          </ac:spMkLst>
        </pc:spChg>
        <pc:spChg chg="mod">
          <ac:chgData name="Paula Vázquez-Valero" userId="3a0e46d7-2099-40af-a155-aa45b68bfff3" providerId="ADAL" clId="{0FC48244-EF84-4FF8-8D30-8F8797260400}" dt="2022-07-01T10:53:58.101" v="3973"/>
          <ac:spMkLst>
            <pc:docMk/>
            <pc:sldMk cId="3510133390" sldId="1001"/>
            <ac:spMk id="205" creationId="{1A5A8BF4-D85D-3B5B-81AF-964163D646F6}"/>
          </ac:spMkLst>
        </pc:spChg>
        <pc:spChg chg="mod">
          <ac:chgData name="Paula Vázquez-Valero" userId="3a0e46d7-2099-40af-a155-aa45b68bfff3" providerId="ADAL" clId="{0FC48244-EF84-4FF8-8D30-8F8797260400}" dt="2022-07-01T10:53:58.101" v="3973"/>
          <ac:spMkLst>
            <pc:docMk/>
            <pc:sldMk cId="3510133390" sldId="1001"/>
            <ac:spMk id="208" creationId="{B1CF4050-3D57-120E-318F-B0B58D9E8857}"/>
          </ac:spMkLst>
        </pc:spChg>
        <pc:spChg chg="mod">
          <ac:chgData name="Paula Vázquez-Valero" userId="3a0e46d7-2099-40af-a155-aa45b68bfff3" providerId="ADAL" clId="{0FC48244-EF84-4FF8-8D30-8F8797260400}" dt="2022-07-01T10:53:58.101" v="3973"/>
          <ac:spMkLst>
            <pc:docMk/>
            <pc:sldMk cId="3510133390" sldId="1001"/>
            <ac:spMk id="211" creationId="{A3A59BD9-22A3-FAC2-7D5E-C25F0448B1B1}"/>
          </ac:spMkLst>
        </pc:spChg>
        <pc:spChg chg="mod">
          <ac:chgData name="Paula Vázquez-Valero" userId="3a0e46d7-2099-40af-a155-aa45b68bfff3" providerId="ADAL" clId="{0FC48244-EF84-4FF8-8D30-8F8797260400}" dt="2022-07-01T10:53:58.101" v="3973"/>
          <ac:spMkLst>
            <pc:docMk/>
            <pc:sldMk cId="3510133390" sldId="1001"/>
            <ac:spMk id="214" creationId="{BF3642D3-8604-2689-BB8A-11C89DC67048}"/>
          </ac:spMkLst>
        </pc:spChg>
        <pc:spChg chg="mod">
          <ac:chgData name="Paula Vázquez-Valero" userId="3a0e46d7-2099-40af-a155-aa45b68bfff3" providerId="ADAL" clId="{0FC48244-EF84-4FF8-8D30-8F8797260400}" dt="2022-07-01T10:53:58.101" v="3973"/>
          <ac:spMkLst>
            <pc:docMk/>
            <pc:sldMk cId="3510133390" sldId="1001"/>
            <ac:spMk id="217" creationId="{F2492C72-17D8-44B3-7E62-16DC6D851C7A}"/>
          </ac:spMkLst>
        </pc:spChg>
        <pc:spChg chg="mod">
          <ac:chgData name="Paula Vázquez-Valero" userId="3a0e46d7-2099-40af-a155-aa45b68bfff3" providerId="ADAL" clId="{0FC48244-EF84-4FF8-8D30-8F8797260400}" dt="2022-07-01T10:53:58.101" v="3973"/>
          <ac:spMkLst>
            <pc:docMk/>
            <pc:sldMk cId="3510133390" sldId="1001"/>
            <ac:spMk id="220" creationId="{6A9BF513-B25D-9C99-991B-0C436252AB72}"/>
          </ac:spMkLst>
        </pc:spChg>
        <pc:spChg chg="mod">
          <ac:chgData name="Paula Vázquez-Valero" userId="3a0e46d7-2099-40af-a155-aa45b68bfff3" providerId="ADAL" clId="{0FC48244-EF84-4FF8-8D30-8F8797260400}" dt="2022-07-01T10:53:58.101" v="3973"/>
          <ac:spMkLst>
            <pc:docMk/>
            <pc:sldMk cId="3510133390" sldId="1001"/>
            <ac:spMk id="223" creationId="{17D4CED2-D64E-7AA5-01C1-53AF0C848F88}"/>
          </ac:spMkLst>
        </pc:spChg>
        <pc:spChg chg="mod">
          <ac:chgData name="Paula Vázquez-Valero" userId="3a0e46d7-2099-40af-a155-aa45b68bfff3" providerId="ADAL" clId="{0FC48244-EF84-4FF8-8D30-8F8797260400}" dt="2022-07-01T10:53:58.101" v="3973"/>
          <ac:spMkLst>
            <pc:docMk/>
            <pc:sldMk cId="3510133390" sldId="1001"/>
            <ac:spMk id="226" creationId="{3D1FE5E8-8EDB-0BF8-B0E9-A044AA2DBE0C}"/>
          </ac:spMkLst>
        </pc:spChg>
        <pc:spChg chg="mod">
          <ac:chgData name="Paula Vázquez-Valero" userId="3a0e46d7-2099-40af-a155-aa45b68bfff3" providerId="ADAL" clId="{0FC48244-EF84-4FF8-8D30-8F8797260400}" dt="2022-07-01T10:53:58.101" v="3973"/>
          <ac:spMkLst>
            <pc:docMk/>
            <pc:sldMk cId="3510133390" sldId="1001"/>
            <ac:spMk id="229" creationId="{C6AE6CA1-F80A-24F8-440D-9B7598E5E96E}"/>
          </ac:spMkLst>
        </pc:spChg>
        <pc:spChg chg="mod">
          <ac:chgData name="Paula Vázquez-Valero" userId="3a0e46d7-2099-40af-a155-aa45b68bfff3" providerId="ADAL" clId="{0FC48244-EF84-4FF8-8D30-8F8797260400}" dt="2022-07-01T10:53:58.101" v="3973"/>
          <ac:spMkLst>
            <pc:docMk/>
            <pc:sldMk cId="3510133390" sldId="1001"/>
            <ac:spMk id="232" creationId="{F2EAE496-D975-B739-A3E9-09D9D41CE020}"/>
          </ac:spMkLst>
        </pc:spChg>
        <pc:spChg chg="mod">
          <ac:chgData name="Paula Vázquez-Valero" userId="3a0e46d7-2099-40af-a155-aa45b68bfff3" providerId="ADAL" clId="{0FC48244-EF84-4FF8-8D30-8F8797260400}" dt="2022-07-01T10:53:58.101" v="3973"/>
          <ac:spMkLst>
            <pc:docMk/>
            <pc:sldMk cId="3510133390" sldId="1001"/>
            <ac:spMk id="235" creationId="{2439967C-8767-C3AE-3A6B-A2141B2918D7}"/>
          </ac:spMkLst>
        </pc:spChg>
        <pc:spChg chg="mod">
          <ac:chgData name="Paula Vázquez-Valero" userId="3a0e46d7-2099-40af-a155-aa45b68bfff3" providerId="ADAL" clId="{0FC48244-EF84-4FF8-8D30-8F8797260400}" dt="2022-07-01T10:53:58.101" v="3973"/>
          <ac:spMkLst>
            <pc:docMk/>
            <pc:sldMk cId="3510133390" sldId="1001"/>
            <ac:spMk id="238" creationId="{8119BA32-F091-7447-EAE4-BA7F3D611F92}"/>
          </ac:spMkLst>
        </pc:spChg>
        <pc:spChg chg="mod">
          <ac:chgData name="Paula Vázquez-Valero" userId="3a0e46d7-2099-40af-a155-aa45b68bfff3" providerId="ADAL" clId="{0FC48244-EF84-4FF8-8D30-8F8797260400}" dt="2022-07-01T10:53:58.101" v="3973"/>
          <ac:spMkLst>
            <pc:docMk/>
            <pc:sldMk cId="3510133390" sldId="1001"/>
            <ac:spMk id="241" creationId="{EA71625F-859A-BEE9-EC26-0412C45E85D2}"/>
          </ac:spMkLst>
        </pc:spChg>
        <pc:spChg chg="mod">
          <ac:chgData name="Paula Vázquez-Valero" userId="3a0e46d7-2099-40af-a155-aa45b68bfff3" providerId="ADAL" clId="{0FC48244-EF84-4FF8-8D30-8F8797260400}" dt="2022-07-01T10:53:58.101" v="3973"/>
          <ac:spMkLst>
            <pc:docMk/>
            <pc:sldMk cId="3510133390" sldId="1001"/>
            <ac:spMk id="244" creationId="{F8B2A996-6813-57B0-DDD0-BC82F6EEBA64}"/>
          </ac:spMkLst>
        </pc:spChg>
        <pc:spChg chg="mod">
          <ac:chgData name="Paula Vázquez-Valero" userId="3a0e46d7-2099-40af-a155-aa45b68bfff3" providerId="ADAL" clId="{0FC48244-EF84-4FF8-8D30-8F8797260400}" dt="2022-07-01T10:53:58.101" v="3973"/>
          <ac:spMkLst>
            <pc:docMk/>
            <pc:sldMk cId="3510133390" sldId="1001"/>
            <ac:spMk id="247" creationId="{377AA683-40F0-2DB6-E74E-5A12817E54B5}"/>
          </ac:spMkLst>
        </pc:spChg>
        <pc:spChg chg="mod">
          <ac:chgData name="Paula Vázquez-Valero" userId="3a0e46d7-2099-40af-a155-aa45b68bfff3" providerId="ADAL" clId="{0FC48244-EF84-4FF8-8D30-8F8797260400}" dt="2022-07-01T10:53:58.101" v="3973"/>
          <ac:spMkLst>
            <pc:docMk/>
            <pc:sldMk cId="3510133390" sldId="1001"/>
            <ac:spMk id="250" creationId="{DD3BA47F-7B1B-8BFD-5B4C-C144E637312D}"/>
          </ac:spMkLst>
        </pc:spChg>
        <pc:spChg chg="mod">
          <ac:chgData name="Paula Vázquez-Valero" userId="3a0e46d7-2099-40af-a155-aa45b68bfff3" providerId="ADAL" clId="{0FC48244-EF84-4FF8-8D30-8F8797260400}" dt="2022-07-01T10:53:58.101" v="3973"/>
          <ac:spMkLst>
            <pc:docMk/>
            <pc:sldMk cId="3510133390" sldId="1001"/>
            <ac:spMk id="253" creationId="{1A161368-6B93-51C0-FC63-0B2E2454DFBD}"/>
          </ac:spMkLst>
        </pc:spChg>
        <pc:spChg chg="mod">
          <ac:chgData name="Paula Vázquez-Valero" userId="3a0e46d7-2099-40af-a155-aa45b68bfff3" providerId="ADAL" clId="{0FC48244-EF84-4FF8-8D30-8F8797260400}" dt="2022-07-01T10:53:58.101" v="3973"/>
          <ac:spMkLst>
            <pc:docMk/>
            <pc:sldMk cId="3510133390" sldId="1001"/>
            <ac:spMk id="256" creationId="{C2BF7741-7884-0565-6BA3-225648D8A7C3}"/>
          </ac:spMkLst>
        </pc:spChg>
        <pc:spChg chg="mod">
          <ac:chgData name="Paula Vázquez-Valero" userId="3a0e46d7-2099-40af-a155-aa45b68bfff3" providerId="ADAL" clId="{0FC48244-EF84-4FF8-8D30-8F8797260400}" dt="2022-07-01T10:53:58.101" v="3973"/>
          <ac:spMkLst>
            <pc:docMk/>
            <pc:sldMk cId="3510133390" sldId="1001"/>
            <ac:spMk id="259" creationId="{87B656FE-D375-E31D-18C3-971B137FDC4E}"/>
          </ac:spMkLst>
        </pc:spChg>
        <pc:spChg chg="mod">
          <ac:chgData name="Paula Vázquez-Valero" userId="3a0e46d7-2099-40af-a155-aa45b68bfff3" providerId="ADAL" clId="{0FC48244-EF84-4FF8-8D30-8F8797260400}" dt="2022-07-01T10:53:58.101" v="3973"/>
          <ac:spMkLst>
            <pc:docMk/>
            <pc:sldMk cId="3510133390" sldId="1001"/>
            <ac:spMk id="262" creationId="{6A5D8784-5EF0-DFB8-6AD0-C43E27D95255}"/>
          </ac:spMkLst>
        </pc:spChg>
        <pc:spChg chg="mod">
          <ac:chgData name="Paula Vázquez-Valero" userId="3a0e46d7-2099-40af-a155-aa45b68bfff3" providerId="ADAL" clId="{0FC48244-EF84-4FF8-8D30-8F8797260400}" dt="2022-07-01T10:53:58.101" v="3973"/>
          <ac:spMkLst>
            <pc:docMk/>
            <pc:sldMk cId="3510133390" sldId="1001"/>
            <ac:spMk id="265" creationId="{159D760F-731E-F9B5-9EAE-B9DFAD833409}"/>
          </ac:spMkLst>
        </pc:spChg>
        <pc:spChg chg="mod">
          <ac:chgData name="Paula Vázquez-Valero" userId="3a0e46d7-2099-40af-a155-aa45b68bfff3" providerId="ADAL" clId="{0FC48244-EF84-4FF8-8D30-8F8797260400}" dt="2022-07-01T10:53:58.101" v="3973"/>
          <ac:spMkLst>
            <pc:docMk/>
            <pc:sldMk cId="3510133390" sldId="1001"/>
            <ac:spMk id="268" creationId="{8ADE498A-FB7D-7156-5DA9-1967A99DF87D}"/>
          </ac:spMkLst>
        </pc:spChg>
        <pc:spChg chg="mod">
          <ac:chgData name="Paula Vázquez-Valero" userId="3a0e46d7-2099-40af-a155-aa45b68bfff3" providerId="ADAL" clId="{0FC48244-EF84-4FF8-8D30-8F8797260400}" dt="2022-07-01T10:53:58.101" v="3973"/>
          <ac:spMkLst>
            <pc:docMk/>
            <pc:sldMk cId="3510133390" sldId="1001"/>
            <ac:spMk id="271" creationId="{293882A7-9FA5-9240-5B80-3B330AE592DC}"/>
          </ac:spMkLst>
        </pc:spChg>
        <pc:spChg chg="mod">
          <ac:chgData name="Paula Vázquez-Valero" userId="3a0e46d7-2099-40af-a155-aa45b68bfff3" providerId="ADAL" clId="{0FC48244-EF84-4FF8-8D30-8F8797260400}" dt="2022-07-01T10:53:58.101" v="3973"/>
          <ac:spMkLst>
            <pc:docMk/>
            <pc:sldMk cId="3510133390" sldId="1001"/>
            <ac:spMk id="274" creationId="{09362672-20A4-2D8E-6F7A-402859CCEA3F}"/>
          </ac:spMkLst>
        </pc:spChg>
        <pc:spChg chg="mod">
          <ac:chgData name="Paula Vázquez-Valero" userId="3a0e46d7-2099-40af-a155-aa45b68bfff3" providerId="ADAL" clId="{0FC48244-EF84-4FF8-8D30-8F8797260400}" dt="2022-07-01T10:53:58.101" v="3973"/>
          <ac:spMkLst>
            <pc:docMk/>
            <pc:sldMk cId="3510133390" sldId="1001"/>
            <ac:spMk id="277" creationId="{5925220B-3E2E-4C58-16AF-E51A99FB5837}"/>
          </ac:spMkLst>
        </pc:spChg>
        <pc:spChg chg="mod">
          <ac:chgData name="Paula Vázquez-Valero" userId="3a0e46d7-2099-40af-a155-aa45b68bfff3" providerId="ADAL" clId="{0FC48244-EF84-4FF8-8D30-8F8797260400}" dt="2022-07-01T10:53:58.101" v="3973"/>
          <ac:spMkLst>
            <pc:docMk/>
            <pc:sldMk cId="3510133390" sldId="1001"/>
            <ac:spMk id="280" creationId="{B7EF75F7-1AE2-1544-9B9D-B3D5E2479AE1}"/>
          </ac:spMkLst>
        </pc:spChg>
        <pc:spChg chg="mod">
          <ac:chgData name="Paula Vázquez-Valero" userId="3a0e46d7-2099-40af-a155-aa45b68bfff3" providerId="ADAL" clId="{0FC48244-EF84-4FF8-8D30-8F8797260400}" dt="2022-07-01T10:53:58.101" v="3973"/>
          <ac:spMkLst>
            <pc:docMk/>
            <pc:sldMk cId="3510133390" sldId="1001"/>
            <ac:spMk id="283" creationId="{9B9D1090-9DC8-89CC-E7C2-3D11C74928F4}"/>
          </ac:spMkLst>
        </pc:spChg>
        <pc:spChg chg="mod">
          <ac:chgData name="Paula Vázquez-Valero" userId="3a0e46d7-2099-40af-a155-aa45b68bfff3" providerId="ADAL" clId="{0FC48244-EF84-4FF8-8D30-8F8797260400}" dt="2022-07-01T10:53:58.101" v="3973"/>
          <ac:spMkLst>
            <pc:docMk/>
            <pc:sldMk cId="3510133390" sldId="1001"/>
            <ac:spMk id="286" creationId="{3C84535D-920C-99A7-9E42-B09D0A860160}"/>
          </ac:spMkLst>
        </pc:spChg>
        <pc:spChg chg="mod">
          <ac:chgData name="Paula Vázquez-Valero" userId="3a0e46d7-2099-40af-a155-aa45b68bfff3" providerId="ADAL" clId="{0FC48244-EF84-4FF8-8D30-8F8797260400}" dt="2022-07-01T10:53:58.101" v="3973"/>
          <ac:spMkLst>
            <pc:docMk/>
            <pc:sldMk cId="3510133390" sldId="1001"/>
            <ac:spMk id="289" creationId="{61C6E1A6-ACF9-5B35-6F24-C8842BFB2E2C}"/>
          </ac:spMkLst>
        </pc:spChg>
        <pc:spChg chg="mod">
          <ac:chgData name="Paula Vázquez-Valero" userId="3a0e46d7-2099-40af-a155-aa45b68bfff3" providerId="ADAL" clId="{0FC48244-EF84-4FF8-8D30-8F8797260400}" dt="2022-07-01T10:53:58.101" v="3973"/>
          <ac:spMkLst>
            <pc:docMk/>
            <pc:sldMk cId="3510133390" sldId="1001"/>
            <ac:spMk id="292" creationId="{76925925-D45F-0F2C-B927-4E44900EB16F}"/>
          </ac:spMkLst>
        </pc:spChg>
        <pc:spChg chg="mod">
          <ac:chgData name="Paula Vázquez-Valero" userId="3a0e46d7-2099-40af-a155-aa45b68bfff3" providerId="ADAL" clId="{0FC48244-EF84-4FF8-8D30-8F8797260400}" dt="2022-07-01T10:53:58.101" v="3973"/>
          <ac:spMkLst>
            <pc:docMk/>
            <pc:sldMk cId="3510133390" sldId="1001"/>
            <ac:spMk id="295" creationId="{6E671D5B-734A-3EAB-5974-2EE321F9970C}"/>
          </ac:spMkLst>
        </pc:spChg>
        <pc:spChg chg="mod">
          <ac:chgData name="Paula Vázquez-Valero" userId="3a0e46d7-2099-40af-a155-aa45b68bfff3" providerId="ADAL" clId="{0FC48244-EF84-4FF8-8D30-8F8797260400}" dt="2022-07-01T10:53:58.101" v="3973"/>
          <ac:spMkLst>
            <pc:docMk/>
            <pc:sldMk cId="3510133390" sldId="1001"/>
            <ac:spMk id="298" creationId="{BA54EF86-D92B-00CF-B8D6-8AC15C700629}"/>
          </ac:spMkLst>
        </pc:spChg>
        <pc:spChg chg="mod">
          <ac:chgData name="Paula Vázquez-Valero" userId="3a0e46d7-2099-40af-a155-aa45b68bfff3" providerId="ADAL" clId="{0FC48244-EF84-4FF8-8D30-8F8797260400}" dt="2022-07-01T10:53:58.101" v="3973"/>
          <ac:spMkLst>
            <pc:docMk/>
            <pc:sldMk cId="3510133390" sldId="1001"/>
            <ac:spMk id="301" creationId="{B9CD02C1-E5BA-E9B4-1A3A-833411DB75BC}"/>
          </ac:spMkLst>
        </pc:spChg>
        <pc:spChg chg="mod">
          <ac:chgData name="Paula Vázquez-Valero" userId="3a0e46d7-2099-40af-a155-aa45b68bfff3" providerId="ADAL" clId="{0FC48244-EF84-4FF8-8D30-8F8797260400}" dt="2022-07-01T10:53:58.101" v="3973"/>
          <ac:spMkLst>
            <pc:docMk/>
            <pc:sldMk cId="3510133390" sldId="1001"/>
            <ac:spMk id="304" creationId="{C5A712E2-B308-8498-5E19-BDCAE2DA9EAC}"/>
          </ac:spMkLst>
        </pc:spChg>
        <pc:spChg chg="mod">
          <ac:chgData name="Paula Vázquez-Valero" userId="3a0e46d7-2099-40af-a155-aa45b68bfff3" providerId="ADAL" clId="{0FC48244-EF84-4FF8-8D30-8F8797260400}" dt="2022-07-01T10:53:58.101" v="3973"/>
          <ac:spMkLst>
            <pc:docMk/>
            <pc:sldMk cId="3510133390" sldId="1001"/>
            <ac:spMk id="307" creationId="{FF30A61D-B37B-297F-E69B-B65861AD8C6F}"/>
          </ac:spMkLst>
        </pc:spChg>
        <pc:spChg chg="add del">
          <ac:chgData name="Paula Vázquez-Valero" userId="3a0e46d7-2099-40af-a155-aa45b68bfff3" providerId="ADAL" clId="{0FC48244-EF84-4FF8-8D30-8F8797260400}" dt="2022-07-01T11:10:50.433" v="4754" actId="22"/>
          <ac:spMkLst>
            <pc:docMk/>
            <pc:sldMk cId="3510133390" sldId="1001"/>
            <ac:spMk id="309" creationId="{BFC95DEB-4D29-E25B-6326-5C89E6C4E768}"/>
          </ac:spMkLst>
        </pc:spChg>
        <pc:spChg chg="add mod">
          <ac:chgData name="Paula Vázquez-Valero" userId="3a0e46d7-2099-40af-a155-aa45b68bfff3" providerId="ADAL" clId="{0FC48244-EF84-4FF8-8D30-8F8797260400}" dt="2022-07-01T11:12:11.004" v="4818"/>
          <ac:spMkLst>
            <pc:docMk/>
            <pc:sldMk cId="3510133390" sldId="1001"/>
            <ac:spMk id="310" creationId="{5832349D-1C73-A8AC-CD6A-0D8A239C545A}"/>
          </ac:spMkLst>
        </pc:spChg>
        <pc:spChg chg="mod">
          <ac:chgData name="Paula Vázquez-Valero" userId="3a0e46d7-2099-40af-a155-aa45b68bfff3" providerId="ADAL" clId="{0FC48244-EF84-4FF8-8D30-8F8797260400}" dt="2022-07-01T11:05:07.876" v="4685"/>
          <ac:spMkLst>
            <pc:docMk/>
            <pc:sldMk cId="3510133390" sldId="1001"/>
            <ac:spMk id="310" creationId="{7D69D2D3-B8F7-E833-3354-F19958F06036}"/>
          </ac:spMkLst>
        </pc:spChg>
        <pc:spChg chg="mod">
          <ac:chgData name="Paula Vázquez-Valero" userId="3a0e46d7-2099-40af-a155-aa45b68bfff3" providerId="ADAL" clId="{0FC48244-EF84-4FF8-8D30-8F8797260400}" dt="2022-07-01T11:05:07.876" v="4685"/>
          <ac:spMkLst>
            <pc:docMk/>
            <pc:sldMk cId="3510133390" sldId="1001"/>
            <ac:spMk id="311" creationId="{3B2CB48B-6C7E-D7CF-DE4C-332CE51B89BC}"/>
          </ac:spMkLst>
        </pc:spChg>
        <pc:spChg chg="mod">
          <ac:chgData name="Paula Vázquez-Valero" userId="3a0e46d7-2099-40af-a155-aa45b68bfff3" providerId="ADAL" clId="{0FC48244-EF84-4FF8-8D30-8F8797260400}" dt="2022-07-01T11:05:37.369" v="4711"/>
          <ac:spMkLst>
            <pc:docMk/>
            <pc:sldMk cId="3510133390" sldId="1001"/>
            <ac:spMk id="314" creationId="{4D818963-A12A-9BD4-EE5B-ABFC2838DD6B}"/>
          </ac:spMkLst>
        </pc:spChg>
        <pc:spChg chg="mod">
          <ac:chgData name="Paula Vázquez-Valero" userId="3a0e46d7-2099-40af-a155-aa45b68bfff3" providerId="ADAL" clId="{0FC48244-EF84-4FF8-8D30-8F8797260400}" dt="2022-07-01T11:05:51.629" v="4732" actId="20577"/>
          <ac:spMkLst>
            <pc:docMk/>
            <pc:sldMk cId="3510133390" sldId="1001"/>
            <ac:spMk id="315" creationId="{31896B0C-0CA3-A6C2-A1A6-5DD447D10B84}"/>
          </ac:spMkLst>
        </pc:spChg>
        <pc:grpChg chg="add mod">
          <ac:chgData name="Paula Vázquez-Valero" userId="3a0e46d7-2099-40af-a155-aa45b68bfff3" providerId="ADAL" clId="{0FC48244-EF84-4FF8-8D30-8F8797260400}" dt="2022-07-01T10:53:58.101" v="3973"/>
          <ac:grpSpMkLst>
            <pc:docMk/>
            <pc:sldMk cId="3510133390" sldId="1001"/>
            <ac:grpSpMk id="174" creationId="{CF2CDD62-0A32-62CD-4087-750C8D07AC54}"/>
          </ac:grpSpMkLst>
        </pc:grpChg>
        <pc:grpChg chg="add mod">
          <ac:chgData name="Paula Vázquez-Valero" userId="3a0e46d7-2099-40af-a155-aa45b68bfff3" providerId="ADAL" clId="{0FC48244-EF84-4FF8-8D30-8F8797260400}" dt="2022-07-01T10:53:58.101" v="3973"/>
          <ac:grpSpMkLst>
            <pc:docMk/>
            <pc:sldMk cId="3510133390" sldId="1001"/>
            <ac:grpSpMk id="177" creationId="{08430AA4-4E0D-4996-46AC-DABE779FA385}"/>
          </ac:grpSpMkLst>
        </pc:grpChg>
        <pc:grpChg chg="add mod">
          <ac:chgData name="Paula Vázquez-Valero" userId="3a0e46d7-2099-40af-a155-aa45b68bfff3" providerId="ADAL" clId="{0FC48244-EF84-4FF8-8D30-8F8797260400}" dt="2022-07-01T10:53:58.101" v="3973"/>
          <ac:grpSpMkLst>
            <pc:docMk/>
            <pc:sldMk cId="3510133390" sldId="1001"/>
            <ac:grpSpMk id="180" creationId="{284A9464-C8BB-A1F4-A264-8F91506D547C}"/>
          </ac:grpSpMkLst>
        </pc:grpChg>
        <pc:grpChg chg="add mod">
          <ac:chgData name="Paula Vázquez-Valero" userId="3a0e46d7-2099-40af-a155-aa45b68bfff3" providerId="ADAL" clId="{0FC48244-EF84-4FF8-8D30-8F8797260400}" dt="2022-07-01T10:53:58.101" v="3973"/>
          <ac:grpSpMkLst>
            <pc:docMk/>
            <pc:sldMk cId="3510133390" sldId="1001"/>
            <ac:grpSpMk id="183" creationId="{C92C27D5-C241-FD2A-0818-3CCCD865250C}"/>
          </ac:grpSpMkLst>
        </pc:grpChg>
        <pc:grpChg chg="add mod">
          <ac:chgData name="Paula Vázquez-Valero" userId="3a0e46d7-2099-40af-a155-aa45b68bfff3" providerId="ADAL" clId="{0FC48244-EF84-4FF8-8D30-8F8797260400}" dt="2022-07-01T10:53:58.101" v="3973"/>
          <ac:grpSpMkLst>
            <pc:docMk/>
            <pc:sldMk cId="3510133390" sldId="1001"/>
            <ac:grpSpMk id="186" creationId="{940ED29E-3D54-CAEB-2000-59A4568CAFAD}"/>
          </ac:grpSpMkLst>
        </pc:grpChg>
        <pc:grpChg chg="add mod">
          <ac:chgData name="Paula Vázquez-Valero" userId="3a0e46d7-2099-40af-a155-aa45b68bfff3" providerId="ADAL" clId="{0FC48244-EF84-4FF8-8D30-8F8797260400}" dt="2022-07-01T10:53:58.101" v="3973"/>
          <ac:grpSpMkLst>
            <pc:docMk/>
            <pc:sldMk cId="3510133390" sldId="1001"/>
            <ac:grpSpMk id="189" creationId="{8EB5B6F5-31AF-1D6A-808B-EA4878BF3343}"/>
          </ac:grpSpMkLst>
        </pc:grpChg>
        <pc:grpChg chg="add mod">
          <ac:chgData name="Paula Vázquez-Valero" userId="3a0e46d7-2099-40af-a155-aa45b68bfff3" providerId="ADAL" clId="{0FC48244-EF84-4FF8-8D30-8F8797260400}" dt="2022-07-01T10:53:58.101" v="3973"/>
          <ac:grpSpMkLst>
            <pc:docMk/>
            <pc:sldMk cId="3510133390" sldId="1001"/>
            <ac:grpSpMk id="192" creationId="{9E271FE4-7273-37E3-BDAF-AF6405BDF8ED}"/>
          </ac:grpSpMkLst>
        </pc:grpChg>
        <pc:grpChg chg="add mod">
          <ac:chgData name="Paula Vázquez-Valero" userId="3a0e46d7-2099-40af-a155-aa45b68bfff3" providerId="ADAL" clId="{0FC48244-EF84-4FF8-8D30-8F8797260400}" dt="2022-07-01T10:53:58.101" v="3973"/>
          <ac:grpSpMkLst>
            <pc:docMk/>
            <pc:sldMk cId="3510133390" sldId="1001"/>
            <ac:grpSpMk id="195" creationId="{4B72CCB0-208A-746F-4AD7-B936CBE62D9C}"/>
          </ac:grpSpMkLst>
        </pc:grpChg>
        <pc:grpChg chg="add mod">
          <ac:chgData name="Paula Vázquez-Valero" userId="3a0e46d7-2099-40af-a155-aa45b68bfff3" providerId="ADAL" clId="{0FC48244-EF84-4FF8-8D30-8F8797260400}" dt="2022-07-01T10:53:58.101" v="3973"/>
          <ac:grpSpMkLst>
            <pc:docMk/>
            <pc:sldMk cId="3510133390" sldId="1001"/>
            <ac:grpSpMk id="198" creationId="{A652BBE4-BF94-FC9D-238D-1A552D4A50A6}"/>
          </ac:grpSpMkLst>
        </pc:grpChg>
        <pc:grpChg chg="add mod">
          <ac:chgData name="Paula Vázquez-Valero" userId="3a0e46d7-2099-40af-a155-aa45b68bfff3" providerId="ADAL" clId="{0FC48244-EF84-4FF8-8D30-8F8797260400}" dt="2022-07-01T10:53:58.101" v="3973"/>
          <ac:grpSpMkLst>
            <pc:docMk/>
            <pc:sldMk cId="3510133390" sldId="1001"/>
            <ac:grpSpMk id="201" creationId="{201FD332-2745-1BBC-2A15-35A26F0A22C4}"/>
          </ac:grpSpMkLst>
        </pc:grpChg>
        <pc:grpChg chg="add mod">
          <ac:chgData name="Paula Vázquez-Valero" userId="3a0e46d7-2099-40af-a155-aa45b68bfff3" providerId="ADAL" clId="{0FC48244-EF84-4FF8-8D30-8F8797260400}" dt="2022-07-01T10:53:58.101" v="3973"/>
          <ac:grpSpMkLst>
            <pc:docMk/>
            <pc:sldMk cId="3510133390" sldId="1001"/>
            <ac:grpSpMk id="204" creationId="{64733B84-4B4E-7D72-A879-DB8F4A775811}"/>
          </ac:grpSpMkLst>
        </pc:grpChg>
        <pc:grpChg chg="add mod">
          <ac:chgData name="Paula Vázquez-Valero" userId="3a0e46d7-2099-40af-a155-aa45b68bfff3" providerId="ADAL" clId="{0FC48244-EF84-4FF8-8D30-8F8797260400}" dt="2022-07-01T10:53:58.101" v="3973"/>
          <ac:grpSpMkLst>
            <pc:docMk/>
            <pc:sldMk cId="3510133390" sldId="1001"/>
            <ac:grpSpMk id="207" creationId="{29F7EB1D-30B6-C701-DE06-79AE766DE846}"/>
          </ac:grpSpMkLst>
        </pc:grpChg>
        <pc:grpChg chg="add mod">
          <ac:chgData name="Paula Vázquez-Valero" userId="3a0e46d7-2099-40af-a155-aa45b68bfff3" providerId="ADAL" clId="{0FC48244-EF84-4FF8-8D30-8F8797260400}" dt="2022-07-01T10:53:58.101" v="3973"/>
          <ac:grpSpMkLst>
            <pc:docMk/>
            <pc:sldMk cId="3510133390" sldId="1001"/>
            <ac:grpSpMk id="210" creationId="{E3603FC5-3FE3-36EA-C2D9-93E2D592AC2A}"/>
          </ac:grpSpMkLst>
        </pc:grpChg>
        <pc:grpChg chg="add mod">
          <ac:chgData name="Paula Vázquez-Valero" userId="3a0e46d7-2099-40af-a155-aa45b68bfff3" providerId="ADAL" clId="{0FC48244-EF84-4FF8-8D30-8F8797260400}" dt="2022-07-01T10:53:58.101" v="3973"/>
          <ac:grpSpMkLst>
            <pc:docMk/>
            <pc:sldMk cId="3510133390" sldId="1001"/>
            <ac:grpSpMk id="213" creationId="{16E17743-AAF8-AC18-4850-ABD049000F85}"/>
          </ac:grpSpMkLst>
        </pc:grpChg>
        <pc:grpChg chg="add mod">
          <ac:chgData name="Paula Vázquez-Valero" userId="3a0e46d7-2099-40af-a155-aa45b68bfff3" providerId="ADAL" clId="{0FC48244-EF84-4FF8-8D30-8F8797260400}" dt="2022-07-01T10:53:58.101" v="3973"/>
          <ac:grpSpMkLst>
            <pc:docMk/>
            <pc:sldMk cId="3510133390" sldId="1001"/>
            <ac:grpSpMk id="216" creationId="{31C58E9F-A87F-9EF5-20A8-D7AB6AA33A4F}"/>
          </ac:grpSpMkLst>
        </pc:grpChg>
        <pc:grpChg chg="add mod">
          <ac:chgData name="Paula Vázquez-Valero" userId="3a0e46d7-2099-40af-a155-aa45b68bfff3" providerId="ADAL" clId="{0FC48244-EF84-4FF8-8D30-8F8797260400}" dt="2022-07-01T10:53:58.101" v="3973"/>
          <ac:grpSpMkLst>
            <pc:docMk/>
            <pc:sldMk cId="3510133390" sldId="1001"/>
            <ac:grpSpMk id="219" creationId="{39A2599E-D047-3742-12D0-75EEE7D1D788}"/>
          </ac:grpSpMkLst>
        </pc:grpChg>
        <pc:grpChg chg="add mod">
          <ac:chgData name="Paula Vázquez-Valero" userId="3a0e46d7-2099-40af-a155-aa45b68bfff3" providerId="ADAL" clId="{0FC48244-EF84-4FF8-8D30-8F8797260400}" dt="2022-07-01T10:53:58.101" v="3973"/>
          <ac:grpSpMkLst>
            <pc:docMk/>
            <pc:sldMk cId="3510133390" sldId="1001"/>
            <ac:grpSpMk id="222" creationId="{3603A3D7-FEC9-E9C3-E636-583B7585A31D}"/>
          </ac:grpSpMkLst>
        </pc:grpChg>
        <pc:grpChg chg="add mod">
          <ac:chgData name="Paula Vázquez-Valero" userId="3a0e46d7-2099-40af-a155-aa45b68bfff3" providerId="ADAL" clId="{0FC48244-EF84-4FF8-8D30-8F8797260400}" dt="2022-07-01T10:53:58.101" v="3973"/>
          <ac:grpSpMkLst>
            <pc:docMk/>
            <pc:sldMk cId="3510133390" sldId="1001"/>
            <ac:grpSpMk id="225" creationId="{73E4B0A3-79F1-6626-E24E-88E2EF50E57D}"/>
          </ac:grpSpMkLst>
        </pc:grpChg>
        <pc:grpChg chg="add mod">
          <ac:chgData name="Paula Vázquez-Valero" userId="3a0e46d7-2099-40af-a155-aa45b68bfff3" providerId="ADAL" clId="{0FC48244-EF84-4FF8-8D30-8F8797260400}" dt="2022-07-01T10:53:58.101" v="3973"/>
          <ac:grpSpMkLst>
            <pc:docMk/>
            <pc:sldMk cId="3510133390" sldId="1001"/>
            <ac:grpSpMk id="228" creationId="{9DED7665-B618-79A8-7122-835AA6CE4190}"/>
          </ac:grpSpMkLst>
        </pc:grpChg>
        <pc:grpChg chg="add mod">
          <ac:chgData name="Paula Vázquez-Valero" userId="3a0e46d7-2099-40af-a155-aa45b68bfff3" providerId="ADAL" clId="{0FC48244-EF84-4FF8-8D30-8F8797260400}" dt="2022-07-01T10:53:58.101" v="3973"/>
          <ac:grpSpMkLst>
            <pc:docMk/>
            <pc:sldMk cId="3510133390" sldId="1001"/>
            <ac:grpSpMk id="231" creationId="{3D6F147C-D841-C6D0-E101-73F74F9C5CE9}"/>
          </ac:grpSpMkLst>
        </pc:grpChg>
        <pc:grpChg chg="add mod">
          <ac:chgData name="Paula Vázquez-Valero" userId="3a0e46d7-2099-40af-a155-aa45b68bfff3" providerId="ADAL" clId="{0FC48244-EF84-4FF8-8D30-8F8797260400}" dt="2022-07-01T10:53:58.101" v="3973"/>
          <ac:grpSpMkLst>
            <pc:docMk/>
            <pc:sldMk cId="3510133390" sldId="1001"/>
            <ac:grpSpMk id="234" creationId="{F25F6B58-AB03-7A65-5E4C-20D47D3E4746}"/>
          </ac:grpSpMkLst>
        </pc:grpChg>
        <pc:grpChg chg="add mod">
          <ac:chgData name="Paula Vázquez-Valero" userId="3a0e46d7-2099-40af-a155-aa45b68bfff3" providerId="ADAL" clId="{0FC48244-EF84-4FF8-8D30-8F8797260400}" dt="2022-07-01T10:53:58.101" v="3973"/>
          <ac:grpSpMkLst>
            <pc:docMk/>
            <pc:sldMk cId="3510133390" sldId="1001"/>
            <ac:grpSpMk id="237" creationId="{25EC1395-4474-E8DC-8FFB-6F1647889E71}"/>
          </ac:grpSpMkLst>
        </pc:grpChg>
        <pc:grpChg chg="add mod">
          <ac:chgData name="Paula Vázquez-Valero" userId="3a0e46d7-2099-40af-a155-aa45b68bfff3" providerId="ADAL" clId="{0FC48244-EF84-4FF8-8D30-8F8797260400}" dt="2022-07-01T10:53:58.101" v="3973"/>
          <ac:grpSpMkLst>
            <pc:docMk/>
            <pc:sldMk cId="3510133390" sldId="1001"/>
            <ac:grpSpMk id="240" creationId="{9367DBD7-2C75-D31D-8A92-62D17D0E74F8}"/>
          </ac:grpSpMkLst>
        </pc:grpChg>
        <pc:grpChg chg="add mod">
          <ac:chgData name="Paula Vázquez-Valero" userId="3a0e46d7-2099-40af-a155-aa45b68bfff3" providerId="ADAL" clId="{0FC48244-EF84-4FF8-8D30-8F8797260400}" dt="2022-07-01T10:53:58.101" v="3973"/>
          <ac:grpSpMkLst>
            <pc:docMk/>
            <pc:sldMk cId="3510133390" sldId="1001"/>
            <ac:grpSpMk id="243" creationId="{CC9772FC-97C9-9103-824F-8D7F867BB6FB}"/>
          </ac:grpSpMkLst>
        </pc:grpChg>
        <pc:grpChg chg="add mod">
          <ac:chgData name="Paula Vázquez-Valero" userId="3a0e46d7-2099-40af-a155-aa45b68bfff3" providerId="ADAL" clId="{0FC48244-EF84-4FF8-8D30-8F8797260400}" dt="2022-07-01T10:53:58.101" v="3973"/>
          <ac:grpSpMkLst>
            <pc:docMk/>
            <pc:sldMk cId="3510133390" sldId="1001"/>
            <ac:grpSpMk id="246" creationId="{A8392055-9B6B-46C7-7CC2-BAA08A055F3D}"/>
          </ac:grpSpMkLst>
        </pc:grpChg>
        <pc:grpChg chg="add mod">
          <ac:chgData name="Paula Vázquez-Valero" userId="3a0e46d7-2099-40af-a155-aa45b68bfff3" providerId="ADAL" clId="{0FC48244-EF84-4FF8-8D30-8F8797260400}" dt="2022-07-01T10:53:58.101" v="3973"/>
          <ac:grpSpMkLst>
            <pc:docMk/>
            <pc:sldMk cId="3510133390" sldId="1001"/>
            <ac:grpSpMk id="249" creationId="{0C8DDB82-2DF9-8869-1C24-A11CC91BF1AA}"/>
          </ac:grpSpMkLst>
        </pc:grpChg>
        <pc:grpChg chg="add mod">
          <ac:chgData name="Paula Vázquez-Valero" userId="3a0e46d7-2099-40af-a155-aa45b68bfff3" providerId="ADAL" clId="{0FC48244-EF84-4FF8-8D30-8F8797260400}" dt="2022-07-01T10:53:58.101" v="3973"/>
          <ac:grpSpMkLst>
            <pc:docMk/>
            <pc:sldMk cId="3510133390" sldId="1001"/>
            <ac:grpSpMk id="252" creationId="{37176E29-ACF3-B147-B3B0-CEC69D7B10CC}"/>
          </ac:grpSpMkLst>
        </pc:grpChg>
        <pc:grpChg chg="add mod">
          <ac:chgData name="Paula Vázquez-Valero" userId="3a0e46d7-2099-40af-a155-aa45b68bfff3" providerId="ADAL" clId="{0FC48244-EF84-4FF8-8D30-8F8797260400}" dt="2022-07-01T10:53:58.101" v="3973"/>
          <ac:grpSpMkLst>
            <pc:docMk/>
            <pc:sldMk cId="3510133390" sldId="1001"/>
            <ac:grpSpMk id="255" creationId="{86297B91-679E-3041-D91D-65E349128979}"/>
          </ac:grpSpMkLst>
        </pc:grpChg>
        <pc:grpChg chg="add mod">
          <ac:chgData name="Paula Vázquez-Valero" userId="3a0e46d7-2099-40af-a155-aa45b68bfff3" providerId="ADAL" clId="{0FC48244-EF84-4FF8-8D30-8F8797260400}" dt="2022-07-01T10:53:58.101" v="3973"/>
          <ac:grpSpMkLst>
            <pc:docMk/>
            <pc:sldMk cId="3510133390" sldId="1001"/>
            <ac:grpSpMk id="258" creationId="{58840034-7C7C-551C-77E7-CE2E0B1265C1}"/>
          </ac:grpSpMkLst>
        </pc:grpChg>
        <pc:grpChg chg="add mod">
          <ac:chgData name="Paula Vázquez-Valero" userId="3a0e46d7-2099-40af-a155-aa45b68bfff3" providerId="ADAL" clId="{0FC48244-EF84-4FF8-8D30-8F8797260400}" dt="2022-07-01T10:53:58.101" v="3973"/>
          <ac:grpSpMkLst>
            <pc:docMk/>
            <pc:sldMk cId="3510133390" sldId="1001"/>
            <ac:grpSpMk id="261" creationId="{BE626EF2-64D0-E4DA-EEE4-7D45FFFDDEF2}"/>
          </ac:grpSpMkLst>
        </pc:grpChg>
        <pc:grpChg chg="add mod">
          <ac:chgData name="Paula Vázquez-Valero" userId="3a0e46d7-2099-40af-a155-aa45b68bfff3" providerId="ADAL" clId="{0FC48244-EF84-4FF8-8D30-8F8797260400}" dt="2022-07-01T10:53:58.101" v="3973"/>
          <ac:grpSpMkLst>
            <pc:docMk/>
            <pc:sldMk cId="3510133390" sldId="1001"/>
            <ac:grpSpMk id="264" creationId="{13102870-284B-5E9B-02FD-A2EE2B3D23CB}"/>
          </ac:grpSpMkLst>
        </pc:grpChg>
        <pc:grpChg chg="add mod">
          <ac:chgData name="Paula Vázquez-Valero" userId="3a0e46d7-2099-40af-a155-aa45b68bfff3" providerId="ADAL" clId="{0FC48244-EF84-4FF8-8D30-8F8797260400}" dt="2022-07-01T10:53:58.101" v="3973"/>
          <ac:grpSpMkLst>
            <pc:docMk/>
            <pc:sldMk cId="3510133390" sldId="1001"/>
            <ac:grpSpMk id="267" creationId="{429BDC49-1487-80A4-C30E-BB1BD4532CBD}"/>
          </ac:grpSpMkLst>
        </pc:grpChg>
        <pc:grpChg chg="add mod">
          <ac:chgData name="Paula Vázquez-Valero" userId="3a0e46d7-2099-40af-a155-aa45b68bfff3" providerId="ADAL" clId="{0FC48244-EF84-4FF8-8D30-8F8797260400}" dt="2022-07-01T10:53:58.101" v="3973"/>
          <ac:grpSpMkLst>
            <pc:docMk/>
            <pc:sldMk cId="3510133390" sldId="1001"/>
            <ac:grpSpMk id="270" creationId="{140B2C11-2B7A-9197-44D2-CC9637FA2418}"/>
          </ac:grpSpMkLst>
        </pc:grpChg>
        <pc:grpChg chg="add mod">
          <ac:chgData name="Paula Vázquez-Valero" userId="3a0e46d7-2099-40af-a155-aa45b68bfff3" providerId="ADAL" clId="{0FC48244-EF84-4FF8-8D30-8F8797260400}" dt="2022-07-01T10:53:58.101" v="3973"/>
          <ac:grpSpMkLst>
            <pc:docMk/>
            <pc:sldMk cId="3510133390" sldId="1001"/>
            <ac:grpSpMk id="273" creationId="{9F0C9D98-9D2D-2E70-C11C-6D9EFB475E43}"/>
          </ac:grpSpMkLst>
        </pc:grpChg>
        <pc:grpChg chg="add mod">
          <ac:chgData name="Paula Vázquez-Valero" userId="3a0e46d7-2099-40af-a155-aa45b68bfff3" providerId="ADAL" clId="{0FC48244-EF84-4FF8-8D30-8F8797260400}" dt="2022-07-01T10:53:58.101" v="3973"/>
          <ac:grpSpMkLst>
            <pc:docMk/>
            <pc:sldMk cId="3510133390" sldId="1001"/>
            <ac:grpSpMk id="276" creationId="{9302EC5E-024A-6177-7C14-155865891E09}"/>
          </ac:grpSpMkLst>
        </pc:grpChg>
        <pc:grpChg chg="add mod">
          <ac:chgData name="Paula Vázquez-Valero" userId="3a0e46d7-2099-40af-a155-aa45b68bfff3" providerId="ADAL" clId="{0FC48244-EF84-4FF8-8D30-8F8797260400}" dt="2022-07-01T10:53:58.101" v="3973"/>
          <ac:grpSpMkLst>
            <pc:docMk/>
            <pc:sldMk cId="3510133390" sldId="1001"/>
            <ac:grpSpMk id="279" creationId="{9218B3DD-BE8A-BE03-277A-2B8A4D99CAD2}"/>
          </ac:grpSpMkLst>
        </pc:grpChg>
        <pc:grpChg chg="add mod">
          <ac:chgData name="Paula Vázquez-Valero" userId="3a0e46d7-2099-40af-a155-aa45b68bfff3" providerId="ADAL" clId="{0FC48244-EF84-4FF8-8D30-8F8797260400}" dt="2022-07-01T10:53:58.101" v="3973"/>
          <ac:grpSpMkLst>
            <pc:docMk/>
            <pc:sldMk cId="3510133390" sldId="1001"/>
            <ac:grpSpMk id="282" creationId="{AACC2EFC-B164-12DA-AD19-417F73F103B2}"/>
          </ac:grpSpMkLst>
        </pc:grpChg>
        <pc:grpChg chg="add mod">
          <ac:chgData name="Paula Vázquez-Valero" userId="3a0e46d7-2099-40af-a155-aa45b68bfff3" providerId="ADAL" clId="{0FC48244-EF84-4FF8-8D30-8F8797260400}" dt="2022-07-01T10:53:58.101" v="3973"/>
          <ac:grpSpMkLst>
            <pc:docMk/>
            <pc:sldMk cId="3510133390" sldId="1001"/>
            <ac:grpSpMk id="285" creationId="{ABD0F157-17A8-82D2-10B9-F01BA2483D70}"/>
          </ac:grpSpMkLst>
        </pc:grpChg>
        <pc:grpChg chg="add mod">
          <ac:chgData name="Paula Vázquez-Valero" userId="3a0e46d7-2099-40af-a155-aa45b68bfff3" providerId="ADAL" clId="{0FC48244-EF84-4FF8-8D30-8F8797260400}" dt="2022-07-01T10:53:58.101" v="3973"/>
          <ac:grpSpMkLst>
            <pc:docMk/>
            <pc:sldMk cId="3510133390" sldId="1001"/>
            <ac:grpSpMk id="288" creationId="{8A8A2F76-644F-A8B9-1A18-3B9E00A152BA}"/>
          </ac:grpSpMkLst>
        </pc:grpChg>
        <pc:grpChg chg="add mod">
          <ac:chgData name="Paula Vázquez-Valero" userId="3a0e46d7-2099-40af-a155-aa45b68bfff3" providerId="ADAL" clId="{0FC48244-EF84-4FF8-8D30-8F8797260400}" dt="2022-07-01T10:53:58.101" v="3973"/>
          <ac:grpSpMkLst>
            <pc:docMk/>
            <pc:sldMk cId="3510133390" sldId="1001"/>
            <ac:grpSpMk id="291" creationId="{96CD4B67-E75A-3257-64F9-F9CEFD63A14D}"/>
          </ac:grpSpMkLst>
        </pc:grpChg>
        <pc:grpChg chg="add mod">
          <ac:chgData name="Paula Vázquez-Valero" userId="3a0e46d7-2099-40af-a155-aa45b68bfff3" providerId="ADAL" clId="{0FC48244-EF84-4FF8-8D30-8F8797260400}" dt="2022-07-01T10:53:58.101" v="3973"/>
          <ac:grpSpMkLst>
            <pc:docMk/>
            <pc:sldMk cId="3510133390" sldId="1001"/>
            <ac:grpSpMk id="294" creationId="{CFC6B26D-7EDA-6B1E-719D-0B69BEADB760}"/>
          </ac:grpSpMkLst>
        </pc:grpChg>
        <pc:grpChg chg="add mod">
          <ac:chgData name="Paula Vázquez-Valero" userId="3a0e46d7-2099-40af-a155-aa45b68bfff3" providerId="ADAL" clId="{0FC48244-EF84-4FF8-8D30-8F8797260400}" dt="2022-07-01T10:53:58.101" v="3973"/>
          <ac:grpSpMkLst>
            <pc:docMk/>
            <pc:sldMk cId="3510133390" sldId="1001"/>
            <ac:grpSpMk id="297" creationId="{94BFABA8-7CE4-F5CA-3E71-8D86B60EB23B}"/>
          </ac:grpSpMkLst>
        </pc:grpChg>
        <pc:grpChg chg="add mod">
          <ac:chgData name="Paula Vázquez-Valero" userId="3a0e46d7-2099-40af-a155-aa45b68bfff3" providerId="ADAL" clId="{0FC48244-EF84-4FF8-8D30-8F8797260400}" dt="2022-07-01T10:53:58.101" v="3973"/>
          <ac:grpSpMkLst>
            <pc:docMk/>
            <pc:sldMk cId="3510133390" sldId="1001"/>
            <ac:grpSpMk id="300" creationId="{DE80C6B3-240E-2380-FDA6-BA40F8CDF51B}"/>
          </ac:grpSpMkLst>
        </pc:grpChg>
        <pc:grpChg chg="add mod">
          <ac:chgData name="Paula Vázquez-Valero" userId="3a0e46d7-2099-40af-a155-aa45b68bfff3" providerId="ADAL" clId="{0FC48244-EF84-4FF8-8D30-8F8797260400}" dt="2022-07-01T10:53:58.101" v="3973"/>
          <ac:grpSpMkLst>
            <pc:docMk/>
            <pc:sldMk cId="3510133390" sldId="1001"/>
            <ac:grpSpMk id="303" creationId="{5D084E0F-0110-9292-D7B4-EA53C95ADB0A}"/>
          </ac:grpSpMkLst>
        </pc:grpChg>
        <pc:grpChg chg="add mod">
          <ac:chgData name="Paula Vázquez-Valero" userId="3a0e46d7-2099-40af-a155-aa45b68bfff3" providerId="ADAL" clId="{0FC48244-EF84-4FF8-8D30-8F8797260400}" dt="2022-07-01T10:53:58.101" v="3973"/>
          <ac:grpSpMkLst>
            <pc:docMk/>
            <pc:sldMk cId="3510133390" sldId="1001"/>
            <ac:grpSpMk id="306" creationId="{5264AE63-5E92-0EED-7C99-515674F4B94A}"/>
          </ac:grpSpMkLst>
        </pc:grpChg>
        <pc:grpChg chg="add del mod">
          <ac:chgData name="Paula Vázquez-Valero" userId="3a0e46d7-2099-40af-a155-aa45b68bfff3" providerId="ADAL" clId="{0FC48244-EF84-4FF8-8D30-8F8797260400}" dt="2022-07-01T11:05:08.790" v="4686"/>
          <ac:grpSpMkLst>
            <pc:docMk/>
            <pc:sldMk cId="3510133390" sldId="1001"/>
            <ac:grpSpMk id="309" creationId="{3A45E27B-9896-AB09-91DD-DB90ED178AEF}"/>
          </ac:grpSpMkLst>
        </pc:grpChg>
        <pc:grpChg chg="add mod">
          <ac:chgData name="Paula Vázquez-Valero" userId="3a0e46d7-2099-40af-a155-aa45b68bfff3" providerId="ADAL" clId="{0FC48244-EF84-4FF8-8D30-8F8797260400}" dt="2022-07-01T11:05:58.411" v="4735" actId="1035"/>
          <ac:grpSpMkLst>
            <pc:docMk/>
            <pc:sldMk cId="3510133390" sldId="1001"/>
            <ac:grpSpMk id="313" creationId="{1EBF99BF-337E-CEB5-AEE3-9D6BE1342600}"/>
          </ac:grpSpMkLst>
        </pc:grpChg>
        <pc:graphicFrameChg chg="del">
          <ac:chgData name="Paula Vázquez-Valero" userId="3a0e46d7-2099-40af-a155-aa45b68bfff3" providerId="ADAL" clId="{0FC48244-EF84-4FF8-8D30-8F8797260400}" dt="2022-07-01T10:53:48.825" v="3971" actId="478"/>
          <ac:graphicFrameMkLst>
            <pc:docMk/>
            <pc:sldMk cId="3510133390" sldId="1001"/>
            <ac:graphicFrameMk id="61" creationId="{28066E4B-C3D3-208F-F8BD-FB54A2FFFB75}"/>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62" creationId="{8EA99420-A969-82F5-0B9A-D6CDAE374E3F}"/>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63" creationId="{DD801D17-3D2C-C14D-31C5-69DE7D7F021B}"/>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64" creationId="{D307D3B7-1EAE-D9C7-14F5-EC24E95B6DA6}"/>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65" creationId="{B70C035A-3EB4-BA3B-D118-D40D0538F51C}"/>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66" creationId="{F499CAE1-10C6-15D1-FB40-2B3A9E5D4A7F}"/>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68" creationId="{6BD60707-D4E9-F60F-94DB-6EC8A16B1BAB}"/>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70" creationId="{651CBC7B-BAFD-166D-1269-DA4EE841C07C}"/>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73" creationId="{9720B83F-1AF3-4913-44C4-348EF9BDA406}"/>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74" creationId="{20E8446D-005B-1B93-3709-733AF69DD023}"/>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76" creationId="{404AD4A8-5D38-55C6-67CB-CF19502EB82E}"/>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77" creationId="{846A0F93-D2DB-0D94-729F-7B379E2F2CAC}"/>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78" creationId="{57325DA4-99A0-9777-7216-739D0DB9B61A}"/>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79" creationId="{582D84F0-A900-9689-9C83-05AA6E08BCA6}"/>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80" creationId="{915FDD9E-A53E-1FEB-21EF-3464034F75A0}"/>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85" creationId="{1FEBC6E4-713C-0698-EB16-C8B334333895}"/>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93" creationId="{F14C1816-3BC5-C92A-340F-8FF436094102}"/>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94" creationId="{2F839C57-F37D-13CC-318B-EF234EB6572D}"/>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95" creationId="{26855627-8339-8BE2-92ED-2BD3604CC82E}"/>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111" creationId="{2D11B07A-EF90-FC59-98B0-856D562C9254}"/>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114" creationId="{4672D57D-0B66-AD5B-4454-44165A9407AA}"/>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115" creationId="{1C8DF565-84B7-7332-2A77-C6DB0357D98F}"/>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116" creationId="{51F1B688-34C1-AD37-E247-E1975CB9EC0E}"/>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117" creationId="{71AE18BE-3039-7681-F514-C4773196E8BA}"/>
          </ac:graphicFrameMkLst>
        </pc:graphicFrameChg>
        <pc:graphicFrameChg chg="del">
          <ac:chgData name="Paula Vázquez-Valero" userId="3a0e46d7-2099-40af-a155-aa45b68bfff3" providerId="ADAL" clId="{0FC48244-EF84-4FF8-8D30-8F8797260400}" dt="2022-07-01T10:53:48.825" v="3971" actId="478"/>
          <ac:graphicFrameMkLst>
            <pc:docMk/>
            <pc:sldMk cId="3510133390" sldId="1001"/>
            <ac:graphicFrameMk id="118" creationId="{2D0467AB-DACF-0C23-6A44-7C34F62880D4}"/>
          </ac:graphicFrameMkLst>
        </pc:graphicFrameChg>
        <pc:graphicFrameChg chg="add del mod">
          <ac:chgData name="Paula Vázquez-Valero" userId="3a0e46d7-2099-40af-a155-aa45b68bfff3" providerId="ADAL" clId="{0FC48244-EF84-4FF8-8D30-8F8797260400}" dt="2022-07-01T10:53:44.111" v="3970" actId="478"/>
          <ac:graphicFrameMkLst>
            <pc:docMk/>
            <pc:sldMk cId="3510133390" sldId="1001"/>
            <ac:graphicFrameMk id="125" creationId="{17915574-751D-D38D-0F0C-52412AAB1BF7}"/>
          </ac:graphicFrameMkLst>
        </pc:graphicFrameChg>
        <pc:picChg chg="del">
          <ac:chgData name="Paula Vázquez-Valero" userId="3a0e46d7-2099-40af-a155-aa45b68bfff3" providerId="ADAL" clId="{0FC48244-EF84-4FF8-8D30-8F8797260400}" dt="2022-07-01T10:53:48.825" v="3971" actId="478"/>
          <ac:picMkLst>
            <pc:docMk/>
            <pc:sldMk cId="3510133390" sldId="1001"/>
            <ac:picMk id="50" creationId="{C734F4AB-E475-4DAF-1D63-4C258B6E8F3B}"/>
          </ac:picMkLst>
        </pc:picChg>
        <pc:picChg chg="del">
          <ac:chgData name="Paula Vázquez-Valero" userId="3a0e46d7-2099-40af-a155-aa45b68bfff3" providerId="ADAL" clId="{0FC48244-EF84-4FF8-8D30-8F8797260400}" dt="2022-07-01T10:53:48.825" v="3971" actId="478"/>
          <ac:picMkLst>
            <pc:docMk/>
            <pc:sldMk cId="3510133390" sldId="1001"/>
            <ac:picMk id="89" creationId="{A399460A-B891-4F80-8FB1-773462D73806}"/>
          </ac:picMkLst>
        </pc:picChg>
        <pc:picChg chg="add del mod">
          <ac:chgData name="Paula Vázquez-Valero" userId="3a0e46d7-2099-40af-a155-aa45b68bfff3" providerId="ADAL" clId="{0FC48244-EF84-4FF8-8D30-8F8797260400}" dt="2022-07-01T10:53:44.111" v="3970" actId="478"/>
          <ac:picMkLst>
            <pc:docMk/>
            <pc:sldMk cId="3510133390" sldId="1001"/>
            <ac:picMk id="97" creationId="{94AF1188-58E7-5864-FF90-87D2DADFAEDC}"/>
          </ac:picMkLst>
        </pc:picChg>
        <pc:picChg chg="del">
          <ac:chgData name="Paula Vázquez-Valero" userId="3a0e46d7-2099-40af-a155-aa45b68bfff3" providerId="ADAL" clId="{0FC48244-EF84-4FF8-8D30-8F8797260400}" dt="2022-07-01T10:53:48.825" v="3971" actId="478"/>
          <ac:picMkLst>
            <pc:docMk/>
            <pc:sldMk cId="3510133390" sldId="1001"/>
            <ac:picMk id="99" creationId="{3B152A3B-E485-B171-78CA-4FF2BC1509BC}"/>
          </ac:picMkLst>
        </pc:picChg>
        <pc:picChg chg="del">
          <ac:chgData name="Paula Vázquez-Valero" userId="3a0e46d7-2099-40af-a155-aa45b68bfff3" providerId="ADAL" clId="{0FC48244-EF84-4FF8-8D30-8F8797260400}" dt="2022-07-01T10:53:48.825" v="3971" actId="478"/>
          <ac:picMkLst>
            <pc:docMk/>
            <pc:sldMk cId="3510133390" sldId="1001"/>
            <ac:picMk id="100" creationId="{9BA1CCF5-8E71-6BCD-4CB9-77AF1D25F957}"/>
          </ac:picMkLst>
        </pc:picChg>
        <pc:picChg chg="del">
          <ac:chgData name="Paula Vázquez-Valero" userId="3a0e46d7-2099-40af-a155-aa45b68bfff3" providerId="ADAL" clId="{0FC48244-EF84-4FF8-8D30-8F8797260400}" dt="2022-07-01T10:53:48.825" v="3971" actId="478"/>
          <ac:picMkLst>
            <pc:docMk/>
            <pc:sldMk cId="3510133390" sldId="1001"/>
            <ac:picMk id="101" creationId="{4407D70B-97A3-CCDA-7F9D-72188218185B}"/>
          </ac:picMkLst>
        </pc:picChg>
        <pc:picChg chg="del">
          <ac:chgData name="Paula Vázquez-Valero" userId="3a0e46d7-2099-40af-a155-aa45b68bfff3" providerId="ADAL" clId="{0FC48244-EF84-4FF8-8D30-8F8797260400}" dt="2022-07-01T10:53:48.825" v="3971" actId="478"/>
          <ac:picMkLst>
            <pc:docMk/>
            <pc:sldMk cId="3510133390" sldId="1001"/>
            <ac:picMk id="102" creationId="{75AC0E02-B212-5877-2FAB-D1DF84DA03B7}"/>
          </ac:picMkLst>
        </pc:picChg>
        <pc:picChg chg="del">
          <ac:chgData name="Paula Vázquez-Valero" userId="3a0e46d7-2099-40af-a155-aa45b68bfff3" providerId="ADAL" clId="{0FC48244-EF84-4FF8-8D30-8F8797260400}" dt="2022-07-01T10:53:48.825" v="3971" actId="478"/>
          <ac:picMkLst>
            <pc:docMk/>
            <pc:sldMk cId="3510133390" sldId="1001"/>
            <ac:picMk id="103" creationId="{AF916E76-DA9A-8810-87F8-9A80ECA35226}"/>
          </ac:picMkLst>
        </pc:picChg>
        <pc:picChg chg="add del mod">
          <ac:chgData name="Paula Vázquez-Valero" userId="3a0e46d7-2099-40af-a155-aa45b68bfff3" providerId="ADAL" clId="{0FC48244-EF84-4FF8-8D30-8F8797260400}" dt="2022-07-01T10:53:44.111" v="3970" actId="478"/>
          <ac:picMkLst>
            <pc:docMk/>
            <pc:sldMk cId="3510133390" sldId="1001"/>
            <ac:picMk id="104" creationId="{3CB57540-6F08-D614-4D2C-86094A40B3FE}"/>
          </ac:picMkLst>
        </pc:picChg>
        <pc:picChg chg="add del mod">
          <ac:chgData name="Paula Vázquez-Valero" userId="3a0e46d7-2099-40af-a155-aa45b68bfff3" providerId="ADAL" clId="{0FC48244-EF84-4FF8-8D30-8F8797260400}" dt="2022-07-01T10:53:44.111" v="3970" actId="478"/>
          <ac:picMkLst>
            <pc:docMk/>
            <pc:sldMk cId="3510133390" sldId="1001"/>
            <ac:picMk id="140" creationId="{0D4E30CA-6381-E5ED-C741-42F142523D5E}"/>
          </ac:picMkLst>
        </pc:picChg>
        <pc:picChg chg="add del mod">
          <ac:chgData name="Paula Vázquez-Valero" userId="3a0e46d7-2099-40af-a155-aa45b68bfff3" providerId="ADAL" clId="{0FC48244-EF84-4FF8-8D30-8F8797260400}" dt="2022-07-01T10:53:44.111" v="3970" actId="478"/>
          <ac:picMkLst>
            <pc:docMk/>
            <pc:sldMk cId="3510133390" sldId="1001"/>
            <ac:picMk id="141" creationId="{6B8F56A3-D571-F7F6-F09A-8B74B8359198}"/>
          </ac:picMkLst>
        </pc:picChg>
        <pc:picChg chg="add del mod">
          <ac:chgData name="Paula Vázquez-Valero" userId="3a0e46d7-2099-40af-a155-aa45b68bfff3" providerId="ADAL" clId="{0FC48244-EF84-4FF8-8D30-8F8797260400}" dt="2022-07-01T10:53:44.111" v="3970" actId="478"/>
          <ac:picMkLst>
            <pc:docMk/>
            <pc:sldMk cId="3510133390" sldId="1001"/>
            <ac:picMk id="142" creationId="{20FCA7B1-0133-E590-1DE7-54CCCD96B285}"/>
          </ac:picMkLst>
        </pc:picChg>
        <pc:picChg chg="add del mod">
          <ac:chgData name="Paula Vázquez-Valero" userId="3a0e46d7-2099-40af-a155-aa45b68bfff3" providerId="ADAL" clId="{0FC48244-EF84-4FF8-8D30-8F8797260400}" dt="2022-07-01T10:53:44.111" v="3970" actId="478"/>
          <ac:picMkLst>
            <pc:docMk/>
            <pc:sldMk cId="3510133390" sldId="1001"/>
            <ac:picMk id="143" creationId="{1812E499-BCCC-445E-7178-9562777F28E2}"/>
          </ac:picMkLst>
        </pc:picChg>
        <pc:picChg chg="add del mod">
          <ac:chgData name="Paula Vázquez-Valero" userId="3a0e46d7-2099-40af-a155-aa45b68bfff3" providerId="ADAL" clId="{0FC48244-EF84-4FF8-8D30-8F8797260400}" dt="2022-07-01T10:53:44.111" v="3970" actId="478"/>
          <ac:picMkLst>
            <pc:docMk/>
            <pc:sldMk cId="3510133390" sldId="1001"/>
            <ac:picMk id="144" creationId="{F8F6AF53-E15F-06A0-68EB-A29D75B4EA7E}"/>
          </ac:picMkLst>
        </pc:picChg>
        <pc:picChg chg="add mod">
          <ac:chgData name="Paula Vázquez-Valero" userId="3a0e46d7-2099-40af-a155-aa45b68bfff3" providerId="ADAL" clId="{0FC48244-EF84-4FF8-8D30-8F8797260400}" dt="2022-07-01T11:06:05.902" v="4737" actId="14100"/>
          <ac:picMkLst>
            <pc:docMk/>
            <pc:sldMk cId="3510133390" sldId="1001"/>
            <ac:picMk id="154" creationId="{CD8877CE-F80E-C16D-6D63-4F3281CADE46}"/>
          </ac:picMkLst>
        </pc:picChg>
        <pc:picChg chg="add mod">
          <ac:chgData name="Paula Vázquez-Valero" userId="3a0e46d7-2099-40af-a155-aa45b68bfff3" providerId="ADAL" clId="{0FC48244-EF84-4FF8-8D30-8F8797260400}" dt="2022-07-01T10:53:58.101" v="3973"/>
          <ac:picMkLst>
            <pc:docMk/>
            <pc:sldMk cId="3510133390" sldId="1001"/>
            <ac:picMk id="155" creationId="{AC4D50BC-6B42-B8C3-FCE9-2DF64730B4C2}"/>
          </ac:picMkLst>
        </pc:picChg>
        <pc:picChg chg="mod">
          <ac:chgData name="Paula Vázquez-Valero" userId="3a0e46d7-2099-40af-a155-aa45b68bfff3" providerId="ADAL" clId="{0FC48244-EF84-4FF8-8D30-8F8797260400}" dt="2022-07-01T10:53:58.101" v="3973"/>
          <ac:picMkLst>
            <pc:docMk/>
            <pc:sldMk cId="3510133390" sldId="1001"/>
            <ac:picMk id="176" creationId="{9CECA5D9-38FC-3749-0B2C-6712FEFFB1A4}"/>
          </ac:picMkLst>
        </pc:picChg>
        <pc:picChg chg="mod">
          <ac:chgData name="Paula Vázquez-Valero" userId="3a0e46d7-2099-40af-a155-aa45b68bfff3" providerId="ADAL" clId="{0FC48244-EF84-4FF8-8D30-8F8797260400}" dt="2022-07-01T10:53:58.101" v="3973"/>
          <ac:picMkLst>
            <pc:docMk/>
            <pc:sldMk cId="3510133390" sldId="1001"/>
            <ac:picMk id="179" creationId="{65E00E59-0640-A062-C3C2-E4BD96B441D1}"/>
          </ac:picMkLst>
        </pc:picChg>
        <pc:picChg chg="mod">
          <ac:chgData name="Paula Vázquez-Valero" userId="3a0e46d7-2099-40af-a155-aa45b68bfff3" providerId="ADAL" clId="{0FC48244-EF84-4FF8-8D30-8F8797260400}" dt="2022-07-01T10:53:58.101" v="3973"/>
          <ac:picMkLst>
            <pc:docMk/>
            <pc:sldMk cId="3510133390" sldId="1001"/>
            <ac:picMk id="182" creationId="{4C2A650E-D69F-B57E-4280-D31AC12A20C8}"/>
          </ac:picMkLst>
        </pc:picChg>
        <pc:picChg chg="mod">
          <ac:chgData name="Paula Vázquez-Valero" userId="3a0e46d7-2099-40af-a155-aa45b68bfff3" providerId="ADAL" clId="{0FC48244-EF84-4FF8-8D30-8F8797260400}" dt="2022-07-01T10:53:58.101" v="3973"/>
          <ac:picMkLst>
            <pc:docMk/>
            <pc:sldMk cId="3510133390" sldId="1001"/>
            <ac:picMk id="185" creationId="{045F0DCD-4A96-9018-4D68-C89DE3C970A5}"/>
          </ac:picMkLst>
        </pc:picChg>
        <pc:picChg chg="mod">
          <ac:chgData name="Paula Vázquez-Valero" userId="3a0e46d7-2099-40af-a155-aa45b68bfff3" providerId="ADAL" clId="{0FC48244-EF84-4FF8-8D30-8F8797260400}" dt="2022-07-01T10:53:58.101" v="3973"/>
          <ac:picMkLst>
            <pc:docMk/>
            <pc:sldMk cId="3510133390" sldId="1001"/>
            <ac:picMk id="188" creationId="{BA961D51-8971-39A0-FA62-2B00118767DC}"/>
          </ac:picMkLst>
        </pc:picChg>
        <pc:picChg chg="mod">
          <ac:chgData name="Paula Vázquez-Valero" userId="3a0e46d7-2099-40af-a155-aa45b68bfff3" providerId="ADAL" clId="{0FC48244-EF84-4FF8-8D30-8F8797260400}" dt="2022-07-01T10:53:58.101" v="3973"/>
          <ac:picMkLst>
            <pc:docMk/>
            <pc:sldMk cId="3510133390" sldId="1001"/>
            <ac:picMk id="191" creationId="{D8FCE260-6F73-013A-CBF0-081A472DEF31}"/>
          </ac:picMkLst>
        </pc:picChg>
        <pc:picChg chg="mod">
          <ac:chgData name="Paula Vázquez-Valero" userId="3a0e46d7-2099-40af-a155-aa45b68bfff3" providerId="ADAL" clId="{0FC48244-EF84-4FF8-8D30-8F8797260400}" dt="2022-07-01T10:53:58.101" v="3973"/>
          <ac:picMkLst>
            <pc:docMk/>
            <pc:sldMk cId="3510133390" sldId="1001"/>
            <ac:picMk id="194" creationId="{80538057-C627-CED8-B45F-E1250B90EF0D}"/>
          </ac:picMkLst>
        </pc:picChg>
        <pc:picChg chg="mod">
          <ac:chgData name="Paula Vázquez-Valero" userId="3a0e46d7-2099-40af-a155-aa45b68bfff3" providerId="ADAL" clId="{0FC48244-EF84-4FF8-8D30-8F8797260400}" dt="2022-07-01T10:53:58.101" v="3973"/>
          <ac:picMkLst>
            <pc:docMk/>
            <pc:sldMk cId="3510133390" sldId="1001"/>
            <ac:picMk id="197" creationId="{89FE67BA-5392-52D9-11BE-5C7FA3A35B8C}"/>
          </ac:picMkLst>
        </pc:picChg>
        <pc:picChg chg="mod">
          <ac:chgData name="Paula Vázquez-Valero" userId="3a0e46d7-2099-40af-a155-aa45b68bfff3" providerId="ADAL" clId="{0FC48244-EF84-4FF8-8D30-8F8797260400}" dt="2022-07-01T10:53:58.101" v="3973"/>
          <ac:picMkLst>
            <pc:docMk/>
            <pc:sldMk cId="3510133390" sldId="1001"/>
            <ac:picMk id="200" creationId="{748B41F6-CDAD-280C-5F25-87E7ED939A6E}"/>
          </ac:picMkLst>
        </pc:picChg>
        <pc:picChg chg="mod">
          <ac:chgData name="Paula Vázquez-Valero" userId="3a0e46d7-2099-40af-a155-aa45b68bfff3" providerId="ADAL" clId="{0FC48244-EF84-4FF8-8D30-8F8797260400}" dt="2022-07-01T10:53:58.101" v="3973"/>
          <ac:picMkLst>
            <pc:docMk/>
            <pc:sldMk cId="3510133390" sldId="1001"/>
            <ac:picMk id="203" creationId="{4F67D671-D864-7AA1-5E75-F1509910E80E}"/>
          </ac:picMkLst>
        </pc:picChg>
        <pc:picChg chg="mod">
          <ac:chgData name="Paula Vázquez-Valero" userId="3a0e46d7-2099-40af-a155-aa45b68bfff3" providerId="ADAL" clId="{0FC48244-EF84-4FF8-8D30-8F8797260400}" dt="2022-07-01T10:53:58.101" v="3973"/>
          <ac:picMkLst>
            <pc:docMk/>
            <pc:sldMk cId="3510133390" sldId="1001"/>
            <ac:picMk id="206" creationId="{9B4A9FBD-3670-6722-A5D0-2BAE1A302EE8}"/>
          </ac:picMkLst>
        </pc:picChg>
        <pc:picChg chg="mod">
          <ac:chgData name="Paula Vázquez-Valero" userId="3a0e46d7-2099-40af-a155-aa45b68bfff3" providerId="ADAL" clId="{0FC48244-EF84-4FF8-8D30-8F8797260400}" dt="2022-07-01T10:53:58.101" v="3973"/>
          <ac:picMkLst>
            <pc:docMk/>
            <pc:sldMk cId="3510133390" sldId="1001"/>
            <ac:picMk id="209" creationId="{B5306919-7CA0-485E-7E0B-A33487792FE7}"/>
          </ac:picMkLst>
        </pc:picChg>
        <pc:picChg chg="mod">
          <ac:chgData name="Paula Vázquez-Valero" userId="3a0e46d7-2099-40af-a155-aa45b68bfff3" providerId="ADAL" clId="{0FC48244-EF84-4FF8-8D30-8F8797260400}" dt="2022-07-01T10:53:58.101" v="3973"/>
          <ac:picMkLst>
            <pc:docMk/>
            <pc:sldMk cId="3510133390" sldId="1001"/>
            <ac:picMk id="212" creationId="{ECAEA29C-5E77-75DF-98B7-3F70BAD2410D}"/>
          </ac:picMkLst>
        </pc:picChg>
        <pc:picChg chg="mod">
          <ac:chgData name="Paula Vázquez-Valero" userId="3a0e46d7-2099-40af-a155-aa45b68bfff3" providerId="ADAL" clId="{0FC48244-EF84-4FF8-8D30-8F8797260400}" dt="2022-07-01T10:53:58.101" v="3973"/>
          <ac:picMkLst>
            <pc:docMk/>
            <pc:sldMk cId="3510133390" sldId="1001"/>
            <ac:picMk id="215" creationId="{E13C1588-508D-D23C-892E-3CDDD2A7B613}"/>
          </ac:picMkLst>
        </pc:picChg>
        <pc:picChg chg="mod">
          <ac:chgData name="Paula Vázquez-Valero" userId="3a0e46d7-2099-40af-a155-aa45b68bfff3" providerId="ADAL" clId="{0FC48244-EF84-4FF8-8D30-8F8797260400}" dt="2022-07-01T10:53:58.101" v="3973"/>
          <ac:picMkLst>
            <pc:docMk/>
            <pc:sldMk cId="3510133390" sldId="1001"/>
            <ac:picMk id="218" creationId="{D216C2F2-5663-DC01-48BA-594158BABFCE}"/>
          </ac:picMkLst>
        </pc:picChg>
        <pc:picChg chg="mod">
          <ac:chgData name="Paula Vázquez-Valero" userId="3a0e46d7-2099-40af-a155-aa45b68bfff3" providerId="ADAL" clId="{0FC48244-EF84-4FF8-8D30-8F8797260400}" dt="2022-07-01T10:53:58.101" v="3973"/>
          <ac:picMkLst>
            <pc:docMk/>
            <pc:sldMk cId="3510133390" sldId="1001"/>
            <ac:picMk id="221" creationId="{CB6CCEE3-7C3C-0044-D78D-9D526A2F7289}"/>
          </ac:picMkLst>
        </pc:picChg>
        <pc:picChg chg="mod">
          <ac:chgData name="Paula Vázquez-Valero" userId="3a0e46d7-2099-40af-a155-aa45b68bfff3" providerId="ADAL" clId="{0FC48244-EF84-4FF8-8D30-8F8797260400}" dt="2022-07-01T10:53:58.101" v="3973"/>
          <ac:picMkLst>
            <pc:docMk/>
            <pc:sldMk cId="3510133390" sldId="1001"/>
            <ac:picMk id="224" creationId="{DD20F9CE-CDA5-41F2-6169-4771B41F4928}"/>
          </ac:picMkLst>
        </pc:picChg>
        <pc:picChg chg="mod">
          <ac:chgData name="Paula Vázquez-Valero" userId="3a0e46d7-2099-40af-a155-aa45b68bfff3" providerId="ADAL" clId="{0FC48244-EF84-4FF8-8D30-8F8797260400}" dt="2022-07-01T10:53:58.101" v="3973"/>
          <ac:picMkLst>
            <pc:docMk/>
            <pc:sldMk cId="3510133390" sldId="1001"/>
            <ac:picMk id="227" creationId="{4F9442DA-0B40-EBF4-1AD2-A36D36B439CB}"/>
          </ac:picMkLst>
        </pc:picChg>
        <pc:picChg chg="mod">
          <ac:chgData name="Paula Vázquez-Valero" userId="3a0e46d7-2099-40af-a155-aa45b68bfff3" providerId="ADAL" clId="{0FC48244-EF84-4FF8-8D30-8F8797260400}" dt="2022-07-01T10:53:58.101" v="3973"/>
          <ac:picMkLst>
            <pc:docMk/>
            <pc:sldMk cId="3510133390" sldId="1001"/>
            <ac:picMk id="230" creationId="{C28916E2-0DE1-A225-867E-78D63EB2A2C1}"/>
          </ac:picMkLst>
        </pc:picChg>
        <pc:picChg chg="mod">
          <ac:chgData name="Paula Vázquez-Valero" userId="3a0e46d7-2099-40af-a155-aa45b68bfff3" providerId="ADAL" clId="{0FC48244-EF84-4FF8-8D30-8F8797260400}" dt="2022-07-01T10:53:58.101" v="3973"/>
          <ac:picMkLst>
            <pc:docMk/>
            <pc:sldMk cId="3510133390" sldId="1001"/>
            <ac:picMk id="233" creationId="{33B70182-EDB8-4993-F290-D9F0F816B045}"/>
          </ac:picMkLst>
        </pc:picChg>
        <pc:picChg chg="mod">
          <ac:chgData name="Paula Vázquez-Valero" userId="3a0e46d7-2099-40af-a155-aa45b68bfff3" providerId="ADAL" clId="{0FC48244-EF84-4FF8-8D30-8F8797260400}" dt="2022-07-01T10:53:58.101" v="3973"/>
          <ac:picMkLst>
            <pc:docMk/>
            <pc:sldMk cId="3510133390" sldId="1001"/>
            <ac:picMk id="236" creationId="{7C50FECB-317D-A0B5-FACF-9AEB788958C3}"/>
          </ac:picMkLst>
        </pc:picChg>
        <pc:picChg chg="mod">
          <ac:chgData name="Paula Vázquez-Valero" userId="3a0e46d7-2099-40af-a155-aa45b68bfff3" providerId="ADAL" clId="{0FC48244-EF84-4FF8-8D30-8F8797260400}" dt="2022-07-01T10:53:58.101" v="3973"/>
          <ac:picMkLst>
            <pc:docMk/>
            <pc:sldMk cId="3510133390" sldId="1001"/>
            <ac:picMk id="239" creationId="{F553AD21-AF13-40E6-4D7B-A8D2D1197A78}"/>
          </ac:picMkLst>
        </pc:picChg>
        <pc:picChg chg="mod">
          <ac:chgData name="Paula Vázquez-Valero" userId="3a0e46d7-2099-40af-a155-aa45b68bfff3" providerId="ADAL" clId="{0FC48244-EF84-4FF8-8D30-8F8797260400}" dt="2022-07-01T10:53:58.101" v="3973"/>
          <ac:picMkLst>
            <pc:docMk/>
            <pc:sldMk cId="3510133390" sldId="1001"/>
            <ac:picMk id="242" creationId="{F57495BB-71F8-5E80-CED5-7C7E6B54CBE9}"/>
          </ac:picMkLst>
        </pc:picChg>
        <pc:picChg chg="mod">
          <ac:chgData name="Paula Vázquez-Valero" userId="3a0e46d7-2099-40af-a155-aa45b68bfff3" providerId="ADAL" clId="{0FC48244-EF84-4FF8-8D30-8F8797260400}" dt="2022-07-01T10:53:58.101" v="3973"/>
          <ac:picMkLst>
            <pc:docMk/>
            <pc:sldMk cId="3510133390" sldId="1001"/>
            <ac:picMk id="245" creationId="{DF91C1E9-D4E0-0E29-D76C-4894C7144781}"/>
          </ac:picMkLst>
        </pc:picChg>
        <pc:picChg chg="mod">
          <ac:chgData name="Paula Vázquez-Valero" userId="3a0e46d7-2099-40af-a155-aa45b68bfff3" providerId="ADAL" clId="{0FC48244-EF84-4FF8-8D30-8F8797260400}" dt="2022-07-01T10:53:58.101" v="3973"/>
          <ac:picMkLst>
            <pc:docMk/>
            <pc:sldMk cId="3510133390" sldId="1001"/>
            <ac:picMk id="248" creationId="{CA695C6B-FF31-CD22-BFB5-1AA6823E772D}"/>
          </ac:picMkLst>
        </pc:picChg>
        <pc:picChg chg="mod">
          <ac:chgData name="Paula Vázquez-Valero" userId="3a0e46d7-2099-40af-a155-aa45b68bfff3" providerId="ADAL" clId="{0FC48244-EF84-4FF8-8D30-8F8797260400}" dt="2022-07-01T10:53:58.101" v="3973"/>
          <ac:picMkLst>
            <pc:docMk/>
            <pc:sldMk cId="3510133390" sldId="1001"/>
            <ac:picMk id="251" creationId="{EA2188E2-3C33-C2AF-4B09-CD35AFF9A6A9}"/>
          </ac:picMkLst>
        </pc:picChg>
        <pc:picChg chg="mod">
          <ac:chgData name="Paula Vázquez-Valero" userId="3a0e46d7-2099-40af-a155-aa45b68bfff3" providerId="ADAL" clId="{0FC48244-EF84-4FF8-8D30-8F8797260400}" dt="2022-07-01T10:53:58.101" v="3973"/>
          <ac:picMkLst>
            <pc:docMk/>
            <pc:sldMk cId="3510133390" sldId="1001"/>
            <ac:picMk id="254" creationId="{A3A34378-86DE-AFAE-6D72-E66B20BB29ED}"/>
          </ac:picMkLst>
        </pc:picChg>
        <pc:picChg chg="mod">
          <ac:chgData name="Paula Vázquez-Valero" userId="3a0e46d7-2099-40af-a155-aa45b68bfff3" providerId="ADAL" clId="{0FC48244-EF84-4FF8-8D30-8F8797260400}" dt="2022-07-01T10:53:58.101" v="3973"/>
          <ac:picMkLst>
            <pc:docMk/>
            <pc:sldMk cId="3510133390" sldId="1001"/>
            <ac:picMk id="257" creationId="{118653FF-11DF-AFE8-EC23-BB7AD97CF1A0}"/>
          </ac:picMkLst>
        </pc:picChg>
        <pc:picChg chg="mod">
          <ac:chgData name="Paula Vázquez-Valero" userId="3a0e46d7-2099-40af-a155-aa45b68bfff3" providerId="ADAL" clId="{0FC48244-EF84-4FF8-8D30-8F8797260400}" dt="2022-07-01T10:53:58.101" v="3973"/>
          <ac:picMkLst>
            <pc:docMk/>
            <pc:sldMk cId="3510133390" sldId="1001"/>
            <ac:picMk id="260" creationId="{EB2DD9FC-C996-7162-7A01-17F2A9F49A0F}"/>
          </ac:picMkLst>
        </pc:picChg>
        <pc:picChg chg="mod">
          <ac:chgData name="Paula Vázquez-Valero" userId="3a0e46d7-2099-40af-a155-aa45b68bfff3" providerId="ADAL" clId="{0FC48244-EF84-4FF8-8D30-8F8797260400}" dt="2022-07-01T10:53:58.101" v="3973"/>
          <ac:picMkLst>
            <pc:docMk/>
            <pc:sldMk cId="3510133390" sldId="1001"/>
            <ac:picMk id="263" creationId="{E0CA67F4-F3A7-BE60-E924-FC0F0ABCD3AD}"/>
          </ac:picMkLst>
        </pc:picChg>
        <pc:picChg chg="mod">
          <ac:chgData name="Paula Vázquez-Valero" userId="3a0e46d7-2099-40af-a155-aa45b68bfff3" providerId="ADAL" clId="{0FC48244-EF84-4FF8-8D30-8F8797260400}" dt="2022-07-01T10:53:58.101" v="3973"/>
          <ac:picMkLst>
            <pc:docMk/>
            <pc:sldMk cId="3510133390" sldId="1001"/>
            <ac:picMk id="266" creationId="{9178390B-86BF-38F0-F233-81F57FCDA268}"/>
          </ac:picMkLst>
        </pc:picChg>
        <pc:picChg chg="mod">
          <ac:chgData name="Paula Vázquez-Valero" userId="3a0e46d7-2099-40af-a155-aa45b68bfff3" providerId="ADAL" clId="{0FC48244-EF84-4FF8-8D30-8F8797260400}" dt="2022-07-01T10:53:58.101" v="3973"/>
          <ac:picMkLst>
            <pc:docMk/>
            <pc:sldMk cId="3510133390" sldId="1001"/>
            <ac:picMk id="269" creationId="{616BD660-B2B6-2FC6-31C7-01E54ABA2147}"/>
          </ac:picMkLst>
        </pc:picChg>
        <pc:picChg chg="mod">
          <ac:chgData name="Paula Vázquez-Valero" userId="3a0e46d7-2099-40af-a155-aa45b68bfff3" providerId="ADAL" clId="{0FC48244-EF84-4FF8-8D30-8F8797260400}" dt="2022-07-01T10:53:58.101" v="3973"/>
          <ac:picMkLst>
            <pc:docMk/>
            <pc:sldMk cId="3510133390" sldId="1001"/>
            <ac:picMk id="272" creationId="{738668BF-2B6D-DC9A-130C-01566064A401}"/>
          </ac:picMkLst>
        </pc:picChg>
        <pc:picChg chg="mod">
          <ac:chgData name="Paula Vázquez-Valero" userId="3a0e46d7-2099-40af-a155-aa45b68bfff3" providerId="ADAL" clId="{0FC48244-EF84-4FF8-8D30-8F8797260400}" dt="2022-07-01T10:53:58.101" v="3973"/>
          <ac:picMkLst>
            <pc:docMk/>
            <pc:sldMk cId="3510133390" sldId="1001"/>
            <ac:picMk id="275" creationId="{DB2F9C73-3168-972B-396F-7D198E870A37}"/>
          </ac:picMkLst>
        </pc:picChg>
        <pc:picChg chg="mod">
          <ac:chgData name="Paula Vázquez-Valero" userId="3a0e46d7-2099-40af-a155-aa45b68bfff3" providerId="ADAL" clId="{0FC48244-EF84-4FF8-8D30-8F8797260400}" dt="2022-07-01T10:53:58.101" v="3973"/>
          <ac:picMkLst>
            <pc:docMk/>
            <pc:sldMk cId="3510133390" sldId="1001"/>
            <ac:picMk id="278" creationId="{6A957372-3EB5-1B27-EA92-86018561D69B}"/>
          </ac:picMkLst>
        </pc:picChg>
        <pc:picChg chg="mod">
          <ac:chgData name="Paula Vázquez-Valero" userId="3a0e46d7-2099-40af-a155-aa45b68bfff3" providerId="ADAL" clId="{0FC48244-EF84-4FF8-8D30-8F8797260400}" dt="2022-07-01T10:53:58.101" v="3973"/>
          <ac:picMkLst>
            <pc:docMk/>
            <pc:sldMk cId="3510133390" sldId="1001"/>
            <ac:picMk id="281" creationId="{E70620D3-7229-B91A-EEEE-F5B8F1DB4E9A}"/>
          </ac:picMkLst>
        </pc:picChg>
        <pc:picChg chg="mod">
          <ac:chgData name="Paula Vázquez-Valero" userId="3a0e46d7-2099-40af-a155-aa45b68bfff3" providerId="ADAL" clId="{0FC48244-EF84-4FF8-8D30-8F8797260400}" dt="2022-07-01T10:53:58.101" v="3973"/>
          <ac:picMkLst>
            <pc:docMk/>
            <pc:sldMk cId="3510133390" sldId="1001"/>
            <ac:picMk id="284" creationId="{B7CAC9BC-CBF6-1C63-4BC4-AD6A76C430A7}"/>
          </ac:picMkLst>
        </pc:picChg>
        <pc:picChg chg="mod">
          <ac:chgData name="Paula Vázquez-Valero" userId="3a0e46d7-2099-40af-a155-aa45b68bfff3" providerId="ADAL" clId="{0FC48244-EF84-4FF8-8D30-8F8797260400}" dt="2022-07-01T10:53:58.101" v="3973"/>
          <ac:picMkLst>
            <pc:docMk/>
            <pc:sldMk cId="3510133390" sldId="1001"/>
            <ac:picMk id="287" creationId="{DB690A20-F4F0-047D-AA72-98EF09AA2E16}"/>
          </ac:picMkLst>
        </pc:picChg>
        <pc:picChg chg="mod">
          <ac:chgData name="Paula Vázquez-Valero" userId="3a0e46d7-2099-40af-a155-aa45b68bfff3" providerId="ADAL" clId="{0FC48244-EF84-4FF8-8D30-8F8797260400}" dt="2022-07-01T10:53:58.101" v="3973"/>
          <ac:picMkLst>
            <pc:docMk/>
            <pc:sldMk cId="3510133390" sldId="1001"/>
            <ac:picMk id="290" creationId="{950EB70D-A89D-D8BF-DFC8-63CD839FDE97}"/>
          </ac:picMkLst>
        </pc:picChg>
        <pc:picChg chg="mod">
          <ac:chgData name="Paula Vázquez-Valero" userId="3a0e46d7-2099-40af-a155-aa45b68bfff3" providerId="ADAL" clId="{0FC48244-EF84-4FF8-8D30-8F8797260400}" dt="2022-07-01T10:53:58.101" v="3973"/>
          <ac:picMkLst>
            <pc:docMk/>
            <pc:sldMk cId="3510133390" sldId="1001"/>
            <ac:picMk id="293" creationId="{F0A213D1-FA39-D3D5-20BF-6AFC807BE942}"/>
          </ac:picMkLst>
        </pc:picChg>
        <pc:picChg chg="mod">
          <ac:chgData name="Paula Vázquez-Valero" userId="3a0e46d7-2099-40af-a155-aa45b68bfff3" providerId="ADAL" clId="{0FC48244-EF84-4FF8-8D30-8F8797260400}" dt="2022-07-01T10:53:58.101" v="3973"/>
          <ac:picMkLst>
            <pc:docMk/>
            <pc:sldMk cId="3510133390" sldId="1001"/>
            <ac:picMk id="296" creationId="{0F53D2BB-E770-FD09-A8B8-1E92D791D2C4}"/>
          </ac:picMkLst>
        </pc:picChg>
        <pc:picChg chg="mod">
          <ac:chgData name="Paula Vázquez-Valero" userId="3a0e46d7-2099-40af-a155-aa45b68bfff3" providerId="ADAL" clId="{0FC48244-EF84-4FF8-8D30-8F8797260400}" dt="2022-07-01T10:53:58.101" v="3973"/>
          <ac:picMkLst>
            <pc:docMk/>
            <pc:sldMk cId="3510133390" sldId="1001"/>
            <ac:picMk id="299" creationId="{01AA2333-E89C-E814-2AEA-E7F9576FBF6F}"/>
          </ac:picMkLst>
        </pc:picChg>
        <pc:picChg chg="mod">
          <ac:chgData name="Paula Vázquez-Valero" userId="3a0e46d7-2099-40af-a155-aa45b68bfff3" providerId="ADAL" clId="{0FC48244-EF84-4FF8-8D30-8F8797260400}" dt="2022-07-01T10:53:58.101" v="3973"/>
          <ac:picMkLst>
            <pc:docMk/>
            <pc:sldMk cId="3510133390" sldId="1001"/>
            <ac:picMk id="302" creationId="{5A5DBCC5-2633-CDAA-F73A-3EACC8986A7C}"/>
          </ac:picMkLst>
        </pc:picChg>
        <pc:picChg chg="mod">
          <ac:chgData name="Paula Vázquez-Valero" userId="3a0e46d7-2099-40af-a155-aa45b68bfff3" providerId="ADAL" clId="{0FC48244-EF84-4FF8-8D30-8F8797260400}" dt="2022-07-01T10:53:58.101" v="3973"/>
          <ac:picMkLst>
            <pc:docMk/>
            <pc:sldMk cId="3510133390" sldId="1001"/>
            <ac:picMk id="305" creationId="{7DE593FC-9030-4BFC-1C6C-8E6A89BF520E}"/>
          </ac:picMkLst>
        </pc:picChg>
        <pc:picChg chg="mod">
          <ac:chgData name="Paula Vázquez-Valero" userId="3a0e46d7-2099-40af-a155-aa45b68bfff3" providerId="ADAL" clId="{0FC48244-EF84-4FF8-8D30-8F8797260400}" dt="2022-07-01T10:53:58.101" v="3973"/>
          <ac:picMkLst>
            <pc:docMk/>
            <pc:sldMk cId="3510133390" sldId="1001"/>
            <ac:picMk id="308" creationId="{18A34AAD-C36E-BCE8-80E9-751CED3B1A9F}"/>
          </ac:picMkLst>
        </pc:picChg>
        <pc:picChg chg="add del mod">
          <ac:chgData name="Paula Vázquez-Valero" userId="3a0e46d7-2099-40af-a155-aa45b68bfff3" providerId="ADAL" clId="{0FC48244-EF84-4FF8-8D30-8F8797260400}" dt="2022-07-01T11:05:08.790" v="4686"/>
          <ac:picMkLst>
            <pc:docMk/>
            <pc:sldMk cId="3510133390" sldId="1001"/>
            <ac:picMk id="312" creationId="{3D99EAF1-D8D9-3623-3B0A-4FC0F57CF9B8}"/>
          </ac:picMkLst>
        </pc:picChg>
        <pc:picChg chg="add mod">
          <ac:chgData name="Paula Vázquez-Valero" userId="3a0e46d7-2099-40af-a155-aa45b68bfff3" providerId="ADAL" clId="{0FC48244-EF84-4FF8-8D30-8F8797260400}" dt="2022-07-01T11:06:02.631" v="4736" actId="1076"/>
          <ac:picMkLst>
            <pc:docMk/>
            <pc:sldMk cId="3510133390" sldId="1001"/>
            <ac:picMk id="316" creationId="{715B6C12-B696-D7C2-B9FD-471A7C41124B}"/>
          </ac:picMkLst>
        </pc:picChg>
      </pc:sldChg>
      <pc:sldChg chg="addSp delSp modSp add mod modAnim modNotesTx">
        <pc:chgData name="Paula Vázquez-Valero" userId="3a0e46d7-2099-40af-a155-aa45b68bfff3" providerId="ADAL" clId="{0FC48244-EF84-4FF8-8D30-8F8797260400}" dt="2022-07-01T11:04:26.305" v="4683" actId="1076"/>
        <pc:sldMkLst>
          <pc:docMk/>
          <pc:sldMk cId="1434117905" sldId="1002"/>
        </pc:sldMkLst>
        <pc:spChg chg="del">
          <ac:chgData name="Paula Vázquez-Valero" userId="3a0e46d7-2099-40af-a155-aa45b68bfff3" providerId="ADAL" clId="{0FC48244-EF84-4FF8-8D30-8F8797260400}" dt="2022-07-01T10:58:08.653" v="4142" actId="478"/>
          <ac:spMkLst>
            <pc:docMk/>
            <pc:sldMk cId="1434117905" sldId="1002"/>
            <ac:spMk id="149" creationId="{69CDF988-B5B4-81A0-AFD5-509EA697F4A2}"/>
          </ac:spMkLst>
        </pc:spChg>
        <pc:spChg chg="del">
          <ac:chgData name="Paula Vázquez-Valero" userId="3a0e46d7-2099-40af-a155-aa45b68bfff3" providerId="ADAL" clId="{0FC48244-EF84-4FF8-8D30-8F8797260400}" dt="2022-07-01T10:58:08.653" v="4142" actId="478"/>
          <ac:spMkLst>
            <pc:docMk/>
            <pc:sldMk cId="1434117905" sldId="1002"/>
            <ac:spMk id="150" creationId="{5AFE4981-E2C5-63DE-7961-CF84ADDEC16F}"/>
          </ac:spMkLst>
        </pc:spChg>
        <pc:spChg chg="del">
          <ac:chgData name="Paula Vázquez-Valero" userId="3a0e46d7-2099-40af-a155-aa45b68bfff3" providerId="ADAL" clId="{0FC48244-EF84-4FF8-8D30-8F8797260400}" dt="2022-07-01T10:58:08.653" v="4142" actId="478"/>
          <ac:spMkLst>
            <pc:docMk/>
            <pc:sldMk cId="1434117905" sldId="1002"/>
            <ac:spMk id="151" creationId="{6795078B-4FEA-975D-0E4F-48C5DC853930}"/>
          </ac:spMkLst>
        </pc:spChg>
        <pc:spChg chg="del">
          <ac:chgData name="Paula Vázquez-Valero" userId="3a0e46d7-2099-40af-a155-aa45b68bfff3" providerId="ADAL" clId="{0FC48244-EF84-4FF8-8D30-8F8797260400}" dt="2022-07-01T10:58:08.653" v="4142" actId="478"/>
          <ac:spMkLst>
            <pc:docMk/>
            <pc:sldMk cId="1434117905" sldId="1002"/>
            <ac:spMk id="152" creationId="{8C976CD9-9731-3F04-E945-A289479E1FC6}"/>
          </ac:spMkLst>
        </pc:spChg>
        <pc:spChg chg="del">
          <ac:chgData name="Paula Vázquez-Valero" userId="3a0e46d7-2099-40af-a155-aa45b68bfff3" providerId="ADAL" clId="{0FC48244-EF84-4FF8-8D30-8F8797260400}" dt="2022-07-01T10:58:08.653" v="4142" actId="478"/>
          <ac:spMkLst>
            <pc:docMk/>
            <pc:sldMk cId="1434117905" sldId="1002"/>
            <ac:spMk id="153" creationId="{E87BDDD2-2FE5-A4D0-C970-36963C17CFFF}"/>
          </ac:spMkLst>
        </pc:spChg>
        <pc:spChg chg="mod">
          <ac:chgData name="Paula Vázquez-Valero" userId="3a0e46d7-2099-40af-a155-aa45b68bfff3" providerId="ADAL" clId="{0FC48244-EF84-4FF8-8D30-8F8797260400}" dt="2022-07-01T11:03:06.983" v="4527" actId="1036"/>
          <ac:spMkLst>
            <pc:docMk/>
            <pc:sldMk cId="1434117905" sldId="1002"/>
            <ac:spMk id="158" creationId="{EEBA6626-1DEA-D964-0B8C-71015DDD23AA}"/>
          </ac:spMkLst>
        </pc:spChg>
        <pc:spChg chg="mod">
          <ac:chgData name="Paula Vázquez-Valero" userId="3a0e46d7-2099-40af-a155-aa45b68bfff3" providerId="ADAL" clId="{0FC48244-EF84-4FF8-8D30-8F8797260400}" dt="2022-07-01T11:03:06.983" v="4527" actId="1036"/>
          <ac:spMkLst>
            <pc:docMk/>
            <pc:sldMk cId="1434117905" sldId="1002"/>
            <ac:spMk id="159" creationId="{B843CAC4-704E-FD24-1B32-1E08E1174BAA}"/>
          </ac:spMkLst>
        </pc:spChg>
        <pc:spChg chg="mod">
          <ac:chgData name="Paula Vázquez-Valero" userId="3a0e46d7-2099-40af-a155-aa45b68bfff3" providerId="ADAL" clId="{0FC48244-EF84-4FF8-8D30-8F8797260400}" dt="2022-07-01T11:03:06.983" v="4527" actId="1036"/>
          <ac:spMkLst>
            <pc:docMk/>
            <pc:sldMk cId="1434117905" sldId="1002"/>
            <ac:spMk id="160" creationId="{FCF7279A-8D4B-0955-3453-181164E78D31}"/>
          </ac:spMkLst>
        </pc:spChg>
        <pc:spChg chg="mod">
          <ac:chgData name="Paula Vázquez-Valero" userId="3a0e46d7-2099-40af-a155-aa45b68bfff3" providerId="ADAL" clId="{0FC48244-EF84-4FF8-8D30-8F8797260400}" dt="2022-07-01T11:03:06.983" v="4527" actId="1036"/>
          <ac:spMkLst>
            <pc:docMk/>
            <pc:sldMk cId="1434117905" sldId="1002"/>
            <ac:spMk id="161" creationId="{D944F203-CB3D-ACDF-D7C8-553D77A9EEF1}"/>
          </ac:spMkLst>
        </pc:spChg>
        <pc:spChg chg="mod">
          <ac:chgData name="Paula Vázquez-Valero" userId="3a0e46d7-2099-40af-a155-aa45b68bfff3" providerId="ADAL" clId="{0FC48244-EF84-4FF8-8D30-8F8797260400}" dt="2022-07-01T11:03:06.983" v="4527" actId="1036"/>
          <ac:spMkLst>
            <pc:docMk/>
            <pc:sldMk cId="1434117905" sldId="1002"/>
            <ac:spMk id="162" creationId="{C9F98BFC-FF80-1ED5-8416-564106F8D679}"/>
          </ac:spMkLst>
        </pc:spChg>
        <pc:spChg chg="mod">
          <ac:chgData name="Paula Vázquez-Valero" userId="3a0e46d7-2099-40af-a155-aa45b68bfff3" providerId="ADAL" clId="{0FC48244-EF84-4FF8-8D30-8F8797260400}" dt="2022-07-01T11:03:16.394" v="4550" actId="1038"/>
          <ac:spMkLst>
            <pc:docMk/>
            <pc:sldMk cId="1434117905" sldId="1002"/>
            <ac:spMk id="163" creationId="{2AE1F83E-6949-F437-A830-5FB90CD667AB}"/>
          </ac:spMkLst>
        </pc:spChg>
        <pc:spChg chg="mod">
          <ac:chgData name="Paula Vázquez-Valero" userId="3a0e46d7-2099-40af-a155-aa45b68bfff3" providerId="ADAL" clId="{0FC48244-EF84-4FF8-8D30-8F8797260400}" dt="2022-07-01T11:03:16.394" v="4550" actId="1038"/>
          <ac:spMkLst>
            <pc:docMk/>
            <pc:sldMk cId="1434117905" sldId="1002"/>
            <ac:spMk id="164" creationId="{F8E66D1F-01F2-B50D-B742-C79651A7B62F}"/>
          </ac:spMkLst>
        </pc:spChg>
        <pc:spChg chg="mod">
          <ac:chgData name="Paula Vázquez-Valero" userId="3a0e46d7-2099-40af-a155-aa45b68bfff3" providerId="ADAL" clId="{0FC48244-EF84-4FF8-8D30-8F8797260400}" dt="2022-07-01T11:03:16.394" v="4550" actId="1038"/>
          <ac:spMkLst>
            <pc:docMk/>
            <pc:sldMk cId="1434117905" sldId="1002"/>
            <ac:spMk id="165" creationId="{AFDA4E57-CBC5-BF1B-90F0-4269FC910AF4}"/>
          </ac:spMkLst>
        </pc:spChg>
        <pc:spChg chg="mod">
          <ac:chgData name="Paula Vázquez-Valero" userId="3a0e46d7-2099-40af-a155-aa45b68bfff3" providerId="ADAL" clId="{0FC48244-EF84-4FF8-8D30-8F8797260400}" dt="2022-07-01T11:03:16.394" v="4550" actId="1038"/>
          <ac:spMkLst>
            <pc:docMk/>
            <pc:sldMk cId="1434117905" sldId="1002"/>
            <ac:spMk id="166" creationId="{375B5026-3873-4093-E41A-4CE47209F02D}"/>
          </ac:spMkLst>
        </pc:spChg>
        <pc:spChg chg="mod">
          <ac:chgData name="Paula Vázquez-Valero" userId="3a0e46d7-2099-40af-a155-aa45b68bfff3" providerId="ADAL" clId="{0FC48244-EF84-4FF8-8D30-8F8797260400}" dt="2022-07-01T11:03:16.394" v="4550" actId="1038"/>
          <ac:spMkLst>
            <pc:docMk/>
            <pc:sldMk cId="1434117905" sldId="1002"/>
            <ac:spMk id="167" creationId="{34A9AC2E-B25A-8B18-F567-253C94EE57CB}"/>
          </ac:spMkLst>
        </pc:spChg>
        <pc:spChg chg="mod">
          <ac:chgData name="Paula Vázquez-Valero" userId="3a0e46d7-2099-40af-a155-aa45b68bfff3" providerId="ADAL" clId="{0FC48244-EF84-4FF8-8D30-8F8797260400}" dt="2022-07-01T11:03:29.869" v="4571" actId="1038"/>
          <ac:spMkLst>
            <pc:docMk/>
            <pc:sldMk cId="1434117905" sldId="1002"/>
            <ac:spMk id="168" creationId="{45600EEB-20FB-1723-635F-66794E55CD11}"/>
          </ac:spMkLst>
        </pc:spChg>
        <pc:spChg chg="mod">
          <ac:chgData name="Paula Vázquez-Valero" userId="3a0e46d7-2099-40af-a155-aa45b68bfff3" providerId="ADAL" clId="{0FC48244-EF84-4FF8-8D30-8F8797260400}" dt="2022-07-01T11:03:29.869" v="4571" actId="1038"/>
          <ac:spMkLst>
            <pc:docMk/>
            <pc:sldMk cId="1434117905" sldId="1002"/>
            <ac:spMk id="169" creationId="{A32AC69D-5B1D-4C81-CF21-F77DB2EBB5A3}"/>
          </ac:spMkLst>
        </pc:spChg>
        <pc:spChg chg="mod">
          <ac:chgData name="Paula Vázquez-Valero" userId="3a0e46d7-2099-40af-a155-aa45b68bfff3" providerId="ADAL" clId="{0FC48244-EF84-4FF8-8D30-8F8797260400}" dt="2022-07-01T11:03:52.126" v="4611" actId="1076"/>
          <ac:spMkLst>
            <pc:docMk/>
            <pc:sldMk cId="1434117905" sldId="1002"/>
            <ac:spMk id="170" creationId="{994798C7-D89A-85F8-8C4D-5D9BA1BD55F6}"/>
          </ac:spMkLst>
        </pc:spChg>
        <pc:spChg chg="mod">
          <ac:chgData name="Paula Vázquez-Valero" userId="3a0e46d7-2099-40af-a155-aa45b68bfff3" providerId="ADAL" clId="{0FC48244-EF84-4FF8-8D30-8F8797260400}" dt="2022-07-01T11:03:45.666" v="4609" actId="1037"/>
          <ac:spMkLst>
            <pc:docMk/>
            <pc:sldMk cId="1434117905" sldId="1002"/>
            <ac:spMk id="171" creationId="{706A08D9-2E0C-9C70-BC31-009CE0183256}"/>
          </ac:spMkLst>
        </pc:spChg>
        <pc:spChg chg="add del mod">
          <ac:chgData name="Paula Vázquez-Valero" userId="3a0e46d7-2099-40af-a155-aa45b68bfff3" providerId="ADAL" clId="{0FC48244-EF84-4FF8-8D30-8F8797260400}" dt="2022-07-01T11:04:08.703" v="4638" actId="1038"/>
          <ac:spMkLst>
            <pc:docMk/>
            <pc:sldMk cId="1434117905" sldId="1002"/>
            <ac:spMk id="172" creationId="{AF9AA015-A5A8-D797-152C-8EA4A12C3BD0}"/>
          </ac:spMkLst>
        </pc:spChg>
        <pc:spChg chg="mod">
          <ac:chgData name="Paula Vázquez-Valero" userId="3a0e46d7-2099-40af-a155-aa45b68bfff3" providerId="ADAL" clId="{0FC48244-EF84-4FF8-8D30-8F8797260400}" dt="2022-07-01T11:04:08.703" v="4638" actId="1038"/>
          <ac:spMkLst>
            <pc:docMk/>
            <pc:sldMk cId="1434117905" sldId="1002"/>
            <ac:spMk id="173" creationId="{69D9DF3C-96E2-CFF0-3FF7-A0EE6959205E}"/>
          </ac:spMkLst>
        </pc:spChg>
        <pc:spChg chg="add mod">
          <ac:chgData name="Paula Vázquez-Valero" userId="3a0e46d7-2099-40af-a155-aa45b68bfff3" providerId="ADAL" clId="{0FC48244-EF84-4FF8-8D30-8F8797260400}" dt="2022-07-01T11:03:06.983" v="4527" actId="1036"/>
          <ac:spMkLst>
            <pc:docMk/>
            <pc:sldMk cId="1434117905" sldId="1002"/>
            <ac:spMk id="309" creationId="{C36CC21C-A8FB-0468-646C-AF181AE4C0AA}"/>
          </ac:spMkLst>
        </pc:spChg>
        <pc:spChg chg="add mod">
          <ac:chgData name="Paula Vázquez-Valero" userId="3a0e46d7-2099-40af-a155-aa45b68bfff3" providerId="ADAL" clId="{0FC48244-EF84-4FF8-8D30-8F8797260400}" dt="2022-07-01T11:03:06.983" v="4527" actId="1036"/>
          <ac:spMkLst>
            <pc:docMk/>
            <pc:sldMk cId="1434117905" sldId="1002"/>
            <ac:spMk id="310" creationId="{4A8F7E36-AF35-9EFF-A19C-CA2D414F20B0}"/>
          </ac:spMkLst>
        </pc:spChg>
        <pc:spChg chg="add mod">
          <ac:chgData name="Paula Vázquez-Valero" userId="3a0e46d7-2099-40af-a155-aa45b68bfff3" providerId="ADAL" clId="{0FC48244-EF84-4FF8-8D30-8F8797260400}" dt="2022-07-01T11:03:06.983" v="4527" actId="1036"/>
          <ac:spMkLst>
            <pc:docMk/>
            <pc:sldMk cId="1434117905" sldId="1002"/>
            <ac:spMk id="311" creationId="{83E6754A-8604-1A4A-667C-FD71F74182BF}"/>
          </ac:spMkLst>
        </pc:spChg>
        <pc:spChg chg="add mod">
          <ac:chgData name="Paula Vázquez-Valero" userId="3a0e46d7-2099-40af-a155-aa45b68bfff3" providerId="ADAL" clId="{0FC48244-EF84-4FF8-8D30-8F8797260400}" dt="2022-07-01T11:03:06.983" v="4527" actId="1036"/>
          <ac:spMkLst>
            <pc:docMk/>
            <pc:sldMk cId="1434117905" sldId="1002"/>
            <ac:spMk id="312" creationId="{DB9DADAD-696F-4804-ADF3-0DBAD606D407}"/>
          </ac:spMkLst>
        </pc:spChg>
        <pc:spChg chg="add mod">
          <ac:chgData name="Paula Vázquez-Valero" userId="3a0e46d7-2099-40af-a155-aa45b68bfff3" providerId="ADAL" clId="{0FC48244-EF84-4FF8-8D30-8F8797260400}" dt="2022-07-01T11:03:06.983" v="4527" actId="1036"/>
          <ac:spMkLst>
            <pc:docMk/>
            <pc:sldMk cId="1434117905" sldId="1002"/>
            <ac:spMk id="313" creationId="{F5A3BC08-3E29-FD02-3F60-C26F0C499FD8}"/>
          </ac:spMkLst>
        </pc:spChg>
        <pc:spChg chg="add mod">
          <ac:chgData name="Paula Vázquez-Valero" userId="3a0e46d7-2099-40af-a155-aa45b68bfff3" providerId="ADAL" clId="{0FC48244-EF84-4FF8-8D30-8F8797260400}" dt="2022-07-01T11:03:16.394" v="4550" actId="1038"/>
          <ac:spMkLst>
            <pc:docMk/>
            <pc:sldMk cId="1434117905" sldId="1002"/>
            <ac:spMk id="314" creationId="{6800F30E-D336-2A44-6079-EA66E810293A}"/>
          </ac:spMkLst>
        </pc:spChg>
        <pc:spChg chg="add mod">
          <ac:chgData name="Paula Vázquez-Valero" userId="3a0e46d7-2099-40af-a155-aa45b68bfff3" providerId="ADAL" clId="{0FC48244-EF84-4FF8-8D30-8F8797260400}" dt="2022-07-01T11:03:19.911" v="4551" actId="1076"/>
          <ac:spMkLst>
            <pc:docMk/>
            <pc:sldMk cId="1434117905" sldId="1002"/>
            <ac:spMk id="315" creationId="{7048689A-A004-A8F8-C72E-1E041258F313}"/>
          </ac:spMkLst>
        </pc:spChg>
        <pc:spChg chg="add mod">
          <ac:chgData name="Paula Vázquez-Valero" userId="3a0e46d7-2099-40af-a155-aa45b68bfff3" providerId="ADAL" clId="{0FC48244-EF84-4FF8-8D30-8F8797260400}" dt="2022-07-01T11:03:16.394" v="4550" actId="1038"/>
          <ac:spMkLst>
            <pc:docMk/>
            <pc:sldMk cId="1434117905" sldId="1002"/>
            <ac:spMk id="316" creationId="{4706A893-3348-F232-EE03-8FBFF003D176}"/>
          </ac:spMkLst>
        </pc:spChg>
        <pc:spChg chg="add mod">
          <ac:chgData name="Paula Vázquez-Valero" userId="3a0e46d7-2099-40af-a155-aa45b68bfff3" providerId="ADAL" clId="{0FC48244-EF84-4FF8-8D30-8F8797260400}" dt="2022-07-01T11:03:16.394" v="4550" actId="1038"/>
          <ac:spMkLst>
            <pc:docMk/>
            <pc:sldMk cId="1434117905" sldId="1002"/>
            <ac:spMk id="317" creationId="{C4654634-2CC4-3A7C-5DAE-03814583FC6C}"/>
          </ac:spMkLst>
        </pc:spChg>
        <pc:spChg chg="add mod">
          <ac:chgData name="Paula Vázquez-Valero" userId="3a0e46d7-2099-40af-a155-aa45b68bfff3" providerId="ADAL" clId="{0FC48244-EF84-4FF8-8D30-8F8797260400}" dt="2022-07-01T11:03:16.394" v="4550" actId="1038"/>
          <ac:spMkLst>
            <pc:docMk/>
            <pc:sldMk cId="1434117905" sldId="1002"/>
            <ac:spMk id="318" creationId="{96D00DEC-1C17-72D5-1A2B-ACBCBA0D75F2}"/>
          </ac:spMkLst>
        </pc:spChg>
        <pc:spChg chg="add mod">
          <ac:chgData name="Paula Vázquez-Valero" userId="3a0e46d7-2099-40af-a155-aa45b68bfff3" providerId="ADAL" clId="{0FC48244-EF84-4FF8-8D30-8F8797260400}" dt="2022-07-01T11:03:29.869" v="4571" actId="1038"/>
          <ac:spMkLst>
            <pc:docMk/>
            <pc:sldMk cId="1434117905" sldId="1002"/>
            <ac:spMk id="319" creationId="{2302C705-CDF8-76A1-F6DD-390F50DBB437}"/>
          </ac:spMkLst>
        </pc:spChg>
        <pc:spChg chg="add mod">
          <ac:chgData name="Paula Vázquez-Valero" userId="3a0e46d7-2099-40af-a155-aa45b68bfff3" providerId="ADAL" clId="{0FC48244-EF84-4FF8-8D30-8F8797260400}" dt="2022-07-01T11:03:29.869" v="4571" actId="1038"/>
          <ac:spMkLst>
            <pc:docMk/>
            <pc:sldMk cId="1434117905" sldId="1002"/>
            <ac:spMk id="320" creationId="{DE74C448-A361-1EAF-9972-C5EA6743C96B}"/>
          </ac:spMkLst>
        </pc:spChg>
        <pc:spChg chg="add mod">
          <ac:chgData name="Paula Vázquez-Valero" userId="3a0e46d7-2099-40af-a155-aa45b68bfff3" providerId="ADAL" clId="{0FC48244-EF84-4FF8-8D30-8F8797260400}" dt="2022-07-01T11:03:52.126" v="4611" actId="1076"/>
          <ac:spMkLst>
            <pc:docMk/>
            <pc:sldMk cId="1434117905" sldId="1002"/>
            <ac:spMk id="321" creationId="{65FE7558-3A77-B818-8543-8449B66C2B0E}"/>
          </ac:spMkLst>
        </pc:spChg>
        <pc:spChg chg="add mod">
          <ac:chgData name="Paula Vázquez-Valero" userId="3a0e46d7-2099-40af-a155-aa45b68bfff3" providerId="ADAL" clId="{0FC48244-EF84-4FF8-8D30-8F8797260400}" dt="2022-07-01T11:03:45.666" v="4609" actId="1037"/>
          <ac:spMkLst>
            <pc:docMk/>
            <pc:sldMk cId="1434117905" sldId="1002"/>
            <ac:spMk id="322" creationId="{97AE0BEE-1C1A-0149-8C85-27252D204BA5}"/>
          </ac:spMkLst>
        </pc:spChg>
        <pc:spChg chg="add mod">
          <ac:chgData name="Paula Vázquez-Valero" userId="3a0e46d7-2099-40af-a155-aa45b68bfff3" providerId="ADAL" clId="{0FC48244-EF84-4FF8-8D30-8F8797260400}" dt="2022-07-01T11:04:08.703" v="4638" actId="1038"/>
          <ac:spMkLst>
            <pc:docMk/>
            <pc:sldMk cId="1434117905" sldId="1002"/>
            <ac:spMk id="323" creationId="{2833115D-A20D-A61A-A97F-0C06331F7FCC}"/>
          </ac:spMkLst>
        </pc:spChg>
        <pc:spChg chg="add mod">
          <ac:chgData name="Paula Vázquez-Valero" userId="3a0e46d7-2099-40af-a155-aa45b68bfff3" providerId="ADAL" clId="{0FC48244-EF84-4FF8-8D30-8F8797260400}" dt="2022-07-01T11:04:26.305" v="4683" actId="1076"/>
          <ac:spMkLst>
            <pc:docMk/>
            <pc:sldMk cId="1434117905" sldId="1002"/>
            <ac:spMk id="324" creationId="{3B2D9AAD-508A-F306-7DC4-19DDA8458962}"/>
          </ac:spMkLst>
        </pc:spChg>
      </pc:sldChg>
      <pc:sldMasterChg chg="delSldLayout">
        <pc:chgData name="Paula Vázquez-Valero" userId="3a0e46d7-2099-40af-a155-aa45b68bfff3" providerId="ADAL" clId="{0FC48244-EF84-4FF8-8D30-8F8797260400}" dt="2022-07-01T11:09:27.970" v="4741" actId="47"/>
        <pc:sldMasterMkLst>
          <pc:docMk/>
          <pc:sldMasterMk cId="2766147283" sldId="2147483648"/>
        </pc:sldMasterMkLst>
        <pc:sldLayoutChg chg="del">
          <pc:chgData name="Paula Vázquez-Valero" userId="3a0e46d7-2099-40af-a155-aa45b68bfff3" providerId="ADAL" clId="{0FC48244-EF84-4FF8-8D30-8F8797260400}" dt="2022-07-01T11:09:27.970" v="4741" actId="47"/>
          <pc:sldLayoutMkLst>
            <pc:docMk/>
            <pc:sldMasterMk cId="2766147283" sldId="2147483648"/>
            <pc:sldLayoutMk cId="3477111926"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04/07/2022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helado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[3024]</a:t>
            </a:r>
            <a:br>
              <a:rPr lang="en-GB" sz="1200" b="0" i="0" u="none" strike="noStrike" dirty="0">
                <a:solidFill>
                  <a:srgbClr val="002060"/>
                </a:solidFill>
                <a:effectLst/>
                <a:latin typeface="Century Gothic" panose="020B0502020202020204" pitchFamily="34" charset="0"/>
              </a:rPr>
            </a:b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b="1" dirty="0">
                <a:solidFill>
                  <a:srgbClr val="002060"/>
                </a:solidFill>
                <a:latin typeface="Century Gothic" panose="020B0502020202020204" pitchFamily="34" charset="0"/>
              </a:rPr>
              <a:t>cuidar </a:t>
            </a:r>
            <a:r>
              <a:rPr lang="es-ES" b="0" dirty="0">
                <a:solidFill>
                  <a:srgbClr val="002060"/>
                </a:solidFill>
                <a:latin typeface="Century Gothic" panose="020B0502020202020204" pitchFamily="34" charset="0"/>
              </a:rPr>
              <a:t>[751] </a:t>
            </a:r>
            <a:r>
              <a:rPr lang="es-ES" b="1" dirty="0">
                <a:solidFill>
                  <a:srgbClr val="002060"/>
                </a:solidFill>
                <a:latin typeface="Century Gothic" panose="020B0502020202020204" pitchFamily="34" charset="0"/>
              </a:rPr>
              <a:t>enseñar </a:t>
            </a:r>
            <a:r>
              <a:rPr lang="es-ES" b="0" dirty="0">
                <a:solidFill>
                  <a:srgbClr val="002060"/>
                </a:solidFill>
                <a:latin typeface="Century Gothic" panose="020B0502020202020204" pitchFamily="34" charset="0"/>
              </a:rPr>
              <a:t>[610] </a:t>
            </a:r>
            <a:r>
              <a:rPr lang="es-ES" b="1" dirty="0">
                <a:solidFill>
                  <a:srgbClr val="002060"/>
                </a:solidFill>
                <a:latin typeface="Century Gothic" panose="020B0502020202020204" pitchFamily="34" charset="0"/>
              </a:rPr>
              <a:t>participar </a:t>
            </a:r>
            <a:r>
              <a:rPr lang="es-ES" b="0" dirty="0">
                <a:solidFill>
                  <a:srgbClr val="002060"/>
                </a:solidFill>
                <a:latin typeface="Century Gothic" panose="020B0502020202020204" pitchFamily="34" charset="0"/>
              </a:rPr>
              <a:t>[593] </a:t>
            </a:r>
            <a:r>
              <a:rPr lang="es-ES" b="1" dirty="0">
                <a:solidFill>
                  <a:srgbClr val="002060"/>
                </a:solidFill>
                <a:latin typeface="Century Gothic" panose="020B0502020202020204" pitchFamily="34" charset="0"/>
              </a:rPr>
              <a:t>practicar </a:t>
            </a:r>
            <a:r>
              <a:rPr lang="es-ES" b="0" dirty="0">
                <a:solidFill>
                  <a:srgbClr val="002060"/>
                </a:solidFill>
                <a:latin typeface="Century Gothic" panose="020B0502020202020204" pitchFamily="34" charset="0"/>
              </a:rPr>
              <a:t>[1595] </a:t>
            </a:r>
            <a:r>
              <a:rPr lang="es-ES" b="1" dirty="0">
                <a:solidFill>
                  <a:srgbClr val="002060"/>
                </a:solidFill>
                <a:latin typeface="Century Gothic" panose="020B0502020202020204" pitchFamily="34" charset="0"/>
              </a:rPr>
              <a:t>guitarra </a:t>
            </a:r>
            <a:r>
              <a:rPr lang="es-ES" b="0" dirty="0">
                <a:solidFill>
                  <a:srgbClr val="002060"/>
                </a:solidFill>
                <a:latin typeface="Century Gothic" panose="020B0502020202020204" pitchFamily="34" charset="0"/>
              </a:rPr>
              <a:t>[2705] </a:t>
            </a:r>
            <a:r>
              <a:rPr lang="es-ES" b="1" dirty="0">
                <a:solidFill>
                  <a:srgbClr val="002060"/>
                </a:solidFill>
                <a:latin typeface="Century Gothic" panose="020B0502020202020204" pitchFamily="34" charset="0"/>
              </a:rPr>
              <a:t>niño, niña </a:t>
            </a:r>
            <a:r>
              <a:rPr lang="es-ES" b="0" dirty="0">
                <a:solidFill>
                  <a:srgbClr val="002060"/>
                </a:solidFill>
                <a:latin typeface="Century Gothic" panose="020B0502020202020204" pitchFamily="34" charset="0"/>
              </a:rPr>
              <a:t>[173]  </a:t>
            </a:r>
            <a:r>
              <a:rPr lang="es-ES" b="1" dirty="0">
                <a:solidFill>
                  <a:srgbClr val="002060"/>
                </a:solidFill>
                <a:latin typeface="Century Gothic" panose="020B0502020202020204" pitchFamily="34" charset="0"/>
              </a:rPr>
              <a:t>trabajo </a:t>
            </a:r>
            <a:r>
              <a:rPr lang="es-ES" b="0" dirty="0">
                <a:solidFill>
                  <a:srgbClr val="002060"/>
                </a:solidFill>
                <a:latin typeface="Century Gothic" panose="020B0502020202020204" pitchFamily="34" charset="0"/>
              </a:rPr>
              <a:t>[152]</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s-ES" sz="1800" b="0" i="0" u="none" strike="noStrike" dirty="0">
                <a:solidFill>
                  <a:srgbClr val="002060"/>
                </a:solidFill>
                <a:effectLst/>
                <a:latin typeface="Century Gothic" panose="020B0502020202020204" pitchFamily="34" charset="0"/>
              </a:rPr>
              <a:t>año [46] hambre [1262] razón [306] sed [2214] </a:t>
            </a:r>
            <a:endParaRPr lang="es-ES" sz="2800" dirty="0"/>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a:t>
            </a:r>
            <a:r>
              <a:rPr lang="es-ES" sz="1800" b="0" i="0" u="none" strike="noStrike" dirty="0">
                <a:solidFill>
                  <a:srgbClr val="002060"/>
                </a:solidFill>
                <a:effectLst/>
                <a:latin typeface="Century Gothic" panose="020B0502020202020204" pitchFamily="34" charset="0"/>
              </a:rPr>
              <a:t> fruta [1925] globo [3765] pelota [2270] queso [3187] sombrero [2289] tarta [&gt;5000] (</a:t>
            </a:r>
            <a:r>
              <a:rPr lang="es-ES" sz="1800" b="0" i="0" u="none" strike="noStrike" dirty="0" err="1">
                <a:solidFill>
                  <a:srgbClr val="002060"/>
                </a:solidFill>
                <a:effectLst/>
                <a:latin typeface="Century Gothic" panose="020B0502020202020204" pitchFamily="34" charset="0"/>
              </a:rPr>
              <a:t>cognates</a:t>
            </a:r>
            <a:r>
              <a:rPr lang="es-ES" sz="1800" b="0" i="0" u="none" strike="noStrike" dirty="0">
                <a:solidFill>
                  <a:srgbClr val="002060"/>
                </a:solidFill>
                <a:effectLst/>
                <a:latin typeface="Century Gothic" panose="020B0502020202020204" pitchFamily="34" charset="0"/>
              </a:rPr>
              <a:t>: pizza [&gt;5000]</a:t>
            </a:r>
            <a:br>
              <a:rPr lang="es-ES" sz="1800" b="0" i="0" u="none" strike="noStrike" dirty="0">
                <a:solidFill>
                  <a:srgbClr val="002060"/>
                </a:solidFill>
                <a:effectLst/>
                <a:latin typeface="Century Gothic" panose="020B0502020202020204" pitchFamily="34" charset="0"/>
              </a:rPr>
            </a:br>
            <a:r>
              <a:rPr lang="es-ES" sz="1800" b="0" i="0" u="none" strike="noStrike" dirty="0">
                <a:solidFill>
                  <a:srgbClr val="002060"/>
                </a:solidFill>
                <a:effectLst/>
                <a:latin typeface="Century Gothic" panose="020B0502020202020204" pitchFamily="34" charset="0"/>
              </a:rPr>
              <a:t>yoyó [&gt;5000]</a:t>
            </a:r>
            <a:r>
              <a:rPr lang="es-ES" sz="2800" dirty="0"/>
              <a:t> </a:t>
            </a:r>
            <a:endParaRPr lang="en-GB" sz="1200" b="0" dirty="0">
              <a:effectLst/>
              <a:latin typeface="Calibri" panose="020F0502020204030204" pitchFamily="34" charset="0"/>
              <a:ea typeface="Calibri" panose="020F0502020204030204" pitchFamily="34" charset="0"/>
            </a:endParaRPr>
          </a:p>
          <a:p>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Glossed:  </a:t>
            </a:r>
            <a:endParaRPr lang="en-GB" b="0"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r>
              <a:rPr lang="en-GB" sz="1200" b="0" dirty="0">
                <a:solidFill>
                  <a:schemeClr val="tx1"/>
                </a:solidFill>
                <a:latin typeface="+mn-lt"/>
                <a:ea typeface="+mn-ea"/>
                <a:cs typeface="+mn-cs"/>
              </a:rPr>
              <a:t> </a:t>
            </a:r>
            <a:r>
              <a:rPr lang="en-GB" sz="1200" b="1" dirty="0" err="1">
                <a:solidFill>
                  <a:srgbClr val="002060"/>
                </a:solidFill>
                <a:latin typeface="Century Gothic"/>
                <a:ea typeface="Century Gothic"/>
                <a:cs typeface="Century Gothic"/>
                <a:sym typeface="Century Gothic"/>
              </a:rPr>
              <a:t>llueve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llover</a:t>
            </a:r>
            <a:r>
              <a:rPr lang="en-GB" sz="1200" dirty="0">
                <a:solidFill>
                  <a:srgbClr val="002060"/>
                </a:solidFill>
                <a:latin typeface="Century Gothic"/>
                <a:ea typeface="Century Gothic"/>
                <a:cs typeface="Century Gothic"/>
                <a:sym typeface="Century Gothic"/>
              </a:rPr>
              <a:t>) [2134] </a:t>
            </a:r>
            <a:r>
              <a:rPr lang="en-GB" b="1" i="0" dirty="0" err="1">
                <a:solidFill>
                  <a:srgbClr val="222222"/>
                </a:solidFill>
                <a:effectLst/>
                <a:latin typeface="Effra"/>
              </a:rPr>
              <a:t>rodear</a:t>
            </a:r>
            <a:r>
              <a:rPr lang="en-GB" b="1" i="0" dirty="0">
                <a:solidFill>
                  <a:srgbClr val="222222"/>
                </a:solidFill>
                <a:effectLst/>
                <a:latin typeface="Effra"/>
              </a:rPr>
              <a:t> </a:t>
            </a:r>
            <a:r>
              <a:rPr lang="en-GB" b="0" i="0" dirty="0">
                <a:solidFill>
                  <a:srgbClr val="222222"/>
                </a:solidFill>
                <a:effectLst/>
                <a:latin typeface="Effra"/>
              </a:rPr>
              <a:t>[912] </a:t>
            </a: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a:t>
            </a:r>
            <a:r>
              <a:rPr lang="en-GB" b="1" i="0" dirty="0">
                <a:solidFill>
                  <a:srgbClr val="222222"/>
                </a:solidFill>
                <a:effectLst/>
                <a:latin typeface="Effra"/>
              </a:rPr>
              <a:t> verbo</a:t>
            </a:r>
            <a:r>
              <a:rPr lang="en-GB" b="0" i="0" dirty="0">
                <a:solidFill>
                  <a:srgbClr val="222222"/>
                </a:solidFill>
                <a:effectLst/>
                <a:latin typeface="Effra"/>
              </a:rPr>
              <a:t> [3443]</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a:t>
            </a:r>
            <a:endParaRPr lang="en-GB" b="0" i="0" dirty="0">
              <a:solidFill>
                <a:srgbClr val="222222"/>
              </a:solidFill>
              <a:effectLst/>
              <a:latin typeface="Effra"/>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[5/5]</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sees=</a:t>
            </a:r>
            <a:r>
              <a:rPr lang="en-GB" b="1" dirty="0"/>
              <a:t> </a:t>
            </a:r>
            <a:r>
              <a:rPr lang="en-GB" b="1" dirty="0" err="1"/>
              <a:t>ve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736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singular persons of –</a:t>
            </a:r>
            <a:r>
              <a:rPr lang="en-GB" b="0" baseline="0" dirty="0" err="1"/>
              <a:t>ar</a:t>
            </a:r>
            <a:r>
              <a:rPr lang="en-GB" b="0" baseline="0" dirty="0"/>
              <a:t>, -er verbs,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third person singular and plural of –AR and –ER verbs to describe (with 6 sentences) any of the activities that Sofía, Quique and Pedro do in Summer. </a:t>
            </a:r>
          </a:p>
          <a:p>
            <a:pPr marL="228600" indent="-228600">
              <a:buAutoNum type="arabicPeriod"/>
            </a:pPr>
            <a:r>
              <a:rPr lang="en-GB" baseline="0" dirty="0"/>
              <a:t>The Venn </a:t>
            </a:r>
            <a:r>
              <a:rPr lang="en-GB" baseline="0" dirty="0" err="1"/>
              <a:t>diagramm</a:t>
            </a:r>
            <a:r>
              <a:rPr lang="en-GB" baseline="0" dirty="0"/>
              <a:t> shows what Quique, Sofía and Pedro do and what Sofía / Pedro do. This encourages pupils to practise the singular persons of the verbs introduced this year.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Encourage pupils to extend their sentences with extra details. Model an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r>
              <a:rPr lang="en-GB" baseline="0" dirty="0" err="1"/>
              <a:t>Yo</a:t>
            </a:r>
            <a:r>
              <a:rPr lang="en-GB" baseline="0" dirty="0"/>
              <a:t>] + [eat] = </a:t>
            </a:r>
            <a:r>
              <a:rPr lang="en-GB" baseline="0" dirty="0" err="1"/>
              <a:t>como</a:t>
            </a:r>
            <a:r>
              <a:rPr lang="en-GB" baseline="0" dirty="0"/>
              <a:t> un </a:t>
            </a:r>
            <a:r>
              <a:rPr lang="en-GB" baseline="0" dirty="0" err="1"/>
              <a:t>bocabdillo</a:t>
            </a:r>
            <a:r>
              <a:rPr lang="en-GB" baseline="0" dirty="0"/>
              <a:t> </a:t>
            </a:r>
            <a:r>
              <a:rPr lang="en-GB" baseline="0" dirty="0" err="1"/>
              <a:t>por</a:t>
            </a:r>
            <a:r>
              <a:rPr lang="en-GB" baseline="0" dirty="0"/>
              <a:t> la </a:t>
            </a:r>
            <a:r>
              <a:rPr lang="en-GB" baseline="0" dirty="0" err="1"/>
              <a:t>mañana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to the slide to help pupils, if needed. E.g.</a:t>
            </a:r>
            <a:br>
              <a:rPr lang="en-US" b="1" dirty="0"/>
            </a:br>
            <a:r>
              <a:rPr lang="en-US" b="0" dirty="0"/>
              <a:t>comer, </a:t>
            </a:r>
            <a:r>
              <a:rPr lang="en-US" b="0" dirty="0" err="1"/>
              <a:t>aprender</a:t>
            </a:r>
            <a:r>
              <a:rPr lang="en-US" b="0" dirty="0"/>
              <a:t>, </a:t>
            </a:r>
            <a:r>
              <a:rPr lang="en-US" b="0" dirty="0" err="1"/>
              <a:t>participar</a:t>
            </a:r>
            <a:r>
              <a:rPr lang="en-US" b="0" dirty="0"/>
              <a:t>, </a:t>
            </a:r>
            <a:r>
              <a:rPr lang="en-US" b="0" dirty="0" err="1"/>
              <a:t>tener</a:t>
            </a:r>
            <a:r>
              <a:rPr lang="en-US" b="0" dirty="0"/>
              <a:t>, </a:t>
            </a:r>
            <a:r>
              <a:rPr lang="en-US" b="0" dirty="0" err="1"/>
              <a:t>cantar</a:t>
            </a:r>
            <a:r>
              <a:rPr lang="en-US" b="0" dirty="0"/>
              <a:t>, </a:t>
            </a:r>
            <a:r>
              <a:rPr lang="en-US" b="0" dirty="0" err="1"/>
              <a:t>necesitar</a:t>
            </a:r>
            <a:r>
              <a:rPr lang="en-US" b="0" dirty="0"/>
              <a:t>, leer, </a:t>
            </a:r>
            <a:r>
              <a:rPr lang="en-US" b="0" dirty="0" err="1"/>
              <a:t>llevar</a:t>
            </a:r>
            <a:r>
              <a:rPr lang="en-US" b="0" dirty="0"/>
              <a:t>, </a:t>
            </a:r>
            <a:r>
              <a:rPr lang="en-US" b="0" dirty="0" err="1"/>
              <a:t>nadar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30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knowledge of </a:t>
            </a:r>
            <a:r>
              <a:rPr lang="en-GB" b="1" dirty="0"/>
              <a:t>[h] </a:t>
            </a:r>
            <a:r>
              <a:rPr lang="en-GB" b="0" dirty="0"/>
              <a:t>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pronounce all the words correctly (silent h) to avoid being eaten by the crocodile.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 </a:t>
            </a: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 range of infinitive verbs.</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verbs they have been learning and practising this week.  There will be 16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meanings before the verbs get covered.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lvl="0" indent="0" algn="l" rtl="0">
              <a:spcBef>
                <a:spcPts val="0"/>
              </a:spcBef>
              <a:spcAft>
                <a:spcPts val="0"/>
              </a:spcAft>
              <a:buNone/>
            </a:pPr>
            <a:r>
              <a:rPr lang="en-GB" sz="1200" b="1" dirty="0" err="1">
                <a:solidFill>
                  <a:srgbClr val="002060"/>
                </a:solidFill>
                <a:latin typeface="Century Gothic"/>
                <a:ea typeface="Century Gothic"/>
                <a:cs typeface="Century Gothic"/>
                <a:sym typeface="Century Gothic"/>
              </a:rPr>
              <a:t>llueve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llover</a:t>
            </a:r>
            <a:r>
              <a:rPr lang="en-GB" sz="1200" dirty="0">
                <a:solidFill>
                  <a:srgbClr val="002060"/>
                </a:solidFill>
                <a:latin typeface="Century Gothic"/>
                <a:ea typeface="Century Gothic"/>
                <a:cs typeface="Century Gothic"/>
                <a:sym typeface="Century Gothic"/>
              </a:rPr>
              <a:t>) [2134]</a:t>
            </a: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0440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3930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persons o –</a:t>
            </a:r>
            <a:r>
              <a:rPr lang="en-GB" b="0" dirty="0" err="1"/>
              <a:t>ar</a:t>
            </a:r>
            <a:r>
              <a:rPr lang="en-GB" b="0" dirty="0"/>
              <a:t> and –er verbs and previously introduced vocabulary.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pronoun (I/she/you) and the corresponding verb. Some pupils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any extra info give, in English.</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p>
          <a:p>
            <a:pPr marL="0" lvl="0" indent="0" algn="l" rtl="0">
              <a:spcBef>
                <a:spcPts val="0"/>
              </a:spcBef>
              <a:spcAft>
                <a:spcPts val="0"/>
              </a:spcAft>
              <a:buNone/>
            </a:pPr>
            <a:r>
              <a:rPr lang="en-GB" sz="1200" b="0" dirty="0">
                <a:solidFill>
                  <a:srgbClr val="002060"/>
                </a:solidFill>
                <a:latin typeface="Century Gothic"/>
                <a:sym typeface="Century Gothic"/>
              </a:rPr>
              <a:t>E. </a:t>
            </a:r>
            <a:r>
              <a:rPr lang="en-GB" dirty="0" err="1"/>
              <a:t>Cuidas</a:t>
            </a:r>
            <a:r>
              <a:rPr lang="en-GB" dirty="0"/>
              <a:t> a </a:t>
            </a:r>
            <a:r>
              <a:rPr lang="en-GB" dirty="0" err="1"/>
              <a:t>tu</a:t>
            </a:r>
            <a:r>
              <a:rPr lang="en-GB" dirty="0"/>
              <a:t> </a:t>
            </a:r>
            <a:r>
              <a:rPr lang="en-GB" dirty="0" err="1"/>
              <a:t>hermano</a:t>
            </a:r>
            <a:r>
              <a:rPr lang="en-GB" dirty="0"/>
              <a:t>. </a:t>
            </a:r>
          </a:p>
          <a:p>
            <a:pPr marL="342900" indent="-342900">
              <a:buAutoNum type="arabicPeriod"/>
            </a:pPr>
            <a:r>
              <a:rPr lang="en-GB" dirty="0" err="1"/>
              <a:t>Juego</a:t>
            </a:r>
            <a:r>
              <a:rPr lang="en-GB" dirty="0"/>
              <a:t> en la playa. </a:t>
            </a:r>
          </a:p>
          <a:p>
            <a:pPr marL="342900" indent="-342900">
              <a:buAutoNum type="arabicPeriod"/>
            </a:pPr>
            <a:r>
              <a:rPr lang="en-GB" dirty="0"/>
              <a:t>Nada en </a:t>
            </a:r>
            <a:r>
              <a:rPr lang="en-GB" dirty="0" err="1"/>
              <a:t>el</a:t>
            </a:r>
            <a:r>
              <a:rPr lang="en-GB" dirty="0"/>
              <a:t> mar.</a:t>
            </a:r>
          </a:p>
          <a:p>
            <a:pPr marL="342900" indent="-342900">
              <a:buAutoNum type="arabicPeriod"/>
            </a:pPr>
            <a:r>
              <a:rPr lang="en-GB" dirty="0"/>
              <a:t>Lee un </a:t>
            </a:r>
            <a:r>
              <a:rPr lang="en-GB" dirty="0" err="1"/>
              <a:t>libro</a:t>
            </a:r>
            <a:r>
              <a:rPr lang="en-GB" dirty="0"/>
              <a:t> </a:t>
            </a:r>
          </a:p>
          <a:p>
            <a:pPr marL="342900" indent="-342900">
              <a:buAutoNum type="arabicPeriod"/>
            </a:pPr>
            <a:r>
              <a:rPr lang="en-GB" dirty="0" err="1"/>
              <a:t>Aprendes</a:t>
            </a:r>
            <a:r>
              <a:rPr lang="en-GB" dirty="0"/>
              <a:t> un </a:t>
            </a:r>
            <a:r>
              <a:rPr lang="en-GB" dirty="0" err="1"/>
              <a:t>baile</a:t>
            </a:r>
            <a:r>
              <a:rPr lang="en-GB" dirty="0"/>
              <a:t>. </a:t>
            </a:r>
          </a:p>
          <a:p>
            <a:pPr marL="342900" indent="-342900">
              <a:buAutoNum type="arabicPeriod"/>
            </a:pPr>
            <a:r>
              <a:rPr lang="en-GB" dirty="0" err="1"/>
              <a:t>Practicas</a:t>
            </a:r>
            <a:r>
              <a:rPr lang="en-GB" dirty="0"/>
              <a:t> palabras de español.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rodear</a:t>
            </a:r>
            <a:r>
              <a:rPr lang="en-GB" b="1" i="0" dirty="0">
                <a:solidFill>
                  <a:srgbClr val="222222"/>
                </a:solidFill>
                <a:effectLst/>
                <a:latin typeface="Effra"/>
              </a:rPr>
              <a:t> </a:t>
            </a:r>
            <a:r>
              <a:rPr lang="en-GB" b="0" i="0" dirty="0">
                <a:solidFill>
                  <a:srgbClr val="222222"/>
                </a:solidFill>
                <a:effectLst/>
                <a:latin typeface="Effra"/>
              </a:rPr>
              <a:t>[912]</a:t>
            </a:r>
            <a:r>
              <a:rPr lang="en-GB" b="1" i="0" dirty="0">
                <a:solidFill>
                  <a:srgbClr val="222222"/>
                </a:solidFill>
                <a:effectLst/>
                <a:latin typeface="Effra"/>
              </a:rPr>
              <a:t> verbo</a:t>
            </a:r>
            <a:r>
              <a:rPr lang="en-GB" b="0" i="0" dirty="0">
                <a:solidFill>
                  <a:srgbClr val="222222"/>
                </a:solidFill>
                <a:effectLst/>
                <a:latin typeface="Effra"/>
              </a:rPr>
              <a:t> [3443]</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pronoun on the vertical axis with verb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verb phrase (e.g. I – to teach = </a:t>
            </a:r>
            <a:r>
              <a:rPr lang="en-GB" dirty="0" err="1"/>
              <a:t>enseño</a:t>
            </a:r>
            <a:r>
              <a:rPr lang="en-GB" dirty="0"/>
              <a:t>) to identify the square where they think Quique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enseñar</a:t>
            </a:r>
            <a:r>
              <a:rPr lang="en-GB" dirty="0"/>
              <a:t>, </a:t>
            </a:r>
            <a:r>
              <a:rPr lang="en-GB" dirty="0" err="1"/>
              <a:t>ver</a:t>
            </a:r>
            <a:r>
              <a:rPr lang="en-GB" dirty="0"/>
              <a:t>, </a:t>
            </a:r>
            <a:r>
              <a:rPr lang="en-GB" dirty="0" err="1"/>
              <a:t>practicar</a:t>
            </a:r>
            <a:r>
              <a:rPr lang="en-GB" dirty="0"/>
              <a:t>, comer, </a:t>
            </a:r>
            <a:r>
              <a:rPr lang="en-GB" dirty="0" err="1"/>
              <a:t>caminar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teaches =</a:t>
            </a:r>
            <a:r>
              <a:rPr lang="en-GB" b="1" dirty="0"/>
              <a:t> enseña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432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[2/5]</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I walk=</a:t>
            </a:r>
            <a:r>
              <a:rPr lang="en-GB" b="1" dirty="0"/>
              <a:t> </a:t>
            </a:r>
            <a:r>
              <a:rPr lang="en-GB" b="1" dirty="0" err="1"/>
              <a:t>camino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257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You eat=</a:t>
            </a:r>
            <a:r>
              <a:rPr lang="en-GB" b="1" dirty="0"/>
              <a:t> 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35460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[4/5]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You practise=</a:t>
            </a:r>
            <a:r>
              <a:rPr lang="en-GB" b="1" dirty="0"/>
              <a:t> </a:t>
            </a:r>
            <a:r>
              <a:rPr lang="en-GB" b="1" dirty="0" err="1"/>
              <a:t>practicas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87882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04/07/2022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04/07/2022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43.png"/><Relationship Id="rId7" Type="http://schemas.openxmlformats.org/officeDocument/2006/relationships/image" Target="../media/image44.gif"/><Relationship Id="rId12" Type="http://schemas.openxmlformats.org/officeDocument/2006/relationships/image" Target="../media/image3.png"/><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image" Target="../media/image48.gif"/><Relationship Id="rId5" Type="http://schemas.openxmlformats.org/officeDocument/2006/relationships/image" Target="../media/image18.sv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17.png"/><Relationship Id="rId9" Type="http://schemas.openxmlformats.org/officeDocument/2006/relationships/image" Target="../media/image46.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audio" Target="../media/audio14.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8.wav"/><Relationship Id="rId2" Type="http://schemas.openxmlformats.org/officeDocument/2006/relationships/notesSlide" Target="../notesSlides/notesSlide5.xml"/><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7.wav"/><Relationship Id="rId5" Type="http://schemas.openxmlformats.org/officeDocument/2006/relationships/audio" Target="../media/audio3.wav"/><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10.wav"/></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13.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8.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474661" y="27827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pic>
        <p:nvPicPr>
          <p:cNvPr id="28" name="Picture 27">
            <a:extLst>
              <a:ext uri="{FF2B5EF4-FFF2-40B4-BE49-F238E27FC236}">
                <a16:creationId xmlns:a16="http://schemas.microsoft.com/office/drawing/2014/main" id="{161F3BB0-6416-504C-8E16-4AEBEE0FDBCE}"/>
              </a:ext>
            </a:extLst>
          </p:cNvPr>
          <p:cNvPicPr>
            <a:picLocks noChangeAspect="1"/>
          </p:cNvPicPr>
          <p:nvPr/>
        </p:nvPicPr>
        <p:blipFill>
          <a:blip r:embed="rId4"/>
          <a:stretch>
            <a:fillRect/>
          </a:stretch>
        </p:blipFill>
        <p:spPr>
          <a:xfrm>
            <a:off x="10340908" y="4978950"/>
            <a:ext cx="1650062" cy="1879050"/>
          </a:xfrm>
          <a:prstGeom prst="rect">
            <a:avLst/>
          </a:prstGeom>
        </p:spPr>
      </p:pic>
      <p:pic>
        <p:nvPicPr>
          <p:cNvPr id="29" name="Picture 14" descr="Gráficos vectoriales gratis de Guitarra acustica">
            <a:extLst>
              <a:ext uri="{FF2B5EF4-FFF2-40B4-BE49-F238E27FC236}">
                <a16:creationId xmlns:a16="http://schemas.microsoft.com/office/drawing/2014/main" id="{160264B9-374B-1D76-39BE-D21105D76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84382">
            <a:off x="8548613" y="4306103"/>
            <a:ext cx="1357555" cy="2501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lauta De Bambú, Fondo, Flauta">
            <a:extLst>
              <a:ext uri="{FF2B5EF4-FFF2-40B4-BE49-F238E27FC236}">
                <a16:creationId xmlns:a16="http://schemas.microsoft.com/office/drawing/2014/main" id="{BE6965E6-A32C-08EB-DD40-82A76B6CADB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602859">
            <a:off x="8964723" y="4031008"/>
            <a:ext cx="2054812" cy="12598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music, pipe&#10;&#10;Description automatically generated">
            <a:extLst>
              <a:ext uri="{FF2B5EF4-FFF2-40B4-BE49-F238E27FC236}">
                <a16:creationId xmlns:a16="http://schemas.microsoft.com/office/drawing/2014/main" id="{1276DB84-6C8D-FC34-4B6A-0724CA52BD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94001">
            <a:off x="9545912" y="5339903"/>
            <a:ext cx="1312434" cy="932705"/>
          </a:xfrm>
          <a:prstGeom prst="rect">
            <a:avLst/>
          </a:prstGeom>
        </p:spPr>
      </p:pic>
      <p:pic>
        <p:nvPicPr>
          <p:cNvPr id="34" name="Picture 33" descr="A picture containing dark&#10;&#10;Description automatically generated">
            <a:extLst>
              <a:ext uri="{FF2B5EF4-FFF2-40B4-BE49-F238E27FC236}">
                <a16:creationId xmlns:a16="http://schemas.microsoft.com/office/drawing/2014/main" id="{DFD43DEB-374E-1740-0A6A-B0B97177D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5751" y="4185552"/>
            <a:ext cx="824753" cy="824753"/>
          </a:xfrm>
          <a:prstGeom prst="rect">
            <a:avLst/>
          </a:prstGeom>
        </p:spPr>
      </p:pic>
      <p:grpSp>
        <p:nvGrpSpPr>
          <p:cNvPr id="35" name="Group 34">
            <a:extLst>
              <a:ext uri="{FF2B5EF4-FFF2-40B4-BE49-F238E27FC236}">
                <a16:creationId xmlns:a16="http://schemas.microsoft.com/office/drawing/2014/main" id="{1294BC32-AD9B-03B7-6D8B-FF8A1020CA83}"/>
              </a:ext>
            </a:extLst>
          </p:cNvPr>
          <p:cNvGrpSpPr/>
          <p:nvPr/>
        </p:nvGrpSpPr>
        <p:grpSpPr>
          <a:xfrm>
            <a:off x="10755268" y="2934278"/>
            <a:ext cx="1029682" cy="943743"/>
            <a:chOff x="6210543" y="3764108"/>
            <a:chExt cx="801046" cy="775262"/>
          </a:xfrm>
        </p:grpSpPr>
        <p:sp>
          <p:nvSpPr>
            <p:cNvPr id="36" name="Oval 35">
              <a:extLst>
                <a:ext uri="{FF2B5EF4-FFF2-40B4-BE49-F238E27FC236}">
                  <a16:creationId xmlns:a16="http://schemas.microsoft.com/office/drawing/2014/main" id="{C9BB8DBD-F878-1F8E-6083-3EC6593042D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0CFE5434-8A54-0CDF-7ABC-0E41413CD65F}"/>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8" name="Picture 37" descr="A picture containing text, tableware, cup, clipart&#10;&#10;Description automatically generated">
              <a:extLst>
                <a:ext uri="{FF2B5EF4-FFF2-40B4-BE49-F238E27FC236}">
                  <a16:creationId xmlns:a16="http://schemas.microsoft.com/office/drawing/2014/main" id="{4F718BA8-104A-C5B2-336F-DA94EA9C75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39" name="Picture 4" descr="Gráficos vectoriales gratis de Silueta">
            <a:extLst>
              <a:ext uri="{FF2B5EF4-FFF2-40B4-BE49-F238E27FC236}">
                <a16:creationId xmlns:a16="http://schemas.microsoft.com/office/drawing/2014/main" id="{7D39A02E-FB30-28B8-4BC7-9B25E68CD6D3}"/>
              </a:ext>
            </a:extLst>
          </p:cNvPr>
          <p:cNvPicPr>
            <a:picLocks noChangeAspect="1" noChangeArrowheads="1"/>
          </p:cNvPicPr>
          <p:nvPr/>
        </p:nvPicPr>
        <p:blipFill>
          <a:blip r:embed="rId1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1144071">
            <a:off x="1827162" y="2773319"/>
            <a:ext cx="2594906" cy="12755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ree vector graphics of Sun">
            <a:extLst>
              <a:ext uri="{FF2B5EF4-FFF2-40B4-BE49-F238E27FC236}">
                <a16:creationId xmlns:a16="http://schemas.microsoft.com/office/drawing/2014/main" id="{34A72D66-E7FE-6C4C-3F20-FEE4F17866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653" y="2007758"/>
            <a:ext cx="1619569" cy="16100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B2B710E-D8DB-4E21-B95F-0F6CC6104F1B}"/>
              </a:ext>
            </a:extLst>
          </p:cNvPr>
          <p:cNvSpPr txBox="1"/>
          <p:nvPr/>
        </p:nvSpPr>
        <p:spPr>
          <a:xfrm>
            <a:off x="4156692" y="6259191"/>
            <a:ext cx="7841016"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NB: AUDIO TO BE ADDED TO THIS LESSON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Picture 32">
            <a:extLst>
              <a:ext uri="{FF2B5EF4-FFF2-40B4-BE49-F238E27FC236}">
                <a16:creationId xmlns:a16="http://schemas.microsoft.com/office/drawing/2014/main" id="{D0BB388E-2A0D-28E7-1834-53635DDCA342}"/>
              </a:ext>
            </a:extLst>
          </p:cNvPr>
          <p:cNvPicPr>
            <a:picLocks noChangeAspect="1"/>
          </p:cNvPicPr>
          <p:nvPr/>
        </p:nvPicPr>
        <p:blipFill>
          <a:blip r:embed="rId3"/>
          <a:stretch>
            <a:fillRect/>
          </a:stretch>
        </p:blipFill>
        <p:spPr>
          <a:xfrm>
            <a:off x="4008432" y="4600474"/>
            <a:ext cx="449285" cy="1268569"/>
          </a:xfrm>
          <a:prstGeom prst="rect">
            <a:avLst/>
          </a:prstGeom>
        </p:spPr>
      </p:pic>
      <p:pic>
        <p:nvPicPr>
          <p:cNvPr id="34" name="Picture 33">
            <a:extLst>
              <a:ext uri="{FF2B5EF4-FFF2-40B4-BE49-F238E27FC236}">
                <a16:creationId xmlns:a16="http://schemas.microsoft.com/office/drawing/2014/main" id="{BD599A39-4ABF-C043-330E-3EDB49BA4D9F}"/>
              </a:ext>
            </a:extLst>
          </p:cNvPr>
          <p:cNvPicPr>
            <a:picLocks noChangeAspect="1"/>
          </p:cNvPicPr>
          <p:nvPr/>
        </p:nvPicPr>
        <p:blipFill>
          <a:blip r:embed="rId3"/>
          <a:stretch>
            <a:fillRect/>
          </a:stretch>
        </p:blipFill>
        <p:spPr>
          <a:xfrm>
            <a:off x="5567894" y="4600475"/>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[5/5]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4">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6FB76702-D553-5F39-FBDD-C6A147CA8E9D}"/>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40" name="Picture 39">
            <a:extLst>
              <a:ext uri="{FF2B5EF4-FFF2-40B4-BE49-F238E27FC236}">
                <a16:creationId xmlns:a16="http://schemas.microsoft.com/office/drawing/2014/main" id="{029DD900-93FF-5ADE-5D9D-52D8B3F4D747}"/>
              </a:ext>
            </a:extLst>
          </p:cNvPr>
          <p:cNvPicPr>
            <a:picLocks noChangeAspect="1"/>
          </p:cNvPicPr>
          <p:nvPr/>
        </p:nvPicPr>
        <p:blipFill>
          <a:blip r:embed="rId5"/>
          <a:stretch>
            <a:fillRect/>
          </a:stretch>
        </p:blipFill>
        <p:spPr>
          <a:xfrm>
            <a:off x="1792700" y="1392866"/>
            <a:ext cx="1638300" cy="1549226"/>
          </a:xfrm>
          <a:prstGeom prst="rect">
            <a:avLst/>
          </a:prstGeom>
        </p:spPr>
      </p:pic>
      <p:pic>
        <p:nvPicPr>
          <p:cNvPr id="41" name="Picture 40">
            <a:extLst>
              <a:ext uri="{FF2B5EF4-FFF2-40B4-BE49-F238E27FC236}">
                <a16:creationId xmlns:a16="http://schemas.microsoft.com/office/drawing/2014/main" id="{3923F684-2A78-EF19-BF6E-5574C53D0C2B}"/>
              </a:ext>
            </a:extLst>
          </p:cNvPr>
          <p:cNvPicPr>
            <a:picLocks noChangeAspect="1"/>
          </p:cNvPicPr>
          <p:nvPr/>
        </p:nvPicPr>
        <p:blipFill>
          <a:blip r:embed="rId6"/>
          <a:stretch>
            <a:fillRect/>
          </a:stretch>
        </p:blipFill>
        <p:spPr>
          <a:xfrm>
            <a:off x="3430877" y="1397933"/>
            <a:ext cx="1628775" cy="1533525"/>
          </a:xfrm>
          <a:prstGeom prst="rect">
            <a:avLst/>
          </a:prstGeom>
        </p:spPr>
      </p:pic>
      <p:pic>
        <p:nvPicPr>
          <p:cNvPr id="42" name="Picture 41">
            <a:extLst>
              <a:ext uri="{FF2B5EF4-FFF2-40B4-BE49-F238E27FC236}">
                <a16:creationId xmlns:a16="http://schemas.microsoft.com/office/drawing/2014/main" id="{AB20E231-AA6B-75EA-2BAC-392214E26ED6}"/>
              </a:ext>
            </a:extLst>
          </p:cNvPr>
          <p:cNvPicPr>
            <a:picLocks noChangeAspect="1"/>
          </p:cNvPicPr>
          <p:nvPr/>
        </p:nvPicPr>
        <p:blipFill>
          <a:blip r:embed="rId7"/>
          <a:stretch>
            <a:fillRect/>
          </a:stretch>
        </p:blipFill>
        <p:spPr>
          <a:xfrm>
            <a:off x="5071355" y="1397933"/>
            <a:ext cx="1626474" cy="1533525"/>
          </a:xfrm>
          <a:prstGeom prst="rect">
            <a:avLst/>
          </a:prstGeom>
        </p:spPr>
      </p:pic>
      <p:pic>
        <p:nvPicPr>
          <p:cNvPr id="43" name="Picture 42">
            <a:extLst>
              <a:ext uri="{FF2B5EF4-FFF2-40B4-BE49-F238E27FC236}">
                <a16:creationId xmlns:a16="http://schemas.microsoft.com/office/drawing/2014/main" id="{EB97CEB4-0D71-2F0A-7D19-8D67CF0BFE00}"/>
              </a:ext>
            </a:extLst>
          </p:cNvPr>
          <p:cNvPicPr>
            <a:picLocks noChangeAspect="1"/>
          </p:cNvPicPr>
          <p:nvPr/>
        </p:nvPicPr>
        <p:blipFill>
          <a:blip r:embed="rId8"/>
          <a:stretch>
            <a:fillRect/>
          </a:stretch>
        </p:blipFill>
        <p:spPr>
          <a:xfrm>
            <a:off x="6715402" y="1397933"/>
            <a:ext cx="1628775" cy="1533525"/>
          </a:xfrm>
          <a:prstGeom prst="rect">
            <a:avLst/>
          </a:prstGeom>
        </p:spPr>
      </p:pic>
      <p:pic>
        <p:nvPicPr>
          <p:cNvPr id="44" name="Picture 43">
            <a:extLst>
              <a:ext uri="{FF2B5EF4-FFF2-40B4-BE49-F238E27FC236}">
                <a16:creationId xmlns:a16="http://schemas.microsoft.com/office/drawing/2014/main" id="{9F58C0F2-1C49-A4A1-9084-97C1CC8A7E52}"/>
              </a:ext>
            </a:extLst>
          </p:cNvPr>
          <p:cNvPicPr>
            <a:picLocks noChangeAspect="1"/>
          </p:cNvPicPr>
          <p:nvPr/>
        </p:nvPicPr>
        <p:blipFill>
          <a:blip r:embed="rId9"/>
          <a:stretch>
            <a:fillRect/>
          </a:stretch>
        </p:blipFill>
        <p:spPr>
          <a:xfrm>
            <a:off x="8372384" y="1397933"/>
            <a:ext cx="1608494" cy="1523836"/>
          </a:xfrm>
          <a:prstGeom prst="rect">
            <a:avLst/>
          </a:prstGeom>
        </p:spPr>
      </p:pic>
      <p:pic>
        <p:nvPicPr>
          <p:cNvPr id="45" name="Picture 44">
            <a:extLst>
              <a:ext uri="{FF2B5EF4-FFF2-40B4-BE49-F238E27FC236}">
                <a16:creationId xmlns:a16="http://schemas.microsoft.com/office/drawing/2014/main" id="{A5B3D12B-08C8-69D0-5FC5-F9DF08478512}"/>
              </a:ext>
            </a:extLst>
          </p:cNvPr>
          <p:cNvPicPr>
            <a:picLocks noChangeAspect="1"/>
          </p:cNvPicPr>
          <p:nvPr/>
        </p:nvPicPr>
        <p:blipFill>
          <a:blip r:embed="rId10"/>
          <a:stretch>
            <a:fillRect/>
          </a:stretch>
        </p:blipFill>
        <p:spPr>
          <a:xfrm>
            <a:off x="1800994" y="2940983"/>
            <a:ext cx="1619250" cy="1533525"/>
          </a:xfrm>
          <a:prstGeom prst="rect">
            <a:avLst/>
          </a:prstGeom>
        </p:spPr>
      </p:pic>
      <p:pic>
        <p:nvPicPr>
          <p:cNvPr id="46" name="Picture 45">
            <a:extLst>
              <a:ext uri="{FF2B5EF4-FFF2-40B4-BE49-F238E27FC236}">
                <a16:creationId xmlns:a16="http://schemas.microsoft.com/office/drawing/2014/main" id="{1EBFFA67-B110-78DA-E02E-88704BDB5ECF}"/>
              </a:ext>
            </a:extLst>
          </p:cNvPr>
          <p:cNvPicPr>
            <a:picLocks noChangeAspect="1"/>
          </p:cNvPicPr>
          <p:nvPr/>
        </p:nvPicPr>
        <p:blipFill>
          <a:blip r:embed="rId11"/>
          <a:stretch>
            <a:fillRect/>
          </a:stretch>
        </p:blipFill>
        <p:spPr>
          <a:xfrm>
            <a:off x="3439294" y="2950508"/>
            <a:ext cx="1609725" cy="1524000"/>
          </a:xfrm>
          <a:prstGeom prst="rect">
            <a:avLst/>
          </a:prstGeom>
        </p:spPr>
      </p:pic>
      <p:pic>
        <p:nvPicPr>
          <p:cNvPr id="47" name="Picture 46">
            <a:extLst>
              <a:ext uri="{FF2B5EF4-FFF2-40B4-BE49-F238E27FC236}">
                <a16:creationId xmlns:a16="http://schemas.microsoft.com/office/drawing/2014/main" id="{E03B3FF4-A8F4-51B8-C22E-1498635DDF31}"/>
              </a:ext>
            </a:extLst>
          </p:cNvPr>
          <p:cNvPicPr>
            <a:picLocks noChangeAspect="1"/>
          </p:cNvPicPr>
          <p:nvPr/>
        </p:nvPicPr>
        <p:blipFill>
          <a:blip r:embed="rId12"/>
          <a:stretch>
            <a:fillRect/>
          </a:stretch>
        </p:blipFill>
        <p:spPr>
          <a:xfrm>
            <a:off x="5069054" y="2942091"/>
            <a:ext cx="1628775" cy="1524000"/>
          </a:xfrm>
          <a:prstGeom prst="rect">
            <a:avLst/>
          </a:prstGeom>
        </p:spPr>
      </p:pic>
      <p:pic>
        <p:nvPicPr>
          <p:cNvPr id="48" name="Picture 47">
            <a:extLst>
              <a:ext uri="{FF2B5EF4-FFF2-40B4-BE49-F238E27FC236}">
                <a16:creationId xmlns:a16="http://schemas.microsoft.com/office/drawing/2014/main" id="{3AD9B1E9-D9B9-147F-E271-A8CA0B8B2D7B}"/>
              </a:ext>
            </a:extLst>
          </p:cNvPr>
          <p:cNvPicPr>
            <a:picLocks noChangeAspect="1"/>
          </p:cNvPicPr>
          <p:nvPr/>
        </p:nvPicPr>
        <p:blipFill>
          <a:blip r:embed="rId13"/>
          <a:stretch>
            <a:fillRect/>
          </a:stretch>
        </p:blipFill>
        <p:spPr>
          <a:xfrm>
            <a:off x="6699288" y="2940983"/>
            <a:ext cx="1638300" cy="1520345"/>
          </a:xfrm>
          <a:prstGeom prst="rect">
            <a:avLst/>
          </a:prstGeom>
        </p:spPr>
      </p:pic>
      <p:pic>
        <p:nvPicPr>
          <p:cNvPr id="49" name="Picture 48">
            <a:extLst>
              <a:ext uri="{FF2B5EF4-FFF2-40B4-BE49-F238E27FC236}">
                <a16:creationId xmlns:a16="http://schemas.microsoft.com/office/drawing/2014/main" id="{254A5D3D-DC33-057E-0DA6-3E890469788B}"/>
              </a:ext>
            </a:extLst>
          </p:cNvPr>
          <p:cNvPicPr>
            <a:picLocks noChangeAspect="1"/>
          </p:cNvPicPr>
          <p:nvPr/>
        </p:nvPicPr>
        <p:blipFill>
          <a:blip r:embed="rId14"/>
          <a:stretch>
            <a:fillRect/>
          </a:stretch>
        </p:blipFill>
        <p:spPr>
          <a:xfrm>
            <a:off x="8361627" y="2942090"/>
            <a:ext cx="1619250" cy="1524000"/>
          </a:xfrm>
          <a:prstGeom prst="rect">
            <a:avLst/>
          </a:prstGeom>
        </p:spPr>
      </p:pic>
      <p:pic>
        <p:nvPicPr>
          <p:cNvPr id="50" name="Picture 49">
            <a:extLst>
              <a:ext uri="{FF2B5EF4-FFF2-40B4-BE49-F238E27FC236}">
                <a16:creationId xmlns:a16="http://schemas.microsoft.com/office/drawing/2014/main" id="{9C1AFE00-A745-88F5-5167-84D7FB1678F7}"/>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51" name="Picture 50">
            <a:extLst>
              <a:ext uri="{FF2B5EF4-FFF2-40B4-BE49-F238E27FC236}">
                <a16:creationId xmlns:a16="http://schemas.microsoft.com/office/drawing/2014/main" id="{F2C8F858-95BE-61CF-2C68-D18C465E002D}"/>
              </a:ext>
            </a:extLst>
          </p:cNvPr>
          <p:cNvPicPr>
            <a:picLocks noChangeAspect="1"/>
          </p:cNvPicPr>
          <p:nvPr/>
        </p:nvPicPr>
        <p:blipFill>
          <a:blip r:embed="rId16"/>
          <a:stretch>
            <a:fillRect/>
          </a:stretch>
        </p:blipFill>
        <p:spPr>
          <a:xfrm>
            <a:off x="5059614" y="4483394"/>
            <a:ext cx="1628775" cy="1518129"/>
          </a:xfrm>
          <a:prstGeom prst="rect">
            <a:avLst/>
          </a:prstGeom>
        </p:spPr>
      </p:pic>
      <p:pic>
        <p:nvPicPr>
          <p:cNvPr id="52" name="Picture 51">
            <a:extLst>
              <a:ext uri="{FF2B5EF4-FFF2-40B4-BE49-F238E27FC236}">
                <a16:creationId xmlns:a16="http://schemas.microsoft.com/office/drawing/2014/main" id="{80FCB87D-5E15-B54E-728D-60C60577A8C2}"/>
              </a:ext>
            </a:extLst>
          </p:cNvPr>
          <p:cNvPicPr>
            <a:picLocks noChangeAspect="1"/>
          </p:cNvPicPr>
          <p:nvPr/>
        </p:nvPicPr>
        <p:blipFill>
          <a:blip r:embed="rId17"/>
          <a:stretch>
            <a:fillRect/>
          </a:stretch>
        </p:blipFill>
        <p:spPr>
          <a:xfrm>
            <a:off x="6705076" y="4483394"/>
            <a:ext cx="1616813" cy="1524000"/>
          </a:xfrm>
          <a:prstGeom prst="rect">
            <a:avLst/>
          </a:prstGeom>
        </p:spPr>
      </p:pic>
      <p:pic>
        <p:nvPicPr>
          <p:cNvPr id="56" name="Picture 55">
            <a:extLst>
              <a:ext uri="{FF2B5EF4-FFF2-40B4-BE49-F238E27FC236}">
                <a16:creationId xmlns:a16="http://schemas.microsoft.com/office/drawing/2014/main" id="{0AB8D0DC-FA18-09F4-89AB-B4949F476152}"/>
              </a:ext>
            </a:extLst>
          </p:cNvPr>
          <p:cNvPicPr>
            <a:picLocks noChangeAspect="1"/>
          </p:cNvPicPr>
          <p:nvPr/>
        </p:nvPicPr>
        <p:blipFill>
          <a:blip r:embed="rId18"/>
          <a:stretch>
            <a:fillRect/>
          </a:stretch>
        </p:blipFill>
        <p:spPr>
          <a:xfrm>
            <a:off x="8341469" y="4467998"/>
            <a:ext cx="1628775" cy="1533525"/>
          </a:xfrm>
          <a:prstGeom prst="rect">
            <a:avLst/>
          </a:prstGeom>
        </p:spPr>
      </p:pic>
      <p:pic>
        <p:nvPicPr>
          <p:cNvPr id="61" name="Picture 60">
            <a:extLst>
              <a:ext uri="{FF2B5EF4-FFF2-40B4-BE49-F238E27FC236}">
                <a16:creationId xmlns:a16="http://schemas.microsoft.com/office/drawing/2014/main" id="{3E940762-7A44-AF88-4D9B-C1C4CA46C882}"/>
              </a:ext>
            </a:extLst>
          </p:cNvPr>
          <p:cNvPicPr>
            <a:picLocks noChangeAspect="1"/>
          </p:cNvPicPr>
          <p:nvPr/>
        </p:nvPicPr>
        <p:blipFill>
          <a:blip r:embed="rId19"/>
          <a:stretch>
            <a:fillRect/>
          </a:stretch>
        </p:blipFill>
        <p:spPr>
          <a:xfrm>
            <a:off x="1805756" y="4485141"/>
            <a:ext cx="1609725" cy="1504950"/>
          </a:xfrm>
          <a:prstGeom prst="rect">
            <a:avLst/>
          </a:prstGeom>
        </p:spPr>
      </p:pic>
    </p:spTree>
    <p:extLst>
      <p:ext uri="{BB962C8B-B14F-4D97-AF65-F5344CB8AC3E}">
        <p14:creationId xmlns:p14="http://schemas.microsoft.com/office/powerpoint/2010/main" val="650644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9"/>
                                        </p:tgtEl>
                                      </p:cBhvr>
                                    </p:animEffect>
                                    <p:set>
                                      <p:cBhvr>
                                        <p:cTn id="6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6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1"/>
                                        </p:tgtEl>
                                      </p:cBhvr>
                                    </p:animEffect>
                                    <p:set>
                                      <p:cBhvr>
                                        <p:cTn id="6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0"/>
                                        </p:tgtEl>
                                      </p:cBhvr>
                                    </p:animEffect>
                                    <p:set>
                                      <p:cBhvr>
                                        <p:cTn id="7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6"/>
                                        </p:tgtEl>
                                      </p:cBhvr>
                                    </p:animEffect>
                                    <p:set>
                                      <p:cBhvr>
                                        <p:cTn id="9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123171" y="959256"/>
            <a:ext cx="3703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21730" y="57397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3747856" y="159925"/>
            <a:ext cx="6091949" cy="582075"/>
            <a:chOff x="8587143" y="228599"/>
            <a:chExt cx="4762713" cy="92588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0" name="TextBox 99">
              <a:extLst>
                <a:ext uri="{FF2B5EF4-FFF2-40B4-BE49-F238E27FC236}">
                  <a16:creationId xmlns:a16="http://schemas.microsoft.com/office/drawing/2014/main" id="{F07764BF-ED49-4CCF-A1B9-251BC423E67D}"/>
                </a:ext>
              </a:extLst>
            </p:cNvPr>
            <p:cNvSpPr txBox="1"/>
            <p:nvPr/>
          </p:nvSpPr>
          <p:spPr>
            <a:xfrm>
              <a:off x="8587145" y="340820"/>
              <a:ext cx="4762711" cy="734352"/>
            </a:xfrm>
            <a:prstGeom prst="rect">
              <a:avLst/>
            </a:prstGeom>
            <a:noFill/>
          </p:spPr>
          <p:txBody>
            <a:bodyPr wrap="square">
              <a:spAutoFit/>
            </a:bodyPr>
            <a:lstStyle/>
            <a:p>
              <a:r>
                <a:rPr lang="fr-FR" sz="2400" b="1" dirty="0">
                  <a:solidFill>
                    <a:prstClr val="white"/>
                  </a:solidFill>
                  <a:latin typeface="Century Gothic" panose="020B0502020202020204" pitchFamily="34" charset="0"/>
                </a:rPr>
                <a:t>Sofía describe un día de verano</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lang="en-GB" dirty="0"/>
            </a:p>
          </p:txBody>
        </p:sp>
      </p:grpSp>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Teacher">
            <a:extLst>
              <a:ext uri="{FF2B5EF4-FFF2-40B4-BE49-F238E27FC236}">
                <a16:creationId xmlns:a16="http://schemas.microsoft.com/office/drawing/2014/main" id="{CA81A0CF-3FAB-4518-AC45-7D39F27160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5752" y="128500"/>
            <a:ext cx="816961" cy="938928"/>
          </a:xfrm>
          <a:prstGeom prst="rect">
            <a:avLst/>
          </a:prstGeom>
        </p:spPr>
      </p:pic>
      <p:sp>
        <p:nvSpPr>
          <p:cNvPr id="13" name="Oval 12">
            <a:hlinkClick r:id="" action="ppaction://noaction">
              <a:snd r:embed="rId6" name="ils regardent.wav"/>
            </a:hlinkClick>
            <a:extLst>
              <a:ext uri="{FF2B5EF4-FFF2-40B4-BE49-F238E27FC236}">
                <a16:creationId xmlns:a16="http://schemas.microsoft.com/office/drawing/2014/main" id="{63C496E0-C03E-4355-AFC1-37CA595BE103}"/>
              </a:ext>
            </a:extLst>
          </p:cNvPr>
          <p:cNvSpPr/>
          <p:nvPr/>
        </p:nvSpPr>
        <p:spPr>
          <a:xfrm>
            <a:off x="2634368" y="1917148"/>
            <a:ext cx="6521781"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14" name="Oval 13">
            <a:hlinkClick r:id="" action="ppaction://noaction">
              <a:snd r:embed="rId6" name="ils regardent.wav"/>
            </a:hlinkClick>
            <a:extLst>
              <a:ext uri="{FF2B5EF4-FFF2-40B4-BE49-F238E27FC236}">
                <a16:creationId xmlns:a16="http://schemas.microsoft.com/office/drawing/2014/main" id="{A7711DD2-7B20-47ED-927D-BFD5DD8A388F}"/>
              </a:ext>
            </a:extLst>
          </p:cNvPr>
          <p:cNvSpPr/>
          <p:nvPr/>
        </p:nvSpPr>
        <p:spPr>
          <a:xfrm>
            <a:off x="286031" y="1945900"/>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descr="A picture containing text, doll, toy&#10;&#10;Description automatically generated">
            <a:extLst>
              <a:ext uri="{FF2B5EF4-FFF2-40B4-BE49-F238E27FC236}">
                <a16:creationId xmlns:a16="http://schemas.microsoft.com/office/drawing/2014/main" id="{B7C17F90-BEA1-4818-8074-906915755B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1036" y="1543655"/>
            <a:ext cx="535443" cy="1406449"/>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D3CB71C-31D4-4264-84B7-5A2621A554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999" y="1543655"/>
            <a:ext cx="639259" cy="1664334"/>
          </a:xfrm>
          <a:prstGeom prst="rect">
            <a:avLst/>
          </a:prstGeom>
        </p:spPr>
      </p:pic>
      <p:grpSp>
        <p:nvGrpSpPr>
          <p:cNvPr id="69" name="Group 68">
            <a:extLst>
              <a:ext uri="{FF2B5EF4-FFF2-40B4-BE49-F238E27FC236}">
                <a16:creationId xmlns:a16="http://schemas.microsoft.com/office/drawing/2014/main" id="{05634682-F38F-4161-A7F1-0E40C8671D29}"/>
              </a:ext>
            </a:extLst>
          </p:cNvPr>
          <p:cNvGrpSpPr/>
          <p:nvPr/>
        </p:nvGrpSpPr>
        <p:grpSpPr>
          <a:xfrm>
            <a:off x="3123295" y="3770615"/>
            <a:ext cx="882250" cy="879310"/>
            <a:chOff x="4563559" y="4227841"/>
            <a:chExt cx="882250" cy="879310"/>
          </a:xfrm>
        </p:grpSpPr>
        <p:pic>
          <p:nvPicPr>
            <p:cNvPr id="32" name="Picture 31" descr="Shape&#10;&#10;Description automatically generated with low confidence">
              <a:extLst>
                <a:ext uri="{FF2B5EF4-FFF2-40B4-BE49-F238E27FC236}">
                  <a16:creationId xmlns:a16="http://schemas.microsoft.com/office/drawing/2014/main" id="{B558B768-85B4-4FF4-8C2E-98FE51CCD6FD}"/>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3559" y="4227841"/>
              <a:ext cx="494135" cy="835526"/>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34154C49-5D6B-4CAA-9105-400CD281B4C0}"/>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1674" y="4271625"/>
              <a:ext cx="494135" cy="835526"/>
            </a:xfrm>
            <a:prstGeom prst="rect">
              <a:avLst/>
            </a:prstGeom>
          </p:spPr>
        </p:pic>
      </p:grpSp>
      <p:pic>
        <p:nvPicPr>
          <p:cNvPr id="66" name="Picture 65" descr="A picture containing text&#10;&#10;Description automatically generated">
            <a:extLst>
              <a:ext uri="{FF2B5EF4-FFF2-40B4-BE49-F238E27FC236}">
                <a16:creationId xmlns:a16="http://schemas.microsoft.com/office/drawing/2014/main" id="{24F901EB-36BB-49E0-BF7A-9D993C15BC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921" y="4429442"/>
            <a:ext cx="800220" cy="400110"/>
          </a:xfrm>
          <a:prstGeom prst="rect">
            <a:avLst/>
          </a:prstGeom>
        </p:spPr>
      </p:pic>
      <p:sp>
        <p:nvSpPr>
          <p:cNvPr id="5" name="TextBox 4">
            <a:extLst>
              <a:ext uri="{FF2B5EF4-FFF2-40B4-BE49-F238E27FC236}">
                <a16:creationId xmlns:a16="http://schemas.microsoft.com/office/drawing/2014/main" id="{66A047E7-22D6-78FC-CE74-49F558DAA9DD}"/>
              </a:ext>
            </a:extLst>
          </p:cNvPr>
          <p:cNvSpPr txBox="1"/>
          <p:nvPr/>
        </p:nvSpPr>
        <p:spPr>
          <a:xfrm>
            <a:off x="4979178" y="1361125"/>
            <a:ext cx="813043"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tú</a:t>
            </a:r>
            <a:r>
              <a:rPr lang="en-GB" sz="3200" b="1" dirty="0">
                <a:solidFill>
                  <a:srgbClr val="002060"/>
                </a:solidFill>
              </a:rPr>
              <a:t>]</a:t>
            </a:r>
          </a:p>
        </p:txBody>
      </p:sp>
      <p:sp>
        <p:nvSpPr>
          <p:cNvPr id="61" name="TextBox 60">
            <a:extLst>
              <a:ext uri="{FF2B5EF4-FFF2-40B4-BE49-F238E27FC236}">
                <a16:creationId xmlns:a16="http://schemas.microsoft.com/office/drawing/2014/main" id="{7AAC18B0-D3D5-DBCB-5F1C-D2DB80D7588E}"/>
              </a:ext>
            </a:extLst>
          </p:cNvPr>
          <p:cNvSpPr txBox="1"/>
          <p:nvPr/>
        </p:nvSpPr>
        <p:spPr>
          <a:xfrm>
            <a:off x="1343581" y="1736242"/>
            <a:ext cx="861518"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yo</a:t>
            </a:r>
            <a:r>
              <a:rPr lang="en-GB" sz="3200" b="1" dirty="0">
                <a:solidFill>
                  <a:srgbClr val="002060"/>
                </a:solidFill>
              </a:rPr>
              <a:t>]</a:t>
            </a:r>
          </a:p>
        </p:txBody>
      </p:sp>
      <p:pic>
        <p:nvPicPr>
          <p:cNvPr id="63" name="Picture 62" descr="A person with a mustache&#10;&#10;Description automatically generated with low confidence">
            <a:extLst>
              <a:ext uri="{FF2B5EF4-FFF2-40B4-BE49-F238E27FC236}">
                <a16:creationId xmlns:a16="http://schemas.microsoft.com/office/drawing/2014/main" id="{260FFCFE-93B4-6008-6B78-757428C988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0889" y="1739000"/>
            <a:ext cx="992051" cy="958365"/>
          </a:xfrm>
          <a:prstGeom prst="rect">
            <a:avLst/>
          </a:prstGeom>
        </p:spPr>
      </p:pic>
      <p:sp>
        <p:nvSpPr>
          <p:cNvPr id="65" name="TextBox 64">
            <a:extLst>
              <a:ext uri="{FF2B5EF4-FFF2-40B4-BE49-F238E27FC236}">
                <a16:creationId xmlns:a16="http://schemas.microsoft.com/office/drawing/2014/main" id="{57F28FDC-57E0-9646-E23A-51203602A782}"/>
              </a:ext>
            </a:extLst>
          </p:cNvPr>
          <p:cNvSpPr txBox="1"/>
          <p:nvPr/>
        </p:nvSpPr>
        <p:spPr>
          <a:xfrm>
            <a:off x="8776879" y="2207549"/>
            <a:ext cx="758541"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él</a:t>
            </a:r>
            <a:r>
              <a:rPr lang="en-GB" sz="3200" b="1" dirty="0">
                <a:solidFill>
                  <a:srgbClr val="002060"/>
                </a:solidFill>
              </a:rPr>
              <a:t>]</a:t>
            </a:r>
          </a:p>
        </p:txBody>
      </p:sp>
      <p:pic>
        <p:nvPicPr>
          <p:cNvPr id="70" name="Picture 14" descr="Gráficos vectoriales gratis de Guitarra acustica">
            <a:extLst>
              <a:ext uri="{FF2B5EF4-FFF2-40B4-BE49-F238E27FC236}">
                <a16:creationId xmlns:a16="http://schemas.microsoft.com/office/drawing/2014/main" id="{17DB79A7-CD77-7552-8164-8CA8FB6D2F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584382">
            <a:off x="4540757" y="4186919"/>
            <a:ext cx="740028" cy="13637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Gráficos vectoriales gratis de Enseñando">
            <a:extLst>
              <a:ext uri="{FF2B5EF4-FFF2-40B4-BE49-F238E27FC236}">
                <a16:creationId xmlns:a16="http://schemas.microsoft.com/office/drawing/2014/main" id="{CB6202E3-A640-A974-9F45-2D027DE456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3139" y="3728650"/>
            <a:ext cx="758542" cy="1015371"/>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DEB16545-4EAF-C33F-A888-F310EF41CDE8}"/>
              </a:ext>
            </a:extLst>
          </p:cNvPr>
          <p:cNvSpPr txBox="1"/>
          <p:nvPr/>
        </p:nvSpPr>
        <p:spPr>
          <a:xfrm>
            <a:off x="2958413" y="4637028"/>
            <a:ext cx="979755"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(walk)</a:t>
            </a:r>
          </a:p>
        </p:txBody>
      </p:sp>
      <p:sp>
        <p:nvSpPr>
          <p:cNvPr id="78" name="TextBox 77">
            <a:extLst>
              <a:ext uri="{FF2B5EF4-FFF2-40B4-BE49-F238E27FC236}">
                <a16:creationId xmlns:a16="http://schemas.microsoft.com/office/drawing/2014/main" id="{56FC5732-F7E4-33A1-A5A8-5F70ABEB3C56}"/>
              </a:ext>
            </a:extLst>
          </p:cNvPr>
          <p:cNvSpPr txBox="1"/>
          <p:nvPr/>
        </p:nvSpPr>
        <p:spPr>
          <a:xfrm>
            <a:off x="7380393" y="4152443"/>
            <a:ext cx="107433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(teach)</a:t>
            </a:r>
          </a:p>
        </p:txBody>
      </p:sp>
      <p:sp>
        <p:nvSpPr>
          <p:cNvPr id="79" name="TextBox 78">
            <a:extLst>
              <a:ext uri="{FF2B5EF4-FFF2-40B4-BE49-F238E27FC236}">
                <a16:creationId xmlns:a16="http://schemas.microsoft.com/office/drawing/2014/main" id="{43128576-6951-DDFB-F8E2-9553122029E4}"/>
              </a:ext>
            </a:extLst>
          </p:cNvPr>
          <p:cNvSpPr txBox="1"/>
          <p:nvPr/>
        </p:nvSpPr>
        <p:spPr>
          <a:xfrm>
            <a:off x="4213364" y="5521494"/>
            <a:ext cx="1391728"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(practise)</a:t>
            </a:r>
          </a:p>
        </p:txBody>
      </p:sp>
      <p:pic>
        <p:nvPicPr>
          <p:cNvPr id="3074" name="Picture 2" descr="Gráficos vectoriales gratis de Fruta">
            <a:extLst>
              <a:ext uri="{FF2B5EF4-FFF2-40B4-BE49-F238E27FC236}">
                <a16:creationId xmlns:a16="http://schemas.microsoft.com/office/drawing/2014/main" id="{4D1A5CE1-6811-D1B5-E39D-E7E32CE873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0610" y="2707429"/>
            <a:ext cx="923221" cy="651235"/>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9E2A931-1D46-C854-AE5A-263D392F3E94}"/>
              </a:ext>
            </a:extLst>
          </p:cNvPr>
          <p:cNvSpPr txBox="1"/>
          <p:nvPr/>
        </p:nvSpPr>
        <p:spPr>
          <a:xfrm>
            <a:off x="839153" y="4773140"/>
            <a:ext cx="78418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(eat)</a:t>
            </a:r>
          </a:p>
        </p:txBody>
      </p:sp>
      <p:sp>
        <p:nvSpPr>
          <p:cNvPr id="81" name="TextBox 80">
            <a:extLst>
              <a:ext uri="{FF2B5EF4-FFF2-40B4-BE49-F238E27FC236}">
                <a16:creationId xmlns:a16="http://schemas.microsoft.com/office/drawing/2014/main" id="{C3530492-B1E6-5BBE-9CF7-3C5D05DDDBDA}"/>
              </a:ext>
            </a:extLst>
          </p:cNvPr>
          <p:cNvSpPr txBox="1"/>
          <p:nvPr/>
        </p:nvSpPr>
        <p:spPr>
          <a:xfrm>
            <a:off x="5400125" y="3370505"/>
            <a:ext cx="78418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(eat)</a:t>
            </a:r>
          </a:p>
        </p:txBody>
      </p:sp>
      <p:grpSp>
        <p:nvGrpSpPr>
          <p:cNvPr id="82" name="Group 81">
            <a:extLst>
              <a:ext uri="{FF2B5EF4-FFF2-40B4-BE49-F238E27FC236}">
                <a16:creationId xmlns:a16="http://schemas.microsoft.com/office/drawing/2014/main" id="{7C84F451-5157-321C-2DEA-669E86A34E05}"/>
              </a:ext>
            </a:extLst>
          </p:cNvPr>
          <p:cNvGrpSpPr/>
          <p:nvPr/>
        </p:nvGrpSpPr>
        <p:grpSpPr>
          <a:xfrm>
            <a:off x="6930413" y="2246879"/>
            <a:ext cx="1010476" cy="733121"/>
            <a:chOff x="12983862" y="5605323"/>
            <a:chExt cx="2184332" cy="1457874"/>
          </a:xfrm>
        </p:grpSpPr>
        <p:pic>
          <p:nvPicPr>
            <p:cNvPr id="83" name="Picture 82" descr="A picture containing clipart&#10;&#10;Description automatically generated">
              <a:extLst>
                <a:ext uri="{FF2B5EF4-FFF2-40B4-BE49-F238E27FC236}">
                  <a16:creationId xmlns:a16="http://schemas.microsoft.com/office/drawing/2014/main" id="{5D2F9D99-5009-B345-483B-69358EDBA4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301275">
              <a:off x="12983862" y="5605323"/>
              <a:ext cx="1594442" cy="797221"/>
            </a:xfrm>
            <a:prstGeom prst="rect">
              <a:avLst/>
            </a:prstGeom>
          </p:spPr>
        </p:pic>
        <p:pic>
          <p:nvPicPr>
            <p:cNvPr id="84" name="Picture 83" descr="A tennis racket and a ball&#10;&#10;Description automatically generated with medium confidence">
              <a:extLst>
                <a:ext uri="{FF2B5EF4-FFF2-40B4-BE49-F238E27FC236}">
                  <a16:creationId xmlns:a16="http://schemas.microsoft.com/office/drawing/2014/main" id="{EF332FBC-9F23-5D1C-7276-D2B6F48BA4E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21998">
              <a:off x="13212002" y="5883989"/>
              <a:ext cx="1956192" cy="978096"/>
            </a:xfrm>
            <a:prstGeom prst="rect">
              <a:avLst/>
            </a:prstGeom>
          </p:spPr>
        </p:pic>
        <p:pic>
          <p:nvPicPr>
            <p:cNvPr id="85" name="Picture 84" descr="A close-up of a football ball&#10;&#10;Description automatically generated with medium confidence">
              <a:extLst>
                <a:ext uri="{FF2B5EF4-FFF2-40B4-BE49-F238E27FC236}">
                  <a16:creationId xmlns:a16="http://schemas.microsoft.com/office/drawing/2014/main" id="{EEC46DD5-684E-C9FA-24E5-BF083AB494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299792" y="6265976"/>
              <a:ext cx="812455" cy="797221"/>
            </a:xfrm>
            <a:prstGeom prst="rect">
              <a:avLst/>
            </a:prstGeom>
          </p:spPr>
        </p:pic>
      </p:grpSp>
      <p:sp>
        <p:nvSpPr>
          <p:cNvPr id="86" name="TextBox 85">
            <a:extLst>
              <a:ext uri="{FF2B5EF4-FFF2-40B4-BE49-F238E27FC236}">
                <a16:creationId xmlns:a16="http://schemas.microsoft.com/office/drawing/2014/main" id="{A092FE1B-4EA1-DB21-34EB-7296D2182944}"/>
              </a:ext>
            </a:extLst>
          </p:cNvPr>
          <p:cNvSpPr txBox="1"/>
          <p:nvPr/>
        </p:nvSpPr>
        <p:spPr>
          <a:xfrm>
            <a:off x="7304525" y="2959997"/>
            <a:ext cx="1391728"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(practise)</a:t>
            </a:r>
          </a:p>
        </p:txBody>
      </p:sp>
      <p:sp>
        <p:nvSpPr>
          <p:cNvPr id="87" name="TextBox 86">
            <a:extLst>
              <a:ext uri="{FF2B5EF4-FFF2-40B4-BE49-F238E27FC236}">
                <a16:creationId xmlns:a16="http://schemas.microsoft.com/office/drawing/2014/main" id="{9A6868BC-94D8-D6C5-D697-97F02E1C9D7C}"/>
              </a:ext>
            </a:extLst>
          </p:cNvPr>
          <p:cNvSpPr txBox="1"/>
          <p:nvPr/>
        </p:nvSpPr>
        <p:spPr>
          <a:xfrm>
            <a:off x="1599845" y="2587506"/>
            <a:ext cx="922047"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(play)</a:t>
            </a:r>
          </a:p>
        </p:txBody>
      </p:sp>
      <p:pic>
        <p:nvPicPr>
          <p:cNvPr id="88" name="Picture 4" descr="Icono, Gente, Hablar, Conversacion, Chat, Símbolo">
            <a:extLst>
              <a:ext uri="{FF2B5EF4-FFF2-40B4-BE49-F238E27FC236}">
                <a16:creationId xmlns:a16="http://schemas.microsoft.com/office/drawing/2014/main" id="{319EDE31-D7BA-4794-EA30-C60FEC9732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69219" y="5037138"/>
            <a:ext cx="443355" cy="443355"/>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189ABF81-3A6F-BF8E-FFDD-FFEA88AA61CE}"/>
              </a:ext>
            </a:extLst>
          </p:cNvPr>
          <p:cNvSpPr txBox="1"/>
          <p:nvPr/>
        </p:nvSpPr>
        <p:spPr>
          <a:xfrm>
            <a:off x="6697929" y="5490096"/>
            <a:ext cx="87716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(talk)</a:t>
            </a:r>
          </a:p>
        </p:txBody>
      </p:sp>
      <p:pic>
        <p:nvPicPr>
          <p:cNvPr id="90" name="Picture 2" descr="Oído, Sonido, Escuchar">
            <a:extLst>
              <a:ext uri="{FF2B5EF4-FFF2-40B4-BE49-F238E27FC236}">
                <a16:creationId xmlns:a16="http://schemas.microsoft.com/office/drawing/2014/main" id="{1658FB15-79DF-BBEF-0DA3-012D6010C1F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930" t="15027" r="14977" b="18365"/>
          <a:stretch/>
        </p:blipFill>
        <p:spPr bwMode="auto">
          <a:xfrm>
            <a:off x="3587415" y="2656649"/>
            <a:ext cx="496109" cy="51767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E1476A57-CE0A-F623-4320-84ECE68F8731}"/>
              </a:ext>
            </a:extLst>
          </p:cNvPr>
          <p:cNvSpPr txBox="1"/>
          <p:nvPr/>
        </p:nvSpPr>
        <p:spPr>
          <a:xfrm>
            <a:off x="3228524" y="3141606"/>
            <a:ext cx="1059906"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(listen)</a:t>
            </a:r>
          </a:p>
        </p:txBody>
      </p:sp>
      <p:sp>
        <p:nvSpPr>
          <p:cNvPr id="92" name="TextBox 91">
            <a:extLst>
              <a:ext uri="{FF2B5EF4-FFF2-40B4-BE49-F238E27FC236}">
                <a16:creationId xmlns:a16="http://schemas.microsoft.com/office/drawing/2014/main" id="{ED878C92-677C-CC00-4AFF-2FB411EC75E1}"/>
              </a:ext>
            </a:extLst>
          </p:cNvPr>
          <p:cNvSpPr txBox="1"/>
          <p:nvPr/>
        </p:nvSpPr>
        <p:spPr>
          <a:xfrm>
            <a:off x="5815997" y="4459782"/>
            <a:ext cx="103746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(learn)</a:t>
            </a:r>
          </a:p>
        </p:txBody>
      </p:sp>
      <p:sp>
        <p:nvSpPr>
          <p:cNvPr id="93" name="TextBox 92">
            <a:extLst>
              <a:ext uri="{FF2B5EF4-FFF2-40B4-BE49-F238E27FC236}">
                <a16:creationId xmlns:a16="http://schemas.microsoft.com/office/drawing/2014/main" id="{E0A1B574-3FA0-844C-11E4-E11B9FF79261}"/>
              </a:ext>
            </a:extLst>
          </p:cNvPr>
          <p:cNvSpPr txBox="1"/>
          <p:nvPr/>
        </p:nvSpPr>
        <p:spPr>
          <a:xfrm>
            <a:off x="793858" y="3459412"/>
            <a:ext cx="162736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(look after)</a:t>
            </a:r>
          </a:p>
        </p:txBody>
      </p:sp>
      <p:sp>
        <p:nvSpPr>
          <p:cNvPr id="94" name="Rectangle: Rounded Corners 93">
            <a:extLst>
              <a:ext uri="{FF2B5EF4-FFF2-40B4-BE49-F238E27FC236}">
                <a16:creationId xmlns:a16="http://schemas.microsoft.com/office/drawing/2014/main" id="{65DEC0E9-CBC5-DDE1-6199-67A0F5717030}"/>
              </a:ext>
            </a:extLst>
          </p:cNvPr>
          <p:cNvSpPr/>
          <p:nvPr/>
        </p:nvSpPr>
        <p:spPr>
          <a:xfrm>
            <a:off x="9576231" y="2313654"/>
            <a:ext cx="2506883" cy="4477797"/>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canción</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pregunta</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fiesta</a:t>
            </a: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juego</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tarta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un sombrero</a:t>
            </a: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bocadillo</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unas</a:t>
            </a:r>
            <a:r>
              <a:rPr lang="en-GB" dirty="0">
                <a:solidFill>
                  <a:srgbClr val="002060"/>
                </a:solidFill>
                <a:latin typeface="Century Gothic" panose="020B0502020202020204" pitchFamily="34" charset="0"/>
              </a:rPr>
              <a:t> palabras</a:t>
            </a:r>
          </a:p>
          <a:p>
            <a:pPr algn="ctr"/>
            <a:r>
              <a:rPr lang="en-GB" dirty="0" err="1">
                <a:solidFill>
                  <a:srgbClr val="002060"/>
                </a:solidFill>
                <a:latin typeface="Century Gothic" panose="020B0502020202020204" pitchFamily="34" charset="0"/>
              </a:rPr>
              <a:t>fruta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mi </a:t>
            </a:r>
            <a:r>
              <a:rPr lang="en-GB" dirty="0" err="1">
                <a:solidFill>
                  <a:srgbClr val="002060"/>
                </a:solidFill>
                <a:latin typeface="Century Gothic" panose="020B0502020202020204" pitchFamily="34" charset="0"/>
              </a:rPr>
              <a:t>guitarra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en español</a:t>
            </a:r>
          </a:p>
          <a:p>
            <a:pPr algn="ctr"/>
            <a:r>
              <a:rPr lang="en-GB" dirty="0">
                <a:solidFill>
                  <a:srgbClr val="002060"/>
                </a:solidFill>
                <a:latin typeface="Century Gothic" panose="020B0502020202020204" pitchFamily="34" charset="0"/>
              </a:rPr>
              <a:t>en inglés</a:t>
            </a:r>
          </a:p>
          <a:p>
            <a:pPr algn="ctr"/>
            <a:r>
              <a:rPr lang="en-GB" dirty="0" err="1">
                <a:solidFill>
                  <a:srgbClr val="002060"/>
                </a:solidFill>
                <a:latin typeface="Century Gothic" panose="020B0502020202020204" pitchFamily="34" charset="0"/>
              </a:rPr>
              <a:t>los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niños</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mañana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tarde</a:t>
            </a: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p:txBody>
      </p:sp>
      <p:sp>
        <p:nvSpPr>
          <p:cNvPr id="95" name="Rectangle: Rounded Corners 94">
            <a:extLst>
              <a:ext uri="{FF2B5EF4-FFF2-40B4-BE49-F238E27FC236}">
                <a16:creationId xmlns:a16="http://schemas.microsoft.com/office/drawing/2014/main" id="{288AD2C6-D1BB-D6AA-62B1-4158481AA0AD}"/>
              </a:ext>
            </a:extLst>
          </p:cNvPr>
          <p:cNvSpPr/>
          <p:nvPr/>
        </p:nvSpPr>
        <p:spPr>
          <a:xfrm>
            <a:off x="10336523" y="1614007"/>
            <a:ext cx="965063" cy="885929"/>
          </a:xfrm>
          <a:prstGeom prst="roundRect">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con </a:t>
            </a:r>
          </a:p>
          <a:p>
            <a:pPr algn="ctr"/>
            <a:r>
              <a:rPr lang="en-GB" dirty="0" err="1">
                <a:solidFill>
                  <a:srgbClr val="002060"/>
                </a:solidFill>
                <a:latin typeface="Century Gothic" panose="020B0502020202020204" pitchFamily="34" charset="0"/>
              </a:rPr>
              <a:t>por</a:t>
            </a:r>
            <a:r>
              <a:rPr lang="en-GB" dirty="0">
                <a:solidFill>
                  <a:srgbClr val="002060"/>
                </a:solidFill>
                <a:latin typeface="Century Gothic" panose="020B0502020202020204" pitchFamily="34" charset="0"/>
              </a:rPr>
              <a:t> </a:t>
            </a:r>
          </a:p>
          <a:p>
            <a:pPr algn="ctr"/>
            <a:r>
              <a:rPr lang="en-GB" dirty="0">
                <a:solidFill>
                  <a:srgbClr val="002060"/>
                </a:solidFill>
                <a:latin typeface="Century Gothic" panose="020B0502020202020204" pitchFamily="34" charset="0"/>
              </a:rPr>
              <a:t>en</a:t>
            </a:r>
          </a:p>
        </p:txBody>
      </p:sp>
      <p:sp>
        <p:nvSpPr>
          <p:cNvPr id="46" name="TextBox 45">
            <a:extLst>
              <a:ext uri="{FF2B5EF4-FFF2-40B4-BE49-F238E27FC236}">
                <a16:creationId xmlns:a16="http://schemas.microsoft.com/office/drawing/2014/main" id="{D16B8357-8951-83B8-142A-389B8772FE42}"/>
              </a:ext>
            </a:extLst>
          </p:cNvPr>
          <p:cNvSpPr txBox="1"/>
          <p:nvPr/>
        </p:nvSpPr>
        <p:spPr>
          <a:xfrm>
            <a:off x="0" y="6401814"/>
            <a:ext cx="2882537" cy="400110"/>
          </a:xfrm>
          <a:prstGeom prst="rect">
            <a:avLst/>
          </a:prstGeom>
          <a:solidFill>
            <a:srgbClr val="D0EBB3"/>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 summer </a:t>
            </a:r>
          </a:p>
        </p:txBody>
      </p:sp>
    </p:spTree>
    <p:extLst>
      <p:ext uri="{BB962C8B-B14F-4D97-AF65-F5344CB8AC3E}">
        <p14:creationId xmlns:p14="http://schemas.microsoft.com/office/powerpoint/2010/main" val="306478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66062732"/>
              </p:ext>
            </p:extLst>
          </p:nvPr>
        </p:nvGraphicFramePr>
        <p:xfrm>
          <a:off x="577178" y="955414"/>
          <a:ext cx="9853932" cy="5730082"/>
        </p:xfrm>
        <a:graphic>
          <a:graphicData uri="http://schemas.openxmlformats.org/drawingml/2006/table">
            <a:tbl>
              <a:tblPr firstRow="1" bandRow="1">
                <a:tableStyleId>{5940675A-B579-460E-94D1-54222C63F5DA}</a:tableStyleId>
              </a:tblPr>
              <a:tblGrid>
                <a:gridCol w="1537372">
                  <a:extLst>
                    <a:ext uri="{9D8B030D-6E8A-4147-A177-3AD203B41FA5}">
                      <a16:colId xmlns:a16="http://schemas.microsoft.com/office/drawing/2014/main" val="1203737284"/>
                    </a:ext>
                  </a:extLst>
                </a:gridCol>
                <a:gridCol w="2476500">
                  <a:extLst>
                    <a:ext uri="{9D8B030D-6E8A-4147-A177-3AD203B41FA5}">
                      <a16:colId xmlns:a16="http://schemas.microsoft.com/office/drawing/2014/main" val="1810222861"/>
                    </a:ext>
                  </a:extLst>
                </a:gridCol>
                <a:gridCol w="2876550">
                  <a:extLst>
                    <a:ext uri="{9D8B030D-6E8A-4147-A177-3AD203B41FA5}">
                      <a16:colId xmlns:a16="http://schemas.microsoft.com/office/drawing/2014/main" val="274413866"/>
                    </a:ext>
                  </a:extLst>
                </a:gridCol>
                <a:gridCol w="296351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tarta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después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pelota</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queso</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sombrero </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sed</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fruta</a:t>
                      </a:r>
                      <a:endParaRPr lang="en-GB" sz="2800" b="1" dirty="0">
                        <a:solidFill>
                          <a:srgbClr val="92D050"/>
                        </a:solidFill>
                        <a:latin typeface="Century Gothic" panose="020B0502020202020204" pitchFamily="34" charset="0"/>
                      </a:endParaRPr>
                    </a:p>
                  </a:txBody>
                  <a:tcPr/>
                </a:tc>
                <a:tc>
                  <a:txBody>
                    <a:bodyPr/>
                    <a:lstStyle/>
                    <a:p>
                      <a:r>
                        <a:rPr lang="en-GB" sz="3200" b="1" dirty="0" err="1">
                          <a:solidFill>
                            <a:srgbClr val="92D050"/>
                          </a:solidFill>
                          <a:latin typeface="Century Gothic" panose="020B0502020202020204" pitchFamily="34" charset="0"/>
                        </a:rPr>
                        <a:t>el</a:t>
                      </a:r>
                      <a:r>
                        <a:rPr lang="en-GB" sz="3200" b="1" dirty="0">
                          <a:solidFill>
                            <a:srgbClr val="92D050"/>
                          </a:solidFill>
                          <a:latin typeface="Century Gothic" panose="020B0502020202020204" pitchFamily="34" charset="0"/>
                        </a:rPr>
                        <a:t> </a:t>
                      </a:r>
                      <a:r>
                        <a:rPr lang="en-GB" sz="3200" b="1" dirty="0" err="1">
                          <a:solidFill>
                            <a:srgbClr val="92D050"/>
                          </a:solidFill>
                          <a:latin typeface="Century Gothic" panose="020B0502020202020204" pitchFamily="34" charset="0"/>
                        </a:rPr>
                        <a:t>globo</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año</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hambre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razón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err="1">
                          <a:solidFill>
                            <a:srgbClr val="FF3399"/>
                          </a:solidFill>
                          <a:latin typeface="Century Gothic" panose="020B0502020202020204" pitchFamily="34" charset="0"/>
                        </a:rPr>
                        <a:t>cuidar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enseñar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participar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guitarra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niña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trabajo</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743"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12163" y="5140929"/>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464509" y="61314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399361" y="41819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573848" y="23181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4013" y="6166682"/>
            <a:ext cx="2289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guitar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861109"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girl</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79320" y="6223831"/>
            <a:ext cx="3264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work(place)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085344" y="5054705"/>
            <a:ext cx="2517290" cy="677108"/>
          </a:xfrm>
          <a:prstGeom prst="rect">
            <a:avLst/>
          </a:prstGeom>
          <a:noFill/>
        </p:spPr>
        <p:txBody>
          <a:bodyPr wrap="square" rtlCol="0">
            <a:spAutoFit/>
          </a:bodyPr>
          <a:lstStyle/>
          <a:p>
            <a:pPr>
              <a:defRPr/>
            </a:pPr>
            <a:r>
              <a:rPr lang="en-GB" sz="2000" dirty="0">
                <a:solidFill>
                  <a:srgbClr val="002060"/>
                </a:solidFill>
                <a:latin typeface="Century Gothic" panose="020B0502020202020204" pitchFamily="34" charset="0"/>
              </a:rPr>
              <a:t>to look after, </a:t>
            </a:r>
            <a:r>
              <a:rPr lang="en-GB" dirty="0">
                <a:solidFill>
                  <a:srgbClr val="002060"/>
                </a:solidFill>
                <a:latin typeface="Century Gothic" panose="020B0502020202020204" pitchFamily="34" charset="0"/>
              </a:rPr>
              <a:t>looking after</a:t>
            </a:r>
            <a:endParaRPr lang="en-GB" sz="20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59868" y="4993150"/>
            <a:ext cx="3140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show, teach</a:t>
            </a:r>
            <a:r>
              <a:rPr lang="en-GB" sz="2000" dirty="0">
                <a:solidFill>
                  <a:srgbClr val="002060"/>
                </a:solidFill>
                <a:latin typeface="Century Gothic" panose="020B0502020202020204" pitchFamily="34" charset="0"/>
              </a:rPr>
              <a:t>; showing,</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667353" y="5031769"/>
            <a:ext cx="3051773" cy="707886"/>
          </a:xfrm>
          <a:prstGeom prst="rect">
            <a:avLst/>
          </a:prstGeom>
          <a:noFill/>
        </p:spPr>
        <p:txBody>
          <a:bodyPr wrap="square" rtlCol="0">
            <a:spAutoFit/>
          </a:bodyPr>
          <a:lstStyle/>
          <a:p>
            <a:pPr>
              <a:defRPr/>
            </a:pPr>
            <a:r>
              <a:rPr lang="en-GB" sz="2000" dirty="0">
                <a:solidFill>
                  <a:srgbClr val="002060"/>
                </a:solidFill>
                <a:latin typeface="Century Gothic" panose="020B0502020202020204" pitchFamily="34" charset="0"/>
              </a:rPr>
              <a:t>to participate,   participating</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33773" y="427146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year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707710"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hunger</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reason</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thirst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400031"/>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fruit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balloon</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67477" y="2333969"/>
            <a:ext cx="242760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(the) ball</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9868" y="2404665"/>
            <a:ext cx="2938284"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cheese</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2601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hat</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085344" y="1510812"/>
            <a:ext cx="2161900"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cake</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660547" y="1500060"/>
            <a:ext cx="2552492"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after</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read, reading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9CE72206-622B-AD5B-BBA9-8AA8DD3EBD98}"/>
              </a:ext>
            </a:extLst>
          </p:cNvPr>
          <p:cNvSpPr txBox="1"/>
          <p:nvPr/>
        </p:nvSpPr>
        <p:spPr>
          <a:xfrm>
            <a:off x="3326705" y="-194129"/>
            <a:ext cx="92053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22580916"/>
              </p:ext>
            </p:extLst>
          </p:nvPr>
        </p:nvGraphicFramePr>
        <p:xfrm>
          <a:off x="577178" y="955413"/>
          <a:ext cx="9970030" cy="5815544"/>
        </p:xfrm>
        <a:graphic>
          <a:graphicData uri="http://schemas.openxmlformats.org/drawingml/2006/table">
            <a:tbl>
              <a:tblPr firstRow="1" bandRow="1">
                <a:tableStyleId>{5940675A-B579-460E-94D1-54222C63F5DA}</a:tableStyleId>
              </a:tblPr>
              <a:tblGrid>
                <a:gridCol w="1758536">
                  <a:extLst>
                    <a:ext uri="{9D8B030D-6E8A-4147-A177-3AD203B41FA5}">
                      <a16:colId xmlns:a16="http://schemas.microsoft.com/office/drawing/2014/main" val="1203737284"/>
                    </a:ext>
                  </a:extLst>
                </a:gridCol>
                <a:gridCol w="2437396">
                  <a:extLst>
                    <a:ext uri="{9D8B030D-6E8A-4147-A177-3AD203B41FA5}">
                      <a16:colId xmlns:a16="http://schemas.microsoft.com/office/drawing/2014/main" val="1810222861"/>
                    </a:ext>
                  </a:extLst>
                </a:gridCol>
                <a:gridCol w="3036933">
                  <a:extLst>
                    <a:ext uri="{9D8B030D-6E8A-4147-A177-3AD203B41FA5}">
                      <a16:colId xmlns:a16="http://schemas.microsoft.com/office/drawing/2014/main" val="274413866"/>
                    </a:ext>
                  </a:extLst>
                </a:gridCol>
                <a:gridCol w="2737165">
                  <a:extLst>
                    <a:ext uri="{9D8B030D-6E8A-4147-A177-3AD203B41FA5}">
                      <a16:colId xmlns:a16="http://schemas.microsoft.com/office/drawing/2014/main" val="2706468897"/>
                    </a:ext>
                  </a:extLst>
                </a:gridCol>
              </a:tblGrid>
              <a:tr h="10088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cake</a:t>
                      </a:r>
                    </a:p>
                  </a:txBody>
                  <a:tcPr/>
                </a:tc>
                <a:tc>
                  <a:txBody>
                    <a:bodyPr/>
                    <a:lstStyle/>
                    <a:p>
                      <a:r>
                        <a:rPr lang="en-GB" sz="2800" b="1" dirty="0">
                          <a:solidFill>
                            <a:srgbClr val="00B0F0"/>
                          </a:solidFill>
                          <a:latin typeface="Century Gothic" panose="020B0502020202020204" pitchFamily="34" charset="0"/>
                        </a:rPr>
                        <a:t>to read, reading</a:t>
                      </a:r>
                    </a:p>
                  </a:txBody>
                  <a:tcPr/>
                </a:tc>
                <a:tc>
                  <a:txBody>
                    <a:bodyPr/>
                    <a:lstStyle/>
                    <a:p>
                      <a:r>
                        <a:rPr lang="en-GB" sz="2800" b="1" dirty="0">
                          <a:solidFill>
                            <a:srgbClr val="00B0F0"/>
                          </a:solidFill>
                          <a:latin typeface="Century Gothic" panose="020B0502020202020204" pitchFamily="34" charset="0"/>
                        </a:rPr>
                        <a:t>cheese</a:t>
                      </a:r>
                    </a:p>
                  </a:txBody>
                  <a:tcPr/>
                </a:tc>
                <a:extLst>
                  <a:ext uri="{0D108BD9-81ED-4DB2-BD59-A6C34878D82A}">
                    <a16:rowId xmlns:a16="http://schemas.microsoft.com/office/drawing/2014/main" val="1256656619"/>
                  </a:ext>
                </a:extLst>
              </a:tr>
              <a:tr h="8901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hat</a:t>
                      </a:r>
                    </a:p>
                  </a:txBody>
                  <a:tcPr/>
                </a:tc>
                <a:tc>
                  <a:txBody>
                    <a:bodyPr/>
                    <a:lstStyle/>
                    <a:p>
                      <a:r>
                        <a:rPr lang="en-GB" sz="2800" b="1" dirty="0">
                          <a:solidFill>
                            <a:srgbClr val="00B0F0"/>
                          </a:solidFill>
                          <a:latin typeface="Century Gothic" panose="020B0502020202020204" pitchFamily="34" charset="0"/>
                        </a:rPr>
                        <a:t>(the) ball</a:t>
                      </a:r>
                    </a:p>
                  </a:txBody>
                  <a:tcPr/>
                </a:tc>
                <a:tc>
                  <a:txBody>
                    <a:bodyPr/>
                    <a:lstStyle/>
                    <a:p>
                      <a:r>
                        <a:rPr lang="en-GB" sz="2800" b="1" dirty="0">
                          <a:solidFill>
                            <a:srgbClr val="00B0F0"/>
                          </a:solidFill>
                          <a:latin typeface="Century Gothic" panose="020B0502020202020204" pitchFamily="34" charset="0"/>
                        </a:rPr>
                        <a:t>after</a:t>
                      </a:r>
                    </a:p>
                  </a:txBody>
                  <a:tcPr/>
                </a:tc>
                <a:extLst>
                  <a:ext uri="{0D108BD9-81ED-4DB2-BD59-A6C34878D82A}">
                    <a16:rowId xmlns:a16="http://schemas.microsoft.com/office/drawing/2014/main" val="1164559424"/>
                  </a:ext>
                </a:extLst>
              </a:tr>
              <a:tr h="10088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fruit</a:t>
                      </a:r>
                    </a:p>
                  </a:txBody>
                  <a:tcPr/>
                </a:tc>
                <a:tc>
                  <a:txBody>
                    <a:bodyPr/>
                    <a:lstStyle/>
                    <a:p>
                      <a:r>
                        <a:rPr lang="en-GB" sz="2800" b="1" dirty="0">
                          <a:solidFill>
                            <a:srgbClr val="92D050"/>
                          </a:solidFill>
                          <a:latin typeface="Century Gothic" panose="020B0502020202020204" pitchFamily="34" charset="0"/>
                        </a:rPr>
                        <a:t>(the) reason</a:t>
                      </a:r>
                    </a:p>
                  </a:txBody>
                  <a:tcPr/>
                </a:tc>
                <a:tc>
                  <a:txBody>
                    <a:bodyPr/>
                    <a:lstStyle/>
                    <a:p>
                      <a:r>
                        <a:rPr lang="en-GB" sz="3200" b="1" dirty="0">
                          <a:solidFill>
                            <a:srgbClr val="92D050"/>
                          </a:solidFill>
                          <a:latin typeface="Century Gothic" panose="020B0502020202020204" pitchFamily="34" charset="0"/>
                        </a:rPr>
                        <a:t>(the) year</a:t>
                      </a:r>
                    </a:p>
                  </a:txBody>
                  <a:tcPr/>
                </a:tc>
                <a:extLst>
                  <a:ext uri="{0D108BD9-81ED-4DB2-BD59-A6C34878D82A}">
                    <a16:rowId xmlns:a16="http://schemas.microsoft.com/office/drawing/2014/main" val="760878619"/>
                  </a:ext>
                </a:extLst>
              </a:tr>
              <a:tr h="8901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hunger</a:t>
                      </a:r>
                    </a:p>
                  </a:txBody>
                  <a:tcPr/>
                </a:tc>
                <a:tc>
                  <a:txBody>
                    <a:bodyPr/>
                    <a:lstStyle/>
                    <a:p>
                      <a:r>
                        <a:rPr lang="en-GB" sz="2400" b="1" dirty="0">
                          <a:solidFill>
                            <a:srgbClr val="92D050"/>
                          </a:solidFill>
                          <a:latin typeface="Century Gothic" panose="020B0502020202020204" pitchFamily="34" charset="0"/>
                        </a:rPr>
                        <a:t>(the) thirst</a:t>
                      </a:r>
                    </a:p>
                  </a:txBody>
                  <a:tcPr/>
                </a:tc>
                <a:tc>
                  <a:txBody>
                    <a:bodyPr/>
                    <a:lstStyle/>
                    <a:p>
                      <a:r>
                        <a:rPr lang="en-GB" sz="2400" b="1" dirty="0">
                          <a:solidFill>
                            <a:srgbClr val="92D050"/>
                          </a:solidFill>
                          <a:latin typeface="Century Gothic" panose="020B0502020202020204" pitchFamily="34" charset="0"/>
                        </a:rPr>
                        <a:t>(the) balloon</a:t>
                      </a:r>
                    </a:p>
                  </a:txBody>
                  <a:tcPr/>
                </a:tc>
                <a:extLst>
                  <a:ext uri="{0D108BD9-81ED-4DB2-BD59-A6C34878D82A}">
                    <a16:rowId xmlns:a16="http://schemas.microsoft.com/office/drawing/2014/main" val="1047692962"/>
                  </a:ext>
                </a:extLst>
              </a:tr>
              <a:tr h="1008819">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to participate, participating</a:t>
                      </a:r>
                      <a:endParaRPr lang="en-GB" sz="24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look after, looking after</a:t>
                      </a:r>
                    </a:p>
                  </a:txBody>
                  <a:tcPr/>
                </a:tc>
                <a:tc>
                  <a:txBody>
                    <a:bodyPr/>
                    <a:lstStyle/>
                    <a:p>
                      <a:r>
                        <a:rPr lang="en-GB" sz="2400" b="1" dirty="0">
                          <a:solidFill>
                            <a:srgbClr val="FF3399"/>
                          </a:solidFill>
                          <a:latin typeface="Century Gothic" panose="020B0502020202020204" pitchFamily="34" charset="0"/>
                        </a:rPr>
                        <a:t>(the) guitar</a:t>
                      </a:r>
                    </a:p>
                  </a:txBody>
                  <a:tcPr/>
                </a:tc>
                <a:extLst>
                  <a:ext uri="{0D108BD9-81ED-4DB2-BD59-A6C34878D82A}">
                    <a16:rowId xmlns:a16="http://schemas.microsoft.com/office/drawing/2014/main" val="3343226472"/>
                  </a:ext>
                </a:extLst>
              </a:tr>
              <a:tr h="10088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girl</a:t>
                      </a:r>
                    </a:p>
                  </a:txBody>
                  <a:tcPr/>
                </a:tc>
                <a:tc>
                  <a:txBody>
                    <a:bodyPr/>
                    <a:lstStyle/>
                    <a:p>
                      <a:r>
                        <a:rPr lang="en-GB" sz="2400" b="1" dirty="0">
                          <a:solidFill>
                            <a:srgbClr val="FF3399"/>
                          </a:solidFill>
                          <a:latin typeface="Century Gothic" panose="020B0502020202020204" pitchFamily="34" charset="0"/>
                        </a:rPr>
                        <a:t>(the) work(place)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3399"/>
                          </a:solidFill>
                          <a:latin typeface="Century Gothic" panose="020B0502020202020204" pitchFamily="34" charset="0"/>
                        </a:rPr>
                        <a:t>To show, teach; showing,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192520"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26742" y="408395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421514" y="6330510"/>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806439" y="6335357"/>
            <a:ext cx="27309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913819" y="6361085"/>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3077079" y="5328266"/>
            <a:ext cx="2139804"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participar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5744374" y="5314398"/>
            <a:ext cx="221778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cuidar</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913818" y="5302224"/>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90884" y="4300312"/>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hambre</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861849" y="4246695"/>
            <a:ext cx="2359778"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sed</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761941" y="4317139"/>
            <a:ext cx="2469845" cy="461665"/>
          </a:xfrm>
          <a:prstGeom prst="rect">
            <a:avLst/>
          </a:prstGeom>
          <a:noFill/>
        </p:spPr>
        <p:txBody>
          <a:bodyPr wrap="square" rtlCol="0">
            <a:spAutoFit/>
          </a:bodyPr>
          <a:lstStyle/>
          <a:p>
            <a:pPr>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globo</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303587" y="338187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fruta</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838608" y="3326591"/>
            <a:ext cx="224102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razón</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819091" y="3429000"/>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año</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22197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sombrero </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791612" y="2332711"/>
            <a:ext cx="1905525"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la pelota</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819090" y="2368556"/>
            <a:ext cx="1905525" cy="461665"/>
          </a:xfrm>
          <a:prstGeom prst="rect">
            <a:avLst/>
          </a:prstGeom>
          <a:noFill/>
        </p:spPr>
        <p:txBody>
          <a:bodyPr wrap="square" rtlCol="0">
            <a:spAutoFit/>
          </a:bodyPr>
          <a:lstStyle/>
          <a:p>
            <a:pPr>
              <a:defRPr/>
            </a:pPr>
            <a:r>
              <a:rPr lang="en-GB" sz="2400" dirty="0" err="1">
                <a:solidFill>
                  <a:srgbClr val="002060"/>
                </a:solidFill>
                <a:latin typeface="Century Gothic" panose="020B0502020202020204" pitchFamily="34" charset="0"/>
              </a:rPr>
              <a:t>después</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tarta</a:t>
            </a: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840642" y="1500267"/>
            <a:ext cx="2552492"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leer</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809275" y="1485302"/>
            <a:ext cx="216190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queso</a:t>
            </a: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4753D1A8-8BA9-4450-A2B3-8048BDCFD60E}"/>
              </a:ext>
            </a:extLst>
          </p:cNvPr>
          <p:cNvGraphicFramePr>
            <a:graphicFrameLocks noGrp="1"/>
          </p:cNvGraphicFramePr>
          <p:nvPr>
            <p:extLst>
              <p:ext uri="{D42A27DB-BD31-4B8C-83A1-F6EECF244321}">
                <p14:modId xmlns:p14="http://schemas.microsoft.com/office/powerpoint/2010/main" val="2954498318"/>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tarta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después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pelota</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queso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sombrero </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sed</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fruta</a:t>
                      </a:r>
                      <a:endParaRPr lang="en-GB" sz="2800" b="0" dirty="0">
                        <a:solidFill>
                          <a:srgbClr val="002060"/>
                        </a:solidFill>
                        <a:latin typeface="Century Gothic" panose="020B0502020202020204" pitchFamily="34" charset="0"/>
                      </a:endParaRPr>
                    </a:p>
                  </a:txBody>
                  <a:tcPr/>
                </a:tc>
                <a:tc>
                  <a:txBody>
                    <a:bodyPr/>
                    <a:lstStyle/>
                    <a:p>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a:t>
                      </a:r>
                      <a:r>
                        <a:rPr lang="en-GB" sz="3200" b="0" dirty="0" err="1">
                          <a:solidFill>
                            <a:srgbClr val="002060"/>
                          </a:solidFill>
                          <a:latin typeface="Century Gothic" panose="020B0502020202020204" pitchFamily="34" charset="0"/>
                        </a:rPr>
                        <a:t>globo</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año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hambre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razón</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0" dirty="0" err="1">
                          <a:solidFill>
                            <a:srgbClr val="002060"/>
                          </a:solidFill>
                          <a:latin typeface="Century Gothic" panose="020B0502020202020204" pitchFamily="34" charset="0"/>
                        </a:rPr>
                        <a:t>cuidar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enseñar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participar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0" dirty="0" err="1">
                          <a:solidFill>
                            <a:srgbClr val="002060"/>
                          </a:solidFill>
                          <a:latin typeface="Century Gothic" panose="020B0502020202020204" pitchFamily="34" charset="0"/>
                        </a:rPr>
                        <a:t>guitarra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niña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trabajo</a:t>
                      </a: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2569974-9EED-40F0-BB7F-4AF309EBBD6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7F2AC28F-BCDA-46EC-AD2B-6280C3B3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052CD213-DCC9-4604-871C-EF583578BABC}"/>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E4FAEE92-934C-4E55-B989-AEB912B0AE2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94AAD9D8-E3EB-4434-9C48-782B29BF9C5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358CF30B-3C30-4AA8-B51D-A6078BE9FD3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9EF53770-3617-481C-8A48-D7FA1F2425F9}"/>
              </a:ext>
            </a:extLst>
          </p:cNvPr>
          <p:cNvGraphicFramePr>
            <a:graphicFrameLocks noGrp="1"/>
          </p:cNvGraphicFramePr>
          <p:nvPr>
            <p:extLst>
              <p:ext uri="{D42A27DB-BD31-4B8C-83A1-F6EECF244321}">
                <p14:modId xmlns:p14="http://schemas.microsoft.com/office/powerpoint/2010/main" val="14808967"/>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cake</a:t>
                      </a:r>
                    </a:p>
                  </a:txBody>
                  <a:tcPr/>
                </a:tc>
                <a:tc>
                  <a:txBody>
                    <a:bodyPr/>
                    <a:lstStyle/>
                    <a:p>
                      <a:r>
                        <a:rPr lang="en-GB" sz="2800" b="0" dirty="0">
                          <a:solidFill>
                            <a:srgbClr val="002060"/>
                          </a:solidFill>
                          <a:latin typeface="Century Gothic" panose="020B0502020202020204" pitchFamily="34" charset="0"/>
                        </a:rPr>
                        <a:t>to read, reading</a:t>
                      </a:r>
                    </a:p>
                  </a:txBody>
                  <a:tcPr/>
                </a:tc>
                <a:tc>
                  <a:txBody>
                    <a:bodyPr/>
                    <a:lstStyle/>
                    <a:p>
                      <a:r>
                        <a:rPr lang="en-GB" sz="2800" b="0" dirty="0">
                          <a:solidFill>
                            <a:srgbClr val="002060"/>
                          </a:solidFill>
                          <a:latin typeface="Century Gothic" panose="020B0502020202020204" pitchFamily="34" charset="0"/>
                        </a:rPr>
                        <a:t>cheese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hat</a:t>
                      </a:r>
                    </a:p>
                  </a:txBody>
                  <a:tcPr/>
                </a:tc>
                <a:tc>
                  <a:txBody>
                    <a:bodyPr/>
                    <a:lstStyle/>
                    <a:p>
                      <a:r>
                        <a:rPr lang="en-GB" sz="2800" b="0" dirty="0">
                          <a:solidFill>
                            <a:srgbClr val="002060"/>
                          </a:solidFill>
                          <a:latin typeface="Century Gothic" panose="020B0502020202020204" pitchFamily="34" charset="0"/>
                        </a:rPr>
                        <a:t>(the) ball</a:t>
                      </a:r>
                    </a:p>
                  </a:txBody>
                  <a:tcPr/>
                </a:tc>
                <a:tc>
                  <a:txBody>
                    <a:bodyPr/>
                    <a:lstStyle/>
                    <a:p>
                      <a:r>
                        <a:rPr lang="en-GB" sz="2800" b="0" dirty="0">
                          <a:solidFill>
                            <a:srgbClr val="002060"/>
                          </a:solidFill>
                          <a:latin typeface="Century Gothic" panose="020B0502020202020204" pitchFamily="34" charset="0"/>
                        </a:rPr>
                        <a:t>after</a:t>
                      </a:r>
                    </a:p>
                  </a:txBody>
                  <a:tcPr/>
                </a:tc>
                <a:extLst>
                  <a:ext uri="{0D108BD9-81ED-4DB2-BD59-A6C34878D82A}">
                    <a16:rowId xmlns:a16="http://schemas.microsoft.com/office/drawing/2014/main" val="1164559424"/>
                  </a:ext>
                </a:extLst>
              </a:tr>
              <a:tr h="99399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fruit</a:t>
                      </a:r>
                    </a:p>
                  </a:txBody>
                  <a:tcPr/>
                </a:tc>
                <a:tc>
                  <a:txBody>
                    <a:bodyPr/>
                    <a:lstStyle/>
                    <a:p>
                      <a:r>
                        <a:rPr lang="en-GB" sz="2800" b="0" dirty="0">
                          <a:solidFill>
                            <a:srgbClr val="002060"/>
                          </a:solidFill>
                          <a:latin typeface="Century Gothic" panose="020B0502020202020204" pitchFamily="34" charset="0"/>
                        </a:rPr>
                        <a:t>(the) reason</a:t>
                      </a:r>
                    </a:p>
                  </a:txBody>
                  <a:tcPr/>
                </a:tc>
                <a:tc>
                  <a:txBody>
                    <a:bodyPr/>
                    <a:lstStyle/>
                    <a:p>
                      <a:r>
                        <a:rPr lang="en-GB" sz="3200" b="0" dirty="0">
                          <a:solidFill>
                            <a:srgbClr val="002060"/>
                          </a:solidFill>
                          <a:latin typeface="Century Gothic" panose="020B0502020202020204" pitchFamily="34" charset="0"/>
                        </a:rPr>
                        <a:t>(the) year</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hunger</a:t>
                      </a:r>
                    </a:p>
                  </a:txBody>
                  <a:tcPr/>
                </a:tc>
                <a:tc>
                  <a:txBody>
                    <a:bodyPr/>
                    <a:lstStyle/>
                    <a:p>
                      <a:r>
                        <a:rPr lang="en-GB" sz="2400" b="0" dirty="0">
                          <a:solidFill>
                            <a:srgbClr val="002060"/>
                          </a:solidFill>
                          <a:latin typeface="Century Gothic" panose="020B0502020202020204" pitchFamily="34" charset="0"/>
                        </a:rPr>
                        <a:t>(the) thirst</a:t>
                      </a:r>
                    </a:p>
                  </a:txBody>
                  <a:tcPr/>
                </a:tc>
                <a:tc>
                  <a:txBody>
                    <a:bodyPr/>
                    <a:lstStyle/>
                    <a:p>
                      <a:r>
                        <a:rPr lang="en-GB" sz="2400" b="0" dirty="0">
                          <a:solidFill>
                            <a:srgbClr val="002060"/>
                          </a:solidFill>
                          <a:latin typeface="Century Gothic" panose="020B0502020202020204" pitchFamily="34" charset="0"/>
                        </a:rPr>
                        <a:t>(the) balloon</a:t>
                      </a:r>
                    </a:p>
                  </a:txBody>
                  <a:tcPr/>
                </a:tc>
                <a:extLst>
                  <a:ext uri="{0D108BD9-81ED-4DB2-BD59-A6C34878D82A}">
                    <a16:rowId xmlns:a16="http://schemas.microsoft.com/office/drawing/2014/main" val="1047692962"/>
                  </a:ext>
                </a:extLst>
              </a:tr>
              <a:tr h="993994">
                <a:tc rowSpan="2">
                  <a:txBody>
                    <a:bodyPr/>
                    <a:lstStyle/>
                    <a:p>
                      <a:endParaRPr lang="en-GB" b="1" dirty="0"/>
                    </a:p>
                  </a:txBody>
                  <a:tcPr/>
                </a:tc>
                <a:tc>
                  <a:txBody>
                    <a:bodyPr/>
                    <a:lstStyle/>
                    <a:p>
                      <a:r>
                        <a:rPr lang="en-GB" sz="2000" b="0" dirty="0">
                          <a:solidFill>
                            <a:srgbClr val="002060"/>
                          </a:solidFill>
                          <a:latin typeface="Century Gothic" panose="020B0502020202020204" pitchFamily="34" charset="0"/>
                        </a:rPr>
                        <a:t>to participate, participating</a:t>
                      </a:r>
                      <a:endParaRPr lang="en-GB" sz="24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to look after, looking after</a:t>
                      </a:r>
                    </a:p>
                  </a:txBody>
                  <a:tcPr/>
                </a:tc>
                <a:tc>
                  <a:txBody>
                    <a:bodyPr/>
                    <a:lstStyle/>
                    <a:p>
                      <a:r>
                        <a:rPr lang="en-GB" sz="2400" b="0" dirty="0">
                          <a:solidFill>
                            <a:srgbClr val="002060"/>
                          </a:solidFill>
                          <a:latin typeface="Century Gothic" panose="020B0502020202020204" pitchFamily="34" charset="0"/>
                        </a:rPr>
                        <a:t>(the) guitar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girl</a:t>
                      </a:r>
                    </a:p>
                  </a:txBody>
                  <a:tcPr/>
                </a:tc>
                <a:tc>
                  <a:txBody>
                    <a:bodyPr/>
                    <a:lstStyle/>
                    <a:p>
                      <a:r>
                        <a:rPr lang="en-GB" sz="2400" b="0" dirty="0">
                          <a:solidFill>
                            <a:srgbClr val="002060"/>
                          </a:solidFill>
                          <a:latin typeface="Century Gothic" panose="020B0502020202020204" pitchFamily="34" charset="0"/>
                        </a:rPr>
                        <a:t>(the) work(place)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To show, teach; showing,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343CDE3-15B8-4656-98E4-13A799C4093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DC78BCDC-E491-4B09-8D26-B68586840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C27EA91A-CCEE-4831-A1C4-9E696414F34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3834F62F-7BCD-41B4-AEF9-FE1A09AF2CC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1A3EDE1-9986-4B83-BCBD-9C1E5BF4A72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94618435-EAF4-40BA-9C9C-CC48D286D5C8}"/>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 name="Picture 2" descr="Gráficos vectoriales gratis de Cocodrilo">
            <a:extLst>
              <a:ext uri="{FF2B5EF4-FFF2-40B4-BE49-F238E27FC236}">
                <a16:creationId xmlns:a16="http://schemas.microsoft.com/office/drawing/2014/main" id="{284A9367-C11E-4222-7826-639E9835D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85" y="2285239"/>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áficos vectoriales gratis de Espadañas">
            <a:extLst>
              <a:ext uri="{FF2B5EF4-FFF2-40B4-BE49-F238E27FC236}">
                <a16:creationId xmlns:a16="http://schemas.microsoft.com/office/drawing/2014/main" id="{F4C6121E-1F13-85ED-85E6-A17384121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66" y="1753966"/>
            <a:ext cx="13505131" cy="6253608"/>
          </a:xfrm>
          <a:prstGeom prst="rect">
            <a:avLst/>
          </a:prstGeom>
          <a:noFill/>
          <a:extLst>
            <a:ext uri="{909E8E84-426E-40DD-AFC4-6F175D3DCCD1}">
              <a14:hiddenFill xmlns:a14="http://schemas.microsoft.com/office/drawing/2010/main">
                <a:solidFill>
                  <a:srgbClr val="FFFFFF"/>
                </a:solidFill>
              </a14:hiddenFill>
            </a:ext>
          </a:extLst>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932551" y="42939"/>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5" name="Title 1">
            <a:extLst>
              <a:ext uri="{FF2B5EF4-FFF2-40B4-BE49-F238E27FC236}">
                <a16:creationId xmlns:a16="http://schemas.microsoft.com/office/drawing/2014/main" id="{994CE1E5-1A72-AAF9-23D1-7C2A3738ABBA}"/>
              </a:ext>
            </a:extLst>
          </p:cNvPr>
          <p:cNvSpPr txBox="1">
            <a:spLocks/>
          </p:cNvSpPr>
          <p:nvPr/>
        </p:nvSpPr>
        <p:spPr>
          <a:xfrm>
            <a:off x="10987499" y="94294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06" name="Google Shape;319;p15" descr="Speech Icon, Voice, Talking, Audio, Speech">
            <a:extLst>
              <a:ext uri="{FF2B5EF4-FFF2-40B4-BE49-F238E27FC236}">
                <a16:creationId xmlns:a16="http://schemas.microsoft.com/office/drawing/2014/main" id="{47E0CFD6-A941-B99E-389D-441CBF3CFD72}"/>
              </a:ext>
            </a:extLst>
          </p:cNvPr>
          <p:cNvPicPr preferRelativeResize="0"/>
          <p:nvPr/>
        </p:nvPicPr>
        <p:blipFill rotWithShape="1">
          <a:blip r:embed="rId5">
            <a:alphaModFix/>
          </a:blip>
          <a:srcRect/>
          <a:stretch/>
        </p:blipFill>
        <p:spPr>
          <a:xfrm>
            <a:off x="11068311" y="87758"/>
            <a:ext cx="776168" cy="776168"/>
          </a:xfrm>
          <a:prstGeom prst="rect">
            <a:avLst/>
          </a:prstGeom>
          <a:noFill/>
          <a:ln>
            <a:noFill/>
          </a:ln>
        </p:spPr>
      </p:pic>
      <p:pic>
        <p:nvPicPr>
          <p:cNvPr id="6" name="Picture 5" descr="A group of leaves&#10;&#10;Description automatically generated with low confidence">
            <a:extLst>
              <a:ext uri="{FF2B5EF4-FFF2-40B4-BE49-F238E27FC236}">
                <a16:creationId xmlns:a16="http://schemas.microsoft.com/office/drawing/2014/main" id="{1FCC20F6-5F32-01BC-4BB4-59AA26882EE4}"/>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509675" y="5664284"/>
            <a:ext cx="2737443" cy="1239149"/>
          </a:xfrm>
          <a:prstGeom prst="rect">
            <a:avLst/>
          </a:prstGeom>
        </p:spPr>
      </p:pic>
      <p:pic>
        <p:nvPicPr>
          <p:cNvPr id="14" name="Picture 13" descr="A group of leaves&#10;&#10;Description automatically generated with low confidence">
            <a:extLst>
              <a:ext uri="{FF2B5EF4-FFF2-40B4-BE49-F238E27FC236}">
                <a16:creationId xmlns:a16="http://schemas.microsoft.com/office/drawing/2014/main" id="{DCD6B81C-0C12-AA90-CBB6-ACF9E49418D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608363" y="5508270"/>
            <a:ext cx="2737443" cy="1239149"/>
          </a:xfrm>
          <a:prstGeom prst="rect">
            <a:avLst/>
          </a:prstGeom>
        </p:spPr>
      </p:pic>
      <p:pic>
        <p:nvPicPr>
          <p:cNvPr id="15" name="Picture 14" descr="A group of leaves&#10;&#10;Description automatically generated with low confidence">
            <a:extLst>
              <a:ext uri="{FF2B5EF4-FFF2-40B4-BE49-F238E27FC236}">
                <a16:creationId xmlns:a16="http://schemas.microsoft.com/office/drawing/2014/main" id="{1BB88564-F238-89E8-E3E1-7AD41A044FC5}"/>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4664652" y="5726653"/>
            <a:ext cx="3082571" cy="927122"/>
          </a:xfrm>
          <a:prstGeom prst="rect">
            <a:avLst/>
          </a:prstGeom>
        </p:spPr>
      </p:pic>
      <p:pic>
        <p:nvPicPr>
          <p:cNvPr id="16" name="Picture 15" descr="A group of leaves&#10;&#10;Description automatically generated with low confidence">
            <a:extLst>
              <a:ext uri="{FF2B5EF4-FFF2-40B4-BE49-F238E27FC236}">
                <a16:creationId xmlns:a16="http://schemas.microsoft.com/office/drawing/2014/main" id="{F367E24D-9FE6-30EE-2862-98A0FF7D6098}"/>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flipV="1">
            <a:off x="5262196" y="4927038"/>
            <a:ext cx="4338840" cy="715636"/>
          </a:xfrm>
          <a:prstGeom prst="rect">
            <a:avLst/>
          </a:prstGeom>
        </p:spPr>
      </p:pic>
      <p:pic>
        <p:nvPicPr>
          <p:cNvPr id="19" name="Picture 18" descr="A group of leaves&#10;&#10;Description automatically generated with low confidence">
            <a:extLst>
              <a:ext uri="{FF2B5EF4-FFF2-40B4-BE49-F238E27FC236}">
                <a16:creationId xmlns:a16="http://schemas.microsoft.com/office/drawing/2014/main" id="{B620EC76-3C49-4C19-D588-2E0457FDE8CF}"/>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225693" y="5820297"/>
            <a:ext cx="2048134" cy="927122"/>
          </a:xfrm>
          <a:prstGeom prst="rect">
            <a:avLst/>
          </a:prstGeom>
        </p:spPr>
      </p:pic>
      <p:sp>
        <p:nvSpPr>
          <p:cNvPr id="21" name="TextBox 20">
            <a:extLst>
              <a:ext uri="{FF2B5EF4-FFF2-40B4-BE49-F238E27FC236}">
                <a16:creationId xmlns:a16="http://schemas.microsoft.com/office/drawing/2014/main" id="{8400D6C9-3A1B-4931-452F-5074F1E878ED}"/>
              </a:ext>
            </a:extLst>
          </p:cNvPr>
          <p:cNvSpPr txBox="1"/>
          <p:nvPr/>
        </p:nvSpPr>
        <p:spPr>
          <a:xfrm>
            <a:off x="1758583" y="6006631"/>
            <a:ext cx="1361270" cy="584775"/>
          </a:xfrm>
          <a:prstGeom prst="rect">
            <a:avLst/>
          </a:prstGeom>
          <a:noFill/>
        </p:spPr>
        <p:txBody>
          <a:bodyPr wrap="none" rtlCol="0">
            <a:spAutoFit/>
          </a:bodyPr>
          <a:lstStyle/>
          <a:p>
            <a:r>
              <a:rPr lang="en-GB" sz="3200" b="1" dirty="0" err="1">
                <a:solidFill>
                  <a:schemeClr val="bg1"/>
                </a:solidFill>
                <a:latin typeface="Segoe Print" panose="02000600000000000000" pitchFamily="2" charset="0"/>
              </a:rPr>
              <a:t>ahora</a:t>
            </a:r>
            <a:endParaRPr lang="en-GB" sz="3200" b="1" dirty="0">
              <a:solidFill>
                <a:schemeClr val="bg1"/>
              </a:solidFill>
              <a:latin typeface="Segoe Print" panose="02000600000000000000" pitchFamily="2" charset="0"/>
            </a:endParaRPr>
          </a:p>
        </p:txBody>
      </p:sp>
      <p:sp>
        <p:nvSpPr>
          <p:cNvPr id="22" name="TextBox 21">
            <a:extLst>
              <a:ext uri="{FF2B5EF4-FFF2-40B4-BE49-F238E27FC236}">
                <a16:creationId xmlns:a16="http://schemas.microsoft.com/office/drawing/2014/main" id="{3822E0A2-5D5B-9BCE-3734-2797248DAED4}"/>
              </a:ext>
            </a:extLst>
          </p:cNvPr>
          <p:cNvSpPr txBox="1"/>
          <p:nvPr/>
        </p:nvSpPr>
        <p:spPr>
          <a:xfrm>
            <a:off x="3825684" y="5829877"/>
            <a:ext cx="1486304" cy="584775"/>
          </a:xfrm>
          <a:prstGeom prst="rect">
            <a:avLst/>
          </a:prstGeom>
          <a:noFill/>
        </p:spPr>
        <p:txBody>
          <a:bodyPr wrap="none" rtlCol="0">
            <a:spAutoFit/>
          </a:bodyPr>
          <a:lstStyle/>
          <a:p>
            <a:r>
              <a:rPr lang="en-GB" sz="3200" b="1" dirty="0">
                <a:solidFill>
                  <a:srgbClr val="002060"/>
                </a:solidFill>
                <a:latin typeface="Segoe Print" panose="02000600000000000000" pitchFamily="2" charset="0"/>
              </a:rPr>
              <a:t>hablar</a:t>
            </a:r>
          </a:p>
        </p:txBody>
      </p:sp>
      <p:sp>
        <p:nvSpPr>
          <p:cNvPr id="23" name="TextBox 22">
            <a:extLst>
              <a:ext uri="{FF2B5EF4-FFF2-40B4-BE49-F238E27FC236}">
                <a16:creationId xmlns:a16="http://schemas.microsoft.com/office/drawing/2014/main" id="{8171D453-436E-27C3-2083-6F7E045EEA50}"/>
              </a:ext>
            </a:extLst>
          </p:cNvPr>
          <p:cNvSpPr txBox="1"/>
          <p:nvPr/>
        </p:nvSpPr>
        <p:spPr>
          <a:xfrm>
            <a:off x="5924372" y="5920672"/>
            <a:ext cx="1778051" cy="584775"/>
          </a:xfrm>
          <a:prstGeom prst="rect">
            <a:avLst/>
          </a:prstGeom>
          <a:noFill/>
        </p:spPr>
        <p:txBody>
          <a:bodyPr wrap="none" rtlCol="0">
            <a:spAutoFit/>
          </a:bodyPr>
          <a:lstStyle/>
          <a:p>
            <a:r>
              <a:rPr lang="en-GB" sz="3200" b="1" dirty="0">
                <a:solidFill>
                  <a:schemeClr val="bg1"/>
                </a:solidFill>
                <a:latin typeface="Segoe Print" panose="02000600000000000000" pitchFamily="2" charset="0"/>
              </a:rPr>
              <a:t>hospital</a:t>
            </a:r>
          </a:p>
        </p:txBody>
      </p:sp>
      <p:sp>
        <p:nvSpPr>
          <p:cNvPr id="25" name="TextBox 24">
            <a:extLst>
              <a:ext uri="{FF2B5EF4-FFF2-40B4-BE49-F238E27FC236}">
                <a16:creationId xmlns:a16="http://schemas.microsoft.com/office/drawing/2014/main" id="{C74D3C8D-7F88-E45B-BB53-C236416BE1DC}"/>
              </a:ext>
            </a:extLst>
          </p:cNvPr>
          <p:cNvSpPr txBox="1"/>
          <p:nvPr/>
        </p:nvSpPr>
        <p:spPr>
          <a:xfrm>
            <a:off x="1961524" y="3912382"/>
            <a:ext cx="1611339" cy="523220"/>
          </a:xfrm>
          <a:prstGeom prst="rect">
            <a:avLst/>
          </a:prstGeom>
          <a:noFill/>
        </p:spPr>
        <p:txBody>
          <a:bodyPr wrap="none" rtlCol="0">
            <a:spAutoFit/>
          </a:bodyPr>
          <a:lstStyle/>
          <a:p>
            <a:r>
              <a:rPr lang="en-GB" sz="2800" b="1" dirty="0" err="1">
                <a:solidFill>
                  <a:srgbClr val="002060"/>
                </a:solidFill>
                <a:latin typeface="Segoe Print" panose="02000600000000000000" pitchFamily="2" charset="0"/>
              </a:rPr>
              <a:t>húmedo</a:t>
            </a:r>
            <a:endParaRPr lang="en-GB" sz="2800" b="1" dirty="0">
              <a:solidFill>
                <a:srgbClr val="002060"/>
              </a:solidFill>
              <a:latin typeface="Segoe Print" panose="02000600000000000000" pitchFamily="2" charset="0"/>
            </a:endParaRPr>
          </a:p>
        </p:txBody>
      </p:sp>
      <p:pic>
        <p:nvPicPr>
          <p:cNvPr id="28" name="Picture 27" descr="A group of leaves&#10;&#10;Description automatically generated with low confidence">
            <a:extLst>
              <a:ext uri="{FF2B5EF4-FFF2-40B4-BE49-F238E27FC236}">
                <a16:creationId xmlns:a16="http://schemas.microsoft.com/office/drawing/2014/main" id="{CC82502E-E161-B81C-4616-F09621A38290}"/>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5053257" y="4068777"/>
            <a:ext cx="3458509" cy="982729"/>
          </a:xfrm>
          <a:prstGeom prst="rect">
            <a:avLst/>
          </a:prstGeom>
        </p:spPr>
      </p:pic>
      <p:sp>
        <p:nvSpPr>
          <p:cNvPr id="26" name="TextBox 25">
            <a:extLst>
              <a:ext uri="{FF2B5EF4-FFF2-40B4-BE49-F238E27FC236}">
                <a16:creationId xmlns:a16="http://schemas.microsoft.com/office/drawing/2014/main" id="{536D4307-2164-C402-D905-9F52E19992B5}"/>
              </a:ext>
            </a:extLst>
          </p:cNvPr>
          <p:cNvSpPr txBox="1"/>
          <p:nvPr/>
        </p:nvSpPr>
        <p:spPr>
          <a:xfrm flipH="1">
            <a:off x="7431616" y="4940754"/>
            <a:ext cx="2357944" cy="523220"/>
          </a:xfrm>
          <a:prstGeom prst="rect">
            <a:avLst/>
          </a:prstGeom>
          <a:noFill/>
        </p:spPr>
        <p:txBody>
          <a:bodyPr wrap="square" rtlCol="0">
            <a:spAutoFit/>
          </a:bodyPr>
          <a:lstStyle/>
          <a:p>
            <a:r>
              <a:rPr lang="en-GB" sz="2800" b="1" dirty="0" err="1">
                <a:solidFill>
                  <a:schemeClr val="bg1"/>
                </a:solidFill>
                <a:latin typeface="Segoe Print" panose="02000600000000000000" pitchFamily="2" charset="0"/>
              </a:rPr>
              <a:t>almohada</a:t>
            </a:r>
            <a:endParaRPr lang="en-GB" sz="2800" b="1" dirty="0">
              <a:solidFill>
                <a:schemeClr val="bg1"/>
              </a:solidFill>
              <a:latin typeface="Segoe Print" panose="02000600000000000000" pitchFamily="2" charset="0"/>
            </a:endParaRPr>
          </a:p>
        </p:txBody>
      </p:sp>
      <p:pic>
        <p:nvPicPr>
          <p:cNvPr id="27" name="Picture 26" descr="A group of leaves&#10;&#10;Description automatically generated with low confidence">
            <a:extLst>
              <a:ext uri="{FF2B5EF4-FFF2-40B4-BE49-F238E27FC236}">
                <a16:creationId xmlns:a16="http://schemas.microsoft.com/office/drawing/2014/main" id="{E211D7C2-BCAC-C45D-BA27-F3F38106D3D4}"/>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86722" y="4529029"/>
            <a:ext cx="4778012" cy="1000445"/>
          </a:xfrm>
          <a:prstGeom prst="rect">
            <a:avLst/>
          </a:prstGeom>
        </p:spPr>
      </p:pic>
      <p:sp>
        <p:nvSpPr>
          <p:cNvPr id="24" name="TextBox 23">
            <a:extLst>
              <a:ext uri="{FF2B5EF4-FFF2-40B4-BE49-F238E27FC236}">
                <a16:creationId xmlns:a16="http://schemas.microsoft.com/office/drawing/2014/main" id="{97E4F51B-E102-992C-E3E7-5564845AE2A1}"/>
              </a:ext>
            </a:extLst>
          </p:cNvPr>
          <p:cNvSpPr txBox="1"/>
          <p:nvPr/>
        </p:nvSpPr>
        <p:spPr>
          <a:xfrm>
            <a:off x="6543387" y="4248619"/>
            <a:ext cx="1843774" cy="584775"/>
          </a:xfrm>
          <a:prstGeom prst="rect">
            <a:avLst/>
          </a:prstGeom>
          <a:noFill/>
        </p:spPr>
        <p:txBody>
          <a:bodyPr wrap="none" rtlCol="0">
            <a:spAutoFit/>
          </a:bodyPr>
          <a:lstStyle/>
          <a:p>
            <a:r>
              <a:rPr lang="en-GB" sz="3200" b="1" dirty="0" err="1">
                <a:solidFill>
                  <a:schemeClr val="bg1"/>
                </a:solidFill>
                <a:latin typeface="Segoe Print" panose="02000600000000000000" pitchFamily="2" charset="0"/>
              </a:rPr>
              <a:t>humano</a:t>
            </a:r>
            <a:endParaRPr lang="en-GB" sz="3200" b="1" dirty="0">
              <a:solidFill>
                <a:schemeClr val="bg1"/>
              </a:solidFill>
              <a:latin typeface="Segoe Print" panose="02000600000000000000" pitchFamily="2" charset="0"/>
            </a:endParaRPr>
          </a:p>
        </p:txBody>
      </p:sp>
      <p:sp>
        <p:nvSpPr>
          <p:cNvPr id="29" name="TextBox 28">
            <a:extLst>
              <a:ext uri="{FF2B5EF4-FFF2-40B4-BE49-F238E27FC236}">
                <a16:creationId xmlns:a16="http://schemas.microsoft.com/office/drawing/2014/main" id="{F2BD20EC-A520-3AE2-CD6E-2B21BE3CF327}"/>
              </a:ext>
            </a:extLst>
          </p:cNvPr>
          <p:cNvSpPr txBox="1"/>
          <p:nvPr/>
        </p:nvSpPr>
        <p:spPr>
          <a:xfrm flipH="1">
            <a:off x="5211242" y="5239222"/>
            <a:ext cx="2357944"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horror</a:t>
            </a:r>
          </a:p>
        </p:txBody>
      </p:sp>
      <p:sp>
        <p:nvSpPr>
          <p:cNvPr id="30" name="TextBox 29">
            <a:extLst>
              <a:ext uri="{FF2B5EF4-FFF2-40B4-BE49-F238E27FC236}">
                <a16:creationId xmlns:a16="http://schemas.microsoft.com/office/drawing/2014/main" id="{240A0218-CA6C-CC56-B26B-D502BF7747CE}"/>
              </a:ext>
            </a:extLst>
          </p:cNvPr>
          <p:cNvSpPr txBox="1"/>
          <p:nvPr/>
        </p:nvSpPr>
        <p:spPr>
          <a:xfrm flipH="1">
            <a:off x="7225693" y="3563598"/>
            <a:ext cx="2357944"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ahí</a:t>
            </a:r>
            <a:endParaRPr lang="en-GB" sz="2800" b="1" dirty="0">
              <a:solidFill>
                <a:srgbClr val="002060"/>
              </a:solidFill>
              <a:latin typeface="Segoe Print" panose="02000600000000000000" pitchFamily="2" charset="0"/>
            </a:endParaRPr>
          </a:p>
        </p:txBody>
      </p:sp>
      <p:sp>
        <p:nvSpPr>
          <p:cNvPr id="31" name="TextBox 30">
            <a:extLst>
              <a:ext uri="{FF2B5EF4-FFF2-40B4-BE49-F238E27FC236}">
                <a16:creationId xmlns:a16="http://schemas.microsoft.com/office/drawing/2014/main" id="{7EBD0495-2D79-0A30-6C8E-27E897AFA4CE}"/>
              </a:ext>
            </a:extLst>
          </p:cNvPr>
          <p:cNvSpPr txBox="1"/>
          <p:nvPr/>
        </p:nvSpPr>
        <p:spPr>
          <a:xfrm flipH="1">
            <a:off x="2580003" y="4713586"/>
            <a:ext cx="2357944" cy="523220"/>
          </a:xfrm>
          <a:prstGeom prst="rect">
            <a:avLst/>
          </a:prstGeom>
          <a:noFill/>
        </p:spPr>
        <p:txBody>
          <a:bodyPr wrap="square" rtlCol="0">
            <a:spAutoFit/>
          </a:bodyPr>
          <a:lstStyle/>
          <a:p>
            <a:r>
              <a:rPr lang="en-GB" sz="2800" b="1" dirty="0" err="1">
                <a:solidFill>
                  <a:schemeClr val="bg1"/>
                </a:solidFill>
                <a:latin typeface="Segoe Print" panose="02000600000000000000" pitchFamily="2" charset="0"/>
              </a:rPr>
              <a:t>zanahoria</a:t>
            </a:r>
            <a:endParaRPr lang="en-GB" sz="2800" b="1" dirty="0">
              <a:solidFill>
                <a:schemeClr val="bg1"/>
              </a:solidFill>
              <a:latin typeface="Segoe Print" panose="02000600000000000000" pitchFamily="2" charset="0"/>
            </a:endParaRPr>
          </a:p>
        </p:txBody>
      </p:sp>
      <p:sp>
        <p:nvSpPr>
          <p:cNvPr id="32" name="TextBox 31">
            <a:extLst>
              <a:ext uri="{FF2B5EF4-FFF2-40B4-BE49-F238E27FC236}">
                <a16:creationId xmlns:a16="http://schemas.microsoft.com/office/drawing/2014/main" id="{4077EB0E-2F37-8426-EDC1-C14305FAFA82}"/>
              </a:ext>
            </a:extLst>
          </p:cNvPr>
          <p:cNvSpPr txBox="1"/>
          <p:nvPr/>
        </p:nvSpPr>
        <p:spPr>
          <a:xfrm flipH="1">
            <a:off x="8325789" y="6037408"/>
            <a:ext cx="2357944"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hoy</a:t>
            </a:r>
          </a:p>
        </p:txBody>
      </p:sp>
      <p:pic>
        <p:nvPicPr>
          <p:cNvPr id="34" name="Picture 33" descr="A group of leaves&#10;&#10;Description automatically generated with low confidence">
            <a:extLst>
              <a:ext uri="{FF2B5EF4-FFF2-40B4-BE49-F238E27FC236}">
                <a16:creationId xmlns:a16="http://schemas.microsoft.com/office/drawing/2014/main" id="{604DB361-62B9-4ADB-4E71-CAC267B6F957}"/>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569186" y="3461258"/>
            <a:ext cx="2661289" cy="693715"/>
          </a:xfrm>
          <a:prstGeom prst="rect">
            <a:avLst/>
          </a:prstGeom>
        </p:spPr>
      </p:pic>
      <p:sp>
        <p:nvSpPr>
          <p:cNvPr id="35" name="TextBox 34">
            <a:extLst>
              <a:ext uri="{FF2B5EF4-FFF2-40B4-BE49-F238E27FC236}">
                <a16:creationId xmlns:a16="http://schemas.microsoft.com/office/drawing/2014/main" id="{276B3E35-10B0-44EC-CE8C-20C1BC6636EB}"/>
              </a:ext>
            </a:extLst>
          </p:cNvPr>
          <p:cNvSpPr txBox="1"/>
          <p:nvPr/>
        </p:nvSpPr>
        <p:spPr>
          <a:xfrm flipH="1">
            <a:off x="8762635" y="3545557"/>
            <a:ext cx="2357944"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helado</a:t>
            </a:r>
            <a:endParaRPr lang="en-GB" sz="2800" b="1" dirty="0">
              <a:solidFill>
                <a:srgbClr val="002060"/>
              </a:solidFill>
              <a:latin typeface="Segoe Print" panose="02000600000000000000" pitchFamily="2" charset="0"/>
            </a:endParaRPr>
          </a:p>
        </p:txBody>
      </p:sp>
      <p:sp>
        <p:nvSpPr>
          <p:cNvPr id="10" name="TextBox 9">
            <a:extLst>
              <a:ext uri="{FF2B5EF4-FFF2-40B4-BE49-F238E27FC236}">
                <a16:creationId xmlns:a16="http://schemas.microsoft.com/office/drawing/2014/main" id="{2E5B7BD2-A673-78F8-C999-0EC67A71901B}"/>
              </a:ext>
            </a:extLst>
          </p:cNvPr>
          <p:cNvSpPr txBox="1"/>
          <p:nvPr/>
        </p:nvSpPr>
        <p:spPr>
          <a:xfrm>
            <a:off x="106882" y="632714"/>
            <a:ext cx="491031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Cuidado</a:t>
            </a:r>
            <a:r>
              <a:rPr lang="en-GB" sz="2800" b="1" dirty="0">
                <a:solidFill>
                  <a:srgbClr val="002060"/>
                </a:solidFill>
                <a:latin typeface="Century Gothic" panose="020B0502020202020204" pitchFamily="34" charset="0"/>
              </a:rPr>
              <a:t> con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cocodrilo</a:t>
            </a:r>
            <a:r>
              <a:rPr lang="en-GB" sz="2800" b="1" dirty="0">
                <a:solidFill>
                  <a:srgbClr val="002060"/>
                </a:solidFill>
                <a:latin typeface="Century Gothic" panose="020B0502020202020204" pitchFamily="34" charset="0"/>
              </a:rPr>
              <a:t>!</a:t>
            </a:r>
          </a:p>
        </p:txBody>
      </p:sp>
      <p:grpSp>
        <p:nvGrpSpPr>
          <p:cNvPr id="33" name="Group 32">
            <a:extLst>
              <a:ext uri="{FF2B5EF4-FFF2-40B4-BE49-F238E27FC236}">
                <a16:creationId xmlns:a16="http://schemas.microsoft.com/office/drawing/2014/main" id="{93C20211-B0F7-B987-2F54-C7BFB32DE947}"/>
              </a:ext>
            </a:extLst>
          </p:cNvPr>
          <p:cNvGrpSpPr/>
          <p:nvPr/>
        </p:nvGrpSpPr>
        <p:grpSpPr>
          <a:xfrm>
            <a:off x="1221504" y="1360377"/>
            <a:ext cx="11067152" cy="582075"/>
            <a:chOff x="8587143" y="228599"/>
            <a:chExt cx="4926036" cy="925883"/>
          </a:xfrm>
        </p:grpSpPr>
        <p:sp>
          <p:nvSpPr>
            <p:cNvPr id="36" name="Speech Bubble: Rectangle with Corners Rounded 35">
              <a:extLst>
                <a:ext uri="{FF2B5EF4-FFF2-40B4-BE49-F238E27FC236}">
                  <a16:creationId xmlns:a16="http://schemas.microsoft.com/office/drawing/2014/main" id="{7C6054F2-12F6-2C36-B025-4D5C3F88FA09}"/>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7" name="TextBox 36">
              <a:extLst>
                <a:ext uri="{FF2B5EF4-FFF2-40B4-BE49-F238E27FC236}">
                  <a16:creationId xmlns:a16="http://schemas.microsoft.com/office/drawing/2014/main" id="{65C69A3C-2A83-67CC-C0F6-DB0B8A8DC3C5}"/>
                </a:ext>
              </a:extLst>
            </p:cNvPr>
            <p:cNvSpPr txBox="1"/>
            <p:nvPr/>
          </p:nvSpPr>
          <p:spPr>
            <a:xfrm>
              <a:off x="8587144" y="340820"/>
              <a:ext cx="4926035" cy="734352"/>
            </a:xfrm>
            <a:prstGeom prst="rect">
              <a:avLst/>
            </a:prstGeom>
            <a:noFill/>
          </p:spPr>
          <p:txBody>
            <a:bodyPr wrap="square">
              <a:spAutoFit/>
            </a:bodyPr>
            <a:lstStyle/>
            <a:p>
              <a:r>
                <a:rPr lang="fr-FR" sz="2400" b="1" dirty="0" err="1">
                  <a:solidFill>
                    <a:prstClr val="white"/>
                  </a:solidFill>
                  <a:latin typeface="Century Gothic" panose="020B0502020202020204" pitchFamily="34" charset="0"/>
                </a:rPr>
                <a:t>Pronuncia</a:t>
              </a:r>
              <a:r>
                <a:rPr lang="fr-FR" sz="2400" b="1" dirty="0">
                  <a:solidFill>
                    <a:prstClr val="white"/>
                  </a:solidFill>
                  <a:latin typeface="Century Gothic" panose="020B0502020202020204" pitchFamily="34" charset="0"/>
                </a:rPr>
                <a:t> las palabras </a:t>
              </a:r>
              <a:r>
                <a:rPr lang="fr-FR" sz="2400" b="1" dirty="0" err="1">
                  <a:solidFill>
                    <a:prstClr val="white"/>
                  </a:solidFill>
                  <a:latin typeface="Century Gothic" panose="020B0502020202020204" pitchFamily="34" charset="0"/>
                </a:rPr>
                <a:t>correctamente</a:t>
              </a:r>
              <a:r>
                <a:rPr lang="fr-FR" sz="2400" b="1" dirty="0">
                  <a:solidFill>
                    <a:prstClr val="white"/>
                  </a:solidFill>
                  <a:latin typeface="Century Gothic" panose="020B0502020202020204" pitchFamily="34" charset="0"/>
                </a:rPr>
                <a:t> para no </a:t>
              </a:r>
              <a:r>
                <a:rPr lang="fr-FR" sz="2400" b="1" dirty="0" err="1">
                  <a:solidFill>
                    <a:prstClr val="white"/>
                  </a:solidFill>
                  <a:latin typeface="Century Gothic" panose="020B0502020202020204" pitchFamily="34" charset="0"/>
                </a:rPr>
                <a:t>caer</a:t>
              </a:r>
              <a:r>
                <a:rPr lang="fr-FR" sz="2400" b="1" dirty="0">
                  <a:solidFill>
                    <a:prstClr val="white"/>
                  </a:solidFill>
                  <a:latin typeface="Century Gothic" panose="020B0502020202020204" pitchFamily="34" charset="0"/>
                </a:rPr>
                <a:t> al </a:t>
              </a:r>
              <a:r>
                <a:rPr lang="fr-FR" sz="2400" b="1" dirty="0" err="1">
                  <a:solidFill>
                    <a:prstClr val="white"/>
                  </a:solidFill>
                  <a:latin typeface="Century Gothic" panose="020B0502020202020204" pitchFamily="34" charset="0"/>
                </a:rPr>
                <a:t>agua</a:t>
              </a:r>
              <a:r>
                <a:rPr lang="fr-FR" sz="2400" b="1" dirty="0">
                  <a:solidFill>
                    <a:prstClr val="white"/>
                  </a:solidFill>
                  <a:latin typeface="Century Gothic" panose="020B0502020202020204" pitchFamily="34" charset="0"/>
                </a:rPr>
                <a:t>.</a:t>
              </a:r>
              <a:endParaRPr lang="en-GB" dirty="0"/>
            </a:p>
          </p:txBody>
        </p:sp>
      </p:grpSp>
      <p:pic>
        <p:nvPicPr>
          <p:cNvPr id="38" name="Graphic 37" descr="Teacher">
            <a:extLst>
              <a:ext uri="{FF2B5EF4-FFF2-40B4-BE49-F238E27FC236}">
                <a16:creationId xmlns:a16="http://schemas.microsoft.com/office/drawing/2014/main" id="{F0DB4D4F-D4C1-BC38-FECA-0E92F2869C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9826" y="1256211"/>
            <a:ext cx="816961" cy="938928"/>
          </a:xfrm>
          <a:prstGeom prst="rect">
            <a:avLst/>
          </a:prstGeom>
        </p:spPr>
      </p:pic>
      <p:sp>
        <p:nvSpPr>
          <p:cNvPr id="39" name="TextBox 38">
            <a:extLst>
              <a:ext uri="{FF2B5EF4-FFF2-40B4-BE49-F238E27FC236}">
                <a16:creationId xmlns:a16="http://schemas.microsoft.com/office/drawing/2014/main" id="{A2678C47-6373-CB0E-1D95-BB088E088F9F}"/>
              </a:ext>
            </a:extLst>
          </p:cNvPr>
          <p:cNvSpPr txBox="1"/>
          <p:nvPr/>
        </p:nvSpPr>
        <p:spPr>
          <a:xfrm>
            <a:off x="5791201" y="56784"/>
            <a:ext cx="3689362" cy="1015663"/>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cuidado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be careful </a:t>
            </a:r>
            <a:r>
              <a:rPr lang="en-GB" sz="2000" b="1" dirty="0" err="1">
                <a:solidFill>
                  <a:srgbClr val="002060"/>
                </a:solidFill>
                <a:latin typeface="Century Gothic" panose="020B0502020202020204" pitchFamily="34" charset="0"/>
              </a:rPr>
              <a:t>correctamente</a:t>
            </a:r>
            <a:r>
              <a:rPr lang="en-GB" sz="2000" dirty="0">
                <a:solidFill>
                  <a:srgbClr val="002060"/>
                </a:solidFill>
                <a:latin typeface="Century Gothic" panose="020B0502020202020204" pitchFamily="34" charset="0"/>
              </a:rPr>
              <a:t> = correctly</a:t>
            </a:r>
          </a:p>
          <a:p>
            <a:pPr algn="ctr"/>
            <a:r>
              <a:rPr lang="en-GB" sz="2000" b="1" dirty="0" err="1">
                <a:solidFill>
                  <a:srgbClr val="002060"/>
                </a:solidFill>
                <a:latin typeface="Century Gothic" panose="020B0502020202020204" pitchFamily="34" charset="0"/>
              </a:rPr>
              <a:t>caer</a:t>
            </a:r>
            <a:r>
              <a:rPr lang="en-GB" sz="2000" dirty="0">
                <a:solidFill>
                  <a:srgbClr val="002060"/>
                </a:solidFill>
                <a:latin typeface="Century Gothic" panose="020B0502020202020204" pitchFamily="34" charset="0"/>
              </a:rPr>
              <a:t> = to fall</a:t>
            </a:r>
          </a:p>
        </p:txBody>
      </p:sp>
      <p:pic>
        <p:nvPicPr>
          <p:cNvPr id="3" name="Picture 2" descr="Free vector graphics of Slippery">
            <a:extLst>
              <a:ext uri="{FF2B5EF4-FFF2-40B4-BE49-F238E27FC236}">
                <a16:creationId xmlns:a16="http://schemas.microsoft.com/office/drawing/2014/main" id="{F55C4076-9D05-49E4-03E2-00D7101411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33175" y="1308716"/>
            <a:ext cx="714025" cy="62893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127D82F-C405-6478-2765-D7B45DA7276F}"/>
              </a:ext>
            </a:extLst>
          </p:cNvPr>
          <p:cNvSpPr txBox="1"/>
          <p:nvPr/>
        </p:nvSpPr>
        <p:spPr>
          <a:xfrm>
            <a:off x="8775756" y="2119790"/>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935E7753-CE78-16AC-4DFF-DA6CB4F71B21}"/>
              </a:ext>
            </a:extLst>
          </p:cNvPr>
          <p:cNvSpPr txBox="1"/>
          <p:nvPr/>
        </p:nvSpPr>
        <p:spPr>
          <a:xfrm>
            <a:off x="8786275" y="2120075"/>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433;p45">
            <a:extLst>
              <a:ext uri="{FF2B5EF4-FFF2-40B4-BE49-F238E27FC236}">
                <a16:creationId xmlns:a16="http://schemas.microsoft.com/office/drawing/2014/main" id="{69CDF988-B5B4-81A0-AFD5-509EA697F4A2}"/>
              </a:ext>
            </a:extLst>
          </p:cNvPr>
          <p:cNvSpPr/>
          <p:nvPr/>
        </p:nvSpPr>
        <p:spPr>
          <a:xfrm>
            <a:off x="11524887" y="4469242"/>
            <a:ext cx="518292"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3</a:t>
            </a:r>
          </a:p>
        </p:txBody>
      </p:sp>
      <p:sp>
        <p:nvSpPr>
          <p:cNvPr id="150" name="Google Shape;434;p45">
            <a:extLst>
              <a:ext uri="{FF2B5EF4-FFF2-40B4-BE49-F238E27FC236}">
                <a16:creationId xmlns:a16="http://schemas.microsoft.com/office/drawing/2014/main" id="{5AFE4981-E2C5-63DE-7961-CF84ADDEC16F}"/>
              </a:ext>
            </a:extLst>
          </p:cNvPr>
          <p:cNvSpPr/>
          <p:nvPr/>
        </p:nvSpPr>
        <p:spPr>
          <a:xfrm>
            <a:off x="11500855" y="5231061"/>
            <a:ext cx="522014"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2</a:t>
            </a:r>
          </a:p>
        </p:txBody>
      </p:sp>
      <p:sp>
        <p:nvSpPr>
          <p:cNvPr id="151" name="Google Shape;435;p45">
            <a:extLst>
              <a:ext uri="{FF2B5EF4-FFF2-40B4-BE49-F238E27FC236}">
                <a16:creationId xmlns:a16="http://schemas.microsoft.com/office/drawing/2014/main" id="{6795078B-4FEA-975D-0E4F-48C5DC853930}"/>
              </a:ext>
            </a:extLst>
          </p:cNvPr>
          <p:cNvSpPr/>
          <p:nvPr/>
        </p:nvSpPr>
        <p:spPr>
          <a:xfrm>
            <a:off x="11634741" y="6089121"/>
            <a:ext cx="281012" cy="606708"/>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1</a:t>
            </a:r>
          </a:p>
        </p:txBody>
      </p:sp>
      <p:sp>
        <p:nvSpPr>
          <p:cNvPr id="152" name="Google Shape;433;p45">
            <a:extLst>
              <a:ext uri="{FF2B5EF4-FFF2-40B4-BE49-F238E27FC236}">
                <a16:creationId xmlns:a16="http://schemas.microsoft.com/office/drawing/2014/main" id="{8C976CD9-9731-3F04-E945-A289479E1FC6}"/>
              </a:ext>
            </a:extLst>
          </p:cNvPr>
          <p:cNvSpPr/>
          <p:nvPr/>
        </p:nvSpPr>
        <p:spPr>
          <a:xfrm>
            <a:off x="11510373" y="3677485"/>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4</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153" name="Google Shape;433;p45">
            <a:extLst>
              <a:ext uri="{FF2B5EF4-FFF2-40B4-BE49-F238E27FC236}">
                <a16:creationId xmlns:a16="http://schemas.microsoft.com/office/drawing/2014/main" id="{E87BDDD2-2FE5-A4D0-C970-36963C17CFFF}"/>
              </a:ext>
            </a:extLst>
          </p:cNvPr>
          <p:cNvSpPr/>
          <p:nvPr/>
        </p:nvSpPr>
        <p:spPr>
          <a:xfrm>
            <a:off x="11487438" y="2845424"/>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5</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pic>
        <p:nvPicPr>
          <p:cNvPr id="154" name="Picture 153" descr="Icon&#10;&#10;Description automatically generated">
            <a:extLst>
              <a:ext uri="{FF2B5EF4-FFF2-40B4-BE49-F238E27FC236}">
                <a16:creationId xmlns:a16="http://schemas.microsoft.com/office/drawing/2014/main" id="{CD8877CE-F80E-C16D-6D63-4F3281CAD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98" y="94874"/>
            <a:ext cx="661941" cy="661294"/>
          </a:xfrm>
          <a:prstGeom prst="rect">
            <a:avLst/>
          </a:prstGeom>
        </p:spPr>
      </p:pic>
      <p:pic>
        <p:nvPicPr>
          <p:cNvPr id="155" name="Google Shape;282;p13" descr="Reading, Book, Symbol, Icon, Reader, Man">
            <a:extLst>
              <a:ext uri="{FF2B5EF4-FFF2-40B4-BE49-F238E27FC236}">
                <a16:creationId xmlns:a16="http://schemas.microsoft.com/office/drawing/2014/main" id="{AC4D50BC-6B42-B8C3-FCE9-2DF64730B4C2}"/>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56" name="Title 1">
            <a:extLst>
              <a:ext uri="{FF2B5EF4-FFF2-40B4-BE49-F238E27FC236}">
                <a16:creationId xmlns:a16="http://schemas.microsoft.com/office/drawing/2014/main" id="{CE0E2001-88D3-8932-16BE-1AC8844ED5B3}"/>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57" name="TextBox 156">
            <a:extLst>
              <a:ext uri="{FF2B5EF4-FFF2-40B4-BE49-F238E27FC236}">
                <a16:creationId xmlns:a16="http://schemas.microsoft.com/office/drawing/2014/main" id="{3B2C0053-76D5-E3AD-A731-BED0E01B8C45}"/>
              </a:ext>
            </a:extLst>
          </p:cNvPr>
          <p:cNvSpPr txBox="1"/>
          <p:nvPr/>
        </p:nvSpPr>
        <p:spPr>
          <a:xfrm>
            <a:off x="3078733" y="84550"/>
            <a:ext cx="1843941"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Llueve</a:t>
            </a:r>
            <a:r>
              <a:rPr lang="en-GB" sz="3200" b="1" dirty="0">
                <a:solidFill>
                  <a:srgbClr val="002060"/>
                </a:solidFill>
                <a:latin typeface="Century Gothic" panose="020B0502020202020204" pitchFamily="34" charset="0"/>
              </a:rPr>
              <a:t>!</a:t>
            </a:r>
          </a:p>
        </p:txBody>
      </p:sp>
      <p:sp>
        <p:nvSpPr>
          <p:cNvPr id="158" name="TextBox 157">
            <a:extLst>
              <a:ext uri="{FF2B5EF4-FFF2-40B4-BE49-F238E27FC236}">
                <a16:creationId xmlns:a16="http://schemas.microsoft.com/office/drawing/2014/main" id="{EEBA6626-1DEA-D964-0B8C-71015DDD23AA}"/>
              </a:ext>
            </a:extLst>
          </p:cNvPr>
          <p:cNvSpPr txBox="1"/>
          <p:nvPr/>
        </p:nvSpPr>
        <p:spPr>
          <a:xfrm>
            <a:off x="68724" y="4651879"/>
            <a:ext cx="1798857"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159" name="TextBox 158">
            <a:extLst>
              <a:ext uri="{FF2B5EF4-FFF2-40B4-BE49-F238E27FC236}">
                <a16:creationId xmlns:a16="http://schemas.microsoft.com/office/drawing/2014/main" id="{B843CAC4-704E-FD24-1B32-1E08E1174BAA}"/>
              </a:ext>
            </a:extLst>
          </p:cNvPr>
          <p:cNvSpPr txBox="1"/>
          <p:nvPr/>
        </p:nvSpPr>
        <p:spPr>
          <a:xfrm>
            <a:off x="1354423" y="5626007"/>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comer</a:t>
            </a:r>
          </a:p>
        </p:txBody>
      </p:sp>
      <p:sp>
        <p:nvSpPr>
          <p:cNvPr id="160" name="TextBox 159">
            <a:extLst>
              <a:ext uri="{FF2B5EF4-FFF2-40B4-BE49-F238E27FC236}">
                <a16:creationId xmlns:a16="http://schemas.microsoft.com/office/drawing/2014/main" id="{FCF7279A-8D4B-0955-3453-181164E78D31}"/>
              </a:ext>
            </a:extLst>
          </p:cNvPr>
          <p:cNvSpPr txBox="1"/>
          <p:nvPr/>
        </p:nvSpPr>
        <p:spPr>
          <a:xfrm>
            <a:off x="4711547" y="539341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jugar</a:t>
            </a:r>
          </a:p>
        </p:txBody>
      </p:sp>
      <p:sp>
        <p:nvSpPr>
          <p:cNvPr id="161" name="TextBox 160">
            <a:extLst>
              <a:ext uri="{FF2B5EF4-FFF2-40B4-BE49-F238E27FC236}">
                <a16:creationId xmlns:a16="http://schemas.microsoft.com/office/drawing/2014/main" id="{D944F203-CB3D-ACDF-D7C8-553D77A9EEF1}"/>
              </a:ext>
            </a:extLst>
          </p:cNvPr>
          <p:cNvSpPr txBox="1"/>
          <p:nvPr/>
        </p:nvSpPr>
        <p:spPr>
          <a:xfrm>
            <a:off x="7902924" y="567316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tener</a:t>
            </a:r>
            <a:endParaRPr lang="en-GB" sz="4800" dirty="0">
              <a:solidFill>
                <a:srgbClr val="002060"/>
              </a:solidFill>
              <a:latin typeface="Segoe Print" panose="02000600000000000000" pitchFamily="2" charset="0"/>
            </a:endParaRPr>
          </a:p>
        </p:txBody>
      </p:sp>
      <p:sp>
        <p:nvSpPr>
          <p:cNvPr id="162" name="TextBox 161">
            <a:extLst>
              <a:ext uri="{FF2B5EF4-FFF2-40B4-BE49-F238E27FC236}">
                <a16:creationId xmlns:a16="http://schemas.microsoft.com/office/drawing/2014/main" id="{C9F98BFC-FF80-1ED5-8416-564106F8D679}"/>
              </a:ext>
            </a:extLst>
          </p:cNvPr>
          <p:cNvSpPr txBox="1"/>
          <p:nvPr/>
        </p:nvSpPr>
        <p:spPr>
          <a:xfrm>
            <a:off x="1625281" y="452439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visitar</a:t>
            </a:r>
            <a:endParaRPr lang="en-GB" sz="4800" dirty="0">
              <a:solidFill>
                <a:srgbClr val="002060"/>
              </a:solidFill>
              <a:latin typeface="Segoe Print" panose="02000600000000000000" pitchFamily="2" charset="0"/>
            </a:endParaRPr>
          </a:p>
        </p:txBody>
      </p:sp>
      <p:sp>
        <p:nvSpPr>
          <p:cNvPr id="163" name="TextBox 162">
            <a:extLst>
              <a:ext uri="{FF2B5EF4-FFF2-40B4-BE49-F238E27FC236}">
                <a16:creationId xmlns:a16="http://schemas.microsoft.com/office/drawing/2014/main" id="{2AE1F83E-6949-F437-A830-5FB90CD667AB}"/>
              </a:ext>
            </a:extLst>
          </p:cNvPr>
          <p:cNvSpPr txBox="1"/>
          <p:nvPr/>
        </p:nvSpPr>
        <p:spPr>
          <a:xfrm>
            <a:off x="4980330" y="403733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llevar</a:t>
            </a:r>
            <a:endParaRPr lang="en-GB" sz="4800" dirty="0">
              <a:solidFill>
                <a:srgbClr val="002060"/>
              </a:solidFill>
              <a:latin typeface="Segoe Print" panose="02000600000000000000" pitchFamily="2" charset="0"/>
            </a:endParaRPr>
          </a:p>
        </p:txBody>
      </p:sp>
      <p:sp>
        <p:nvSpPr>
          <p:cNvPr id="164" name="TextBox 163">
            <a:extLst>
              <a:ext uri="{FF2B5EF4-FFF2-40B4-BE49-F238E27FC236}">
                <a16:creationId xmlns:a16="http://schemas.microsoft.com/office/drawing/2014/main" id="{F8E66D1F-01F2-B50D-B742-C79651A7B62F}"/>
              </a:ext>
            </a:extLst>
          </p:cNvPr>
          <p:cNvSpPr txBox="1"/>
          <p:nvPr/>
        </p:nvSpPr>
        <p:spPr>
          <a:xfrm>
            <a:off x="8335379" y="4523820"/>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comprar</a:t>
            </a:r>
          </a:p>
        </p:txBody>
      </p:sp>
      <p:sp>
        <p:nvSpPr>
          <p:cNvPr id="165" name="TextBox 164">
            <a:extLst>
              <a:ext uri="{FF2B5EF4-FFF2-40B4-BE49-F238E27FC236}">
                <a16:creationId xmlns:a16="http://schemas.microsoft.com/office/drawing/2014/main" id="{AFDA4E57-CBC5-BF1B-90F0-4269FC910AF4}"/>
              </a:ext>
            </a:extLst>
          </p:cNvPr>
          <p:cNvSpPr txBox="1"/>
          <p:nvPr/>
        </p:nvSpPr>
        <p:spPr>
          <a:xfrm>
            <a:off x="-11515" y="321969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caminar</a:t>
            </a:r>
            <a:endParaRPr lang="en-GB" sz="4800" dirty="0">
              <a:solidFill>
                <a:srgbClr val="002060"/>
              </a:solidFill>
              <a:latin typeface="Segoe Print" panose="02000600000000000000" pitchFamily="2" charset="0"/>
            </a:endParaRPr>
          </a:p>
        </p:txBody>
      </p:sp>
      <p:sp>
        <p:nvSpPr>
          <p:cNvPr id="166" name="TextBox 165">
            <a:extLst>
              <a:ext uri="{FF2B5EF4-FFF2-40B4-BE49-F238E27FC236}">
                <a16:creationId xmlns:a16="http://schemas.microsoft.com/office/drawing/2014/main" id="{375B5026-3873-4093-E41A-4CE47209F02D}"/>
              </a:ext>
            </a:extLst>
          </p:cNvPr>
          <p:cNvSpPr txBox="1"/>
          <p:nvPr/>
        </p:nvSpPr>
        <p:spPr>
          <a:xfrm>
            <a:off x="3904711" y="3015301"/>
            <a:ext cx="4169268"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nadar</a:t>
            </a:r>
            <a:endParaRPr lang="en-GB" sz="4800" dirty="0">
              <a:solidFill>
                <a:srgbClr val="002060"/>
              </a:solidFill>
              <a:latin typeface="Segoe Print" panose="02000600000000000000" pitchFamily="2" charset="0"/>
            </a:endParaRPr>
          </a:p>
        </p:txBody>
      </p:sp>
      <p:sp>
        <p:nvSpPr>
          <p:cNvPr id="167" name="TextBox 166">
            <a:extLst>
              <a:ext uri="{FF2B5EF4-FFF2-40B4-BE49-F238E27FC236}">
                <a16:creationId xmlns:a16="http://schemas.microsoft.com/office/drawing/2014/main" id="{34A9AC2E-B25A-8B18-F567-253C94EE57CB}"/>
              </a:ext>
            </a:extLst>
          </p:cNvPr>
          <p:cNvSpPr txBox="1"/>
          <p:nvPr/>
        </p:nvSpPr>
        <p:spPr>
          <a:xfrm>
            <a:off x="7892016" y="307302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enseñar</a:t>
            </a:r>
            <a:endParaRPr lang="en-GB" sz="4800" dirty="0">
              <a:solidFill>
                <a:srgbClr val="002060"/>
              </a:solidFill>
              <a:latin typeface="Segoe Print" panose="02000600000000000000" pitchFamily="2" charset="0"/>
            </a:endParaRPr>
          </a:p>
        </p:txBody>
      </p:sp>
      <p:sp>
        <p:nvSpPr>
          <p:cNvPr id="168" name="TextBox 167">
            <a:extLst>
              <a:ext uri="{FF2B5EF4-FFF2-40B4-BE49-F238E27FC236}">
                <a16:creationId xmlns:a16="http://schemas.microsoft.com/office/drawing/2014/main" id="{45600EEB-20FB-1723-635F-66794E55CD11}"/>
              </a:ext>
            </a:extLst>
          </p:cNvPr>
          <p:cNvSpPr txBox="1"/>
          <p:nvPr/>
        </p:nvSpPr>
        <p:spPr>
          <a:xfrm>
            <a:off x="-358597" y="2074619"/>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ver</a:t>
            </a:r>
            <a:endParaRPr lang="en-GB" sz="4800" dirty="0">
              <a:solidFill>
                <a:srgbClr val="002060"/>
              </a:solidFill>
              <a:latin typeface="Segoe Print" panose="02000600000000000000" pitchFamily="2" charset="0"/>
            </a:endParaRPr>
          </a:p>
        </p:txBody>
      </p:sp>
      <p:sp>
        <p:nvSpPr>
          <p:cNvPr id="169" name="TextBox 168">
            <a:extLst>
              <a:ext uri="{FF2B5EF4-FFF2-40B4-BE49-F238E27FC236}">
                <a16:creationId xmlns:a16="http://schemas.microsoft.com/office/drawing/2014/main" id="{A32AC69D-5B1D-4C81-CF21-F77DB2EBB5A3}"/>
              </a:ext>
            </a:extLst>
          </p:cNvPr>
          <p:cNvSpPr txBox="1"/>
          <p:nvPr/>
        </p:nvSpPr>
        <p:spPr>
          <a:xfrm>
            <a:off x="2746810" y="1710672"/>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hablar</a:t>
            </a:r>
          </a:p>
        </p:txBody>
      </p:sp>
      <p:sp>
        <p:nvSpPr>
          <p:cNvPr id="170" name="TextBox 169">
            <a:extLst>
              <a:ext uri="{FF2B5EF4-FFF2-40B4-BE49-F238E27FC236}">
                <a16:creationId xmlns:a16="http://schemas.microsoft.com/office/drawing/2014/main" id="{994798C7-D89A-85F8-8C4D-5D9BA1BD55F6}"/>
              </a:ext>
            </a:extLst>
          </p:cNvPr>
          <p:cNvSpPr txBox="1"/>
          <p:nvPr/>
        </p:nvSpPr>
        <p:spPr>
          <a:xfrm>
            <a:off x="6353976" y="196919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pasar</a:t>
            </a:r>
          </a:p>
        </p:txBody>
      </p:sp>
      <p:sp>
        <p:nvSpPr>
          <p:cNvPr id="171" name="TextBox 170">
            <a:extLst>
              <a:ext uri="{FF2B5EF4-FFF2-40B4-BE49-F238E27FC236}">
                <a16:creationId xmlns:a16="http://schemas.microsoft.com/office/drawing/2014/main" id="{706A08D9-2E0C-9C70-BC31-009CE0183256}"/>
              </a:ext>
            </a:extLst>
          </p:cNvPr>
          <p:cNvSpPr txBox="1"/>
          <p:nvPr/>
        </p:nvSpPr>
        <p:spPr>
          <a:xfrm>
            <a:off x="176631" y="912853"/>
            <a:ext cx="434873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comprender</a:t>
            </a:r>
            <a:endParaRPr lang="en-GB" sz="4800" dirty="0">
              <a:solidFill>
                <a:srgbClr val="002060"/>
              </a:solidFill>
              <a:latin typeface="Segoe Print" panose="02000600000000000000" pitchFamily="2" charset="0"/>
            </a:endParaRPr>
          </a:p>
        </p:txBody>
      </p:sp>
      <p:sp>
        <p:nvSpPr>
          <p:cNvPr id="172" name="TextBox 171">
            <a:extLst>
              <a:ext uri="{FF2B5EF4-FFF2-40B4-BE49-F238E27FC236}">
                <a16:creationId xmlns:a16="http://schemas.microsoft.com/office/drawing/2014/main" id="{AF9AA015-A5A8-D797-152C-8EA4A12C3BD0}"/>
              </a:ext>
            </a:extLst>
          </p:cNvPr>
          <p:cNvSpPr txBox="1"/>
          <p:nvPr/>
        </p:nvSpPr>
        <p:spPr>
          <a:xfrm>
            <a:off x="4232699" y="933895"/>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necesitar</a:t>
            </a:r>
            <a:endParaRPr lang="en-GB" sz="4800" dirty="0">
              <a:solidFill>
                <a:srgbClr val="002060"/>
              </a:solidFill>
              <a:latin typeface="Segoe Print" panose="02000600000000000000" pitchFamily="2" charset="0"/>
            </a:endParaRPr>
          </a:p>
        </p:txBody>
      </p:sp>
      <p:sp>
        <p:nvSpPr>
          <p:cNvPr id="173" name="TextBox 172">
            <a:extLst>
              <a:ext uri="{FF2B5EF4-FFF2-40B4-BE49-F238E27FC236}">
                <a16:creationId xmlns:a16="http://schemas.microsoft.com/office/drawing/2014/main" id="{69D9DF3C-96E2-CFF0-3FF7-A0EE6959205E}"/>
              </a:ext>
            </a:extLst>
          </p:cNvPr>
          <p:cNvSpPr txBox="1"/>
          <p:nvPr/>
        </p:nvSpPr>
        <p:spPr>
          <a:xfrm>
            <a:off x="7800524" y="830678"/>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cuidar</a:t>
            </a:r>
            <a:endParaRPr lang="en-GB" sz="4800" dirty="0">
              <a:solidFill>
                <a:srgbClr val="002060"/>
              </a:solidFill>
              <a:latin typeface="Segoe Print" panose="02000600000000000000" pitchFamily="2" charset="0"/>
            </a:endParaRPr>
          </a:p>
        </p:txBody>
      </p:sp>
      <p:grpSp>
        <p:nvGrpSpPr>
          <p:cNvPr id="174" name="Group 173">
            <a:extLst>
              <a:ext uri="{FF2B5EF4-FFF2-40B4-BE49-F238E27FC236}">
                <a16:creationId xmlns:a16="http://schemas.microsoft.com/office/drawing/2014/main" id="{CF2CDD62-0A32-62CD-4087-750C8D07AC54}"/>
              </a:ext>
            </a:extLst>
          </p:cNvPr>
          <p:cNvGrpSpPr/>
          <p:nvPr/>
        </p:nvGrpSpPr>
        <p:grpSpPr>
          <a:xfrm>
            <a:off x="-65955" y="-1501774"/>
            <a:ext cx="1523919" cy="1508441"/>
            <a:chOff x="-1086098" y="5127259"/>
            <a:chExt cx="1523919" cy="1508441"/>
          </a:xfrm>
        </p:grpSpPr>
        <p:sp>
          <p:nvSpPr>
            <p:cNvPr id="175" name="Teardrop 174">
              <a:extLst>
                <a:ext uri="{FF2B5EF4-FFF2-40B4-BE49-F238E27FC236}">
                  <a16:creationId xmlns:a16="http://schemas.microsoft.com/office/drawing/2014/main" id="{FD968D9B-8518-9125-9503-5889D50EFE1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6" name="Picture 175" descr="A picture containing electronics&#10;&#10;Description automatically generated">
              <a:extLst>
                <a:ext uri="{FF2B5EF4-FFF2-40B4-BE49-F238E27FC236}">
                  <a16:creationId xmlns:a16="http://schemas.microsoft.com/office/drawing/2014/main" id="{9CECA5D9-38FC-3749-0B2C-6712FEFFB1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7" name="Group 176">
            <a:extLst>
              <a:ext uri="{FF2B5EF4-FFF2-40B4-BE49-F238E27FC236}">
                <a16:creationId xmlns:a16="http://schemas.microsoft.com/office/drawing/2014/main" id="{08430AA4-4E0D-4996-46AC-DABE779FA385}"/>
              </a:ext>
            </a:extLst>
          </p:cNvPr>
          <p:cNvGrpSpPr/>
          <p:nvPr/>
        </p:nvGrpSpPr>
        <p:grpSpPr>
          <a:xfrm>
            <a:off x="1105621" y="-1528736"/>
            <a:ext cx="1523919" cy="1508441"/>
            <a:chOff x="-1086098" y="5127259"/>
            <a:chExt cx="1523919" cy="1508441"/>
          </a:xfrm>
        </p:grpSpPr>
        <p:sp>
          <p:nvSpPr>
            <p:cNvPr id="178" name="Teardrop 177">
              <a:extLst>
                <a:ext uri="{FF2B5EF4-FFF2-40B4-BE49-F238E27FC236}">
                  <a16:creationId xmlns:a16="http://schemas.microsoft.com/office/drawing/2014/main" id="{A8E97898-A378-395F-6830-55ED0388AE6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9" name="Picture 178" descr="A picture containing electronics&#10;&#10;Description automatically generated">
              <a:extLst>
                <a:ext uri="{FF2B5EF4-FFF2-40B4-BE49-F238E27FC236}">
                  <a16:creationId xmlns:a16="http://schemas.microsoft.com/office/drawing/2014/main" id="{65E00E59-0640-A062-C3C2-E4BD96B44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0" name="Group 179">
            <a:extLst>
              <a:ext uri="{FF2B5EF4-FFF2-40B4-BE49-F238E27FC236}">
                <a16:creationId xmlns:a16="http://schemas.microsoft.com/office/drawing/2014/main" id="{284A9464-C8BB-A1F4-A264-8F91506D547C}"/>
              </a:ext>
            </a:extLst>
          </p:cNvPr>
          <p:cNvGrpSpPr/>
          <p:nvPr/>
        </p:nvGrpSpPr>
        <p:grpSpPr>
          <a:xfrm>
            <a:off x="2347138" y="-1528736"/>
            <a:ext cx="1523919" cy="1508441"/>
            <a:chOff x="-1086098" y="5127259"/>
            <a:chExt cx="1523919" cy="1508441"/>
          </a:xfrm>
        </p:grpSpPr>
        <p:sp>
          <p:nvSpPr>
            <p:cNvPr id="181" name="Teardrop 180">
              <a:extLst>
                <a:ext uri="{FF2B5EF4-FFF2-40B4-BE49-F238E27FC236}">
                  <a16:creationId xmlns:a16="http://schemas.microsoft.com/office/drawing/2014/main" id="{C0CA2810-B84E-4FB4-10AE-4A250E5F8E8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2" name="Picture 181" descr="A picture containing electronics&#10;&#10;Description automatically generated">
              <a:extLst>
                <a:ext uri="{FF2B5EF4-FFF2-40B4-BE49-F238E27FC236}">
                  <a16:creationId xmlns:a16="http://schemas.microsoft.com/office/drawing/2014/main" id="{4C2A650E-D69F-B57E-4280-D31AC12A2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3" name="Group 182">
            <a:extLst>
              <a:ext uri="{FF2B5EF4-FFF2-40B4-BE49-F238E27FC236}">
                <a16:creationId xmlns:a16="http://schemas.microsoft.com/office/drawing/2014/main" id="{C92C27D5-C241-FD2A-0818-3CCCD865250C}"/>
              </a:ext>
            </a:extLst>
          </p:cNvPr>
          <p:cNvGrpSpPr/>
          <p:nvPr/>
        </p:nvGrpSpPr>
        <p:grpSpPr>
          <a:xfrm>
            <a:off x="3614795" y="-1544659"/>
            <a:ext cx="1523919" cy="1508441"/>
            <a:chOff x="-1086098" y="5127259"/>
            <a:chExt cx="1523919" cy="1508441"/>
          </a:xfrm>
        </p:grpSpPr>
        <p:sp>
          <p:nvSpPr>
            <p:cNvPr id="184" name="Teardrop 183">
              <a:extLst>
                <a:ext uri="{FF2B5EF4-FFF2-40B4-BE49-F238E27FC236}">
                  <a16:creationId xmlns:a16="http://schemas.microsoft.com/office/drawing/2014/main" id="{28251EBB-A51C-2BC9-0A32-ECFA739425B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5" name="Picture 184" descr="A picture containing electronics&#10;&#10;Description automatically generated">
              <a:extLst>
                <a:ext uri="{FF2B5EF4-FFF2-40B4-BE49-F238E27FC236}">
                  <a16:creationId xmlns:a16="http://schemas.microsoft.com/office/drawing/2014/main" id="{045F0DCD-4A96-9018-4D68-C89DE3C97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6" name="Group 185">
            <a:extLst>
              <a:ext uri="{FF2B5EF4-FFF2-40B4-BE49-F238E27FC236}">
                <a16:creationId xmlns:a16="http://schemas.microsoft.com/office/drawing/2014/main" id="{940ED29E-3D54-CAEB-2000-59A4568CAFAD}"/>
              </a:ext>
            </a:extLst>
          </p:cNvPr>
          <p:cNvGrpSpPr/>
          <p:nvPr/>
        </p:nvGrpSpPr>
        <p:grpSpPr>
          <a:xfrm>
            <a:off x="4885648" y="-1529050"/>
            <a:ext cx="1523919" cy="1508441"/>
            <a:chOff x="-1086098" y="5127259"/>
            <a:chExt cx="1523919" cy="1508441"/>
          </a:xfrm>
        </p:grpSpPr>
        <p:sp>
          <p:nvSpPr>
            <p:cNvPr id="187" name="Teardrop 186">
              <a:extLst>
                <a:ext uri="{FF2B5EF4-FFF2-40B4-BE49-F238E27FC236}">
                  <a16:creationId xmlns:a16="http://schemas.microsoft.com/office/drawing/2014/main" id="{BA6F36DB-256D-A412-C469-736779007ED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8" name="Picture 187" descr="A picture containing electronics&#10;&#10;Description automatically generated">
              <a:extLst>
                <a:ext uri="{FF2B5EF4-FFF2-40B4-BE49-F238E27FC236}">
                  <a16:creationId xmlns:a16="http://schemas.microsoft.com/office/drawing/2014/main" id="{BA961D51-8971-39A0-FA62-2B0011876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9" name="Group 188">
            <a:extLst>
              <a:ext uri="{FF2B5EF4-FFF2-40B4-BE49-F238E27FC236}">
                <a16:creationId xmlns:a16="http://schemas.microsoft.com/office/drawing/2014/main" id="{8EB5B6F5-31AF-1D6A-808B-EA4878BF3343}"/>
              </a:ext>
            </a:extLst>
          </p:cNvPr>
          <p:cNvGrpSpPr/>
          <p:nvPr/>
        </p:nvGrpSpPr>
        <p:grpSpPr>
          <a:xfrm>
            <a:off x="6123171" y="-1511738"/>
            <a:ext cx="1523919" cy="1508441"/>
            <a:chOff x="-1086098" y="5127259"/>
            <a:chExt cx="1523919" cy="1508441"/>
          </a:xfrm>
        </p:grpSpPr>
        <p:sp>
          <p:nvSpPr>
            <p:cNvPr id="190" name="Teardrop 189">
              <a:extLst>
                <a:ext uri="{FF2B5EF4-FFF2-40B4-BE49-F238E27FC236}">
                  <a16:creationId xmlns:a16="http://schemas.microsoft.com/office/drawing/2014/main" id="{2098F409-CD53-E376-DB73-7F1EFF25373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1" name="Picture 190" descr="A picture containing electronics&#10;&#10;Description automatically generated">
              <a:extLst>
                <a:ext uri="{FF2B5EF4-FFF2-40B4-BE49-F238E27FC236}">
                  <a16:creationId xmlns:a16="http://schemas.microsoft.com/office/drawing/2014/main" id="{D8FCE260-6F73-013A-CBF0-081A472DE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2" name="Group 191">
            <a:extLst>
              <a:ext uri="{FF2B5EF4-FFF2-40B4-BE49-F238E27FC236}">
                <a16:creationId xmlns:a16="http://schemas.microsoft.com/office/drawing/2014/main" id="{9E271FE4-7273-37E3-BDAF-AF6405BDF8ED}"/>
              </a:ext>
            </a:extLst>
          </p:cNvPr>
          <p:cNvGrpSpPr/>
          <p:nvPr/>
        </p:nvGrpSpPr>
        <p:grpSpPr>
          <a:xfrm>
            <a:off x="7325389" y="-1529383"/>
            <a:ext cx="1523919" cy="1508441"/>
            <a:chOff x="-1086098" y="5127259"/>
            <a:chExt cx="1523919" cy="1508441"/>
          </a:xfrm>
        </p:grpSpPr>
        <p:sp>
          <p:nvSpPr>
            <p:cNvPr id="193" name="Teardrop 192">
              <a:extLst>
                <a:ext uri="{FF2B5EF4-FFF2-40B4-BE49-F238E27FC236}">
                  <a16:creationId xmlns:a16="http://schemas.microsoft.com/office/drawing/2014/main" id="{9930FCE1-5910-FC6D-3044-AFEA5AFBE78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Picture 193" descr="A picture containing electronics&#10;&#10;Description automatically generated">
              <a:extLst>
                <a:ext uri="{FF2B5EF4-FFF2-40B4-BE49-F238E27FC236}">
                  <a16:creationId xmlns:a16="http://schemas.microsoft.com/office/drawing/2014/main" id="{80538057-C627-CED8-B45F-E1250B90E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5" name="Group 194">
            <a:extLst>
              <a:ext uri="{FF2B5EF4-FFF2-40B4-BE49-F238E27FC236}">
                <a16:creationId xmlns:a16="http://schemas.microsoft.com/office/drawing/2014/main" id="{4B72CCB0-208A-746F-4AD7-B936CBE62D9C}"/>
              </a:ext>
            </a:extLst>
          </p:cNvPr>
          <p:cNvGrpSpPr/>
          <p:nvPr/>
        </p:nvGrpSpPr>
        <p:grpSpPr>
          <a:xfrm>
            <a:off x="8559716" y="-1544660"/>
            <a:ext cx="1523919" cy="1508441"/>
            <a:chOff x="-1086098" y="5127259"/>
            <a:chExt cx="1523919" cy="1508441"/>
          </a:xfrm>
        </p:grpSpPr>
        <p:sp>
          <p:nvSpPr>
            <p:cNvPr id="196" name="Teardrop 195">
              <a:extLst>
                <a:ext uri="{FF2B5EF4-FFF2-40B4-BE49-F238E27FC236}">
                  <a16:creationId xmlns:a16="http://schemas.microsoft.com/office/drawing/2014/main" id="{62605553-33B1-D192-EB99-3E05170E3FD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7" name="Picture 196" descr="A picture containing electronics&#10;&#10;Description automatically generated">
              <a:extLst>
                <a:ext uri="{FF2B5EF4-FFF2-40B4-BE49-F238E27FC236}">
                  <a16:creationId xmlns:a16="http://schemas.microsoft.com/office/drawing/2014/main" id="{89FE67BA-5392-52D9-11BE-5C7FA3A35B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8" name="Group 197">
            <a:extLst>
              <a:ext uri="{FF2B5EF4-FFF2-40B4-BE49-F238E27FC236}">
                <a16:creationId xmlns:a16="http://schemas.microsoft.com/office/drawing/2014/main" id="{A652BBE4-BF94-FC9D-238D-1A552D4A50A6}"/>
              </a:ext>
            </a:extLst>
          </p:cNvPr>
          <p:cNvGrpSpPr/>
          <p:nvPr/>
        </p:nvGrpSpPr>
        <p:grpSpPr>
          <a:xfrm>
            <a:off x="9797239" y="-1562027"/>
            <a:ext cx="1523919" cy="1508441"/>
            <a:chOff x="-1086098" y="5127259"/>
            <a:chExt cx="1523919" cy="1508441"/>
          </a:xfrm>
        </p:grpSpPr>
        <p:sp>
          <p:nvSpPr>
            <p:cNvPr id="199" name="Teardrop 198">
              <a:extLst>
                <a:ext uri="{FF2B5EF4-FFF2-40B4-BE49-F238E27FC236}">
                  <a16:creationId xmlns:a16="http://schemas.microsoft.com/office/drawing/2014/main" id="{45E4AB59-6254-16A9-746B-F9B2B0ABE39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199" descr="A picture containing electronics&#10;&#10;Description automatically generated">
              <a:extLst>
                <a:ext uri="{FF2B5EF4-FFF2-40B4-BE49-F238E27FC236}">
                  <a16:creationId xmlns:a16="http://schemas.microsoft.com/office/drawing/2014/main" id="{748B41F6-CDAD-280C-5F25-87E7ED939A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1" name="Group 200">
            <a:extLst>
              <a:ext uri="{FF2B5EF4-FFF2-40B4-BE49-F238E27FC236}">
                <a16:creationId xmlns:a16="http://schemas.microsoft.com/office/drawing/2014/main" id="{201FD332-2745-1BBC-2A15-35A26F0A22C4}"/>
              </a:ext>
            </a:extLst>
          </p:cNvPr>
          <p:cNvGrpSpPr/>
          <p:nvPr/>
        </p:nvGrpSpPr>
        <p:grpSpPr>
          <a:xfrm>
            <a:off x="-86655" y="-2657218"/>
            <a:ext cx="1523919" cy="1508441"/>
            <a:chOff x="-1086098" y="5127259"/>
            <a:chExt cx="1523919" cy="1508441"/>
          </a:xfrm>
        </p:grpSpPr>
        <p:sp>
          <p:nvSpPr>
            <p:cNvPr id="202" name="Teardrop 201">
              <a:extLst>
                <a:ext uri="{FF2B5EF4-FFF2-40B4-BE49-F238E27FC236}">
                  <a16:creationId xmlns:a16="http://schemas.microsoft.com/office/drawing/2014/main" id="{DEF32BBA-5829-58F9-BFA4-F110A799678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3" name="Picture 202" descr="A picture containing electronics&#10;&#10;Description automatically generated">
              <a:extLst>
                <a:ext uri="{FF2B5EF4-FFF2-40B4-BE49-F238E27FC236}">
                  <a16:creationId xmlns:a16="http://schemas.microsoft.com/office/drawing/2014/main" id="{4F67D671-D864-7AA1-5E75-F1509910E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4" name="Group 203">
            <a:extLst>
              <a:ext uri="{FF2B5EF4-FFF2-40B4-BE49-F238E27FC236}">
                <a16:creationId xmlns:a16="http://schemas.microsoft.com/office/drawing/2014/main" id="{64733B84-4B4E-7D72-A879-DB8F4A775811}"/>
              </a:ext>
            </a:extLst>
          </p:cNvPr>
          <p:cNvGrpSpPr/>
          <p:nvPr/>
        </p:nvGrpSpPr>
        <p:grpSpPr>
          <a:xfrm>
            <a:off x="1084921" y="-2684180"/>
            <a:ext cx="1523919" cy="1508441"/>
            <a:chOff x="-1086098" y="5127259"/>
            <a:chExt cx="1523919" cy="1508441"/>
          </a:xfrm>
        </p:grpSpPr>
        <p:sp>
          <p:nvSpPr>
            <p:cNvPr id="205" name="Teardrop 204">
              <a:extLst>
                <a:ext uri="{FF2B5EF4-FFF2-40B4-BE49-F238E27FC236}">
                  <a16:creationId xmlns:a16="http://schemas.microsoft.com/office/drawing/2014/main" id="{1A5A8BF4-D85D-3B5B-81AF-964163D646F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6" name="Picture 205" descr="A picture containing electronics&#10;&#10;Description automatically generated">
              <a:extLst>
                <a:ext uri="{FF2B5EF4-FFF2-40B4-BE49-F238E27FC236}">
                  <a16:creationId xmlns:a16="http://schemas.microsoft.com/office/drawing/2014/main" id="{9B4A9FBD-3670-6722-A5D0-2BAE1A302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7" name="Group 206">
            <a:extLst>
              <a:ext uri="{FF2B5EF4-FFF2-40B4-BE49-F238E27FC236}">
                <a16:creationId xmlns:a16="http://schemas.microsoft.com/office/drawing/2014/main" id="{29F7EB1D-30B6-C701-DE06-79AE766DE846}"/>
              </a:ext>
            </a:extLst>
          </p:cNvPr>
          <p:cNvGrpSpPr/>
          <p:nvPr/>
        </p:nvGrpSpPr>
        <p:grpSpPr>
          <a:xfrm>
            <a:off x="2326438" y="-2684180"/>
            <a:ext cx="1523919" cy="1508441"/>
            <a:chOff x="-1086098" y="5127259"/>
            <a:chExt cx="1523919" cy="1508441"/>
          </a:xfrm>
        </p:grpSpPr>
        <p:sp>
          <p:nvSpPr>
            <p:cNvPr id="208" name="Teardrop 207">
              <a:extLst>
                <a:ext uri="{FF2B5EF4-FFF2-40B4-BE49-F238E27FC236}">
                  <a16:creationId xmlns:a16="http://schemas.microsoft.com/office/drawing/2014/main" id="{B1CF4050-3D57-120E-318F-B0B58D9E885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9" name="Picture 208" descr="A picture containing electronics&#10;&#10;Description automatically generated">
              <a:extLst>
                <a:ext uri="{FF2B5EF4-FFF2-40B4-BE49-F238E27FC236}">
                  <a16:creationId xmlns:a16="http://schemas.microsoft.com/office/drawing/2014/main" id="{B5306919-7CA0-485E-7E0B-A33487792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0" name="Group 209">
            <a:extLst>
              <a:ext uri="{FF2B5EF4-FFF2-40B4-BE49-F238E27FC236}">
                <a16:creationId xmlns:a16="http://schemas.microsoft.com/office/drawing/2014/main" id="{E3603FC5-3FE3-36EA-C2D9-93E2D592AC2A}"/>
              </a:ext>
            </a:extLst>
          </p:cNvPr>
          <p:cNvGrpSpPr/>
          <p:nvPr/>
        </p:nvGrpSpPr>
        <p:grpSpPr>
          <a:xfrm>
            <a:off x="3594095" y="-2700103"/>
            <a:ext cx="1523919" cy="1508441"/>
            <a:chOff x="-1086098" y="5127259"/>
            <a:chExt cx="1523919" cy="1508441"/>
          </a:xfrm>
        </p:grpSpPr>
        <p:sp>
          <p:nvSpPr>
            <p:cNvPr id="211" name="Teardrop 210">
              <a:extLst>
                <a:ext uri="{FF2B5EF4-FFF2-40B4-BE49-F238E27FC236}">
                  <a16:creationId xmlns:a16="http://schemas.microsoft.com/office/drawing/2014/main" id="{A3A59BD9-22A3-FAC2-7D5E-C25F0448B1B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 name="Picture 211" descr="A picture containing electronics&#10;&#10;Description automatically generated">
              <a:extLst>
                <a:ext uri="{FF2B5EF4-FFF2-40B4-BE49-F238E27FC236}">
                  <a16:creationId xmlns:a16="http://schemas.microsoft.com/office/drawing/2014/main" id="{ECAEA29C-5E77-75DF-98B7-3F70BAD241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3" name="Group 212">
            <a:extLst>
              <a:ext uri="{FF2B5EF4-FFF2-40B4-BE49-F238E27FC236}">
                <a16:creationId xmlns:a16="http://schemas.microsoft.com/office/drawing/2014/main" id="{16E17743-AAF8-AC18-4850-ABD049000F85}"/>
              </a:ext>
            </a:extLst>
          </p:cNvPr>
          <p:cNvGrpSpPr/>
          <p:nvPr/>
        </p:nvGrpSpPr>
        <p:grpSpPr>
          <a:xfrm>
            <a:off x="4864948" y="-2684494"/>
            <a:ext cx="1523919" cy="1508441"/>
            <a:chOff x="-1086098" y="5127259"/>
            <a:chExt cx="1523919" cy="1508441"/>
          </a:xfrm>
        </p:grpSpPr>
        <p:sp>
          <p:nvSpPr>
            <p:cNvPr id="214" name="Teardrop 213">
              <a:extLst>
                <a:ext uri="{FF2B5EF4-FFF2-40B4-BE49-F238E27FC236}">
                  <a16:creationId xmlns:a16="http://schemas.microsoft.com/office/drawing/2014/main" id="{BF3642D3-8604-2689-BB8A-11C89DC6704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5" name="Picture 214" descr="A picture containing electronics&#10;&#10;Description automatically generated">
              <a:extLst>
                <a:ext uri="{FF2B5EF4-FFF2-40B4-BE49-F238E27FC236}">
                  <a16:creationId xmlns:a16="http://schemas.microsoft.com/office/drawing/2014/main" id="{E13C1588-508D-D23C-892E-3CDDD2A7B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6" name="Group 215">
            <a:extLst>
              <a:ext uri="{FF2B5EF4-FFF2-40B4-BE49-F238E27FC236}">
                <a16:creationId xmlns:a16="http://schemas.microsoft.com/office/drawing/2014/main" id="{31C58E9F-A87F-9EF5-20A8-D7AB6AA33A4F}"/>
              </a:ext>
            </a:extLst>
          </p:cNvPr>
          <p:cNvGrpSpPr/>
          <p:nvPr/>
        </p:nvGrpSpPr>
        <p:grpSpPr>
          <a:xfrm>
            <a:off x="6102471" y="-2667182"/>
            <a:ext cx="1523919" cy="1508441"/>
            <a:chOff x="-1086098" y="5127259"/>
            <a:chExt cx="1523919" cy="1508441"/>
          </a:xfrm>
        </p:grpSpPr>
        <p:sp>
          <p:nvSpPr>
            <p:cNvPr id="217" name="Teardrop 216">
              <a:extLst>
                <a:ext uri="{FF2B5EF4-FFF2-40B4-BE49-F238E27FC236}">
                  <a16:creationId xmlns:a16="http://schemas.microsoft.com/office/drawing/2014/main" id="{F2492C72-17D8-44B3-7E62-16DC6D851C7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8" name="Picture 217" descr="A picture containing electronics&#10;&#10;Description automatically generated">
              <a:extLst>
                <a:ext uri="{FF2B5EF4-FFF2-40B4-BE49-F238E27FC236}">
                  <a16:creationId xmlns:a16="http://schemas.microsoft.com/office/drawing/2014/main" id="{D216C2F2-5663-DC01-48BA-594158BAB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9" name="Group 218">
            <a:extLst>
              <a:ext uri="{FF2B5EF4-FFF2-40B4-BE49-F238E27FC236}">
                <a16:creationId xmlns:a16="http://schemas.microsoft.com/office/drawing/2014/main" id="{39A2599E-D047-3742-12D0-75EEE7D1D788}"/>
              </a:ext>
            </a:extLst>
          </p:cNvPr>
          <p:cNvGrpSpPr/>
          <p:nvPr/>
        </p:nvGrpSpPr>
        <p:grpSpPr>
          <a:xfrm>
            <a:off x="7304689" y="-2684827"/>
            <a:ext cx="1523919" cy="1508441"/>
            <a:chOff x="-1086098" y="5127259"/>
            <a:chExt cx="1523919" cy="1508441"/>
          </a:xfrm>
        </p:grpSpPr>
        <p:sp>
          <p:nvSpPr>
            <p:cNvPr id="220" name="Teardrop 219">
              <a:extLst>
                <a:ext uri="{FF2B5EF4-FFF2-40B4-BE49-F238E27FC236}">
                  <a16:creationId xmlns:a16="http://schemas.microsoft.com/office/drawing/2014/main" id="{6A9BF513-B25D-9C99-991B-0C436252AB7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1" name="Picture 220" descr="A picture containing electronics&#10;&#10;Description automatically generated">
              <a:extLst>
                <a:ext uri="{FF2B5EF4-FFF2-40B4-BE49-F238E27FC236}">
                  <a16:creationId xmlns:a16="http://schemas.microsoft.com/office/drawing/2014/main" id="{CB6CCEE3-7C3C-0044-D78D-9D526A2F7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2" name="Group 221">
            <a:extLst>
              <a:ext uri="{FF2B5EF4-FFF2-40B4-BE49-F238E27FC236}">
                <a16:creationId xmlns:a16="http://schemas.microsoft.com/office/drawing/2014/main" id="{3603A3D7-FEC9-E9C3-E636-583B7585A31D}"/>
              </a:ext>
            </a:extLst>
          </p:cNvPr>
          <p:cNvGrpSpPr/>
          <p:nvPr/>
        </p:nvGrpSpPr>
        <p:grpSpPr>
          <a:xfrm>
            <a:off x="8539016" y="-2700104"/>
            <a:ext cx="1523919" cy="1508441"/>
            <a:chOff x="-1086098" y="5127259"/>
            <a:chExt cx="1523919" cy="1508441"/>
          </a:xfrm>
        </p:grpSpPr>
        <p:sp>
          <p:nvSpPr>
            <p:cNvPr id="223" name="Teardrop 222">
              <a:extLst>
                <a:ext uri="{FF2B5EF4-FFF2-40B4-BE49-F238E27FC236}">
                  <a16:creationId xmlns:a16="http://schemas.microsoft.com/office/drawing/2014/main" id="{17D4CED2-D64E-7AA5-01C1-53AF0C848F8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4" name="Picture 223" descr="A picture containing electronics&#10;&#10;Description automatically generated">
              <a:extLst>
                <a:ext uri="{FF2B5EF4-FFF2-40B4-BE49-F238E27FC236}">
                  <a16:creationId xmlns:a16="http://schemas.microsoft.com/office/drawing/2014/main" id="{DD20F9CE-CDA5-41F2-6169-4771B41F49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5" name="Group 224">
            <a:extLst>
              <a:ext uri="{FF2B5EF4-FFF2-40B4-BE49-F238E27FC236}">
                <a16:creationId xmlns:a16="http://schemas.microsoft.com/office/drawing/2014/main" id="{73E4B0A3-79F1-6626-E24E-88E2EF50E57D}"/>
              </a:ext>
            </a:extLst>
          </p:cNvPr>
          <p:cNvGrpSpPr/>
          <p:nvPr/>
        </p:nvGrpSpPr>
        <p:grpSpPr>
          <a:xfrm>
            <a:off x="9776539" y="-2717471"/>
            <a:ext cx="1523919" cy="1508441"/>
            <a:chOff x="-1086098" y="5127259"/>
            <a:chExt cx="1523919" cy="1508441"/>
          </a:xfrm>
        </p:grpSpPr>
        <p:sp>
          <p:nvSpPr>
            <p:cNvPr id="226" name="Teardrop 225">
              <a:extLst>
                <a:ext uri="{FF2B5EF4-FFF2-40B4-BE49-F238E27FC236}">
                  <a16:creationId xmlns:a16="http://schemas.microsoft.com/office/drawing/2014/main" id="{3D1FE5E8-8EDB-0BF8-B0E9-A044AA2DBE0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7" name="Picture 226" descr="A picture containing electronics&#10;&#10;Description automatically generated">
              <a:extLst>
                <a:ext uri="{FF2B5EF4-FFF2-40B4-BE49-F238E27FC236}">
                  <a16:creationId xmlns:a16="http://schemas.microsoft.com/office/drawing/2014/main" id="{4F9442DA-0B40-EBF4-1AD2-A36D36B43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8" name="Group 227">
            <a:extLst>
              <a:ext uri="{FF2B5EF4-FFF2-40B4-BE49-F238E27FC236}">
                <a16:creationId xmlns:a16="http://schemas.microsoft.com/office/drawing/2014/main" id="{9DED7665-B618-79A8-7122-835AA6CE4190}"/>
              </a:ext>
            </a:extLst>
          </p:cNvPr>
          <p:cNvGrpSpPr/>
          <p:nvPr/>
        </p:nvGrpSpPr>
        <p:grpSpPr>
          <a:xfrm>
            <a:off x="-5390" y="-3882804"/>
            <a:ext cx="1523919" cy="1508441"/>
            <a:chOff x="-1086098" y="5127259"/>
            <a:chExt cx="1523919" cy="1508441"/>
          </a:xfrm>
        </p:grpSpPr>
        <p:sp>
          <p:nvSpPr>
            <p:cNvPr id="229" name="Teardrop 228">
              <a:extLst>
                <a:ext uri="{FF2B5EF4-FFF2-40B4-BE49-F238E27FC236}">
                  <a16:creationId xmlns:a16="http://schemas.microsoft.com/office/drawing/2014/main" id="{C6AE6CA1-F80A-24F8-440D-9B7598E5E96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0" name="Picture 229" descr="A picture containing electronics&#10;&#10;Description automatically generated">
              <a:extLst>
                <a:ext uri="{FF2B5EF4-FFF2-40B4-BE49-F238E27FC236}">
                  <a16:creationId xmlns:a16="http://schemas.microsoft.com/office/drawing/2014/main" id="{C28916E2-0DE1-A225-867E-78D63EB2A2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1" name="Group 230">
            <a:extLst>
              <a:ext uri="{FF2B5EF4-FFF2-40B4-BE49-F238E27FC236}">
                <a16:creationId xmlns:a16="http://schemas.microsoft.com/office/drawing/2014/main" id="{3D6F147C-D841-C6D0-E101-73F74F9C5CE9}"/>
              </a:ext>
            </a:extLst>
          </p:cNvPr>
          <p:cNvGrpSpPr/>
          <p:nvPr/>
        </p:nvGrpSpPr>
        <p:grpSpPr>
          <a:xfrm>
            <a:off x="1166186" y="-3909766"/>
            <a:ext cx="1523919" cy="1508441"/>
            <a:chOff x="-1086098" y="5127259"/>
            <a:chExt cx="1523919" cy="1508441"/>
          </a:xfrm>
        </p:grpSpPr>
        <p:sp>
          <p:nvSpPr>
            <p:cNvPr id="232" name="Teardrop 231">
              <a:extLst>
                <a:ext uri="{FF2B5EF4-FFF2-40B4-BE49-F238E27FC236}">
                  <a16:creationId xmlns:a16="http://schemas.microsoft.com/office/drawing/2014/main" id="{F2EAE496-D975-B739-A3E9-09D9D41CE02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3" name="Picture 232" descr="A picture containing electronics&#10;&#10;Description automatically generated">
              <a:extLst>
                <a:ext uri="{FF2B5EF4-FFF2-40B4-BE49-F238E27FC236}">
                  <a16:creationId xmlns:a16="http://schemas.microsoft.com/office/drawing/2014/main" id="{33B70182-EDB8-4993-F290-D9F0F816B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4" name="Group 233">
            <a:extLst>
              <a:ext uri="{FF2B5EF4-FFF2-40B4-BE49-F238E27FC236}">
                <a16:creationId xmlns:a16="http://schemas.microsoft.com/office/drawing/2014/main" id="{F25F6B58-AB03-7A65-5E4C-20D47D3E4746}"/>
              </a:ext>
            </a:extLst>
          </p:cNvPr>
          <p:cNvGrpSpPr/>
          <p:nvPr/>
        </p:nvGrpSpPr>
        <p:grpSpPr>
          <a:xfrm>
            <a:off x="2407703" y="-3909766"/>
            <a:ext cx="1523919" cy="1508441"/>
            <a:chOff x="-1086098" y="5127259"/>
            <a:chExt cx="1523919" cy="1508441"/>
          </a:xfrm>
        </p:grpSpPr>
        <p:sp>
          <p:nvSpPr>
            <p:cNvPr id="235" name="Teardrop 234">
              <a:extLst>
                <a:ext uri="{FF2B5EF4-FFF2-40B4-BE49-F238E27FC236}">
                  <a16:creationId xmlns:a16="http://schemas.microsoft.com/office/drawing/2014/main" id="{2439967C-8767-C3AE-3A6B-A2141B2918D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descr="A picture containing electronics&#10;&#10;Description automatically generated">
              <a:extLst>
                <a:ext uri="{FF2B5EF4-FFF2-40B4-BE49-F238E27FC236}">
                  <a16:creationId xmlns:a16="http://schemas.microsoft.com/office/drawing/2014/main" id="{7C50FECB-317D-A0B5-FACF-9AEB788958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7" name="Group 236">
            <a:extLst>
              <a:ext uri="{FF2B5EF4-FFF2-40B4-BE49-F238E27FC236}">
                <a16:creationId xmlns:a16="http://schemas.microsoft.com/office/drawing/2014/main" id="{25EC1395-4474-E8DC-8FFB-6F1647889E71}"/>
              </a:ext>
            </a:extLst>
          </p:cNvPr>
          <p:cNvGrpSpPr/>
          <p:nvPr/>
        </p:nvGrpSpPr>
        <p:grpSpPr>
          <a:xfrm>
            <a:off x="3675360" y="-3925689"/>
            <a:ext cx="1523919" cy="1508441"/>
            <a:chOff x="-1086098" y="5127259"/>
            <a:chExt cx="1523919" cy="1508441"/>
          </a:xfrm>
        </p:grpSpPr>
        <p:sp>
          <p:nvSpPr>
            <p:cNvPr id="238" name="Teardrop 237">
              <a:extLst>
                <a:ext uri="{FF2B5EF4-FFF2-40B4-BE49-F238E27FC236}">
                  <a16:creationId xmlns:a16="http://schemas.microsoft.com/office/drawing/2014/main" id="{8119BA32-F091-7447-EAE4-BA7F3D611F9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9" name="Picture 238" descr="A picture containing electronics&#10;&#10;Description automatically generated">
              <a:extLst>
                <a:ext uri="{FF2B5EF4-FFF2-40B4-BE49-F238E27FC236}">
                  <a16:creationId xmlns:a16="http://schemas.microsoft.com/office/drawing/2014/main" id="{F553AD21-AF13-40E6-4D7B-A8D2D1197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0" name="Group 239">
            <a:extLst>
              <a:ext uri="{FF2B5EF4-FFF2-40B4-BE49-F238E27FC236}">
                <a16:creationId xmlns:a16="http://schemas.microsoft.com/office/drawing/2014/main" id="{9367DBD7-2C75-D31D-8A92-62D17D0E74F8}"/>
              </a:ext>
            </a:extLst>
          </p:cNvPr>
          <p:cNvGrpSpPr/>
          <p:nvPr/>
        </p:nvGrpSpPr>
        <p:grpSpPr>
          <a:xfrm>
            <a:off x="4946213" y="-3910080"/>
            <a:ext cx="1523919" cy="1508441"/>
            <a:chOff x="-1086098" y="5127259"/>
            <a:chExt cx="1523919" cy="1508441"/>
          </a:xfrm>
        </p:grpSpPr>
        <p:sp>
          <p:nvSpPr>
            <p:cNvPr id="241" name="Teardrop 240">
              <a:extLst>
                <a:ext uri="{FF2B5EF4-FFF2-40B4-BE49-F238E27FC236}">
                  <a16:creationId xmlns:a16="http://schemas.microsoft.com/office/drawing/2014/main" id="{EA71625F-859A-BEE9-EC26-0412C45E85D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2" name="Picture 241" descr="A picture containing electronics&#10;&#10;Description automatically generated">
              <a:extLst>
                <a:ext uri="{FF2B5EF4-FFF2-40B4-BE49-F238E27FC236}">
                  <a16:creationId xmlns:a16="http://schemas.microsoft.com/office/drawing/2014/main" id="{F57495BB-71F8-5E80-CED5-7C7E6B54CB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3" name="Group 242">
            <a:extLst>
              <a:ext uri="{FF2B5EF4-FFF2-40B4-BE49-F238E27FC236}">
                <a16:creationId xmlns:a16="http://schemas.microsoft.com/office/drawing/2014/main" id="{CC9772FC-97C9-9103-824F-8D7F867BB6FB}"/>
              </a:ext>
            </a:extLst>
          </p:cNvPr>
          <p:cNvGrpSpPr/>
          <p:nvPr/>
        </p:nvGrpSpPr>
        <p:grpSpPr>
          <a:xfrm>
            <a:off x="6183736" y="-3892768"/>
            <a:ext cx="1523919" cy="1508441"/>
            <a:chOff x="-1086098" y="5127259"/>
            <a:chExt cx="1523919" cy="1508441"/>
          </a:xfrm>
        </p:grpSpPr>
        <p:sp>
          <p:nvSpPr>
            <p:cNvPr id="244" name="Teardrop 243">
              <a:extLst>
                <a:ext uri="{FF2B5EF4-FFF2-40B4-BE49-F238E27FC236}">
                  <a16:creationId xmlns:a16="http://schemas.microsoft.com/office/drawing/2014/main" id="{F8B2A996-6813-57B0-DDD0-BC82F6EEBA6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5" name="Picture 244" descr="A picture containing electronics&#10;&#10;Description automatically generated">
              <a:extLst>
                <a:ext uri="{FF2B5EF4-FFF2-40B4-BE49-F238E27FC236}">
                  <a16:creationId xmlns:a16="http://schemas.microsoft.com/office/drawing/2014/main" id="{DF91C1E9-D4E0-0E29-D76C-4894C7144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6" name="Group 245">
            <a:extLst>
              <a:ext uri="{FF2B5EF4-FFF2-40B4-BE49-F238E27FC236}">
                <a16:creationId xmlns:a16="http://schemas.microsoft.com/office/drawing/2014/main" id="{A8392055-9B6B-46C7-7CC2-BAA08A055F3D}"/>
              </a:ext>
            </a:extLst>
          </p:cNvPr>
          <p:cNvGrpSpPr/>
          <p:nvPr/>
        </p:nvGrpSpPr>
        <p:grpSpPr>
          <a:xfrm>
            <a:off x="7385954" y="-3910413"/>
            <a:ext cx="1523919" cy="1508441"/>
            <a:chOff x="-1086098" y="5127259"/>
            <a:chExt cx="1523919" cy="1508441"/>
          </a:xfrm>
        </p:grpSpPr>
        <p:sp>
          <p:nvSpPr>
            <p:cNvPr id="247" name="Teardrop 246">
              <a:extLst>
                <a:ext uri="{FF2B5EF4-FFF2-40B4-BE49-F238E27FC236}">
                  <a16:creationId xmlns:a16="http://schemas.microsoft.com/office/drawing/2014/main" id="{377AA683-40F0-2DB6-E74E-5A12817E54B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8" name="Picture 247" descr="A picture containing electronics&#10;&#10;Description automatically generated">
              <a:extLst>
                <a:ext uri="{FF2B5EF4-FFF2-40B4-BE49-F238E27FC236}">
                  <a16:creationId xmlns:a16="http://schemas.microsoft.com/office/drawing/2014/main" id="{CA695C6B-FF31-CD22-BFB5-1AA6823E7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9" name="Group 248">
            <a:extLst>
              <a:ext uri="{FF2B5EF4-FFF2-40B4-BE49-F238E27FC236}">
                <a16:creationId xmlns:a16="http://schemas.microsoft.com/office/drawing/2014/main" id="{0C8DDB82-2DF9-8869-1C24-A11CC91BF1AA}"/>
              </a:ext>
            </a:extLst>
          </p:cNvPr>
          <p:cNvGrpSpPr/>
          <p:nvPr/>
        </p:nvGrpSpPr>
        <p:grpSpPr>
          <a:xfrm>
            <a:off x="8620281" y="-3925690"/>
            <a:ext cx="1523919" cy="1508441"/>
            <a:chOff x="-1086098" y="5127259"/>
            <a:chExt cx="1523919" cy="1508441"/>
          </a:xfrm>
        </p:grpSpPr>
        <p:sp>
          <p:nvSpPr>
            <p:cNvPr id="250" name="Teardrop 249">
              <a:extLst>
                <a:ext uri="{FF2B5EF4-FFF2-40B4-BE49-F238E27FC236}">
                  <a16:creationId xmlns:a16="http://schemas.microsoft.com/office/drawing/2014/main" id="{DD3BA47F-7B1B-8BFD-5B4C-C144E63731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1" name="Picture 250" descr="A picture containing electronics&#10;&#10;Description automatically generated">
              <a:extLst>
                <a:ext uri="{FF2B5EF4-FFF2-40B4-BE49-F238E27FC236}">
                  <a16:creationId xmlns:a16="http://schemas.microsoft.com/office/drawing/2014/main" id="{EA2188E2-3C33-C2AF-4B09-CD35AFF9A6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2" name="Group 251">
            <a:extLst>
              <a:ext uri="{FF2B5EF4-FFF2-40B4-BE49-F238E27FC236}">
                <a16:creationId xmlns:a16="http://schemas.microsoft.com/office/drawing/2014/main" id="{37176E29-ACF3-B147-B3B0-CEC69D7B10CC}"/>
              </a:ext>
            </a:extLst>
          </p:cNvPr>
          <p:cNvGrpSpPr/>
          <p:nvPr/>
        </p:nvGrpSpPr>
        <p:grpSpPr>
          <a:xfrm>
            <a:off x="9857804" y="-3943057"/>
            <a:ext cx="1523919" cy="1508441"/>
            <a:chOff x="-1086098" y="5127259"/>
            <a:chExt cx="1523919" cy="1508441"/>
          </a:xfrm>
        </p:grpSpPr>
        <p:sp>
          <p:nvSpPr>
            <p:cNvPr id="253" name="Teardrop 252">
              <a:extLst>
                <a:ext uri="{FF2B5EF4-FFF2-40B4-BE49-F238E27FC236}">
                  <a16:creationId xmlns:a16="http://schemas.microsoft.com/office/drawing/2014/main" id="{1A161368-6B93-51C0-FC63-0B2E2454DF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4" name="Picture 253" descr="A picture containing electronics&#10;&#10;Description automatically generated">
              <a:extLst>
                <a:ext uri="{FF2B5EF4-FFF2-40B4-BE49-F238E27FC236}">
                  <a16:creationId xmlns:a16="http://schemas.microsoft.com/office/drawing/2014/main" id="{A3A34378-86DE-AFAE-6D72-E66B20BB2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5" name="Group 254">
            <a:extLst>
              <a:ext uri="{FF2B5EF4-FFF2-40B4-BE49-F238E27FC236}">
                <a16:creationId xmlns:a16="http://schemas.microsoft.com/office/drawing/2014/main" id="{86297B91-679E-3041-D91D-65E349128979}"/>
              </a:ext>
            </a:extLst>
          </p:cNvPr>
          <p:cNvGrpSpPr/>
          <p:nvPr/>
        </p:nvGrpSpPr>
        <p:grpSpPr>
          <a:xfrm>
            <a:off x="-65955" y="-5071823"/>
            <a:ext cx="1523919" cy="1508441"/>
            <a:chOff x="-1086098" y="5127259"/>
            <a:chExt cx="1523919" cy="1508441"/>
          </a:xfrm>
        </p:grpSpPr>
        <p:sp>
          <p:nvSpPr>
            <p:cNvPr id="256" name="Teardrop 255">
              <a:extLst>
                <a:ext uri="{FF2B5EF4-FFF2-40B4-BE49-F238E27FC236}">
                  <a16:creationId xmlns:a16="http://schemas.microsoft.com/office/drawing/2014/main" id="{C2BF7741-7884-0565-6BA3-225648D8A7C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7" name="Picture 256" descr="A picture containing electronics&#10;&#10;Description automatically generated">
              <a:extLst>
                <a:ext uri="{FF2B5EF4-FFF2-40B4-BE49-F238E27FC236}">
                  <a16:creationId xmlns:a16="http://schemas.microsoft.com/office/drawing/2014/main" id="{118653FF-11DF-AFE8-EC23-BB7AD97CF1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8" name="Group 257">
            <a:extLst>
              <a:ext uri="{FF2B5EF4-FFF2-40B4-BE49-F238E27FC236}">
                <a16:creationId xmlns:a16="http://schemas.microsoft.com/office/drawing/2014/main" id="{58840034-7C7C-551C-77E7-CE2E0B1265C1}"/>
              </a:ext>
            </a:extLst>
          </p:cNvPr>
          <p:cNvGrpSpPr/>
          <p:nvPr/>
        </p:nvGrpSpPr>
        <p:grpSpPr>
          <a:xfrm>
            <a:off x="1105621" y="-5098785"/>
            <a:ext cx="1523919" cy="1508441"/>
            <a:chOff x="-1086098" y="5127259"/>
            <a:chExt cx="1523919" cy="1508441"/>
          </a:xfrm>
        </p:grpSpPr>
        <p:sp>
          <p:nvSpPr>
            <p:cNvPr id="259" name="Teardrop 258">
              <a:extLst>
                <a:ext uri="{FF2B5EF4-FFF2-40B4-BE49-F238E27FC236}">
                  <a16:creationId xmlns:a16="http://schemas.microsoft.com/office/drawing/2014/main" id="{87B656FE-D375-E31D-18C3-971B137FDC4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0" name="Picture 259" descr="A picture containing electronics&#10;&#10;Description automatically generated">
              <a:extLst>
                <a:ext uri="{FF2B5EF4-FFF2-40B4-BE49-F238E27FC236}">
                  <a16:creationId xmlns:a16="http://schemas.microsoft.com/office/drawing/2014/main" id="{EB2DD9FC-C996-7162-7A01-17F2A9F49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1" name="Group 260">
            <a:extLst>
              <a:ext uri="{FF2B5EF4-FFF2-40B4-BE49-F238E27FC236}">
                <a16:creationId xmlns:a16="http://schemas.microsoft.com/office/drawing/2014/main" id="{BE626EF2-64D0-E4DA-EEE4-7D45FFFDDEF2}"/>
              </a:ext>
            </a:extLst>
          </p:cNvPr>
          <p:cNvGrpSpPr/>
          <p:nvPr/>
        </p:nvGrpSpPr>
        <p:grpSpPr>
          <a:xfrm>
            <a:off x="2347138" y="-5098785"/>
            <a:ext cx="1523919" cy="1508441"/>
            <a:chOff x="-1086098" y="5127259"/>
            <a:chExt cx="1523919" cy="1508441"/>
          </a:xfrm>
        </p:grpSpPr>
        <p:sp>
          <p:nvSpPr>
            <p:cNvPr id="262" name="Teardrop 261">
              <a:extLst>
                <a:ext uri="{FF2B5EF4-FFF2-40B4-BE49-F238E27FC236}">
                  <a16:creationId xmlns:a16="http://schemas.microsoft.com/office/drawing/2014/main" id="{6A5D8784-5EF0-DFB8-6AD0-C43E27D9525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3" name="Picture 262" descr="A picture containing electronics&#10;&#10;Description automatically generated">
              <a:extLst>
                <a:ext uri="{FF2B5EF4-FFF2-40B4-BE49-F238E27FC236}">
                  <a16:creationId xmlns:a16="http://schemas.microsoft.com/office/drawing/2014/main" id="{E0CA67F4-F3A7-BE60-E924-FC0F0ABCD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4" name="Group 263">
            <a:extLst>
              <a:ext uri="{FF2B5EF4-FFF2-40B4-BE49-F238E27FC236}">
                <a16:creationId xmlns:a16="http://schemas.microsoft.com/office/drawing/2014/main" id="{13102870-284B-5E9B-02FD-A2EE2B3D23CB}"/>
              </a:ext>
            </a:extLst>
          </p:cNvPr>
          <p:cNvGrpSpPr/>
          <p:nvPr/>
        </p:nvGrpSpPr>
        <p:grpSpPr>
          <a:xfrm>
            <a:off x="3614795" y="-5114708"/>
            <a:ext cx="1523919" cy="1508441"/>
            <a:chOff x="-1086098" y="5127259"/>
            <a:chExt cx="1523919" cy="1508441"/>
          </a:xfrm>
        </p:grpSpPr>
        <p:sp>
          <p:nvSpPr>
            <p:cNvPr id="265" name="Teardrop 264">
              <a:extLst>
                <a:ext uri="{FF2B5EF4-FFF2-40B4-BE49-F238E27FC236}">
                  <a16:creationId xmlns:a16="http://schemas.microsoft.com/office/drawing/2014/main" id="{159D760F-731E-F9B5-9EAE-B9DFAD8334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6" name="Picture 265" descr="A picture containing electronics&#10;&#10;Description automatically generated">
              <a:extLst>
                <a:ext uri="{FF2B5EF4-FFF2-40B4-BE49-F238E27FC236}">
                  <a16:creationId xmlns:a16="http://schemas.microsoft.com/office/drawing/2014/main" id="{9178390B-86BF-38F0-F233-81F57FCDA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7" name="Group 266">
            <a:extLst>
              <a:ext uri="{FF2B5EF4-FFF2-40B4-BE49-F238E27FC236}">
                <a16:creationId xmlns:a16="http://schemas.microsoft.com/office/drawing/2014/main" id="{429BDC49-1487-80A4-C30E-BB1BD4532CBD}"/>
              </a:ext>
            </a:extLst>
          </p:cNvPr>
          <p:cNvGrpSpPr/>
          <p:nvPr/>
        </p:nvGrpSpPr>
        <p:grpSpPr>
          <a:xfrm>
            <a:off x="4885648" y="-5099099"/>
            <a:ext cx="1523919" cy="1508441"/>
            <a:chOff x="-1086098" y="5127259"/>
            <a:chExt cx="1523919" cy="1508441"/>
          </a:xfrm>
        </p:grpSpPr>
        <p:sp>
          <p:nvSpPr>
            <p:cNvPr id="268" name="Teardrop 267">
              <a:extLst>
                <a:ext uri="{FF2B5EF4-FFF2-40B4-BE49-F238E27FC236}">
                  <a16:creationId xmlns:a16="http://schemas.microsoft.com/office/drawing/2014/main" id="{8ADE498A-FB7D-7156-5DA9-1967A99DF87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9" name="Picture 268" descr="A picture containing electronics&#10;&#10;Description automatically generated">
              <a:extLst>
                <a:ext uri="{FF2B5EF4-FFF2-40B4-BE49-F238E27FC236}">
                  <a16:creationId xmlns:a16="http://schemas.microsoft.com/office/drawing/2014/main" id="{616BD660-B2B6-2FC6-31C7-01E54ABA21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0" name="Group 269">
            <a:extLst>
              <a:ext uri="{FF2B5EF4-FFF2-40B4-BE49-F238E27FC236}">
                <a16:creationId xmlns:a16="http://schemas.microsoft.com/office/drawing/2014/main" id="{140B2C11-2B7A-9197-44D2-CC9637FA2418}"/>
              </a:ext>
            </a:extLst>
          </p:cNvPr>
          <p:cNvGrpSpPr/>
          <p:nvPr/>
        </p:nvGrpSpPr>
        <p:grpSpPr>
          <a:xfrm>
            <a:off x="6123171" y="-5081787"/>
            <a:ext cx="1523919" cy="1508441"/>
            <a:chOff x="-1086098" y="5127259"/>
            <a:chExt cx="1523919" cy="1508441"/>
          </a:xfrm>
        </p:grpSpPr>
        <p:sp>
          <p:nvSpPr>
            <p:cNvPr id="271" name="Teardrop 270">
              <a:extLst>
                <a:ext uri="{FF2B5EF4-FFF2-40B4-BE49-F238E27FC236}">
                  <a16:creationId xmlns:a16="http://schemas.microsoft.com/office/drawing/2014/main" id="{293882A7-9FA5-9240-5B80-3B330AE592D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2" name="Picture 271" descr="A picture containing electronics&#10;&#10;Description automatically generated">
              <a:extLst>
                <a:ext uri="{FF2B5EF4-FFF2-40B4-BE49-F238E27FC236}">
                  <a16:creationId xmlns:a16="http://schemas.microsoft.com/office/drawing/2014/main" id="{738668BF-2B6D-DC9A-130C-01566064A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3" name="Group 272">
            <a:extLst>
              <a:ext uri="{FF2B5EF4-FFF2-40B4-BE49-F238E27FC236}">
                <a16:creationId xmlns:a16="http://schemas.microsoft.com/office/drawing/2014/main" id="{9F0C9D98-9D2D-2E70-C11C-6D9EFB475E43}"/>
              </a:ext>
            </a:extLst>
          </p:cNvPr>
          <p:cNvGrpSpPr/>
          <p:nvPr/>
        </p:nvGrpSpPr>
        <p:grpSpPr>
          <a:xfrm>
            <a:off x="7325389" y="-5099432"/>
            <a:ext cx="1523919" cy="1508441"/>
            <a:chOff x="-1086098" y="5127259"/>
            <a:chExt cx="1523919" cy="1508441"/>
          </a:xfrm>
        </p:grpSpPr>
        <p:sp>
          <p:nvSpPr>
            <p:cNvPr id="274" name="Teardrop 273">
              <a:extLst>
                <a:ext uri="{FF2B5EF4-FFF2-40B4-BE49-F238E27FC236}">
                  <a16:creationId xmlns:a16="http://schemas.microsoft.com/office/drawing/2014/main" id="{09362672-20A4-2D8E-6F7A-402859CCEA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5" name="Picture 274" descr="A picture containing electronics&#10;&#10;Description automatically generated">
              <a:extLst>
                <a:ext uri="{FF2B5EF4-FFF2-40B4-BE49-F238E27FC236}">
                  <a16:creationId xmlns:a16="http://schemas.microsoft.com/office/drawing/2014/main" id="{DB2F9C73-3168-972B-396F-7D198E870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6" name="Group 275">
            <a:extLst>
              <a:ext uri="{FF2B5EF4-FFF2-40B4-BE49-F238E27FC236}">
                <a16:creationId xmlns:a16="http://schemas.microsoft.com/office/drawing/2014/main" id="{9302EC5E-024A-6177-7C14-155865891E09}"/>
              </a:ext>
            </a:extLst>
          </p:cNvPr>
          <p:cNvGrpSpPr/>
          <p:nvPr/>
        </p:nvGrpSpPr>
        <p:grpSpPr>
          <a:xfrm>
            <a:off x="8559716" y="-5114709"/>
            <a:ext cx="1523919" cy="1508441"/>
            <a:chOff x="-1086098" y="5127259"/>
            <a:chExt cx="1523919" cy="1508441"/>
          </a:xfrm>
        </p:grpSpPr>
        <p:sp>
          <p:nvSpPr>
            <p:cNvPr id="277" name="Teardrop 276">
              <a:extLst>
                <a:ext uri="{FF2B5EF4-FFF2-40B4-BE49-F238E27FC236}">
                  <a16:creationId xmlns:a16="http://schemas.microsoft.com/office/drawing/2014/main" id="{5925220B-3E2E-4C58-16AF-E51A99FB583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8" name="Picture 277" descr="A picture containing electronics&#10;&#10;Description automatically generated">
              <a:extLst>
                <a:ext uri="{FF2B5EF4-FFF2-40B4-BE49-F238E27FC236}">
                  <a16:creationId xmlns:a16="http://schemas.microsoft.com/office/drawing/2014/main" id="{6A957372-3EB5-1B27-EA92-86018561D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9" name="Group 278">
            <a:extLst>
              <a:ext uri="{FF2B5EF4-FFF2-40B4-BE49-F238E27FC236}">
                <a16:creationId xmlns:a16="http://schemas.microsoft.com/office/drawing/2014/main" id="{9218B3DD-BE8A-BE03-277A-2B8A4D99CAD2}"/>
              </a:ext>
            </a:extLst>
          </p:cNvPr>
          <p:cNvGrpSpPr/>
          <p:nvPr/>
        </p:nvGrpSpPr>
        <p:grpSpPr>
          <a:xfrm>
            <a:off x="9797239" y="-5132076"/>
            <a:ext cx="1523919" cy="1508441"/>
            <a:chOff x="-1086098" y="5127259"/>
            <a:chExt cx="1523919" cy="1508441"/>
          </a:xfrm>
        </p:grpSpPr>
        <p:sp>
          <p:nvSpPr>
            <p:cNvPr id="280" name="Teardrop 279">
              <a:extLst>
                <a:ext uri="{FF2B5EF4-FFF2-40B4-BE49-F238E27FC236}">
                  <a16:creationId xmlns:a16="http://schemas.microsoft.com/office/drawing/2014/main" id="{B7EF75F7-1AE2-1544-9B9D-B3D5E2479AE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1" name="Picture 280" descr="A picture containing electronics&#10;&#10;Description automatically generated">
              <a:extLst>
                <a:ext uri="{FF2B5EF4-FFF2-40B4-BE49-F238E27FC236}">
                  <a16:creationId xmlns:a16="http://schemas.microsoft.com/office/drawing/2014/main" id="{E70620D3-7229-B91A-EEEE-F5B8F1DB4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2" name="Group 281">
            <a:extLst>
              <a:ext uri="{FF2B5EF4-FFF2-40B4-BE49-F238E27FC236}">
                <a16:creationId xmlns:a16="http://schemas.microsoft.com/office/drawing/2014/main" id="{AACC2EFC-B164-12DA-AD19-417F73F103B2}"/>
              </a:ext>
            </a:extLst>
          </p:cNvPr>
          <p:cNvGrpSpPr/>
          <p:nvPr/>
        </p:nvGrpSpPr>
        <p:grpSpPr>
          <a:xfrm>
            <a:off x="-96319" y="-6292571"/>
            <a:ext cx="1523919" cy="1508441"/>
            <a:chOff x="-1086098" y="5127259"/>
            <a:chExt cx="1523919" cy="1508441"/>
          </a:xfrm>
        </p:grpSpPr>
        <p:sp>
          <p:nvSpPr>
            <p:cNvPr id="283" name="Teardrop 282">
              <a:extLst>
                <a:ext uri="{FF2B5EF4-FFF2-40B4-BE49-F238E27FC236}">
                  <a16:creationId xmlns:a16="http://schemas.microsoft.com/office/drawing/2014/main" id="{9B9D1090-9DC8-89CC-E7C2-3D11C74928F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4" name="Picture 283" descr="A picture containing electronics&#10;&#10;Description automatically generated">
              <a:extLst>
                <a:ext uri="{FF2B5EF4-FFF2-40B4-BE49-F238E27FC236}">
                  <a16:creationId xmlns:a16="http://schemas.microsoft.com/office/drawing/2014/main" id="{B7CAC9BC-CBF6-1C63-4BC4-AD6A76C43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5" name="Group 284">
            <a:extLst>
              <a:ext uri="{FF2B5EF4-FFF2-40B4-BE49-F238E27FC236}">
                <a16:creationId xmlns:a16="http://schemas.microsoft.com/office/drawing/2014/main" id="{ABD0F157-17A8-82D2-10B9-F01BA2483D70}"/>
              </a:ext>
            </a:extLst>
          </p:cNvPr>
          <p:cNvGrpSpPr/>
          <p:nvPr/>
        </p:nvGrpSpPr>
        <p:grpSpPr>
          <a:xfrm>
            <a:off x="1075257" y="-6319533"/>
            <a:ext cx="1523919" cy="1508441"/>
            <a:chOff x="-1086098" y="5127259"/>
            <a:chExt cx="1523919" cy="1508441"/>
          </a:xfrm>
        </p:grpSpPr>
        <p:sp>
          <p:nvSpPr>
            <p:cNvPr id="286" name="Teardrop 285">
              <a:extLst>
                <a:ext uri="{FF2B5EF4-FFF2-40B4-BE49-F238E27FC236}">
                  <a16:creationId xmlns:a16="http://schemas.microsoft.com/office/drawing/2014/main" id="{3C84535D-920C-99A7-9E42-B09D0A8601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7" name="Picture 286" descr="A picture containing electronics&#10;&#10;Description automatically generated">
              <a:extLst>
                <a:ext uri="{FF2B5EF4-FFF2-40B4-BE49-F238E27FC236}">
                  <a16:creationId xmlns:a16="http://schemas.microsoft.com/office/drawing/2014/main" id="{DB690A20-F4F0-047D-AA72-98EF09AA2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8" name="Group 287">
            <a:extLst>
              <a:ext uri="{FF2B5EF4-FFF2-40B4-BE49-F238E27FC236}">
                <a16:creationId xmlns:a16="http://schemas.microsoft.com/office/drawing/2014/main" id="{8A8A2F76-644F-A8B9-1A18-3B9E00A152BA}"/>
              </a:ext>
            </a:extLst>
          </p:cNvPr>
          <p:cNvGrpSpPr/>
          <p:nvPr/>
        </p:nvGrpSpPr>
        <p:grpSpPr>
          <a:xfrm>
            <a:off x="2316774" y="-6319533"/>
            <a:ext cx="1523919" cy="1508441"/>
            <a:chOff x="-1086098" y="5127259"/>
            <a:chExt cx="1523919" cy="1508441"/>
          </a:xfrm>
        </p:grpSpPr>
        <p:sp>
          <p:nvSpPr>
            <p:cNvPr id="289" name="Teardrop 288">
              <a:extLst>
                <a:ext uri="{FF2B5EF4-FFF2-40B4-BE49-F238E27FC236}">
                  <a16:creationId xmlns:a16="http://schemas.microsoft.com/office/drawing/2014/main" id="{61C6E1A6-ACF9-5B35-6F24-C8842BFB2E2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0" name="Picture 289" descr="A picture containing electronics&#10;&#10;Description automatically generated">
              <a:extLst>
                <a:ext uri="{FF2B5EF4-FFF2-40B4-BE49-F238E27FC236}">
                  <a16:creationId xmlns:a16="http://schemas.microsoft.com/office/drawing/2014/main" id="{950EB70D-A89D-D8BF-DFC8-63CD839FD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1" name="Group 290">
            <a:extLst>
              <a:ext uri="{FF2B5EF4-FFF2-40B4-BE49-F238E27FC236}">
                <a16:creationId xmlns:a16="http://schemas.microsoft.com/office/drawing/2014/main" id="{96CD4B67-E75A-3257-64F9-F9CEFD63A14D}"/>
              </a:ext>
            </a:extLst>
          </p:cNvPr>
          <p:cNvGrpSpPr/>
          <p:nvPr/>
        </p:nvGrpSpPr>
        <p:grpSpPr>
          <a:xfrm>
            <a:off x="3584431" y="-6335456"/>
            <a:ext cx="1523919" cy="1508441"/>
            <a:chOff x="-1086098" y="5127259"/>
            <a:chExt cx="1523919" cy="1508441"/>
          </a:xfrm>
        </p:grpSpPr>
        <p:sp>
          <p:nvSpPr>
            <p:cNvPr id="292" name="Teardrop 291">
              <a:extLst>
                <a:ext uri="{FF2B5EF4-FFF2-40B4-BE49-F238E27FC236}">
                  <a16:creationId xmlns:a16="http://schemas.microsoft.com/office/drawing/2014/main" id="{76925925-D45F-0F2C-B927-4E44900EB16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3" name="Picture 292" descr="A picture containing electronics&#10;&#10;Description automatically generated">
              <a:extLst>
                <a:ext uri="{FF2B5EF4-FFF2-40B4-BE49-F238E27FC236}">
                  <a16:creationId xmlns:a16="http://schemas.microsoft.com/office/drawing/2014/main" id="{F0A213D1-FA39-D3D5-20BF-6AFC807BE9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4" name="Group 293">
            <a:extLst>
              <a:ext uri="{FF2B5EF4-FFF2-40B4-BE49-F238E27FC236}">
                <a16:creationId xmlns:a16="http://schemas.microsoft.com/office/drawing/2014/main" id="{CFC6B26D-7EDA-6B1E-719D-0B69BEADB760}"/>
              </a:ext>
            </a:extLst>
          </p:cNvPr>
          <p:cNvGrpSpPr/>
          <p:nvPr/>
        </p:nvGrpSpPr>
        <p:grpSpPr>
          <a:xfrm>
            <a:off x="4855284" y="-6319847"/>
            <a:ext cx="1523919" cy="1508441"/>
            <a:chOff x="-1086098" y="5127259"/>
            <a:chExt cx="1523919" cy="1508441"/>
          </a:xfrm>
        </p:grpSpPr>
        <p:sp>
          <p:nvSpPr>
            <p:cNvPr id="295" name="Teardrop 294">
              <a:extLst>
                <a:ext uri="{FF2B5EF4-FFF2-40B4-BE49-F238E27FC236}">
                  <a16:creationId xmlns:a16="http://schemas.microsoft.com/office/drawing/2014/main" id="{6E671D5B-734A-3EAB-5974-2EE321F9970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6" name="Picture 295" descr="A picture containing electronics&#10;&#10;Description automatically generated">
              <a:extLst>
                <a:ext uri="{FF2B5EF4-FFF2-40B4-BE49-F238E27FC236}">
                  <a16:creationId xmlns:a16="http://schemas.microsoft.com/office/drawing/2014/main" id="{0F53D2BB-E770-FD09-A8B8-1E92D791D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7" name="Group 296">
            <a:extLst>
              <a:ext uri="{FF2B5EF4-FFF2-40B4-BE49-F238E27FC236}">
                <a16:creationId xmlns:a16="http://schemas.microsoft.com/office/drawing/2014/main" id="{94BFABA8-7CE4-F5CA-3E71-8D86B60EB23B}"/>
              </a:ext>
            </a:extLst>
          </p:cNvPr>
          <p:cNvGrpSpPr/>
          <p:nvPr/>
        </p:nvGrpSpPr>
        <p:grpSpPr>
          <a:xfrm>
            <a:off x="6092807" y="-6302535"/>
            <a:ext cx="1523919" cy="1508441"/>
            <a:chOff x="-1086098" y="5127259"/>
            <a:chExt cx="1523919" cy="1508441"/>
          </a:xfrm>
        </p:grpSpPr>
        <p:sp>
          <p:nvSpPr>
            <p:cNvPr id="298" name="Teardrop 297">
              <a:extLst>
                <a:ext uri="{FF2B5EF4-FFF2-40B4-BE49-F238E27FC236}">
                  <a16:creationId xmlns:a16="http://schemas.microsoft.com/office/drawing/2014/main" id="{BA54EF86-D92B-00CF-B8D6-8AC15C70062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9" name="Picture 298" descr="A picture containing electronics&#10;&#10;Description automatically generated">
              <a:extLst>
                <a:ext uri="{FF2B5EF4-FFF2-40B4-BE49-F238E27FC236}">
                  <a16:creationId xmlns:a16="http://schemas.microsoft.com/office/drawing/2014/main" id="{01AA2333-E89C-E814-2AEA-E7F9576FB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0" name="Group 299">
            <a:extLst>
              <a:ext uri="{FF2B5EF4-FFF2-40B4-BE49-F238E27FC236}">
                <a16:creationId xmlns:a16="http://schemas.microsoft.com/office/drawing/2014/main" id="{DE80C6B3-240E-2380-FDA6-BA40F8CDF51B}"/>
              </a:ext>
            </a:extLst>
          </p:cNvPr>
          <p:cNvGrpSpPr/>
          <p:nvPr/>
        </p:nvGrpSpPr>
        <p:grpSpPr>
          <a:xfrm>
            <a:off x="7295025" y="-6320180"/>
            <a:ext cx="1523919" cy="1508441"/>
            <a:chOff x="-1086098" y="5127259"/>
            <a:chExt cx="1523919" cy="1508441"/>
          </a:xfrm>
        </p:grpSpPr>
        <p:sp>
          <p:nvSpPr>
            <p:cNvPr id="301" name="Teardrop 300">
              <a:extLst>
                <a:ext uri="{FF2B5EF4-FFF2-40B4-BE49-F238E27FC236}">
                  <a16:creationId xmlns:a16="http://schemas.microsoft.com/office/drawing/2014/main" id="{B9CD02C1-E5BA-E9B4-1A3A-833411DB75B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2" name="Picture 301" descr="A picture containing electronics&#10;&#10;Description automatically generated">
              <a:extLst>
                <a:ext uri="{FF2B5EF4-FFF2-40B4-BE49-F238E27FC236}">
                  <a16:creationId xmlns:a16="http://schemas.microsoft.com/office/drawing/2014/main" id="{5A5DBCC5-2633-CDAA-F73A-3EACC8986A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3" name="Group 302">
            <a:extLst>
              <a:ext uri="{FF2B5EF4-FFF2-40B4-BE49-F238E27FC236}">
                <a16:creationId xmlns:a16="http://schemas.microsoft.com/office/drawing/2014/main" id="{5D084E0F-0110-9292-D7B4-EA53C95ADB0A}"/>
              </a:ext>
            </a:extLst>
          </p:cNvPr>
          <p:cNvGrpSpPr/>
          <p:nvPr/>
        </p:nvGrpSpPr>
        <p:grpSpPr>
          <a:xfrm>
            <a:off x="8529352" y="-6335457"/>
            <a:ext cx="1523919" cy="1508441"/>
            <a:chOff x="-1086098" y="5127259"/>
            <a:chExt cx="1523919" cy="1508441"/>
          </a:xfrm>
        </p:grpSpPr>
        <p:sp>
          <p:nvSpPr>
            <p:cNvPr id="304" name="Teardrop 303">
              <a:extLst>
                <a:ext uri="{FF2B5EF4-FFF2-40B4-BE49-F238E27FC236}">
                  <a16:creationId xmlns:a16="http://schemas.microsoft.com/office/drawing/2014/main" id="{C5A712E2-B308-8498-5E19-BDCAE2DA9EA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5" name="Picture 304" descr="A picture containing electronics&#10;&#10;Description automatically generated">
              <a:extLst>
                <a:ext uri="{FF2B5EF4-FFF2-40B4-BE49-F238E27FC236}">
                  <a16:creationId xmlns:a16="http://schemas.microsoft.com/office/drawing/2014/main" id="{7DE593FC-9030-4BFC-1C6C-8E6A89BF5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6" name="Group 305">
            <a:extLst>
              <a:ext uri="{FF2B5EF4-FFF2-40B4-BE49-F238E27FC236}">
                <a16:creationId xmlns:a16="http://schemas.microsoft.com/office/drawing/2014/main" id="{5264AE63-5E92-0EED-7C99-515674F4B94A}"/>
              </a:ext>
            </a:extLst>
          </p:cNvPr>
          <p:cNvGrpSpPr/>
          <p:nvPr/>
        </p:nvGrpSpPr>
        <p:grpSpPr>
          <a:xfrm>
            <a:off x="9766875" y="-6352824"/>
            <a:ext cx="1523919" cy="1508441"/>
            <a:chOff x="-1086098" y="5127259"/>
            <a:chExt cx="1523919" cy="1508441"/>
          </a:xfrm>
        </p:grpSpPr>
        <p:sp>
          <p:nvSpPr>
            <p:cNvPr id="307" name="Teardrop 306">
              <a:extLst>
                <a:ext uri="{FF2B5EF4-FFF2-40B4-BE49-F238E27FC236}">
                  <a16:creationId xmlns:a16="http://schemas.microsoft.com/office/drawing/2014/main" id="{FF30A61D-B37B-297F-E69B-B65861AD8C6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 name="Picture 307" descr="A picture containing electronics&#10;&#10;Description automatically generated">
              <a:extLst>
                <a:ext uri="{FF2B5EF4-FFF2-40B4-BE49-F238E27FC236}">
                  <a16:creationId xmlns:a16="http://schemas.microsoft.com/office/drawing/2014/main" id="{18A34AAD-C36E-BCE8-80E9-751CED3B1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13" name="Group 312">
            <a:extLst>
              <a:ext uri="{FF2B5EF4-FFF2-40B4-BE49-F238E27FC236}">
                <a16:creationId xmlns:a16="http://schemas.microsoft.com/office/drawing/2014/main" id="{1EBF99BF-337E-CEB5-AEE3-9D6BE1342600}"/>
              </a:ext>
            </a:extLst>
          </p:cNvPr>
          <p:cNvGrpSpPr/>
          <p:nvPr/>
        </p:nvGrpSpPr>
        <p:grpSpPr>
          <a:xfrm>
            <a:off x="6831284" y="32476"/>
            <a:ext cx="3252351" cy="582075"/>
            <a:chOff x="8587143" y="228599"/>
            <a:chExt cx="4762713" cy="925883"/>
          </a:xfrm>
        </p:grpSpPr>
        <p:sp>
          <p:nvSpPr>
            <p:cNvPr id="314" name="Speech Bubble: Rectangle with Corners Rounded 313">
              <a:extLst>
                <a:ext uri="{FF2B5EF4-FFF2-40B4-BE49-F238E27FC236}">
                  <a16:creationId xmlns:a16="http://schemas.microsoft.com/office/drawing/2014/main" id="{4D818963-A12A-9BD4-EE5B-ABFC2838DD6B}"/>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15" name="TextBox 314">
              <a:extLst>
                <a:ext uri="{FF2B5EF4-FFF2-40B4-BE49-F238E27FC236}">
                  <a16:creationId xmlns:a16="http://schemas.microsoft.com/office/drawing/2014/main" id="{31896B0C-0CA3-A6C2-A1A6-5DD447D10B84}"/>
                </a:ext>
              </a:extLst>
            </p:cNvPr>
            <p:cNvSpPr txBox="1"/>
            <p:nvPr/>
          </p:nvSpPr>
          <p:spPr>
            <a:xfrm>
              <a:off x="8587145" y="340820"/>
              <a:ext cx="4762711" cy="734352"/>
            </a:xfrm>
            <a:prstGeom prst="rect">
              <a:avLst/>
            </a:prstGeom>
            <a:noFill/>
          </p:spPr>
          <p:txBody>
            <a:bodyPr wrap="square">
              <a:spAutoFit/>
            </a:bodyPr>
            <a:lstStyle/>
            <a:p>
              <a:r>
                <a:rPr lang="fr-FR" sz="2400" b="1" dirty="0" err="1">
                  <a:solidFill>
                    <a:prstClr val="white"/>
                  </a:solidFill>
                  <a:latin typeface="Century Gothic" panose="020B0502020202020204" pitchFamily="34" charset="0"/>
                </a:rPr>
                <a:t>Escribe</a:t>
              </a:r>
              <a:r>
                <a:rPr lang="fr-FR" sz="2400" b="1" dirty="0">
                  <a:solidFill>
                    <a:prstClr val="white"/>
                  </a:solidFill>
                  <a:latin typeface="Century Gothic" panose="020B0502020202020204" pitchFamily="34" charset="0"/>
                </a:rPr>
                <a:t> en </a:t>
              </a:r>
              <a:r>
                <a:rPr lang="fr-FR" sz="2400" b="1" dirty="0" err="1">
                  <a:solidFill>
                    <a:prstClr val="white"/>
                  </a:solidFill>
                  <a:latin typeface="Century Gothic" panose="020B0502020202020204" pitchFamily="34" charset="0"/>
                </a:rPr>
                <a:t>inglés</a:t>
              </a:r>
              <a:r>
                <a:rPr lang="fr-FR" sz="2400" b="1" dirty="0">
                  <a:solidFill>
                    <a:prstClr val="white"/>
                  </a:solidFill>
                  <a:latin typeface="Century Gothic" panose="020B0502020202020204" pitchFamily="34" charset="0"/>
                </a:rPr>
                <a:t>.</a:t>
              </a:r>
              <a:endParaRPr lang="en-GB" dirty="0"/>
            </a:p>
          </p:txBody>
        </p:sp>
      </p:grpSp>
      <p:pic>
        <p:nvPicPr>
          <p:cNvPr id="316" name="Graphic 315" descr="Teacher">
            <a:extLst>
              <a:ext uri="{FF2B5EF4-FFF2-40B4-BE49-F238E27FC236}">
                <a16:creationId xmlns:a16="http://schemas.microsoft.com/office/drawing/2014/main" id="{715B6C12-B696-D7C2-B9FD-471A7C4112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29607" y="-71690"/>
            <a:ext cx="816961" cy="938928"/>
          </a:xfrm>
          <a:prstGeom prst="rect">
            <a:avLst/>
          </a:prstGeom>
        </p:spPr>
      </p:pic>
      <p:sp>
        <p:nvSpPr>
          <p:cNvPr id="310" name="TextBox 309">
            <a:extLst>
              <a:ext uri="{FF2B5EF4-FFF2-40B4-BE49-F238E27FC236}">
                <a16:creationId xmlns:a16="http://schemas.microsoft.com/office/drawing/2014/main" id="{5832349D-1C73-A8AC-CD6A-0D8A239C545A}"/>
              </a:ext>
            </a:extLst>
          </p:cNvPr>
          <p:cNvSpPr txBox="1"/>
          <p:nvPr/>
        </p:nvSpPr>
        <p:spPr>
          <a:xfrm>
            <a:off x="0" y="6401814"/>
            <a:ext cx="1995055" cy="400110"/>
          </a:xfrm>
          <a:prstGeom prst="rect">
            <a:avLst/>
          </a:prstGeom>
          <a:solidFill>
            <a:srgbClr val="D0EBB3"/>
          </a:solidFill>
        </p:spPr>
        <p:txBody>
          <a:bodyPr wrap="square">
            <a:spAutoFit/>
          </a:bodyPr>
          <a:lstStyle/>
          <a:p>
            <a:pPr algn="ctr"/>
            <a:r>
              <a:rPr lang="en-GB" sz="2000" b="1">
                <a:solidFill>
                  <a:srgbClr val="002060"/>
                </a:solidFill>
                <a:latin typeface="Century Gothic" panose="020B0502020202020204" pitchFamily="34" charset="0"/>
              </a:rPr>
              <a:t>llueve</a:t>
            </a:r>
            <a:r>
              <a:rPr lang="en-GB" sz="2000">
                <a:solidFill>
                  <a:srgbClr val="002060"/>
                </a:solidFill>
                <a:latin typeface="Century Gothic" panose="020B0502020202020204" pitchFamily="34" charset="0"/>
              </a:rPr>
              <a:t> = it rains </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1013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par>
                                <p:cTn id="8" presetID="10" presetClass="entr" presetSubtype="0" fill="hold" nodeType="withEffect">
                                  <p:stCondLst>
                                    <p:cond delay="0"/>
                                  </p:stCondLst>
                                  <p:childTnLst>
                                    <p:set>
                                      <p:cBhvr>
                                        <p:cTn id="9" dur="1" fill="hold">
                                          <p:stCondLst>
                                            <p:cond delay="0"/>
                                          </p:stCondLst>
                                        </p:cTn>
                                        <p:tgtEl>
                                          <p:spTgt spid="316"/>
                                        </p:tgtEl>
                                        <p:attrNameLst>
                                          <p:attrName>style.visibility</p:attrName>
                                        </p:attrNameLst>
                                      </p:cBhvr>
                                      <p:to>
                                        <p:strVal val="visible"/>
                                      </p:to>
                                    </p:set>
                                    <p:animEffect transition="in" filter="fade">
                                      <p:cBhvr>
                                        <p:cTn id="10" dur="500"/>
                                        <p:tgtEl>
                                          <p:spTgt spid="3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1000"/>
                                        <p:tgtEl>
                                          <p:spTgt spid="153"/>
                                        </p:tgtEl>
                                        <p:attrNameLst>
                                          <p:attrName>ppt_y</p:attrName>
                                        </p:attrNameLst>
                                      </p:cBhvr>
                                      <p:tavLst>
                                        <p:tav tm="0">
                                          <p:val>
                                            <p:strVal val="#ppt_y"/>
                                          </p:val>
                                        </p:tav>
                                        <p:tav tm="100000">
                                          <p:val>
                                            <p:strVal val="#ppt_y+1"/>
                                          </p:val>
                                        </p:tav>
                                      </p:tavLst>
                                    </p:anim>
                                    <p:set>
                                      <p:cBhvr>
                                        <p:cTn id="15" dur="1" fill="hold">
                                          <p:stCondLst>
                                            <p:cond delay="1000"/>
                                          </p:stCondLst>
                                        </p:cTn>
                                        <p:tgtEl>
                                          <p:spTgt spid="153"/>
                                        </p:tgtEl>
                                        <p:attrNameLst>
                                          <p:attrName>style.visibility</p:attrName>
                                        </p:attrNameLst>
                                      </p:cBhvr>
                                      <p:to>
                                        <p:strVal val="hidden"/>
                                      </p:to>
                                    </p:set>
                                  </p:childTnLst>
                                </p:cTn>
                              </p:par>
                            </p:childTnLst>
                          </p:cTn>
                        </p:par>
                        <p:par>
                          <p:cTn id="16" fill="hold">
                            <p:stCondLst>
                              <p:cond delay="1001"/>
                            </p:stCondLst>
                            <p:childTnLst>
                              <p:par>
                                <p:cTn id="17" presetID="2" presetClass="exit" presetSubtype="4" fill="hold" nodeType="afterEffect">
                                  <p:stCondLst>
                                    <p:cond delay="0"/>
                                  </p:stCondLst>
                                  <p:childTnLst>
                                    <p:anim calcmode="lin" valueType="num">
                                      <p:cBhvr additive="base">
                                        <p:cTn id="18" dur="1000"/>
                                        <p:tgtEl>
                                          <p:spTgt spid="152"/>
                                        </p:tgtEl>
                                        <p:attrNameLst>
                                          <p:attrName>ppt_y</p:attrName>
                                        </p:attrNameLst>
                                      </p:cBhvr>
                                      <p:tavLst>
                                        <p:tav tm="0">
                                          <p:val>
                                            <p:strVal val="#ppt_y"/>
                                          </p:val>
                                        </p:tav>
                                        <p:tav tm="100000">
                                          <p:val>
                                            <p:strVal val="#ppt_y+1"/>
                                          </p:val>
                                        </p:tav>
                                      </p:tavLst>
                                    </p:anim>
                                    <p:set>
                                      <p:cBhvr>
                                        <p:cTn id="19" dur="1" fill="hold">
                                          <p:stCondLst>
                                            <p:cond delay="1000"/>
                                          </p:stCondLst>
                                        </p:cTn>
                                        <p:tgtEl>
                                          <p:spTgt spid="152"/>
                                        </p:tgtEl>
                                        <p:attrNameLst>
                                          <p:attrName>style.visibility</p:attrName>
                                        </p:attrNameLst>
                                      </p:cBhvr>
                                      <p:to>
                                        <p:strVal val="hidden"/>
                                      </p:to>
                                    </p:set>
                                  </p:childTnLst>
                                </p:cTn>
                              </p:par>
                            </p:childTnLst>
                          </p:cTn>
                        </p:par>
                        <p:par>
                          <p:cTn id="20" fill="hold">
                            <p:stCondLst>
                              <p:cond delay="2002"/>
                            </p:stCondLst>
                            <p:childTnLst>
                              <p:par>
                                <p:cTn id="21" presetID="2" presetClass="exit" presetSubtype="4" fill="hold" nodeType="afterEffect">
                                  <p:stCondLst>
                                    <p:cond delay="0"/>
                                  </p:stCondLst>
                                  <p:childTnLst>
                                    <p:anim calcmode="lin" valueType="num">
                                      <p:cBhvr additive="base">
                                        <p:cTn id="22" dur="1000"/>
                                        <p:tgtEl>
                                          <p:spTgt spid="149"/>
                                        </p:tgtEl>
                                        <p:attrNameLst>
                                          <p:attrName>ppt_y</p:attrName>
                                        </p:attrNameLst>
                                      </p:cBhvr>
                                      <p:tavLst>
                                        <p:tav tm="0">
                                          <p:val>
                                            <p:strVal val="#ppt_y"/>
                                          </p:val>
                                        </p:tav>
                                        <p:tav tm="100000">
                                          <p:val>
                                            <p:strVal val="#ppt_y+1"/>
                                          </p:val>
                                        </p:tav>
                                      </p:tavLst>
                                    </p:anim>
                                    <p:set>
                                      <p:cBhvr>
                                        <p:cTn id="23" dur="1" fill="hold">
                                          <p:stCondLst>
                                            <p:cond delay="1000"/>
                                          </p:stCondLst>
                                        </p:cTn>
                                        <p:tgtEl>
                                          <p:spTgt spid="149"/>
                                        </p:tgtEl>
                                        <p:attrNameLst>
                                          <p:attrName>style.visibility</p:attrName>
                                        </p:attrNameLst>
                                      </p:cBhvr>
                                      <p:to>
                                        <p:strVal val="hidden"/>
                                      </p:to>
                                    </p:set>
                                  </p:childTnLst>
                                </p:cTn>
                              </p:par>
                            </p:childTnLst>
                          </p:cTn>
                        </p:par>
                        <p:par>
                          <p:cTn id="24" fill="hold">
                            <p:stCondLst>
                              <p:cond delay="3003"/>
                            </p:stCondLst>
                            <p:childTnLst>
                              <p:par>
                                <p:cTn id="25" presetID="2" presetClass="exit" presetSubtype="4" fill="hold" nodeType="afterEffect">
                                  <p:stCondLst>
                                    <p:cond delay="0"/>
                                  </p:stCondLst>
                                  <p:childTnLst>
                                    <p:anim calcmode="lin" valueType="num">
                                      <p:cBhvr additive="base">
                                        <p:cTn id="26" dur="1100"/>
                                        <p:tgtEl>
                                          <p:spTgt spid="150"/>
                                        </p:tgtEl>
                                        <p:attrNameLst>
                                          <p:attrName>ppt_y</p:attrName>
                                        </p:attrNameLst>
                                      </p:cBhvr>
                                      <p:tavLst>
                                        <p:tav tm="0">
                                          <p:val>
                                            <p:strVal val="#ppt_y"/>
                                          </p:val>
                                        </p:tav>
                                        <p:tav tm="100000">
                                          <p:val>
                                            <p:strVal val="#ppt_y+1"/>
                                          </p:val>
                                        </p:tav>
                                      </p:tavLst>
                                    </p:anim>
                                    <p:set>
                                      <p:cBhvr>
                                        <p:cTn id="27" dur="1" fill="hold">
                                          <p:stCondLst>
                                            <p:cond delay="1100"/>
                                          </p:stCondLst>
                                        </p:cTn>
                                        <p:tgtEl>
                                          <p:spTgt spid="150"/>
                                        </p:tgtEl>
                                        <p:attrNameLst>
                                          <p:attrName>style.visibility</p:attrName>
                                        </p:attrNameLst>
                                      </p:cBhvr>
                                      <p:to>
                                        <p:strVal val="hidden"/>
                                      </p:to>
                                    </p:set>
                                  </p:childTnLst>
                                </p:cTn>
                              </p:par>
                            </p:childTnLst>
                          </p:cTn>
                        </p:par>
                        <p:par>
                          <p:cTn id="28" fill="hold">
                            <p:stCondLst>
                              <p:cond delay="4104"/>
                            </p:stCondLst>
                            <p:childTnLst>
                              <p:par>
                                <p:cTn id="29" presetID="2" presetClass="exit" presetSubtype="4" fill="hold" nodeType="afterEffect">
                                  <p:stCondLst>
                                    <p:cond delay="0"/>
                                  </p:stCondLst>
                                  <p:childTnLst>
                                    <p:anim calcmode="lin" valueType="num">
                                      <p:cBhvr additive="base">
                                        <p:cTn id="30" dur="1000"/>
                                        <p:tgtEl>
                                          <p:spTgt spid="151"/>
                                        </p:tgtEl>
                                        <p:attrNameLst>
                                          <p:attrName>ppt_y</p:attrName>
                                        </p:attrNameLst>
                                      </p:cBhvr>
                                      <p:tavLst>
                                        <p:tav tm="0">
                                          <p:val>
                                            <p:strVal val="#ppt_y"/>
                                          </p:val>
                                        </p:tav>
                                        <p:tav tm="100000">
                                          <p:val>
                                            <p:strVal val="#ppt_y+1"/>
                                          </p:val>
                                        </p:tav>
                                      </p:tavLst>
                                    </p:anim>
                                    <p:set>
                                      <p:cBhvr>
                                        <p:cTn id="31" dur="1" fill="hold">
                                          <p:stCondLst>
                                            <p:cond delay="1000"/>
                                          </p:stCondLst>
                                        </p:cTn>
                                        <p:tgtEl>
                                          <p:spTgt spid="15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1.25E-6 -2.22222E-6 L 0.0043 0.99699 " pathEditMode="relative" rAng="0" ptsTypes="AA">
                                      <p:cBhvr>
                                        <p:cTn id="35" dur="5000" fill="hold"/>
                                        <p:tgtEl>
                                          <p:spTgt spid="174"/>
                                        </p:tgtEl>
                                        <p:attrNameLst>
                                          <p:attrName>ppt_x</p:attrName>
                                          <p:attrName>ppt_y</p:attrName>
                                        </p:attrNameLst>
                                      </p:cBhvr>
                                      <p:rCtr x="208" y="49838"/>
                                    </p:animMotion>
                                  </p:childTnLst>
                                </p:cTn>
                              </p:par>
                              <p:par>
                                <p:cTn id="36" presetID="42" presetClass="path" presetSubtype="0" accel="50000" decel="50000" fill="hold" nodeType="withEffect">
                                  <p:stCondLst>
                                    <p:cond delay="2000"/>
                                  </p:stCondLst>
                                  <p:childTnLst>
                                    <p:animMotion origin="layout" path="M 5E-6 2.96296E-6 L 0.0043 0.99699 " pathEditMode="relative" rAng="0" ptsTypes="AA">
                                      <p:cBhvr>
                                        <p:cTn id="37" dur="5000" fill="hold"/>
                                        <p:tgtEl>
                                          <p:spTgt spid="177"/>
                                        </p:tgtEl>
                                        <p:attrNameLst>
                                          <p:attrName>ppt_x</p:attrName>
                                          <p:attrName>ppt_y</p:attrName>
                                        </p:attrNameLst>
                                      </p:cBhvr>
                                      <p:rCtr x="208" y="49838"/>
                                    </p:animMotion>
                                  </p:childTnLst>
                                </p:cTn>
                              </p:par>
                              <p:par>
                                <p:cTn id="38" presetID="42" presetClass="path" presetSubtype="0" accel="50000" decel="50000" fill="hold" nodeType="withEffect">
                                  <p:stCondLst>
                                    <p:cond delay="3500"/>
                                  </p:stCondLst>
                                  <p:childTnLst>
                                    <p:animMotion origin="layout" path="M 2.08333E-6 2.96296E-6 L 0.00429 0.99699 " pathEditMode="relative" rAng="0" ptsTypes="AA">
                                      <p:cBhvr>
                                        <p:cTn id="39" dur="5000" fill="hold"/>
                                        <p:tgtEl>
                                          <p:spTgt spid="180"/>
                                        </p:tgtEl>
                                        <p:attrNameLst>
                                          <p:attrName>ppt_x</p:attrName>
                                          <p:attrName>ppt_y</p:attrName>
                                        </p:attrNameLst>
                                      </p:cBhvr>
                                      <p:rCtr x="208" y="49838"/>
                                    </p:animMotion>
                                  </p:childTnLst>
                                </p:cTn>
                              </p:par>
                              <p:par>
                                <p:cTn id="40" presetID="42" presetClass="path" presetSubtype="0" accel="50000" decel="50000" fill="hold" nodeType="withEffect">
                                  <p:stCondLst>
                                    <p:cond delay="5250"/>
                                  </p:stCondLst>
                                  <p:childTnLst>
                                    <p:animMotion origin="layout" path="M -4.375E-6 -2.22222E-6 L 0.0043 0.99699 " pathEditMode="relative" rAng="0" ptsTypes="AA">
                                      <p:cBhvr>
                                        <p:cTn id="41" dur="5000" fill="hold"/>
                                        <p:tgtEl>
                                          <p:spTgt spid="183"/>
                                        </p:tgtEl>
                                        <p:attrNameLst>
                                          <p:attrName>ppt_x</p:attrName>
                                          <p:attrName>ppt_y</p:attrName>
                                        </p:attrNameLst>
                                      </p:cBhvr>
                                      <p:rCtr x="208" y="49838"/>
                                    </p:animMotion>
                                  </p:childTnLst>
                                </p:cTn>
                              </p:par>
                              <p:par>
                                <p:cTn id="42" presetID="42" presetClass="path" presetSubtype="0" accel="50000" decel="50000" fill="hold" nodeType="withEffect">
                                  <p:stCondLst>
                                    <p:cond delay="7000"/>
                                  </p:stCondLst>
                                  <p:childTnLst>
                                    <p:animMotion origin="layout" path="M -1.25E-6 2.96296E-6 L 0.0043 0.99699 " pathEditMode="relative" rAng="0" ptsTypes="AA">
                                      <p:cBhvr>
                                        <p:cTn id="43" dur="5000" fill="hold"/>
                                        <p:tgtEl>
                                          <p:spTgt spid="186"/>
                                        </p:tgtEl>
                                        <p:attrNameLst>
                                          <p:attrName>ppt_x</p:attrName>
                                          <p:attrName>ppt_y</p:attrName>
                                        </p:attrNameLst>
                                      </p:cBhvr>
                                      <p:rCtr x="208" y="49838"/>
                                    </p:animMotion>
                                  </p:childTnLst>
                                </p:cTn>
                              </p:par>
                              <p:par>
                                <p:cTn id="44" presetID="42" presetClass="path" presetSubtype="0" accel="50000" decel="50000" fill="hold" nodeType="withEffect">
                                  <p:stCondLst>
                                    <p:cond delay="9000"/>
                                  </p:stCondLst>
                                  <p:childTnLst>
                                    <p:animMotion origin="layout" path="M -3.54167E-6 -3.33333E-6 L 0.0043 0.99699 " pathEditMode="relative" rAng="0" ptsTypes="AA">
                                      <p:cBhvr>
                                        <p:cTn id="45" dur="5000" fill="hold"/>
                                        <p:tgtEl>
                                          <p:spTgt spid="189"/>
                                        </p:tgtEl>
                                        <p:attrNameLst>
                                          <p:attrName>ppt_x</p:attrName>
                                          <p:attrName>ppt_y</p:attrName>
                                        </p:attrNameLst>
                                      </p:cBhvr>
                                      <p:rCtr x="208" y="49838"/>
                                    </p:animMotion>
                                  </p:childTnLst>
                                </p:cTn>
                              </p:par>
                              <p:par>
                                <p:cTn id="46" presetID="42" presetClass="path" presetSubtype="0" accel="50000" decel="50000" fill="hold" nodeType="withEffect">
                                  <p:stCondLst>
                                    <p:cond delay="11250"/>
                                  </p:stCondLst>
                                  <p:childTnLst>
                                    <p:animMotion origin="layout" path="M -1.25E-6 2.96296E-6 L 0.0043 0.99699 " pathEditMode="relative" rAng="0" ptsTypes="AA">
                                      <p:cBhvr>
                                        <p:cTn id="47" dur="5000" fill="hold"/>
                                        <p:tgtEl>
                                          <p:spTgt spid="192"/>
                                        </p:tgtEl>
                                        <p:attrNameLst>
                                          <p:attrName>ppt_x</p:attrName>
                                          <p:attrName>ppt_y</p:attrName>
                                        </p:attrNameLst>
                                      </p:cBhvr>
                                      <p:rCtr x="208" y="49838"/>
                                    </p:animMotion>
                                  </p:childTnLst>
                                </p:cTn>
                              </p:par>
                              <p:par>
                                <p:cTn id="48" presetID="42" presetClass="path" presetSubtype="0" accel="50000" decel="50000" fill="hold" nodeType="withEffect">
                                  <p:stCondLst>
                                    <p:cond delay="13250"/>
                                  </p:stCondLst>
                                  <p:childTnLst>
                                    <p:animMotion origin="layout" path="M -3.33333E-6 -2.22222E-6 L 0.0043 0.99699 " pathEditMode="relative" rAng="0" ptsTypes="AA">
                                      <p:cBhvr>
                                        <p:cTn id="49" dur="5000" fill="hold"/>
                                        <p:tgtEl>
                                          <p:spTgt spid="195"/>
                                        </p:tgtEl>
                                        <p:attrNameLst>
                                          <p:attrName>ppt_x</p:attrName>
                                          <p:attrName>ppt_y</p:attrName>
                                        </p:attrNameLst>
                                      </p:cBhvr>
                                      <p:rCtr x="208" y="49838"/>
                                    </p:animMotion>
                                  </p:childTnLst>
                                </p:cTn>
                              </p:par>
                              <p:par>
                                <p:cTn id="50" presetID="42" presetClass="path" presetSubtype="0" accel="50000" decel="50000" fill="hold" nodeType="withEffect">
                                  <p:stCondLst>
                                    <p:cond delay="15750"/>
                                  </p:stCondLst>
                                  <p:childTnLst>
                                    <p:animMotion origin="layout" path="M 4.375E-6 4.07407E-6 L 0.00429 0.99699 " pathEditMode="relative" rAng="0" ptsTypes="AA">
                                      <p:cBhvr>
                                        <p:cTn id="51" dur="5000" fill="hold"/>
                                        <p:tgtEl>
                                          <p:spTgt spid="198"/>
                                        </p:tgtEl>
                                        <p:attrNameLst>
                                          <p:attrName>ppt_x</p:attrName>
                                          <p:attrName>ppt_y</p:attrName>
                                        </p:attrNameLst>
                                      </p:cBhvr>
                                      <p:rCtr x="208" y="49838"/>
                                    </p:animMotion>
                                  </p:childTnLst>
                                </p:cTn>
                              </p:par>
                            </p:childTnLst>
                          </p:cTn>
                        </p:par>
                        <p:par>
                          <p:cTn id="52" fill="hold">
                            <p:stCondLst>
                              <p:cond delay="20750"/>
                            </p:stCondLst>
                            <p:childTnLst>
                              <p:par>
                                <p:cTn id="53" presetID="42" presetClass="path" presetSubtype="0" accel="50000" decel="50000" fill="hold" nodeType="afterEffect">
                                  <p:stCondLst>
                                    <p:cond delay="0"/>
                                  </p:stCondLst>
                                  <p:childTnLst>
                                    <p:animMotion origin="layout" path="M 1.45833E-6 -3.7037E-6 L 0.00638 0.99399 " pathEditMode="relative" rAng="0" ptsTypes="AA">
                                      <p:cBhvr>
                                        <p:cTn id="54" dur="5000" fill="hold"/>
                                        <p:tgtEl>
                                          <p:spTgt spid="201"/>
                                        </p:tgtEl>
                                        <p:attrNameLst>
                                          <p:attrName>ppt_x</p:attrName>
                                          <p:attrName>ppt_y</p:attrName>
                                        </p:attrNameLst>
                                      </p:cBhvr>
                                      <p:rCtr x="313" y="49699"/>
                                    </p:animMotion>
                                  </p:childTnLst>
                                </p:cTn>
                              </p:par>
                              <p:par>
                                <p:cTn id="55" presetID="42" presetClass="path" presetSubtype="0" accel="50000" decel="50000" fill="hold" nodeType="withEffect">
                                  <p:stCondLst>
                                    <p:cond delay="2000"/>
                                  </p:stCondLst>
                                  <p:childTnLst>
                                    <p:animMotion origin="layout" path="M -2.29167E-6 1.48148E-6 L 0.0043 0.99699 " pathEditMode="relative" rAng="0" ptsTypes="AA">
                                      <p:cBhvr>
                                        <p:cTn id="56" dur="5000" fill="hold"/>
                                        <p:tgtEl>
                                          <p:spTgt spid="204"/>
                                        </p:tgtEl>
                                        <p:attrNameLst>
                                          <p:attrName>ppt_x</p:attrName>
                                          <p:attrName>ppt_y</p:attrName>
                                        </p:attrNameLst>
                                      </p:cBhvr>
                                      <p:rCtr x="208" y="49838"/>
                                    </p:animMotion>
                                  </p:childTnLst>
                                </p:cTn>
                              </p:par>
                              <p:par>
                                <p:cTn id="57" presetID="42" presetClass="path" presetSubtype="0" accel="50000" decel="50000" fill="hold" nodeType="withEffect">
                                  <p:stCondLst>
                                    <p:cond delay="3500"/>
                                  </p:stCondLst>
                                  <p:childTnLst>
                                    <p:animMotion origin="layout" path="M 4.79167E-6 1.48148E-6 L 0.00429 0.99699 " pathEditMode="relative" rAng="0" ptsTypes="AA">
                                      <p:cBhvr>
                                        <p:cTn id="58" dur="5000" fill="hold"/>
                                        <p:tgtEl>
                                          <p:spTgt spid="207"/>
                                        </p:tgtEl>
                                        <p:attrNameLst>
                                          <p:attrName>ppt_x</p:attrName>
                                          <p:attrName>ppt_y</p:attrName>
                                        </p:attrNameLst>
                                      </p:cBhvr>
                                      <p:rCtr x="208" y="49838"/>
                                    </p:animMotion>
                                  </p:childTnLst>
                                </p:cTn>
                              </p:par>
                              <p:par>
                                <p:cTn id="59" presetID="42" presetClass="path" presetSubtype="0" accel="50000" decel="50000" fill="hold" nodeType="withEffect">
                                  <p:stCondLst>
                                    <p:cond delay="5250"/>
                                  </p:stCondLst>
                                  <p:childTnLst>
                                    <p:animMotion origin="layout" path="M -1.66667E-6 -3.7037E-6 L 0.0043 0.99699 " pathEditMode="relative" rAng="0" ptsTypes="AA">
                                      <p:cBhvr>
                                        <p:cTn id="60" dur="5000" fill="hold"/>
                                        <p:tgtEl>
                                          <p:spTgt spid="210"/>
                                        </p:tgtEl>
                                        <p:attrNameLst>
                                          <p:attrName>ppt_x</p:attrName>
                                          <p:attrName>ppt_y</p:attrName>
                                        </p:attrNameLst>
                                      </p:cBhvr>
                                      <p:rCtr x="208" y="49838"/>
                                    </p:animMotion>
                                  </p:childTnLst>
                                </p:cTn>
                              </p:par>
                              <p:par>
                                <p:cTn id="61" presetID="42" presetClass="path" presetSubtype="0" accel="50000" decel="50000" fill="hold" nodeType="withEffect">
                                  <p:stCondLst>
                                    <p:cond delay="7000"/>
                                  </p:stCondLst>
                                  <p:childTnLst>
                                    <p:animMotion origin="layout" path="M 1.66667E-6 1.48148E-6 L 0.0043 0.99699 " pathEditMode="relative" rAng="0" ptsTypes="AA">
                                      <p:cBhvr>
                                        <p:cTn id="62" dur="5000" fill="hold"/>
                                        <p:tgtEl>
                                          <p:spTgt spid="213"/>
                                        </p:tgtEl>
                                        <p:attrNameLst>
                                          <p:attrName>ppt_x</p:attrName>
                                          <p:attrName>ppt_y</p:attrName>
                                        </p:attrNameLst>
                                      </p:cBhvr>
                                      <p:rCtr x="208" y="49838"/>
                                    </p:animMotion>
                                  </p:childTnLst>
                                </p:cTn>
                              </p:par>
                              <p:par>
                                <p:cTn id="63" presetID="42" presetClass="path" presetSubtype="0" accel="50000" decel="50000" fill="hold" nodeType="withEffect">
                                  <p:stCondLst>
                                    <p:cond delay="9000"/>
                                  </p:stCondLst>
                                  <p:childTnLst>
                                    <p:animMotion origin="layout" path="M -8.33333E-7 -4.81481E-6 L 0.0043 0.997 " pathEditMode="relative" rAng="0" ptsTypes="AA">
                                      <p:cBhvr>
                                        <p:cTn id="64" dur="5000" fill="hold"/>
                                        <p:tgtEl>
                                          <p:spTgt spid="216"/>
                                        </p:tgtEl>
                                        <p:attrNameLst>
                                          <p:attrName>ppt_x</p:attrName>
                                          <p:attrName>ppt_y</p:attrName>
                                        </p:attrNameLst>
                                      </p:cBhvr>
                                      <p:rCtr x="208" y="49838"/>
                                    </p:animMotion>
                                  </p:childTnLst>
                                </p:cTn>
                              </p:par>
                              <p:par>
                                <p:cTn id="65" presetID="42" presetClass="path" presetSubtype="0" accel="50000" decel="50000" fill="hold" nodeType="withEffect">
                                  <p:stCondLst>
                                    <p:cond delay="11250"/>
                                  </p:stCondLst>
                                  <p:childTnLst>
                                    <p:animMotion origin="layout" path="M 1.45833E-6 1.48148E-6 L 0.0043 0.99699 " pathEditMode="relative" rAng="0" ptsTypes="AA">
                                      <p:cBhvr>
                                        <p:cTn id="66" dur="5000" fill="hold"/>
                                        <p:tgtEl>
                                          <p:spTgt spid="219"/>
                                        </p:tgtEl>
                                        <p:attrNameLst>
                                          <p:attrName>ppt_x</p:attrName>
                                          <p:attrName>ppt_y</p:attrName>
                                        </p:attrNameLst>
                                      </p:cBhvr>
                                      <p:rCtr x="208" y="49838"/>
                                    </p:animMotion>
                                  </p:childTnLst>
                                </p:cTn>
                              </p:par>
                              <p:par>
                                <p:cTn id="67" presetID="42" presetClass="path" presetSubtype="0" accel="50000" decel="50000" fill="hold" nodeType="withEffect">
                                  <p:stCondLst>
                                    <p:cond delay="13250"/>
                                  </p:stCondLst>
                                  <p:childTnLst>
                                    <p:animMotion origin="layout" path="M -6.25E-7 -3.7037E-6 L 0.0043 0.99699 " pathEditMode="relative" rAng="0" ptsTypes="AA">
                                      <p:cBhvr>
                                        <p:cTn id="68" dur="5000" fill="hold"/>
                                        <p:tgtEl>
                                          <p:spTgt spid="222"/>
                                        </p:tgtEl>
                                        <p:attrNameLst>
                                          <p:attrName>ppt_x</p:attrName>
                                          <p:attrName>ppt_y</p:attrName>
                                        </p:attrNameLst>
                                      </p:cBhvr>
                                      <p:rCtr x="208" y="49838"/>
                                    </p:animMotion>
                                  </p:childTnLst>
                                </p:cTn>
                              </p:par>
                              <p:par>
                                <p:cTn id="69" presetID="42" presetClass="path" presetSubtype="0" accel="50000" decel="50000" fill="hold" nodeType="withEffect">
                                  <p:stCondLst>
                                    <p:cond delay="15750"/>
                                  </p:stCondLst>
                                  <p:childTnLst>
                                    <p:animMotion origin="layout" path="M -2.91667E-6 2.59259E-6 L 0.0043 0.99699 " pathEditMode="relative" rAng="0" ptsTypes="AA">
                                      <p:cBhvr>
                                        <p:cTn id="70" dur="5000" fill="hold"/>
                                        <p:tgtEl>
                                          <p:spTgt spid="225"/>
                                        </p:tgtEl>
                                        <p:attrNameLst>
                                          <p:attrName>ppt_x</p:attrName>
                                          <p:attrName>ppt_y</p:attrName>
                                        </p:attrNameLst>
                                      </p:cBhvr>
                                      <p:rCtr x="208" y="49838"/>
                                    </p:animMotion>
                                  </p:childTnLst>
                                </p:cTn>
                              </p:par>
                            </p:childTnLst>
                          </p:cTn>
                        </p:par>
                        <p:par>
                          <p:cTn id="71" fill="hold">
                            <p:stCondLst>
                              <p:cond delay="41500"/>
                            </p:stCondLst>
                            <p:childTnLst>
                              <p:par>
                                <p:cTn id="72" presetID="42" presetClass="path" presetSubtype="0" accel="50000" decel="50000" fill="hold" nodeType="afterEffect">
                                  <p:stCondLst>
                                    <p:cond delay="0"/>
                                  </p:stCondLst>
                                  <p:childTnLst>
                                    <p:animMotion origin="layout" path="M 6.25E-7 5.55112E-17 L 0.00638 0.99398 " pathEditMode="relative" rAng="0" ptsTypes="AA">
                                      <p:cBhvr>
                                        <p:cTn id="73" dur="4500" fill="hold"/>
                                        <p:tgtEl>
                                          <p:spTgt spid="228"/>
                                        </p:tgtEl>
                                        <p:attrNameLst>
                                          <p:attrName>ppt_x</p:attrName>
                                          <p:attrName>ppt_y</p:attrName>
                                        </p:attrNameLst>
                                      </p:cBhvr>
                                      <p:rCtr x="313" y="49699"/>
                                    </p:animMotion>
                                  </p:childTnLst>
                                </p:cTn>
                              </p:par>
                              <p:par>
                                <p:cTn id="74" presetID="42" presetClass="path" presetSubtype="0" accel="50000" decel="50000" fill="hold" nodeType="withEffect">
                                  <p:stCondLst>
                                    <p:cond delay="2000"/>
                                  </p:stCondLst>
                                  <p:childTnLst>
                                    <p:animMotion origin="layout" path="M -3.125E-6 -4.81481E-6 L 0.0043 0.997 " pathEditMode="relative" rAng="0" ptsTypes="AA">
                                      <p:cBhvr>
                                        <p:cTn id="75" dur="4500" fill="hold"/>
                                        <p:tgtEl>
                                          <p:spTgt spid="231"/>
                                        </p:tgtEl>
                                        <p:attrNameLst>
                                          <p:attrName>ppt_x</p:attrName>
                                          <p:attrName>ppt_y</p:attrName>
                                        </p:attrNameLst>
                                      </p:cBhvr>
                                      <p:rCtr x="208" y="49838"/>
                                    </p:animMotion>
                                  </p:childTnLst>
                                </p:cTn>
                              </p:par>
                              <p:par>
                                <p:cTn id="76" presetID="42" presetClass="path" presetSubtype="0" accel="50000" decel="50000" fill="hold" nodeType="withEffect">
                                  <p:stCondLst>
                                    <p:cond delay="3500"/>
                                  </p:stCondLst>
                                  <p:childTnLst>
                                    <p:animMotion origin="layout" path="M 3.95833E-6 -4.81481E-6 L 0.00429 0.997 " pathEditMode="relative" rAng="0" ptsTypes="AA">
                                      <p:cBhvr>
                                        <p:cTn id="77" dur="4500" fill="hold"/>
                                        <p:tgtEl>
                                          <p:spTgt spid="234"/>
                                        </p:tgtEl>
                                        <p:attrNameLst>
                                          <p:attrName>ppt_x</p:attrName>
                                          <p:attrName>ppt_y</p:attrName>
                                        </p:attrNameLst>
                                      </p:cBhvr>
                                      <p:rCtr x="208" y="49838"/>
                                    </p:animMotion>
                                  </p:childTnLst>
                                </p:cTn>
                              </p:par>
                              <p:par>
                                <p:cTn id="78" presetID="42" presetClass="path" presetSubtype="0" accel="50000" decel="50000" fill="hold" nodeType="withEffect">
                                  <p:stCondLst>
                                    <p:cond delay="5250"/>
                                  </p:stCondLst>
                                  <p:childTnLst>
                                    <p:animMotion origin="layout" path="M -2.29167E-6 0 L 0.0043 0.99699 " pathEditMode="relative" rAng="0" ptsTypes="AA">
                                      <p:cBhvr>
                                        <p:cTn id="79" dur="4500" fill="hold"/>
                                        <p:tgtEl>
                                          <p:spTgt spid="237"/>
                                        </p:tgtEl>
                                        <p:attrNameLst>
                                          <p:attrName>ppt_x</p:attrName>
                                          <p:attrName>ppt_y</p:attrName>
                                        </p:attrNameLst>
                                      </p:cBhvr>
                                      <p:rCtr x="208" y="49838"/>
                                    </p:animMotion>
                                  </p:childTnLst>
                                </p:cTn>
                              </p:par>
                              <p:par>
                                <p:cTn id="80" presetID="42" presetClass="path" presetSubtype="0" accel="50000" decel="50000" fill="hold" nodeType="withEffect">
                                  <p:stCondLst>
                                    <p:cond delay="7000"/>
                                  </p:stCondLst>
                                  <p:childTnLst>
                                    <p:animMotion origin="layout" path="M 8.33333E-7 -4.81481E-6 L 0.0043 0.997 " pathEditMode="relative" rAng="0" ptsTypes="AA">
                                      <p:cBhvr>
                                        <p:cTn id="81" dur="4500" fill="hold"/>
                                        <p:tgtEl>
                                          <p:spTgt spid="240"/>
                                        </p:tgtEl>
                                        <p:attrNameLst>
                                          <p:attrName>ppt_x</p:attrName>
                                          <p:attrName>ppt_y</p:attrName>
                                        </p:attrNameLst>
                                      </p:cBhvr>
                                      <p:rCtr x="208" y="49838"/>
                                    </p:animMotion>
                                  </p:childTnLst>
                                </p:cTn>
                              </p:par>
                              <p:par>
                                <p:cTn id="82" presetID="42" presetClass="path" presetSubtype="0" accel="50000" decel="50000" fill="hold" nodeType="withEffect">
                                  <p:stCondLst>
                                    <p:cond delay="9000"/>
                                  </p:stCondLst>
                                  <p:childTnLst>
                                    <p:animMotion origin="layout" path="M -1.45833E-6 -1.11111E-6 L 0.0043 0.99699 " pathEditMode="relative" rAng="0" ptsTypes="AA">
                                      <p:cBhvr>
                                        <p:cTn id="83" dur="4500" fill="hold"/>
                                        <p:tgtEl>
                                          <p:spTgt spid="243"/>
                                        </p:tgtEl>
                                        <p:attrNameLst>
                                          <p:attrName>ppt_x</p:attrName>
                                          <p:attrName>ppt_y</p:attrName>
                                        </p:attrNameLst>
                                      </p:cBhvr>
                                      <p:rCtr x="208" y="49838"/>
                                    </p:animMotion>
                                  </p:childTnLst>
                                </p:cTn>
                              </p:par>
                              <p:par>
                                <p:cTn id="84" presetID="42" presetClass="path" presetSubtype="0" accel="50000" decel="50000" fill="hold" nodeType="withEffect">
                                  <p:stCondLst>
                                    <p:cond delay="11250"/>
                                  </p:stCondLst>
                                  <p:childTnLst>
                                    <p:animMotion origin="layout" path="M 6.25E-7 -4.81481E-6 L 0.0043 0.997 " pathEditMode="relative" rAng="0" ptsTypes="AA">
                                      <p:cBhvr>
                                        <p:cTn id="85" dur="4500" fill="hold"/>
                                        <p:tgtEl>
                                          <p:spTgt spid="246"/>
                                        </p:tgtEl>
                                        <p:attrNameLst>
                                          <p:attrName>ppt_x</p:attrName>
                                          <p:attrName>ppt_y</p:attrName>
                                        </p:attrNameLst>
                                      </p:cBhvr>
                                      <p:rCtr x="208" y="49838"/>
                                    </p:animMotion>
                                  </p:childTnLst>
                                </p:cTn>
                              </p:par>
                              <p:par>
                                <p:cTn id="86" presetID="42" presetClass="path" presetSubtype="0" accel="50000" decel="50000" fill="hold" nodeType="withEffect">
                                  <p:stCondLst>
                                    <p:cond delay="13250"/>
                                  </p:stCondLst>
                                  <p:childTnLst>
                                    <p:animMotion origin="layout" path="M -1.25E-6 0 L 0.0043 0.99699 " pathEditMode="relative" rAng="0" ptsTypes="AA">
                                      <p:cBhvr>
                                        <p:cTn id="87" dur="4500" fill="hold"/>
                                        <p:tgtEl>
                                          <p:spTgt spid="249"/>
                                        </p:tgtEl>
                                        <p:attrNameLst>
                                          <p:attrName>ppt_x</p:attrName>
                                          <p:attrName>ppt_y</p:attrName>
                                        </p:attrNameLst>
                                      </p:cBhvr>
                                      <p:rCtr x="208" y="49838"/>
                                    </p:animMotion>
                                  </p:childTnLst>
                                </p:cTn>
                              </p:par>
                              <p:par>
                                <p:cTn id="88" presetID="42" presetClass="path" presetSubtype="0" accel="50000" decel="50000" fill="hold" nodeType="withEffect">
                                  <p:stCondLst>
                                    <p:cond delay="15750"/>
                                  </p:stCondLst>
                                  <p:childTnLst>
                                    <p:animMotion origin="layout" path="M -3.75E-6 -3.7037E-6 L 0.0043 0.99699 " pathEditMode="relative" rAng="0" ptsTypes="AA">
                                      <p:cBhvr>
                                        <p:cTn id="89" dur="4500" fill="hold"/>
                                        <p:tgtEl>
                                          <p:spTgt spid="252"/>
                                        </p:tgtEl>
                                        <p:attrNameLst>
                                          <p:attrName>ppt_x</p:attrName>
                                          <p:attrName>ppt_y</p:attrName>
                                        </p:attrNameLst>
                                      </p:cBhvr>
                                      <p:rCtr x="208" y="49838"/>
                                    </p:animMotion>
                                  </p:childTnLst>
                                </p:cTn>
                              </p:par>
                            </p:childTnLst>
                          </p:cTn>
                        </p:par>
                        <p:par>
                          <p:cTn id="90" fill="hold">
                            <p:stCondLst>
                              <p:cond delay="61750"/>
                            </p:stCondLst>
                            <p:childTnLst>
                              <p:par>
                                <p:cTn id="91" presetID="42" presetClass="path" presetSubtype="0" accel="50000" decel="50000" fill="hold" nodeType="afterEffect">
                                  <p:stCondLst>
                                    <p:cond delay="0"/>
                                  </p:stCondLst>
                                  <p:childTnLst>
                                    <p:animMotion origin="layout" path="M -1.25E-6 -3.7037E-7 L 0.00638 0.99398 " pathEditMode="relative" rAng="0" ptsTypes="AA">
                                      <p:cBhvr>
                                        <p:cTn id="92" dur="4000" fill="hold"/>
                                        <p:tgtEl>
                                          <p:spTgt spid="255"/>
                                        </p:tgtEl>
                                        <p:attrNameLst>
                                          <p:attrName>ppt_x</p:attrName>
                                          <p:attrName>ppt_y</p:attrName>
                                        </p:attrNameLst>
                                      </p:cBhvr>
                                      <p:rCtr x="313" y="49699"/>
                                    </p:animMotion>
                                  </p:childTnLst>
                                </p:cTn>
                              </p:par>
                              <p:par>
                                <p:cTn id="93" presetID="42" presetClass="path" presetSubtype="0" accel="50000" decel="50000" fill="hold" nodeType="withEffect">
                                  <p:stCondLst>
                                    <p:cond delay="2000"/>
                                  </p:stCondLst>
                                  <p:childTnLst>
                                    <p:animMotion origin="layout" path="M 5E-6 4.81481E-6 L 0.0043 0.99699 " pathEditMode="relative" rAng="0" ptsTypes="AA">
                                      <p:cBhvr>
                                        <p:cTn id="94" dur="4000" fill="hold"/>
                                        <p:tgtEl>
                                          <p:spTgt spid="258"/>
                                        </p:tgtEl>
                                        <p:attrNameLst>
                                          <p:attrName>ppt_x</p:attrName>
                                          <p:attrName>ppt_y</p:attrName>
                                        </p:attrNameLst>
                                      </p:cBhvr>
                                      <p:rCtr x="208" y="49861"/>
                                    </p:animMotion>
                                  </p:childTnLst>
                                </p:cTn>
                              </p:par>
                              <p:par>
                                <p:cTn id="95" presetID="42" presetClass="path" presetSubtype="0" accel="50000" decel="50000" fill="hold" nodeType="withEffect">
                                  <p:stCondLst>
                                    <p:cond delay="3500"/>
                                  </p:stCondLst>
                                  <p:childTnLst>
                                    <p:animMotion origin="layout" path="M 2.08333E-6 4.81481E-6 L 0.00429 0.99699 " pathEditMode="relative" rAng="0" ptsTypes="AA">
                                      <p:cBhvr>
                                        <p:cTn id="96" dur="4000" fill="hold"/>
                                        <p:tgtEl>
                                          <p:spTgt spid="261"/>
                                        </p:tgtEl>
                                        <p:attrNameLst>
                                          <p:attrName>ppt_x</p:attrName>
                                          <p:attrName>ppt_y</p:attrName>
                                        </p:attrNameLst>
                                      </p:cBhvr>
                                      <p:rCtr x="208" y="49861"/>
                                    </p:animMotion>
                                  </p:childTnLst>
                                </p:cTn>
                              </p:par>
                              <p:par>
                                <p:cTn id="97" presetID="42" presetClass="path" presetSubtype="0" accel="50000" decel="50000" fill="hold" nodeType="withEffect">
                                  <p:stCondLst>
                                    <p:cond delay="5250"/>
                                  </p:stCondLst>
                                  <p:childTnLst>
                                    <p:animMotion origin="layout" path="M -4.375E-6 -3.7037E-7 L 0.0043 0.99699 " pathEditMode="relative" rAng="0" ptsTypes="AA">
                                      <p:cBhvr>
                                        <p:cTn id="98" dur="4000" fill="hold"/>
                                        <p:tgtEl>
                                          <p:spTgt spid="264"/>
                                        </p:tgtEl>
                                        <p:attrNameLst>
                                          <p:attrName>ppt_x</p:attrName>
                                          <p:attrName>ppt_y</p:attrName>
                                        </p:attrNameLst>
                                      </p:cBhvr>
                                      <p:rCtr x="208" y="49861"/>
                                    </p:animMotion>
                                  </p:childTnLst>
                                </p:cTn>
                              </p:par>
                              <p:par>
                                <p:cTn id="99" presetID="42" presetClass="path" presetSubtype="0" accel="50000" decel="50000" fill="hold" nodeType="withEffect">
                                  <p:stCondLst>
                                    <p:cond delay="7000"/>
                                  </p:stCondLst>
                                  <p:childTnLst>
                                    <p:animMotion origin="layout" path="M -1.25E-6 4.81481E-6 L 0.0043 0.99699 " pathEditMode="relative" rAng="0" ptsTypes="AA">
                                      <p:cBhvr>
                                        <p:cTn id="100" dur="4000" fill="hold"/>
                                        <p:tgtEl>
                                          <p:spTgt spid="267"/>
                                        </p:tgtEl>
                                        <p:attrNameLst>
                                          <p:attrName>ppt_x</p:attrName>
                                          <p:attrName>ppt_y</p:attrName>
                                        </p:attrNameLst>
                                      </p:cBhvr>
                                      <p:rCtr x="208" y="49861"/>
                                    </p:animMotion>
                                  </p:childTnLst>
                                </p:cTn>
                              </p:par>
                              <p:par>
                                <p:cTn id="101" presetID="42" presetClass="path" presetSubtype="0" accel="50000" decel="50000" fill="hold" nodeType="withEffect">
                                  <p:stCondLst>
                                    <p:cond delay="9000"/>
                                  </p:stCondLst>
                                  <p:childTnLst>
                                    <p:animMotion origin="layout" path="M -3.54167E-6 -1.48148E-6 L 0.0043 0.99699 " pathEditMode="relative" rAng="0" ptsTypes="AA">
                                      <p:cBhvr>
                                        <p:cTn id="102" dur="4000" fill="hold"/>
                                        <p:tgtEl>
                                          <p:spTgt spid="270"/>
                                        </p:tgtEl>
                                        <p:attrNameLst>
                                          <p:attrName>ppt_x</p:attrName>
                                          <p:attrName>ppt_y</p:attrName>
                                        </p:attrNameLst>
                                      </p:cBhvr>
                                      <p:rCtr x="208" y="49861"/>
                                    </p:animMotion>
                                  </p:childTnLst>
                                </p:cTn>
                              </p:par>
                              <p:par>
                                <p:cTn id="103" presetID="42" presetClass="path" presetSubtype="0" accel="50000" decel="50000" fill="hold" nodeType="withEffect">
                                  <p:stCondLst>
                                    <p:cond delay="11250"/>
                                  </p:stCondLst>
                                  <p:childTnLst>
                                    <p:animMotion origin="layout" path="M -1.25E-6 4.81481E-6 L 0.0043 0.99699 " pathEditMode="relative" rAng="0" ptsTypes="AA">
                                      <p:cBhvr>
                                        <p:cTn id="104" dur="4000" fill="hold"/>
                                        <p:tgtEl>
                                          <p:spTgt spid="273"/>
                                        </p:tgtEl>
                                        <p:attrNameLst>
                                          <p:attrName>ppt_x</p:attrName>
                                          <p:attrName>ppt_y</p:attrName>
                                        </p:attrNameLst>
                                      </p:cBhvr>
                                      <p:rCtr x="208" y="49861"/>
                                    </p:animMotion>
                                  </p:childTnLst>
                                </p:cTn>
                              </p:par>
                              <p:par>
                                <p:cTn id="105" presetID="42" presetClass="path" presetSubtype="0" accel="50000" decel="50000" fill="hold" nodeType="withEffect">
                                  <p:stCondLst>
                                    <p:cond delay="13250"/>
                                  </p:stCondLst>
                                  <p:childTnLst>
                                    <p:animMotion origin="layout" path="M -3.33333E-6 -3.7037E-7 L 0.0043 0.99699 " pathEditMode="relative" rAng="0" ptsTypes="AA">
                                      <p:cBhvr>
                                        <p:cTn id="106" dur="4000" fill="hold"/>
                                        <p:tgtEl>
                                          <p:spTgt spid="276"/>
                                        </p:tgtEl>
                                        <p:attrNameLst>
                                          <p:attrName>ppt_x</p:attrName>
                                          <p:attrName>ppt_y</p:attrName>
                                        </p:attrNameLst>
                                      </p:cBhvr>
                                      <p:rCtr x="208" y="49861"/>
                                    </p:animMotion>
                                  </p:childTnLst>
                                </p:cTn>
                              </p:par>
                              <p:par>
                                <p:cTn id="107" presetID="42" presetClass="path" presetSubtype="0" accel="50000" decel="50000" fill="hold" nodeType="withEffect">
                                  <p:stCondLst>
                                    <p:cond delay="15750"/>
                                  </p:stCondLst>
                                  <p:childTnLst>
                                    <p:animMotion origin="layout" path="M 4.375E-6 -4.07407E-6 L 0.00429 0.99699 " pathEditMode="relative" rAng="0" ptsTypes="AA">
                                      <p:cBhvr>
                                        <p:cTn id="108" dur="4000" fill="hold"/>
                                        <p:tgtEl>
                                          <p:spTgt spid="279"/>
                                        </p:tgtEl>
                                        <p:attrNameLst>
                                          <p:attrName>ppt_x</p:attrName>
                                          <p:attrName>ppt_y</p:attrName>
                                        </p:attrNameLst>
                                      </p:cBhvr>
                                      <p:rCtr x="208" y="49861"/>
                                    </p:animMotion>
                                  </p:childTnLst>
                                </p:cTn>
                              </p:par>
                            </p:childTnLst>
                          </p:cTn>
                        </p:par>
                        <p:par>
                          <p:cTn id="109" fill="hold">
                            <p:stCondLst>
                              <p:cond delay="81500"/>
                            </p:stCondLst>
                            <p:childTnLst>
                              <p:par>
                                <p:cTn id="110" presetID="42" presetClass="path" presetSubtype="0" accel="50000" decel="50000" fill="hold" nodeType="afterEffect">
                                  <p:stCondLst>
                                    <p:cond delay="0"/>
                                  </p:stCondLst>
                                  <p:childTnLst>
                                    <p:animMotion origin="layout" path="M 2.70833E-6 -1.11111E-6 L 0.00638 0.99398 " pathEditMode="relative" rAng="0" ptsTypes="AA">
                                      <p:cBhvr>
                                        <p:cTn id="111" dur="4000" fill="hold"/>
                                        <p:tgtEl>
                                          <p:spTgt spid="282"/>
                                        </p:tgtEl>
                                        <p:attrNameLst>
                                          <p:attrName>ppt_x</p:attrName>
                                          <p:attrName>ppt_y</p:attrName>
                                        </p:attrNameLst>
                                      </p:cBhvr>
                                      <p:rCtr x="313" y="49699"/>
                                    </p:animMotion>
                                  </p:childTnLst>
                                </p:cTn>
                              </p:par>
                              <p:par>
                                <p:cTn id="112" presetID="42" presetClass="path" presetSubtype="0" accel="50000" decel="50000" fill="hold" nodeType="withEffect">
                                  <p:stCondLst>
                                    <p:cond delay="2000"/>
                                  </p:stCondLst>
                                  <p:childTnLst>
                                    <p:animMotion origin="layout" path="M -1.04167E-6 4.07407E-6 L 0.0043 0.99699 " pathEditMode="relative" rAng="0" ptsTypes="AA">
                                      <p:cBhvr>
                                        <p:cTn id="113" dur="4000" fill="hold"/>
                                        <p:tgtEl>
                                          <p:spTgt spid="285"/>
                                        </p:tgtEl>
                                        <p:attrNameLst>
                                          <p:attrName>ppt_x</p:attrName>
                                          <p:attrName>ppt_y</p:attrName>
                                        </p:attrNameLst>
                                      </p:cBhvr>
                                      <p:rCtr x="208" y="49861"/>
                                    </p:animMotion>
                                  </p:childTnLst>
                                </p:cTn>
                              </p:par>
                              <p:par>
                                <p:cTn id="114" presetID="42" presetClass="path" presetSubtype="0" accel="50000" decel="50000" fill="hold" nodeType="withEffect">
                                  <p:stCondLst>
                                    <p:cond delay="3500"/>
                                  </p:stCondLst>
                                  <p:childTnLst>
                                    <p:animMotion origin="layout" path="M -3.95833E-6 4.07407E-6 L 0.0043 0.99699 " pathEditMode="relative" rAng="0" ptsTypes="AA">
                                      <p:cBhvr>
                                        <p:cTn id="115" dur="4000" fill="hold"/>
                                        <p:tgtEl>
                                          <p:spTgt spid="288"/>
                                        </p:tgtEl>
                                        <p:attrNameLst>
                                          <p:attrName>ppt_x</p:attrName>
                                          <p:attrName>ppt_y</p:attrName>
                                        </p:attrNameLst>
                                      </p:cBhvr>
                                      <p:rCtr x="208" y="49861"/>
                                    </p:animMotion>
                                  </p:childTnLst>
                                </p:cTn>
                              </p:par>
                              <p:par>
                                <p:cTn id="116" presetID="42" presetClass="path" presetSubtype="0" accel="50000" decel="50000" fill="hold" nodeType="withEffect">
                                  <p:stCondLst>
                                    <p:cond delay="5250"/>
                                  </p:stCondLst>
                                  <p:childTnLst>
                                    <p:animMotion origin="layout" path="M -4.16667E-7 -1.11111E-6 L 0.0043 0.99699 " pathEditMode="relative" rAng="0" ptsTypes="AA">
                                      <p:cBhvr>
                                        <p:cTn id="117" dur="4000" fill="hold"/>
                                        <p:tgtEl>
                                          <p:spTgt spid="291"/>
                                        </p:tgtEl>
                                        <p:attrNameLst>
                                          <p:attrName>ppt_x</p:attrName>
                                          <p:attrName>ppt_y</p:attrName>
                                        </p:attrNameLst>
                                      </p:cBhvr>
                                      <p:rCtr x="208" y="49861"/>
                                    </p:animMotion>
                                  </p:childTnLst>
                                </p:cTn>
                              </p:par>
                              <p:par>
                                <p:cTn id="118" presetID="42" presetClass="path" presetSubtype="0" accel="50000" decel="50000" fill="hold" nodeType="withEffect">
                                  <p:stCondLst>
                                    <p:cond delay="7000"/>
                                  </p:stCondLst>
                                  <p:childTnLst>
                                    <p:animMotion origin="layout" path="M 2.91667E-6 4.07407E-6 L 0.00429 0.99699 " pathEditMode="relative" rAng="0" ptsTypes="AA">
                                      <p:cBhvr>
                                        <p:cTn id="119" dur="4000" fill="hold"/>
                                        <p:tgtEl>
                                          <p:spTgt spid="294"/>
                                        </p:tgtEl>
                                        <p:attrNameLst>
                                          <p:attrName>ppt_x</p:attrName>
                                          <p:attrName>ppt_y</p:attrName>
                                        </p:attrNameLst>
                                      </p:cBhvr>
                                      <p:rCtr x="208" y="49861"/>
                                    </p:animMotion>
                                  </p:childTnLst>
                                </p:cTn>
                              </p:par>
                              <p:par>
                                <p:cTn id="120" presetID="42" presetClass="path" presetSubtype="0" accel="50000" decel="50000" fill="hold" nodeType="withEffect">
                                  <p:stCondLst>
                                    <p:cond delay="9000"/>
                                  </p:stCondLst>
                                  <p:childTnLst>
                                    <p:animMotion origin="layout" path="M 4.16667E-7 -2.22222E-6 L 0.0043 0.99699 " pathEditMode="relative" rAng="0" ptsTypes="AA">
                                      <p:cBhvr>
                                        <p:cTn id="121" dur="4000" fill="hold"/>
                                        <p:tgtEl>
                                          <p:spTgt spid="297"/>
                                        </p:tgtEl>
                                        <p:attrNameLst>
                                          <p:attrName>ppt_x</p:attrName>
                                          <p:attrName>ppt_y</p:attrName>
                                        </p:attrNameLst>
                                      </p:cBhvr>
                                      <p:rCtr x="208" y="49861"/>
                                    </p:animMotion>
                                  </p:childTnLst>
                                </p:cTn>
                              </p:par>
                              <p:par>
                                <p:cTn id="122" presetID="42" presetClass="path" presetSubtype="0" accel="50000" decel="50000" fill="hold" nodeType="withEffect">
                                  <p:stCondLst>
                                    <p:cond delay="11250"/>
                                  </p:stCondLst>
                                  <p:childTnLst>
                                    <p:animMotion origin="layout" path="M 2.70833E-6 4.07407E-6 L 0.00429 0.99699 " pathEditMode="relative" rAng="0" ptsTypes="AA">
                                      <p:cBhvr>
                                        <p:cTn id="123" dur="4000" fill="hold"/>
                                        <p:tgtEl>
                                          <p:spTgt spid="300"/>
                                        </p:tgtEl>
                                        <p:attrNameLst>
                                          <p:attrName>ppt_x</p:attrName>
                                          <p:attrName>ppt_y</p:attrName>
                                        </p:attrNameLst>
                                      </p:cBhvr>
                                      <p:rCtr x="208" y="49861"/>
                                    </p:animMotion>
                                  </p:childTnLst>
                                </p:cTn>
                              </p:par>
                              <p:par>
                                <p:cTn id="124" presetID="42" presetClass="path" presetSubtype="0" accel="50000" decel="50000" fill="hold" nodeType="withEffect">
                                  <p:stCondLst>
                                    <p:cond delay="13250"/>
                                  </p:stCondLst>
                                  <p:childTnLst>
                                    <p:animMotion origin="layout" path="M 6.25E-7 -1.11111E-6 L 0.0043 0.99699 " pathEditMode="relative" rAng="0" ptsTypes="AA">
                                      <p:cBhvr>
                                        <p:cTn id="125" dur="4000" fill="hold"/>
                                        <p:tgtEl>
                                          <p:spTgt spid="303"/>
                                        </p:tgtEl>
                                        <p:attrNameLst>
                                          <p:attrName>ppt_x</p:attrName>
                                          <p:attrName>ppt_y</p:attrName>
                                        </p:attrNameLst>
                                      </p:cBhvr>
                                      <p:rCtr x="208" y="49861"/>
                                    </p:animMotion>
                                  </p:childTnLst>
                                </p:cTn>
                              </p:par>
                              <p:par>
                                <p:cTn id="126" presetID="42" presetClass="path" presetSubtype="0" accel="50000" decel="50000" fill="hold" nodeType="withEffect">
                                  <p:stCondLst>
                                    <p:cond delay="15750"/>
                                  </p:stCondLst>
                                  <p:childTnLst>
                                    <p:animMotion origin="layout" path="M -1.66667E-6 -4.81481E-6 L 0.0043 0.997 " pathEditMode="relative" rAng="0" ptsTypes="AA">
                                      <p:cBhvr>
                                        <p:cTn id="127" dur="4000" fill="hold"/>
                                        <p:tgtEl>
                                          <p:spTgt spid="306"/>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4" name="Picture 153" descr="Icon&#10;&#10;Description automatically generated">
            <a:extLst>
              <a:ext uri="{FF2B5EF4-FFF2-40B4-BE49-F238E27FC236}">
                <a16:creationId xmlns:a16="http://schemas.microsoft.com/office/drawing/2014/main" id="{CD8877CE-F80E-C16D-6D63-4F3281CAD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642" y="40010"/>
            <a:ext cx="1057219" cy="984535"/>
          </a:xfrm>
          <a:prstGeom prst="rect">
            <a:avLst/>
          </a:prstGeom>
        </p:spPr>
      </p:pic>
      <p:pic>
        <p:nvPicPr>
          <p:cNvPr id="155" name="Google Shape;282;p13" descr="Reading, Book, Symbol, Icon, Reader, Man">
            <a:extLst>
              <a:ext uri="{FF2B5EF4-FFF2-40B4-BE49-F238E27FC236}">
                <a16:creationId xmlns:a16="http://schemas.microsoft.com/office/drawing/2014/main" id="{AC4D50BC-6B42-B8C3-FCE9-2DF64730B4C2}"/>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56" name="Title 1">
            <a:extLst>
              <a:ext uri="{FF2B5EF4-FFF2-40B4-BE49-F238E27FC236}">
                <a16:creationId xmlns:a16="http://schemas.microsoft.com/office/drawing/2014/main" id="{CE0E2001-88D3-8932-16BE-1AC8844ED5B3}"/>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57" name="TextBox 156">
            <a:extLst>
              <a:ext uri="{FF2B5EF4-FFF2-40B4-BE49-F238E27FC236}">
                <a16:creationId xmlns:a16="http://schemas.microsoft.com/office/drawing/2014/main" id="{3B2C0053-76D5-E3AD-A731-BED0E01B8C45}"/>
              </a:ext>
            </a:extLst>
          </p:cNvPr>
          <p:cNvSpPr txBox="1"/>
          <p:nvPr/>
        </p:nvSpPr>
        <p:spPr>
          <a:xfrm>
            <a:off x="6227586" y="158344"/>
            <a:ext cx="47460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Escribe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a:t>
            </a:r>
          </a:p>
        </p:txBody>
      </p:sp>
      <p:sp>
        <p:nvSpPr>
          <p:cNvPr id="158" name="TextBox 157">
            <a:extLst>
              <a:ext uri="{FF2B5EF4-FFF2-40B4-BE49-F238E27FC236}">
                <a16:creationId xmlns:a16="http://schemas.microsoft.com/office/drawing/2014/main" id="{EEBA6626-1DEA-D964-0B8C-71015DDD23AA}"/>
              </a:ext>
            </a:extLst>
          </p:cNvPr>
          <p:cNvSpPr txBox="1"/>
          <p:nvPr/>
        </p:nvSpPr>
        <p:spPr>
          <a:xfrm>
            <a:off x="0" y="4347083"/>
            <a:ext cx="1798857"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159" name="TextBox 158">
            <a:extLst>
              <a:ext uri="{FF2B5EF4-FFF2-40B4-BE49-F238E27FC236}">
                <a16:creationId xmlns:a16="http://schemas.microsoft.com/office/drawing/2014/main" id="{B843CAC4-704E-FD24-1B32-1E08E1174BAA}"/>
              </a:ext>
            </a:extLst>
          </p:cNvPr>
          <p:cNvSpPr txBox="1"/>
          <p:nvPr/>
        </p:nvSpPr>
        <p:spPr>
          <a:xfrm>
            <a:off x="1354423" y="5689805"/>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comer</a:t>
            </a:r>
          </a:p>
        </p:txBody>
      </p:sp>
      <p:sp>
        <p:nvSpPr>
          <p:cNvPr id="160" name="TextBox 159">
            <a:extLst>
              <a:ext uri="{FF2B5EF4-FFF2-40B4-BE49-F238E27FC236}">
                <a16:creationId xmlns:a16="http://schemas.microsoft.com/office/drawing/2014/main" id="{FCF7279A-8D4B-0955-3453-181164E78D31}"/>
              </a:ext>
            </a:extLst>
          </p:cNvPr>
          <p:cNvSpPr txBox="1"/>
          <p:nvPr/>
        </p:nvSpPr>
        <p:spPr>
          <a:xfrm>
            <a:off x="4711547" y="5457214"/>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jugar</a:t>
            </a:r>
          </a:p>
        </p:txBody>
      </p:sp>
      <p:sp>
        <p:nvSpPr>
          <p:cNvPr id="161" name="TextBox 160">
            <a:extLst>
              <a:ext uri="{FF2B5EF4-FFF2-40B4-BE49-F238E27FC236}">
                <a16:creationId xmlns:a16="http://schemas.microsoft.com/office/drawing/2014/main" id="{D944F203-CB3D-ACDF-D7C8-553D77A9EEF1}"/>
              </a:ext>
            </a:extLst>
          </p:cNvPr>
          <p:cNvSpPr txBox="1"/>
          <p:nvPr/>
        </p:nvSpPr>
        <p:spPr>
          <a:xfrm>
            <a:off x="7902924" y="5736961"/>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tener</a:t>
            </a:r>
            <a:endParaRPr lang="en-GB" sz="4800" dirty="0">
              <a:solidFill>
                <a:srgbClr val="002060"/>
              </a:solidFill>
              <a:latin typeface="Segoe Print" panose="02000600000000000000" pitchFamily="2" charset="0"/>
            </a:endParaRPr>
          </a:p>
        </p:txBody>
      </p:sp>
      <p:sp>
        <p:nvSpPr>
          <p:cNvPr id="162" name="TextBox 161">
            <a:extLst>
              <a:ext uri="{FF2B5EF4-FFF2-40B4-BE49-F238E27FC236}">
                <a16:creationId xmlns:a16="http://schemas.microsoft.com/office/drawing/2014/main" id="{C9F98BFC-FF80-1ED5-8416-564106F8D679}"/>
              </a:ext>
            </a:extLst>
          </p:cNvPr>
          <p:cNvSpPr txBox="1"/>
          <p:nvPr/>
        </p:nvSpPr>
        <p:spPr>
          <a:xfrm>
            <a:off x="1625281" y="4588191"/>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visitar</a:t>
            </a:r>
            <a:endParaRPr lang="en-GB" sz="4800" dirty="0">
              <a:solidFill>
                <a:srgbClr val="002060"/>
              </a:solidFill>
              <a:latin typeface="Segoe Print" panose="02000600000000000000" pitchFamily="2" charset="0"/>
            </a:endParaRPr>
          </a:p>
        </p:txBody>
      </p:sp>
      <p:sp>
        <p:nvSpPr>
          <p:cNvPr id="163" name="TextBox 162">
            <a:extLst>
              <a:ext uri="{FF2B5EF4-FFF2-40B4-BE49-F238E27FC236}">
                <a16:creationId xmlns:a16="http://schemas.microsoft.com/office/drawing/2014/main" id="{2AE1F83E-6949-F437-A830-5FB90CD667AB}"/>
              </a:ext>
            </a:extLst>
          </p:cNvPr>
          <p:cNvSpPr txBox="1"/>
          <p:nvPr/>
        </p:nvSpPr>
        <p:spPr>
          <a:xfrm>
            <a:off x="5097293" y="4228731"/>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llevar</a:t>
            </a:r>
            <a:endParaRPr lang="en-GB" sz="4800" dirty="0">
              <a:solidFill>
                <a:srgbClr val="002060"/>
              </a:solidFill>
              <a:latin typeface="Segoe Print" panose="02000600000000000000" pitchFamily="2" charset="0"/>
            </a:endParaRPr>
          </a:p>
        </p:txBody>
      </p:sp>
      <p:sp>
        <p:nvSpPr>
          <p:cNvPr id="164" name="TextBox 163">
            <a:extLst>
              <a:ext uri="{FF2B5EF4-FFF2-40B4-BE49-F238E27FC236}">
                <a16:creationId xmlns:a16="http://schemas.microsoft.com/office/drawing/2014/main" id="{F8E66D1F-01F2-B50D-B742-C79651A7B62F}"/>
              </a:ext>
            </a:extLst>
          </p:cNvPr>
          <p:cNvSpPr txBox="1"/>
          <p:nvPr/>
        </p:nvSpPr>
        <p:spPr>
          <a:xfrm>
            <a:off x="8665397" y="4290815"/>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comprar</a:t>
            </a:r>
          </a:p>
        </p:txBody>
      </p:sp>
      <p:sp>
        <p:nvSpPr>
          <p:cNvPr id="165" name="TextBox 164">
            <a:extLst>
              <a:ext uri="{FF2B5EF4-FFF2-40B4-BE49-F238E27FC236}">
                <a16:creationId xmlns:a16="http://schemas.microsoft.com/office/drawing/2014/main" id="{AFDA4E57-CBC5-BF1B-90F0-4269FC910AF4}"/>
              </a:ext>
            </a:extLst>
          </p:cNvPr>
          <p:cNvSpPr txBox="1"/>
          <p:nvPr/>
        </p:nvSpPr>
        <p:spPr>
          <a:xfrm>
            <a:off x="73549" y="3230330"/>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caminar</a:t>
            </a:r>
            <a:endParaRPr lang="en-GB" sz="4800" dirty="0">
              <a:solidFill>
                <a:srgbClr val="002060"/>
              </a:solidFill>
              <a:latin typeface="Segoe Print" panose="02000600000000000000" pitchFamily="2" charset="0"/>
            </a:endParaRPr>
          </a:p>
        </p:txBody>
      </p:sp>
      <p:sp>
        <p:nvSpPr>
          <p:cNvPr id="166" name="TextBox 165">
            <a:extLst>
              <a:ext uri="{FF2B5EF4-FFF2-40B4-BE49-F238E27FC236}">
                <a16:creationId xmlns:a16="http://schemas.microsoft.com/office/drawing/2014/main" id="{375B5026-3873-4093-E41A-4CE47209F02D}"/>
              </a:ext>
            </a:extLst>
          </p:cNvPr>
          <p:cNvSpPr txBox="1"/>
          <p:nvPr/>
        </p:nvSpPr>
        <p:spPr>
          <a:xfrm>
            <a:off x="3862909" y="3004656"/>
            <a:ext cx="4169268"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nadar</a:t>
            </a:r>
            <a:endParaRPr lang="en-GB" sz="4800" dirty="0">
              <a:solidFill>
                <a:srgbClr val="002060"/>
              </a:solidFill>
              <a:latin typeface="Segoe Print" panose="02000600000000000000" pitchFamily="2" charset="0"/>
            </a:endParaRPr>
          </a:p>
        </p:txBody>
      </p:sp>
      <p:sp>
        <p:nvSpPr>
          <p:cNvPr id="167" name="TextBox 166">
            <a:extLst>
              <a:ext uri="{FF2B5EF4-FFF2-40B4-BE49-F238E27FC236}">
                <a16:creationId xmlns:a16="http://schemas.microsoft.com/office/drawing/2014/main" id="{34A9AC2E-B25A-8B18-F567-253C94EE57CB}"/>
              </a:ext>
            </a:extLst>
          </p:cNvPr>
          <p:cNvSpPr txBox="1"/>
          <p:nvPr/>
        </p:nvSpPr>
        <p:spPr>
          <a:xfrm>
            <a:off x="8472076" y="2876518"/>
            <a:ext cx="3654474" cy="846268"/>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enseñar</a:t>
            </a:r>
            <a:endParaRPr lang="en-GB" sz="4800" dirty="0">
              <a:solidFill>
                <a:srgbClr val="002060"/>
              </a:solidFill>
              <a:latin typeface="Segoe Print" panose="02000600000000000000" pitchFamily="2" charset="0"/>
            </a:endParaRPr>
          </a:p>
        </p:txBody>
      </p:sp>
      <p:sp>
        <p:nvSpPr>
          <p:cNvPr id="168" name="TextBox 167">
            <a:extLst>
              <a:ext uri="{FF2B5EF4-FFF2-40B4-BE49-F238E27FC236}">
                <a16:creationId xmlns:a16="http://schemas.microsoft.com/office/drawing/2014/main" id="{45600EEB-20FB-1723-635F-66794E55CD11}"/>
              </a:ext>
            </a:extLst>
          </p:cNvPr>
          <p:cNvSpPr txBox="1"/>
          <p:nvPr/>
        </p:nvSpPr>
        <p:spPr>
          <a:xfrm>
            <a:off x="-673064" y="1913632"/>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ver</a:t>
            </a:r>
            <a:endParaRPr lang="en-GB" sz="4800" dirty="0">
              <a:solidFill>
                <a:srgbClr val="002060"/>
              </a:solidFill>
              <a:latin typeface="Segoe Print" panose="02000600000000000000" pitchFamily="2" charset="0"/>
            </a:endParaRPr>
          </a:p>
        </p:txBody>
      </p:sp>
      <p:sp>
        <p:nvSpPr>
          <p:cNvPr id="169" name="TextBox 168">
            <a:extLst>
              <a:ext uri="{FF2B5EF4-FFF2-40B4-BE49-F238E27FC236}">
                <a16:creationId xmlns:a16="http://schemas.microsoft.com/office/drawing/2014/main" id="{A32AC69D-5B1D-4C81-CF21-F77DB2EBB5A3}"/>
              </a:ext>
            </a:extLst>
          </p:cNvPr>
          <p:cNvSpPr txBox="1"/>
          <p:nvPr/>
        </p:nvSpPr>
        <p:spPr>
          <a:xfrm>
            <a:off x="2810608" y="1848901"/>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hablar</a:t>
            </a:r>
          </a:p>
        </p:txBody>
      </p:sp>
      <p:sp>
        <p:nvSpPr>
          <p:cNvPr id="170" name="TextBox 169">
            <a:extLst>
              <a:ext uri="{FF2B5EF4-FFF2-40B4-BE49-F238E27FC236}">
                <a16:creationId xmlns:a16="http://schemas.microsoft.com/office/drawing/2014/main" id="{994798C7-D89A-85F8-8C4D-5D9BA1BD55F6}"/>
              </a:ext>
            </a:extLst>
          </p:cNvPr>
          <p:cNvSpPr txBox="1"/>
          <p:nvPr/>
        </p:nvSpPr>
        <p:spPr>
          <a:xfrm>
            <a:off x="6387729" y="1777087"/>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pasar</a:t>
            </a:r>
          </a:p>
        </p:txBody>
      </p:sp>
      <p:sp>
        <p:nvSpPr>
          <p:cNvPr id="171" name="TextBox 170">
            <a:extLst>
              <a:ext uri="{FF2B5EF4-FFF2-40B4-BE49-F238E27FC236}">
                <a16:creationId xmlns:a16="http://schemas.microsoft.com/office/drawing/2014/main" id="{706A08D9-2E0C-9C70-BC31-009CE0183256}"/>
              </a:ext>
            </a:extLst>
          </p:cNvPr>
          <p:cNvSpPr txBox="1"/>
          <p:nvPr/>
        </p:nvSpPr>
        <p:spPr>
          <a:xfrm>
            <a:off x="-227422" y="912853"/>
            <a:ext cx="434873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comprender</a:t>
            </a:r>
            <a:endParaRPr lang="en-GB" sz="4800" dirty="0">
              <a:solidFill>
                <a:srgbClr val="002060"/>
              </a:solidFill>
              <a:latin typeface="Segoe Print" panose="02000600000000000000" pitchFamily="2" charset="0"/>
            </a:endParaRPr>
          </a:p>
        </p:txBody>
      </p:sp>
      <p:sp>
        <p:nvSpPr>
          <p:cNvPr id="172" name="TextBox 171">
            <a:extLst>
              <a:ext uri="{FF2B5EF4-FFF2-40B4-BE49-F238E27FC236}">
                <a16:creationId xmlns:a16="http://schemas.microsoft.com/office/drawing/2014/main" id="{AF9AA015-A5A8-D797-152C-8EA4A12C3BD0}"/>
              </a:ext>
            </a:extLst>
          </p:cNvPr>
          <p:cNvSpPr txBox="1"/>
          <p:nvPr/>
        </p:nvSpPr>
        <p:spPr>
          <a:xfrm>
            <a:off x="5029004" y="88174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necesitar</a:t>
            </a:r>
            <a:endParaRPr lang="en-GB" sz="4800" dirty="0">
              <a:solidFill>
                <a:srgbClr val="002060"/>
              </a:solidFill>
              <a:latin typeface="Segoe Print" panose="02000600000000000000" pitchFamily="2" charset="0"/>
            </a:endParaRPr>
          </a:p>
        </p:txBody>
      </p:sp>
      <p:sp>
        <p:nvSpPr>
          <p:cNvPr id="173" name="TextBox 172">
            <a:extLst>
              <a:ext uri="{FF2B5EF4-FFF2-40B4-BE49-F238E27FC236}">
                <a16:creationId xmlns:a16="http://schemas.microsoft.com/office/drawing/2014/main" id="{69D9DF3C-96E2-CFF0-3FF7-A0EE6959205E}"/>
              </a:ext>
            </a:extLst>
          </p:cNvPr>
          <p:cNvSpPr txBox="1"/>
          <p:nvPr/>
        </p:nvSpPr>
        <p:spPr>
          <a:xfrm>
            <a:off x="8162775" y="797042"/>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cuidar</a:t>
            </a:r>
            <a:endParaRPr lang="en-GB" sz="4800" dirty="0">
              <a:solidFill>
                <a:srgbClr val="002060"/>
              </a:solidFill>
              <a:latin typeface="Segoe Print" panose="02000600000000000000" pitchFamily="2" charset="0"/>
            </a:endParaRPr>
          </a:p>
        </p:txBody>
      </p:sp>
      <p:sp>
        <p:nvSpPr>
          <p:cNvPr id="309" name="TextBox 308">
            <a:extLst>
              <a:ext uri="{FF2B5EF4-FFF2-40B4-BE49-F238E27FC236}">
                <a16:creationId xmlns:a16="http://schemas.microsoft.com/office/drawing/2014/main" id="{C36CC21C-A8FB-0468-646C-AF181AE4C0AA}"/>
              </a:ext>
            </a:extLst>
          </p:cNvPr>
          <p:cNvSpPr txBox="1"/>
          <p:nvPr/>
        </p:nvSpPr>
        <p:spPr>
          <a:xfrm>
            <a:off x="996880" y="6286032"/>
            <a:ext cx="3377390"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eat, eating</a:t>
            </a:r>
          </a:p>
        </p:txBody>
      </p:sp>
      <p:sp>
        <p:nvSpPr>
          <p:cNvPr id="310" name="TextBox 309">
            <a:extLst>
              <a:ext uri="{FF2B5EF4-FFF2-40B4-BE49-F238E27FC236}">
                <a16:creationId xmlns:a16="http://schemas.microsoft.com/office/drawing/2014/main" id="{4A8F7E36-AF35-9EFF-A19C-CA2D414F20B0}"/>
              </a:ext>
            </a:extLst>
          </p:cNvPr>
          <p:cNvSpPr txBox="1"/>
          <p:nvPr/>
        </p:nvSpPr>
        <p:spPr>
          <a:xfrm>
            <a:off x="-205813" y="4829758"/>
            <a:ext cx="2153225" cy="1077218"/>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read, reading</a:t>
            </a:r>
          </a:p>
        </p:txBody>
      </p:sp>
      <p:sp>
        <p:nvSpPr>
          <p:cNvPr id="311" name="TextBox 310">
            <a:extLst>
              <a:ext uri="{FF2B5EF4-FFF2-40B4-BE49-F238E27FC236}">
                <a16:creationId xmlns:a16="http://schemas.microsoft.com/office/drawing/2014/main" id="{83E6754A-8604-1A4A-667C-FD71F74182BF}"/>
              </a:ext>
            </a:extLst>
          </p:cNvPr>
          <p:cNvSpPr txBox="1"/>
          <p:nvPr/>
        </p:nvSpPr>
        <p:spPr>
          <a:xfrm>
            <a:off x="4374270" y="6326237"/>
            <a:ext cx="3870031"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play, playing</a:t>
            </a:r>
          </a:p>
        </p:txBody>
      </p:sp>
      <p:sp>
        <p:nvSpPr>
          <p:cNvPr id="312" name="TextBox 311">
            <a:extLst>
              <a:ext uri="{FF2B5EF4-FFF2-40B4-BE49-F238E27FC236}">
                <a16:creationId xmlns:a16="http://schemas.microsoft.com/office/drawing/2014/main" id="{DB9DADAD-696F-4804-ADF3-0DBAD606D407}"/>
              </a:ext>
            </a:extLst>
          </p:cNvPr>
          <p:cNvSpPr txBox="1"/>
          <p:nvPr/>
        </p:nvSpPr>
        <p:spPr>
          <a:xfrm>
            <a:off x="8335379" y="6301529"/>
            <a:ext cx="3377390"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have, having</a:t>
            </a:r>
          </a:p>
        </p:txBody>
      </p:sp>
      <p:sp>
        <p:nvSpPr>
          <p:cNvPr id="313" name="TextBox 312">
            <a:extLst>
              <a:ext uri="{FF2B5EF4-FFF2-40B4-BE49-F238E27FC236}">
                <a16:creationId xmlns:a16="http://schemas.microsoft.com/office/drawing/2014/main" id="{F5A3BC08-3E29-FD02-3F60-C26F0C499FD8}"/>
              </a:ext>
            </a:extLst>
          </p:cNvPr>
          <p:cNvSpPr txBox="1"/>
          <p:nvPr/>
        </p:nvSpPr>
        <p:spPr>
          <a:xfrm>
            <a:off x="1805962" y="5130859"/>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visit, visiting</a:t>
            </a:r>
          </a:p>
        </p:txBody>
      </p:sp>
      <p:sp>
        <p:nvSpPr>
          <p:cNvPr id="314" name="TextBox 313">
            <a:extLst>
              <a:ext uri="{FF2B5EF4-FFF2-40B4-BE49-F238E27FC236}">
                <a16:creationId xmlns:a16="http://schemas.microsoft.com/office/drawing/2014/main" id="{6800F30E-D336-2A44-6079-EA66E810293A}"/>
              </a:ext>
            </a:extLst>
          </p:cNvPr>
          <p:cNvSpPr txBox="1"/>
          <p:nvPr/>
        </p:nvSpPr>
        <p:spPr>
          <a:xfrm>
            <a:off x="4706443" y="4700734"/>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wear, wearing</a:t>
            </a:r>
          </a:p>
        </p:txBody>
      </p:sp>
      <p:sp>
        <p:nvSpPr>
          <p:cNvPr id="315" name="TextBox 314">
            <a:extLst>
              <a:ext uri="{FF2B5EF4-FFF2-40B4-BE49-F238E27FC236}">
                <a16:creationId xmlns:a16="http://schemas.microsoft.com/office/drawing/2014/main" id="{7048689A-A004-A8F8-C72E-1E041258F313}"/>
              </a:ext>
            </a:extLst>
          </p:cNvPr>
          <p:cNvSpPr txBox="1"/>
          <p:nvPr/>
        </p:nvSpPr>
        <p:spPr>
          <a:xfrm>
            <a:off x="8689801" y="4847476"/>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buy, buying</a:t>
            </a:r>
          </a:p>
        </p:txBody>
      </p:sp>
      <p:sp>
        <p:nvSpPr>
          <p:cNvPr id="316" name="TextBox 315">
            <a:extLst>
              <a:ext uri="{FF2B5EF4-FFF2-40B4-BE49-F238E27FC236}">
                <a16:creationId xmlns:a16="http://schemas.microsoft.com/office/drawing/2014/main" id="{4706A893-3348-F232-EE03-8FBFF003D176}"/>
              </a:ext>
            </a:extLst>
          </p:cNvPr>
          <p:cNvSpPr txBox="1"/>
          <p:nvPr/>
        </p:nvSpPr>
        <p:spPr>
          <a:xfrm>
            <a:off x="84782" y="3748998"/>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walk, walking</a:t>
            </a:r>
          </a:p>
        </p:txBody>
      </p:sp>
      <p:sp>
        <p:nvSpPr>
          <p:cNvPr id="317" name="TextBox 316">
            <a:extLst>
              <a:ext uri="{FF2B5EF4-FFF2-40B4-BE49-F238E27FC236}">
                <a16:creationId xmlns:a16="http://schemas.microsoft.com/office/drawing/2014/main" id="{C4654634-2CC4-3A7C-5DAE-03814583FC6C}"/>
              </a:ext>
            </a:extLst>
          </p:cNvPr>
          <p:cNvSpPr txBox="1"/>
          <p:nvPr/>
        </p:nvSpPr>
        <p:spPr>
          <a:xfrm>
            <a:off x="3236823" y="3529350"/>
            <a:ext cx="5018495"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swim, swimming</a:t>
            </a:r>
          </a:p>
        </p:txBody>
      </p:sp>
      <p:sp>
        <p:nvSpPr>
          <p:cNvPr id="318" name="TextBox 317">
            <a:extLst>
              <a:ext uri="{FF2B5EF4-FFF2-40B4-BE49-F238E27FC236}">
                <a16:creationId xmlns:a16="http://schemas.microsoft.com/office/drawing/2014/main" id="{96D00DEC-1C17-72D5-1A2B-ACBCBA0D75F2}"/>
              </a:ext>
            </a:extLst>
          </p:cNvPr>
          <p:cNvSpPr txBox="1"/>
          <p:nvPr/>
        </p:nvSpPr>
        <p:spPr>
          <a:xfrm>
            <a:off x="7904968" y="3441917"/>
            <a:ext cx="4108373"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show, teach; showing, teaching</a:t>
            </a:r>
          </a:p>
        </p:txBody>
      </p:sp>
      <p:sp>
        <p:nvSpPr>
          <p:cNvPr id="319" name="TextBox 318">
            <a:extLst>
              <a:ext uri="{FF2B5EF4-FFF2-40B4-BE49-F238E27FC236}">
                <a16:creationId xmlns:a16="http://schemas.microsoft.com/office/drawing/2014/main" id="{2302C705-CDF8-76A1-F6DD-390F50DBB437}"/>
              </a:ext>
            </a:extLst>
          </p:cNvPr>
          <p:cNvSpPr txBox="1"/>
          <p:nvPr/>
        </p:nvSpPr>
        <p:spPr>
          <a:xfrm>
            <a:off x="-243630" y="2390675"/>
            <a:ext cx="3738794"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see, watch; seeing, watching</a:t>
            </a:r>
          </a:p>
        </p:txBody>
      </p:sp>
      <p:sp>
        <p:nvSpPr>
          <p:cNvPr id="320" name="TextBox 319">
            <a:extLst>
              <a:ext uri="{FF2B5EF4-FFF2-40B4-BE49-F238E27FC236}">
                <a16:creationId xmlns:a16="http://schemas.microsoft.com/office/drawing/2014/main" id="{DE74C448-A361-1EAF-9972-C5EA6743C96B}"/>
              </a:ext>
            </a:extLst>
          </p:cNvPr>
          <p:cNvSpPr txBox="1"/>
          <p:nvPr/>
        </p:nvSpPr>
        <p:spPr>
          <a:xfrm>
            <a:off x="2108904" y="2467039"/>
            <a:ext cx="5018495"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talk, talking</a:t>
            </a:r>
          </a:p>
        </p:txBody>
      </p:sp>
      <p:sp>
        <p:nvSpPr>
          <p:cNvPr id="321" name="TextBox 320">
            <a:extLst>
              <a:ext uri="{FF2B5EF4-FFF2-40B4-BE49-F238E27FC236}">
                <a16:creationId xmlns:a16="http://schemas.microsoft.com/office/drawing/2014/main" id="{65FE7558-3A77-B818-8543-8449B66C2B0E}"/>
              </a:ext>
            </a:extLst>
          </p:cNvPr>
          <p:cNvSpPr txBox="1"/>
          <p:nvPr/>
        </p:nvSpPr>
        <p:spPr>
          <a:xfrm>
            <a:off x="6151788" y="2381953"/>
            <a:ext cx="6276807"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pass, spend; passing, spending</a:t>
            </a:r>
          </a:p>
        </p:txBody>
      </p:sp>
      <p:sp>
        <p:nvSpPr>
          <p:cNvPr id="322" name="TextBox 321">
            <a:extLst>
              <a:ext uri="{FF2B5EF4-FFF2-40B4-BE49-F238E27FC236}">
                <a16:creationId xmlns:a16="http://schemas.microsoft.com/office/drawing/2014/main" id="{97AE0BEE-1C1A-0149-8C85-27252D204BA5}"/>
              </a:ext>
            </a:extLst>
          </p:cNvPr>
          <p:cNvSpPr txBox="1"/>
          <p:nvPr/>
        </p:nvSpPr>
        <p:spPr>
          <a:xfrm>
            <a:off x="-48074" y="1406300"/>
            <a:ext cx="5339725"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understand, understanding </a:t>
            </a:r>
          </a:p>
        </p:txBody>
      </p:sp>
      <p:sp>
        <p:nvSpPr>
          <p:cNvPr id="323" name="TextBox 322">
            <a:extLst>
              <a:ext uri="{FF2B5EF4-FFF2-40B4-BE49-F238E27FC236}">
                <a16:creationId xmlns:a16="http://schemas.microsoft.com/office/drawing/2014/main" id="{2833115D-A20D-A61A-A97F-0C06331F7FCC}"/>
              </a:ext>
            </a:extLst>
          </p:cNvPr>
          <p:cNvSpPr txBox="1"/>
          <p:nvPr/>
        </p:nvSpPr>
        <p:spPr>
          <a:xfrm>
            <a:off x="5009910" y="1444069"/>
            <a:ext cx="3738794"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need, needing</a:t>
            </a:r>
          </a:p>
        </p:txBody>
      </p:sp>
      <p:sp>
        <p:nvSpPr>
          <p:cNvPr id="324" name="TextBox 323">
            <a:extLst>
              <a:ext uri="{FF2B5EF4-FFF2-40B4-BE49-F238E27FC236}">
                <a16:creationId xmlns:a16="http://schemas.microsoft.com/office/drawing/2014/main" id="{3B2D9AAD-508A-F306-7DC4-19DDA8458962}"/>
              </a:ext>
            </a:extLst>
          </p:cNvPr>
          <p:cNvSpPr txBox="1"/>
          <p:nvPr/>
        </p:nvSpPr>
        <p:spPr>
          <a:xfrm>
            <a:off x="8541693" y="1405119"/>
            <a:ext cx="3738794"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look after, looking after</a:t>
            </a:r>
          </a:p>
        </p:txBody>
      </p:sp>
    </p:spTree>
    <p:extLst>
      <p:ext uri="{BB962C8B-B14F-4D97-AF65-F5344CB8AC3E}">
        <p14:creationId xmlns:p14="http://schemas.microsoft.com/office/powerpoint/2010/main" val="143411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p:bldP spid="310" grpId="0"/>
      <p:bldP spid="311" grpId="0"/>
      <p:bldP spid="312" grpId="0"/>
      <p:bldP spid="313" grpId="0"/>
      <p:bldP spid="314" grpId="0"/>
      <p:bldP spid="315" grpId="0"/>
      <p:bldP spid="316" grpId="0"/>
      <p:bldP spid="317" grpId="0"/>
      <p:bldP spid="318" grpId="0"/>
      <p:bldP spid="319" grpId="0"/>
      <p:bldP spid="320" grpId="0"/>
      <p:bldP spid="321" grpId="0"/>
      <p:bldP spid="322" grpId="0"/>
      <p:bldP spid="323" grpId="0"/>
      <p:bldP spid="3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61" name="Google Shape;339;p8">
            <a:extLst>
              <a:ext uri="{FF2B5EF4-FFF2-40B4-BE49-F238E27FC236}">
                <a16:creationId xmlns:a16="http://schemas.microsoft.com/office/drawing/2014/main" id="{28066E4B-C3D3-208F-F8BD-FB54A2FFFB75}"/>
              </a:ext>
            </a:extLst>
          </p:cNvPr>
          <p:cNvGraphicFramePr/>
          <p:nvPr>
            <p:extLst>
              <p:ext uri="{D42A27DB-BD31-4B8C-83A1-F6EECF244321}">
                <p14:modId xmlns:p14="http://schemas.microsoft.com/office/powerpoint/2010/main" val="496855656"/>
              </p:ext>
            </p:extLst>
          </p:nvPr>
        </p:nvGraphicFramePr>
        <p:xfrm>
          <a:off x="3810775" y="1705331"/>
          <a:ext cx="3159384" cy="457210"/>
        </p:xfrm>
        <a:graphic>
          <a:graphicData uri="http://schemas.openxmlformats.org/drawingml/2006/table">
            <a:tbl>
              <a:tblPr firstRow="1" bandRow="1">
                <a:noFill/>
              </a:tblPr>
              <a:tblGrid>
                <a:gridCol w="1515556">
                  <a:extLst>
                    <a:ext uri="{9D8B030D-6E8A-4147-A177-3AD203B41FA5}">
                      <a16:colId xmlns:a16="http://schemas.microsoft.com/office/drawing/2014/main" val="20000"/>
                    </a:ext>
                  </a:extLst>
                </a:gridCol>
                <a:gridCol w="1643828">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teach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look after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2" name="Google Shape;339;p8">
            <a:extLst>
              <a:ext uri="{FF2B5EF4-FFF2-40B4-BE49-F238E27FC236}">
                <a16:creationId xmlns:a16="http://schemas.microsoft.com/office/drawing/2014/main" id="{8EA99420-A969-82F5-0B9A-D6CDAE374E3F}"/>
              </a:ext>
            </a:extLst>
          </p:cNvPr>
          <p:cNvGraphicFramePr/>
          <p:nvPr>
            <p:extLst>
              <p:ext uri="{D42A27DB-BD31-4B8C-83A1-F6EECF244321}">
                <p14:modId xmlns:p14="http://schemas.microsoft.com/office/powerpoint/2010/main" val="4088096383"/>
              </p:ext>
            </p:extLst>
          </p:nvPr>
        </p:nvGraphicFramePr>
        <p:xfrm>
          <a:off x="3790635" y="2319580"/>
          <a:ext cx="3159384" cy="457210"/>
        </p:xfrm>
        <a:graphic>
          <a:graphicData uri="http://schemas.openxmlformats.org/drawingml/2006/table">
            <a:tbl>
              <a:tblPr firstRow="1" bandRow="1">
                <a:noFill/>
              </a:tblPr>
              <a:tblGrid>
                <a:gridCol w="1669953">
                  <a:extLst>
                    <a:ext uri="{9D8B030D-6E8A-4147-A177-3AD203B41FA5}">
                      <a16:colId xmlns:a16="http://schemas.microsoft.com/office/drawing/2014/main" val="20000"/>
                    </a:ext>
                  </a:extLst>
                </a:gridCol>
                <a:gridCol w="148943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play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swim</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3" name="Google Shape;339;p8">
            <a:extLst>
              <a:ext uri="{FF2B5EF4-FFF2-40B4-BE49-F238E27FC236}">
                <a16:creationId xmlns:a16="http://schemas.microsoft.com/office/drawing/2014/main" id="{DD801D17-3D2C-C14D-31C5-69DE7D7F021B}"/>
              </a:ext>
            </a:extLst>
          </p:cNvPr>
          <p:cNvGraphicFramePr/>
          <p:nvPr>
            <p:extLst>
              <p:ext uri="{D42A27DB-BD31-4B8C-83A1-F6EECF244321}">
                <p14:modId xmlns:p14="http://schemas.microsoft.com/office/powerpoint/2010/main" val="1351111075"/>
              </p:ext>
            </p:extLst>
          </p:nvPr>
        </p:nvGraphicFramePr>
        <p:xfrm>
          <a:off x="3823810" y="2983292"/>
          <a:ext cx="3159384" cy="457210"/>
        </p:xfrm>
        <a:graphic>
          <a:graphicData uri="http://schemas.openxmlformats.org/drawingml/2006/table">
            <a:tbl>
              <a:tblPr firstRow="1" bandRow="1">
                <a:noFill/>
              </a:tblPr>
              <a:tblGrid>
                <a:gridCol w="1456490">
                  <a:extLst>
                    <a:ext uri="{9D8B030D-6E8A-4147-A177-3AD203B41FA5}">
                      <a16:colId xmlns:a16="http://schemas.microsoft.com/office/drawing/2014/main" val="20000"/>
                    </a:ext>
                  </a:extLst>
                </a:gridCol>
                <a:gridCol w="170289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swim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eat</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4" name="Google Shape;339;p8">
            <a:extLst>
              <a:ext uri="{FF2B5EF4-FFF2-40B4-BE49-F238E27FC236}">
                <a16:creationId xmlns:a16="http://schemas.microsoft.com/office/drawing/2014/main" id="{D307D3B7-1EAE-D9C7-14F5-EC24E95B6DA6}"/>
              </a:ext>
            </a:extLst>
          </p:cNvPr>
          <p:cNvGraphicFramePr/>
          <p:nvPr>
            <p:extLst>
              <p:ext uri="{D42A27DB-BD31-4B8C-83A1-F6EECF244321}">
                <p14:modId xmlns:p14="http://schemas.microsoft.com/office/powerpoint/2010/main" val="2048647879"/>
              </p:ext>
            </p:extLst>
          </p:nvPr>
        </p:nvGraphicFramePr>
        <p:xfrm>
          <a:off x="3823810" y="4255794"/>
          <a:ext cx="3159384" cy="457210"/>
        </p:xfrm>
        <a:graphic>
          <a:graphicData uri="http://schemas.openxmlformats.org/drawingml/2006/table">
            <a:tbl>
              <a:tblPr firstRow="1" bandRow="1">
                <a:noFill/>
              </a:tblPr>
              <a:tblGrid>
                <a:gridCol w="1658998">
                  <a:extLst>
                    <a:ext uri="{9D8B030D-6E8A-4147-A177-3AD203B41FA5}">
                      <a16:colId xmlns:a16="http://schemas.microsoft.com/office/drawing/2014/main" val="20000"/>
                    </a:ext>
                  </a:extLst>
                </a:gridCol>
                <a:gridCol w="150038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teach</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5" name="Google Shape;339;p8">
            <a:extLst>
              <a:ext uri="{FF2B5EF4-FFF2-40B4-BE49-F238E27FC236}">
                <a16:creationId xmlns:a16="http://schemas.microsoft.com/office/drawing/2014/main" id="{B70C035A-3EB4-BA3B-D118-D40D0538F51C}"/>
              </a:ext>
            </a:extLst>
          </p:cNvPr>
          <p:cNvGraphicFramePr/>
          <p:nvPr>
            <p:extLst>
              <p:ext uri="{D42A27DB-BD31-4B8C-83A1-F6EECF244321}">
                <p14:modId xmlns:p14="http://schemas.microsoft.com/office/powerpoint/2010/main" val="1394830957"/>
              </p:ext>
            </p:extLst>
          </p:nvPr>
        </p:nvGraphicFramePr>
        <p:xfrm>
          <a:off x="3823810" y="4950789"/>
          <a:ext cx="3159384" cy="457210"/>
        </p:xfrm>
        <a:graphic>
          <a:graphicData uri="http://schemas.openxmlformats.org/drawingml/2006/table">
            <a:tbl>
              <a:tblPr firstRow="1" bandRow="1">
                <a:noFill/>
              </a:tblPr>
              <a:tblGrid>
                <a:gridCol w="1644534">
                  <a:extLst>
                    <a:ext uri="{9D8B030D-6E8A-4147-A177-3AD203B41FA5}">
                      <a16:colId xmlns:a16="http://schemas.microsoft.com/office/drawing/2014/main" val="20000"/>
                    </a:ext>
                  </a:extLst>
                </a:gridCol>
                <a:gridCol w="151485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prepare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practise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6" name="Google Shape;339;p8">
            <a:extLst>
              <a:ext uri="{FF2B5EF4-FFF2-40B4-BE49-F238E27FC236}">
                <a16:creationId xmlns:a16="http://schemas.microsoft.com/office/drawing/2014/main" id="{F499CAE1-10C6-15D1-FB40-2B3A9E5D4A7F}"/>
              </a:ext>
            </a:extLst>
          </p:cNvPr>
          <p:cNvGraphicFramePr/>
          <p:nvPr>
            <p:extLst>
              <p:ext uri="{D42A27DB-BD31-4B8C-83A1-F6EECF244321}">
                <p14:modId xmlns:p14="http://schemas.microsoft.com/office/powerpoint/2010/main" val="3550428593"/>
              </p:ext>
            </p:extLst>
          </p:nvPr>
        </p:nvGraphicFramePr>
        <p:xfrm>
          <a:off x="3823810" y="3626768"/>
          <a:ext cx="3159384" cy="457210"/>
        </p:xfrm>
        <a:graphic>
          <a:graphicData uri="http://schemas.openxmlformats.org/drawingml/2006/table">
            <a:tbl>
              <a:tblPr firstRow="1" bandRow="1">
                <a:noFill/>
              </a:tblPr>
              <a:tblGrid>
                <a:gridCol w="1499885">
                  <a:extLst>
                    <a:ext uri="{9D8B030D-6E8A-4147-A177-3AD203B41FA5}">
                      <a16:colId xmlns:a16="http://schemas.microsoft.com/office/drawing/2014/main" val="20000"/>
                    </a:ext>
                  </a:extLst>
                </a:gridCol>
                <a:gridCol w="165949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see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read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1" name="Google Shape;339;p8">
            <a:extLst>
              <a:ext uri="{FF2B5EF4-FFF2-40B4-BE49-F238E27FC236}">
                <a16:creationId xmlns:a16="http://schemas.microsoft.com/office/drawing/2014/main" id="{2D11B07A-EF90-FC59-98B0-856D562C9254}"/>
              </a:ext>
            </a:extLst>
          </p:cNvPr>
          <p:cNvGraphicFramePr/>
          <p:nvPr>
            <p:extLst>
              <p:ext uri="{D42A27DB-BD31-4B8C-83A1-F6EECF244321}">
                <p14:modId xmlns:p14="http://schemas.microsoft.com/office/powerpoint/2010/main" val="1541052174"/>
              </p:ext>
            </p:extLst>
          </p:nvPr>
        </p:nvGraphicFramePr>
        <p:xfrm>
          <a:off x="1021975" y="1704955"/>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4" name="Google Shape;339;p8">
            <a:extLst>
              <a:ext uri="{FF2B5EF4-FFF2-40B4-BE49-F238E27FC236}">
                <a16:creationId xmlns:a16="http://schemas.microsoft.com/office/drawing/2014/main" id="{4672D57D-0B66-AD5B-4454-44165A9407AA}"/>
              </a:ext>
            </a:extLst>
          </p:cNvPr>
          <p:cNvGraphicFramePr/>
          <p:nvPr>
            <p:extLst>
              <p:ext uri="{D42A27DB-BD31-4B8C-83A1-F6EECF244321}">
                <p14:modId xmlns:p14="http://schemas.microsoft.com/office/powerpoint/2010/main" val="3481767052"/>
              </p:ext>
            </p:extLst>
          </p:nvPr>
        </p:nvGraphicFramePr>
        <p:xfrm>
          <a:off x="1021975" y="2346572"/>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5" name="Google Shape;339;p8">
            <a:extLst>
              <a:ext uri="{FF2B5EF4-FFF2-40B4-BE49-F238E27FC236}">
                <a16:creationId xmlns:a16="http://schemas.microsoft.com/office/drawing/2014/main" id="{1C8DF565-84B7-7332-2A77-C6DB0357D98F}"/>
              </a:ext>
            </a:extLst>
          </p:cNvPr>
          <p:cNvGraphicFramePr/>
          <p:nvPr>
            <p:extLst>
              <p:ext uri="{D42A27DB-BD31-4B8C-83A1-F6EECF244321}">
                <p14:modId xmlns:p14="http://schemas.microsoft.com/office/powerpoint/2010/main" val="2850455303"/>
              </p:ext>
            </p:extLst>
          </p:nvPr>
        </p:nvGraphicFramePr>
        <p:xfrm>
          <a:off x="1009392" y="2983734"/>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6" name="Google Shape;339;p8">
            <a:extLst>
              <a:ext uri="{FF2B5EF4-FFF2-40B4-BE49-F238E27FC236}">
                <a16:creationId xmlns:a16="http://schemas.microsoft.com/office/drawing/2014/main" id="{51F1B688-34C1-AD37-E247-E1975CB9EC0E}"/>
              </a:ext>
            </a:extLst>
          </p:cNvPr>
          <p:cNvGraphicFramePr/>
          <p:nvPr>
            <p:extLst>
              <p:ext uri="{D42A27DB-BD31-4B8C-83A1-F6EECF244321}">
                <p14:modId xmlns:p14="http://schemas.microsoft.com/office/powerpoint/2010/main" val="3376421405"/>
              </p:ext>
            </p:extLst>
          </p:nvPr>
        </p:nvGraphicFramePr>
        <p:xfrm>
          <a:off x="1009392" y="3625351"/>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7" name="Google Shape;339;p8">
            <a:extLst>
              <a:ext uri="{FF2B5EF4-FFF2-40B4-BE49-F238E27FC236}">
                <a16:creationId xmlns:a16="http://schemas.microsoft.com/office/drawing/2014/main" id="{71AE18BE-3039-7681-F514-C4773196E8BA}"/>
              </a:ext>
            </a:extLst>
          </p:cNvPr>
          <p:cNvGraphicFramePr/>
          <p:nvPr>
            <p:extLst>
              <p:ext uri="{D42A27DB-BD31-4B8C-83A1-F6EECF244321}">
                <p14:modId xmlns:p14="http://schemas.microsoft.com/office/powerpoint/2010/main" val="3820335862"/>
              </p:ext>
            </p:extLst>
          </p:nvPr>
        </p:nvGraphicFramePr>
        <p:xfrm>
          <a:off x="1015222" y="4342933"/>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8" name="Google Shape;339;p8">
            <a:extLst>
              <a:ext uri="{FF2B5EF4-FFF2-40B4-BE49-F238E27FC236}">
                <a16:creationId xmlns:a16="http://schemas.microsoft.com/office/drawing/2014/main" id="{2D0467AB-DACF-0C23-6A44-7C34F62880D4}"/>
              </a:ext>
            </a:extLst>
          </p:cNvPr>
          <p:cNvGraphicFramePr/>
          <p:nvPr>
            <p:extLst>
              <p:ext uri="{D42A27DB-BD31-4B8C-83A1-F6EECF244321}">
                <p14:modId xmlns:p14="http://schemas.microsoft.com/office/powerpoint/2010/main" val="1458368456"/>
              </p:ext>
            </p:extLst>
          </p:nvPr>
        </p:nvGraphicFramePr>
        <p:xfrm>
          <a:off x="1015222" y="4984550"/>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6">
            <a:alphaModFix/>
          </a:blip>
          <a:srcRect/>
          <a:stretch/>
        </p:blipFill>
        <p:spPr>
          <a:xfrm>
            <a:off x="10804611" y="0"/>
            <a:ext cx="1166103" cy="1183191"/>
          </a:xfrm>
          <a:prstGeom prst="rect">
            <a:avLst/>
          </a:prstGeom>
          <a:noFill/>
          <a:ln>
            <a:noFill/>
          </a:ln>
        </p:spPr>
      </p:pic>
      <p:pic>
        <p:nvPicPr>
          <p:cNvPr id="50" name="Google Shape;338;p8">
            <a:hlinkClick r:id="" action="ppaction://noaction">
              <a:snd r:embed="rId7" name="mon_beep.wav"/>
            </a:hlinkClick>
            <a:extLst>
              <a:ext uri="{FF2B5EF4-FFF2-40B4-BE49-F238E27FC236}">
                <a16:creationId xmlns:a16="http://schemas.microsoft.com/office/drawing/2014/main" id="{C734F4AB-E475-4DAF-1D63-4C258B6E8F3B}"/>
              </a:ext>
            </a:extLst>
          </p:cNvPr>
          <p:cNvPicPr preferRelativeResize="0"/>
          <p:nvPr/>
        </p:nvPicPr>
        <p:blipFill rotWithShape="1">
          <a:blip r:embed="rId8">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51" name="Google Shape;350;p8">
            <a:extLst>
              <a:ext uri="{FF2B5EF4-FFF2-40B4-BE49-F238E27FC236}">
                <a16:creationId xmlns:a16="http://schemas.microsoft.com/office/drawing/2014/main" id="{9F6A2EC3-1248-968C-5B02-F5535DBDC9F5}"/>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2" name="Google Shape;369;p8">
            <a:hlinkClick r:id="" action="ppaction://noaction">
              <a:snd r:embed="rId9" name="2_1.wav"/>
            </a:hlinkClick>
            <a:extLst>
              <a:ext uri="{FF2B5EF4-FFF2-40B4-BE49-F238E27FC236}">
                <a16:creationId xmlns:a16="http://schemas.microsoft.com/office/drawing/2014/main" id="{5888B6A3-564D-07C6-B4D4-C5C877F9B1F3}"/>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y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rodea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350;p8">
            <a:extLst>
              <a:ext uri="{FF2B5EF4-FFF2-40B4-BE49-F238E27FC236}">
                <a16:creationId xmlns:a16="http://schemas.microsoft.com/office/drawing/2014/main" id="{EE0E03CF-CDD0-BA22-409E-76EC905B86B8}"/>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350;p8">
            <a:extLst>
              <a:ext uri="{FF2B5EF4-FFF2-40B4-BE49-F238E27FC236}">
                <a16:creationId xmlns:a16="http://schemas.microsoft.com/office/drawing/2014/main" id="{1F1943F5-C2C1-E11F-D76B-AC739EFA0487}"/>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350;p8">
            <a:extLst>
              <a:ext uri="{FF2B5EF4-FFF2-40B4-BE49-F238E27FC236}">
                <a16:creationId xmlns:a16="http://schemas.microsoft.com/office/drawing/2014/main" id="{C5D9E277-8D3D-5E51-9651-8C3039E827CA}"/>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7" name="Google Shape;350;p8">
            <a:extLst>
              <a:ext uri="{FF2B5EF4-FFF2-40B4-BE49-F238E27FC236}">
                <a16:creationId xmlns:a16="http://schemas.microsoft.com/office/drawing/2014/main" id="{8F6FB399-A237-0FBA-2CE3-30B03C3BBD18}"/>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8" name="Google Shape;350;p8">
            <a:extLst>
              <a:ext uri="{FF2B5EF4-FFF2-40B4-BE49-F238E27FC236}">
                <a16:creationId xmlns:a16="http://schemas.microsoft.com/office/drawing/2014/main" id="{BCC39351-9113-9FED-4C3B-F669BDEBDE52}"/>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9" name="Google Shape;357;p8">
            <a:extLst>
              <a:ext uri="{FF2B5EF4-FFF2-40B4-BE49-F238E27FC236}">
                <a16:creationId xmlns:a16="http://schemas.microsoft.com/office/drawing/2014/main" id="{27FCA85F-8E3C-E32C-CC9D-0C4A62EEAB5A}"/>
              </a:ext>
            </a:extLst>
          </p:cNvPr>
          <p:cNvSpPr/>
          <p:nvPr/>
        </p:nvSpPr>
        <p:spPr>
          <a:xfrm>
            <a:off x="1776339" y="1714623"/>
            <a:ext cx="94583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 name="TextBox 59">
            <a:hlinkClick r:id="" action="ppaction://noaction">
              <a:snd r:embed="rId10" name="2_9.wav"/>
            </a:hlinkClick>
            <a:extLst>
              <a:ext uri="{FF2B5EF4-FFF2-40B4-BE49-F238E27FC236}">
                <a16:creationId xmlns:a16="http://schemas.microsoft.com/office/drawing/2014/main" id="{9547A1C6-E89F-F74B-17C5-D78A875B68F1}"/>
              </a:ext>
            </a:extLst>
          </p:cNvPr>
          <p:cNvSpPr txBox="1"/>
          <p:nvPr/>
        </p:nvSpPr>
        <p:spPr>
          <a:xfrm>
            <a:off x="7802331" y="1157542"/>
            <a:ext cx="42627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Escribe</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en inglés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Google Shape;357;p8">
            <a:extLst>
              <a:ext uri="{FF2B5EF4-FFF2-40B4-BE49-F238E27FC236}">
                <a16:creationId xmlns:a16="http://schemas.microsoft.com/office/drawing/2014/main" id="{31FF2E8D-7ADD-99E5-F9D1-C65EEF206B0C}"/>
              </a:ext>
            </a:extLst>
          </p:cNvPr>
          <p:cNvSpPr/>
          <p:nvPr/>
        </p:nvSpPr>
        <p:spPr>
          <a:xfrm>
            <a:off x="5328190" y="1720631"/>
            <a:ext cx="165500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8" name="Table 4">
            <a:extLst>
              <a:ext uri="{FF2B5EF4-FFF2-40B4-BE49-F238E27FC236}">
                <a16:creationId xmlns:a16="http://schemas.microsoft.com/office/drawing/2014/main" id="{6BD60707-D4E9-F60F-94DB-6EC8A16B1BAB}"/>
              </a:ext>
            </a:extLst>
          </p:cNvPr>
          <p:cNvGraphicFramePr>
            <a:graphicFrameLocks noGrp="1"/>
          </p:cNvGraphicFramePr>
          <p:nvPr>
            <p:extLst>
              <p:ext uri="{D42A27DB-BD31-4B8C-83A1-F6EECF244321}">
                <p14:modId xmlns:p14="http://schemas.microsoft.com/office/powerpoint/2010/main" val="931491067"/>
              </p:ext>
            </p:extLst>
          </p:nvPr>
        </p:nvGraphicFramePr>
        <p:xfrm>
          <a:off x="7859746" y="1719253"/>
          <a:ext cx="3898738" cy="3479800"/>
        </p:xfrm>
        <a:graphic>
          <a:graphicData uri="http://schemas.openxmlformats.org/drawingml/2006/table">
            <a:tbl>
              <a:tblPr firstRow="1" bandRow="1">
                <a:tableStyleId>{5940675A-B579-460E-94D1-54222C63F5DA}</a:tableStyleId>
              </a:tblPr>
              <a:tblGrid>
                <a:gridCol w="3898738">
                  <a:extLst>
                    <a:ext uri="{9D8B030D-6E8A-4147-A177-3AD203B41FA5}">
                      <a16:colId xmlns:a16="http://schemas.microsoft.com/office/drawing/2014/main" val="235493584"/>
                    </a:ext>
                  </a:extLst>
                </a:gridCol>
              </a:tblGrid>
              <a:tr h="370840">
                <a:tc>
                  <a:txBody>
                    <a:bodyPr/>
                    <a:lstStyle/>
                    <a:p>
                      <a:pPr algn="ctr"/>
                      <a:r>
                        <a:rPr lang="en-GB" b="1" dirty="0">
                          <a:solidFill>
                            <a:srgbClr val="002060"/>
                          </a:solidFill>
                          <a:latin typeface="Century Gothic" panose="020B0502020202020204" pitchFamily="34" charset="0"/>
                        </a:rPr>
                        <a:t>Información extra</a:t>
                      </a:r>
                    </a:p>
                  </a:txBody>
                  <a:tcPr>
                    <a:solidFill>
                      <a:srgbClr val="FFE7FF"/>
                    </a:solidFill>
                  </a:tcPr>
                </a:tc>
                <a:extLst>
                  <a:ext uri="{0D108BD9-81ED-4DB2-BD59-A6C34878D82A}">
                    <a16:rowId xmlns:a16="http://schemas.microsoft.com/office/drawing/2014/main" val="2187215063"/>
                  </a:ext>
                </a:extLst>
              </a:tr>
              <a:tr h="370840">
                <a:tc>
                  <a:txBody>
                    <a:bodyPr/>
                    <a:lstStyle/>
                    <a:p>
                      <a:pPr algn="ct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12177022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 __ ________</a:t>
                      </a:r>
                    </a:p>
                  </a:txBody>
                  <a:tcPr/>
                </a:tc>
                <a:extLst>
                  <a:ext uri="{0D108BD9-81ED-4DB2-BD59-A6C34878D82A}">
                    <a16:rowId xmlns:a16="http://schemas.microsoft.com/office/drawing/2014/main" val="14376143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 __ ________</a:t>
                      </a:r>
                    </a:p>
                  </a:txBody>
                  <a:tcPr/>
                </a:tc>
                <a:extLst>
                  <a:ext uri="{0D108BD9-81ED-4DB2-BD59-A6C34878D82A}">
                    <a16:rowId xmlns:a16="http://schemas.microsoft.com/office/drawing/2014/main" val="23846310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5861932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2445859099"/>
                  </a:ext>
                </a:extLst>
              </a:tr>
              <a:tr h="370840">
                <a:tc>
                  <a:txBody>
                    <a:bodyPr/>
                    <a:lstStyle/>
                    <a:p>
                      <a:pPr algn="ctr"/>
                      <a:r>
                        <a:rPr lang="en-GB" sz="2800" b="0" dirty="0">
                          <a:solidFill>
                            <a:srgbClr val="002060"/>
                          </a:solidFill>
                          <a:latin typeface="Century Gothic" panose="020B0502020202020204" pitchFamily="34" charset="0"/>
                        </a:rPr>
                        <a:t>______ _________</a:t>
                      </a:r>
                    </a:p>
                  </a:txBody>
                  <a:tcPr/>
                </a:tc>
                <a:extLst>
                  <a:ext uri="{0D108BD9-81ED-4DB2-BD59-A6C34878D82A}">
                    <a16:rowId xmlns:a16="http://schemas.microsoft.com/office/drawing/2014/main" val="4054216978"/>
                  </a:ext>
                </a:extLst>
              </a:tr>
            </a:tbl>
          </a:graphicData>
        </a:graphic>
      </p:graphicFrame>
      <p:sp>
        <p:nvSpPr>
          <p:cNvPr id="69" name="TextBox 68">
            <a:extLst>
              <a:ext uri="{FF2B5EF4-FFF2-40B4-BE49-F238E27FC236}">
                <a16:creationId xmlns:a16="http://schemas.microsoft.com/office/drawing/2014/main" id="{678C7188-8C8A-6537-0456-E995A809A48D}"/>
              </a:ext>
            </a:extLst>
          </p:cNvPr>
          <p:cNvSpPr txBox="1"/>
          <p:nvPr/>
        </p:nvSpPr>
        <p:spPr>
          <a:xfrm>
            <a:off x="8667591" y="2079407"/>
            <a:ext cx="24978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your brother</a:t>
            </a:r>
          </a:p>
        </p:txBody>
      </p:sp>
      <p:sp>
        <p:nvSpPr>
          <p:cNvPr id="71" name="TextBox 70">
            <a:extLst>
              <a:ext uri="{FF2B5EF4-FFF2-40B4-BE49-F238E27FC236}">
                <a16:creationId xmlns:a16="http://schemas.microsoft.com/office/drawing/2014/main" id="{33646862-9F1C-658C-DA6D-7B57B5178856}"/>
              </a:ext>
            </a:extLst>
          </p:cNvPr>
          <p:cNvSpPr txBox="1"/>
          <p:nvPr/>
        </p:nvSpPr>
        <p:spPr>
          <a:xfrm>
            <a:off x="8541438" y="2637621"/>
            <a:ext cx="25010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on the beach</a:t>
            </a:r>
          </a:p>
        </p:txBody>
      </p:sp>
      <p:sp>
        <p:nvSpPr>
          <p:cNvPr id="72" name="TextBox 71">
            <a:extLst>
              <a:ext uri="{FF2B5EF4-FFF2-40B4-BE49-F238E27FC236}">
                <a16:creationId xmlns:a16="http://schemas.microsoft.com/office/drawing/2014/main" id="{FCCAEDE3-C275-FA8D-7EBC-B71FBBA6DA2C}"/>
              </a:ext>
            </a:extLst>
          </p:cNvPr>
          <p:cNvSpPr txBox="1"/>
          <p:nvPr/>
        </p:nvSpPr>
        <p:spPr>
          <a:xfrm>
            <a:off x="8538562" y="3160841"/>
            <a:ext cx="19399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in the sea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5" name="Rectangle 74">
            <a:hlinkClick r:id="" action="ppaction://noaction">
              <a:snd r:embed="rId11" name="2_2.wav"/>
            </a:hlinkClick>
            <a:extLst>
              <a:ext uri="{FF2B5EF4-FFF2-40B4-BE49-F238E27FC236}">
                <a16:creationId xmlns:a16="http://schemas.microsoft.com/office/drawing/2014/main" id="{E5736A20-8571-5A34-613F-82474F7D94DB}"/>
              </a:ext>
            </a:extLst>
          </p:cNvPr>
          <p:cNvSpPr/>
          <p:nvPr/>
        </p:nvSpPr>
        <p:spPr>
          <a:xfrm>
            <a:off x="444839" y="1140771"/>
            <a:ext cx="18565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Quién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Google Shape;357;p8">
            <a:extLst>
              <a:ext uri="{FF2B5EF4-FFF2-40B4-BE49-F238E27FC236}">
                <a16:creationId xmlns:a16="http://schemas.microsoft.com/office/drawing/2014/main" id="{AFC481F0-8825-857C-68CC-439125430835}"/>
              </a:ext>
            </a:extLst>
          </p:cNvPr>
          <p:cNvSpPr/>
          <p:nvPr/>
        </p:nvSpPr>
        <p:spPr>
          <a:xfrm>
            <a:off x="1012281" y="2376705"/>
            <a:ext cx="7640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357;p8">
            <a:extLst>
              <a:ext uri="{FF2B5EF4-FFF2-40B4-BE49-F238E27FC236}">
                <a16:creationId xmlns:a16="http://schemas.microsoft.com/office/drawing/2014/main" id="{FAFFE4E3-C2EC-E4F3-09B6-D0D4686418D5}"/>
              </a:ext>
            </a:extLst>
          </p:cNvPr>
          <p:cNvSpPr/>
          <p:nvPr/>
        </p:nvSpPr>
        <p:spPr>
          <a:xfrm>
            <a:off x="3808803" y="2320043"/>
            <a:ext cx="1635555"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357;p8">
            <a:extLst>
              <a:ext uri="{FF2B5EF4-FFF2-40B4-BE49-F238E27FC236}">
                <a16:creationId xmlns:a16="http://schemas.microsoft.com/office/drawing/2014/main" id="{C9F7FC2A-BE5C-308B-8DB0-A8DECBE63690}"/>
              </a:ext>
            </a:extLst>
          </p:cNvPr>
          <p:cNvSpPr/>
          <p:nvPr/>
        </p:nvSpPr>
        <p:spPr>
          <a:xfrm>
            <a:off x="2693596" y="2992143"/>
            <a:ext cx="93705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357;p8">
            <a:extLst>
              <a:ext uri="{FF2B5EF4-FFF2-40B4-BE49-F238E27FC236}">
                <a16:creationId xmlns:a16="http://schemas.microsoft.com/office/drawing/2014/main" id="{A0CFBD9B-FFB0-0843-0229-ECAF8B786C1E}"/>
              </a:ext>
            </a:extLst>
          </p:cNvPr>
          <p:cNvSpPr/>
          <p:nvPr/>
        </p:nvSpPr>
        <p:spPr>
          <a:xfrm>
            <a:off x="3834320" y="3011096"/>
            <a:ext cx="143434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357;p8">
            <a:extLst>
              <a:ext uri="{FF2B5EF4-FFF2-40B4-BE49-F238E27FC236}">
                <a16:creationId xmlns:a16="http://schemas.microsoft.com/office/drawing/2014/main" id="{DAE89D04-7E04-1FB5-14B6-B8F7BBFDF2A3}"/>
              </a:ext>
            </a:extLst>
          </p:cNvPr>
          <p:cNvSpPr/>
          <p:nvPr/>
        </p:nvSpPr>
        <p:spPr>
          <a:xfrm>
            <a:off x="2703794" y="3642734"/>
            <a:ext cx="9268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357;p8">
            <a:extLst>
              <a:ext uri="{FF2B5EF4-FFF2-40B4-BE49-F238E27FC236}">
                <a16:creationId xmlns:a16="http://schemas.microsoft.com/office/drawing/2014/main" id="{830C061D-07D3-9B9A-CCB6-59EBB853EE68}"/>
              </a:ext>
            </a:extLst>
          </p:cNvPr>
          <p:cNvSpPr/>
          <p:nvPr/>
        </p:nvSpPr>
        <p:spPr>
          <a:xfrm>
            <a:off x="5301353" y="3638018"/>
            <a:ext cx="168184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357;p8">
            <a:extLst>
              <a:ext uri="{FF2B5EF4-FFF2-40B4-BE49-F238E27FC236}">
                <a16:creationId xmlns:a16="http://schemas.microsoft.com/office/drawing/2014/main" id="{A5700769-CD6C-ACC5-D22A-4E3A9C9FC59A}"/>
              </a:ext>
            </a:extLst>
          </p:cNvPr>
          <p:cNvSpPr/>
          <p:nvPr/>
        </p:nvSpPr>
        <p:spPr>
          <a:xfrm>
            <a:off x="1756278" y="4322502"/>
            <a:ext cx="947516" cy="49678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357;p8">
            <a:extLst>
              <a:ext uri="{FF2B5EF4-FFF2-40B4-BE49-F238E27FC236}">
                <a16:creationId xmlns:a16="http://schemas.microsoft.com/office/drawing/2014/main" id="{7CE19E6B-5D8E-20D0-458D-1806263085E6}"/>
              </a:ext>
            </a:extLst>
          </p:cNvPr>
          <p:cNvSpPr/>
          <p:nvPr/>
        </p:nvSpPr>
        <p:spPr>
          <a:xfrm>
            <a:off x="3830539" y="4261253"/>
            <a:ext cx="162432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357;p8">
            <a:extLst>
              <a:ext uri="{FF2B5EF4-FFF2-40B4-BE49-F238E27FC236}">
                <a16:creationId xmlns:a16="http://schemas.microsoft.com/office/drawing/2014/main" id="{EE8729C8-F5E8-C430-A2C6-BAA0A0CB3313}"/>
              </a:ext>
            </a:extLst>
          </p:cNvPr>
          <p:cNvSpPr/>
          <p:nvPr/>
        </p:nvSpPr>
        <p:spPr>
          <a:xfrm>
            <a:off x="1732676" y="4967315"/>
            <a:ext cx="947516" cy="46892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357;p8">
            <a:extLst>
              <a:ext uri="{FF2B5EF4-FFF2-40B4-BE49-F238E27FC236}">
                <a16:creationId xmlns:a16="http://schemas.microsoft.com/office/drawing/2014/main" id="{B6EE6C07-46B3-631C-F2CD-2A80B7D72297}"/>
              </a:ext>
            </a:extLst>
          </p:cNvPr>
          <p:cNvSpPr/>
          <p:nvPr/>
        </p:nvSpPr>
        <p:spPr>
          <a:xfrm>
            <a:off x="5487251" y="4951868"/>
            <a:ext cx="1473278"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338;p8">
            <a:hlinkClick r:id="" action="ppaction://noaction">
              <a:snd r:embed="rId12" name="une_beep.wav"/>
            </a:hlinkClick>
            <a:extLst>
              <a:ext uri="{FF2B5EF4-FFF2-40B4-BE49-F238E27FC236}">
                <a16:creationId xmlns:a16="http://schemas.microsoft.com/office/drawing/2014/main" id="{3B152A3B-E485-B171-78CA-4FF2BC1509BC}"/>
              </a:ext>
            </a:extLst>
          </p:cNvPr>
          <p:cNvPicPr preferRelativeResize="0"/>
          <p:nvPr/>
        </p:nvPicPr>
        <p:blipFill rotWithShape="1">
          <a:blip r:embed="rId8">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100" name="Google Shape;338;p8">
            <a:hlinkClick r:id="" action="ppaction://noaction">
              <a:snd r:embed="rId13" name="un_beep.wav"/>
            </a:hlinkClick>
            <a:extLst>
              <a:ext uri="{FF2B5EF4-FFF2-40B4-BE49-F238E27FC236}">
                <a16:creationId xmlns:a16="http://schemas.microsoft.com/office/drawing/2014/main" id="{9BA1CCF5-8E71-6BCD-4CB9-77AF1D25F957}"/>
              </a:ext>
            </a:extLst>
          </p:cNvPr>
          <p:cNvPicPr preferRelativeResize="0"/>
          <p:nvPr/>
        </p:nvPicPr>
        <p:blipFill rotWithShape="1">
          <a:blip r:embed="rId8">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101" name="Google Shape;338;p8">
            <a:hlinkClick r:id="" action="ppaction://noaction">
              <a:snd r:embed="rId14" name="ta_beep.wav"/>
            </a:hlinkClick>
            <a:extLst>
              <a:ext uri="{FF2B5EF4-FFF2-40B4-BE49-F238E27FC236}">
                <a16:creationId xmlns:a16="http://schemas.microsoft.com/office/drawing/2014/main" id="{4407D70B-97A3-CCDA-7F9D-72188218185B}"/>
              </a:ext>
            </a:extLst>
          </p:cNvPr>
          <p:cNvPicPr preferRelativeResize="0"/>
          <p:nvPr/>
        </p:nvPicPr>
        <p:blipFill rotWithShape="1">
          <a:blip r:embed="rId8">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5" name="ma_beep.wav"/>
            </a:hlinkClick>
            <a:extLst>
              <a:ext uri="{FF2B5EF4-FFF2-40B4-BE49-F238E27FC236}">
                <a16:creationId xmlns:a16="http://schemas.microsoft.com/office/drawing/2014/main" id="{75AC0E02-B212-5877-2FAB-D1DF84DA03B7}"/>
              </a:ext>
            </a:extLst>
          </p:cNvPr>
          <p:cNvPicPr preferRelativeResize="0"/>
          <p:nvPr/>
        </p:nvPicPr>
        <p:blipFill rotWithShape="1">
          <a:blip r:embed="rId8">
            <a:alphaModFix/>
          </a:blip>
          <a:srcRect/>
          <a:stretch/>
        </p:blipFill>
        <p:spPr>
          <a:xfrm>
            <a:off x="409902" y="4319751"/>
            <a:ext cx="533275" cy="499539"/>
          </a:xfrm>
          <a:prstGeom prst="rect">
            <a:avLst/>
          </a:prstGeom>
          <a:noFill/>
          <a:ln>
            <a:noFill/>
          </a:ln>
          <a:effectLst>
            <a:outerShdw blurRad="50800" dist="38100" dir="5400000" algn="t" rotWithShape="0">
              <a:prstClr val="black">
                <a:alpha val="40000"/>
              </a:prstClr>
            </a:outerShdw>
          </a:effectLst>
        </p:spPr>
      </p:pic>
      <p:pic>
        <p:nvPicPr>
          <p:cNvPr id="103" name="Google Shape;338;p8">
            <a:hlinkClick r:id="" action="ppaction://noaction">
              <a:snd r:embed="rId16" name="le_beep.wav"/>
            </a:hlinkClick>
            <a:extLst>
              <a:ext uri="{FF2B5EF4-FFF2-40B4-BE49-F238E27FC236}">
                <a16:creationId xmlns:a16="http://schemas.microsoft.com/office/drawing/2014/main" id="{AF916E76-DA9A-8810-87F8-9A80ECA35226}"/>
              </a:ext>
            </a:extLst>
          </p:cNvPr>
          <p:cNvPicPr preferRelativeResize="0"/>
          <p:nvPr/>
        </p:nvPicPr>
        <p:blipFill rotWithShape="1">
          <a:blip r:embed="rId8">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sp>
        <p:nvSpPr>
          <p:cNvPr id="110" name="Rectangle 109">
            <a:hlinkClick r:id="" action="ppaction://noaction">
              <a:snd r:embed="rId11" name="2_2.wav"/>
            </a:hlinkClick>
            <a:extLst>
              <a:ext uri="{FF2B5EF4-FFF2-40B4-BE49-F238E27FC236}">
                <a16:creationId xmlns:a16="http://schemas.microsoft.com/office/drawing/2014/main" id="{0E2FD0D1-ECAD-CDA6-F738-EDEDB5C94326}"/>
              </a:ext>
            </a:extLst>
          </p:cNvPr>
          <p:cNvSpPr/>
          <p:nvPr/>
        </p:nvSpPr>
        <p:spPr>
          <a:xfrm>
            <a:off x="3643236" y="1191955"/>
            <a:ext cx="25683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¿Qué verbo 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1E6217B9-6247-4146-C314-22F1636CA6C0}"/>
              </a:ext>
            </a:extLst>
          </p:cNvPr>
          <p:cNvSpPr txBox="1"/>
          <p:nvPr/>
        </p:nvSpPr>
        <p:spPr>
          <a:xfrm>
            <a:off x="8827102" y="3656727"/>
            <a:ext cx="13628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a book</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21" name="TextBox 120">
            <a:extLst>
              <a:ext uri="{FF2B5EF4-FFF2-40B4-BE49-F238E27FC236}">
                <a16:creationId xmlns:a16="http://schemas.microsoft.com/office/drawing/2014/main" id="{F7BA47B6-238D-EF19-31A8-7B624AAA8C8E}"/>
              </a:ext>
            </a:extLst>
          </p:cNvPr>
          <p:cNvSpPr txBox="1"/>
          <p:nvPr/>
        </p:nvSpPr>
        <p:spPr>
          <a:xfrm>
            <a:off x="8799796" y="4195168"/>
            <a:ext cx="15905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a dance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22" name="TextBox 121">
            <a:extLst>
              <a:ext uri="{FF2B5EF4-FFF2-40B4-BE49-F238E27FC236}">
                <a16:creationId xmlns:a16="http://schemas.microsoft.com/office/drawing/2014/main" id="{EC2385BB-20B9-D6D9-79B8-02D3D2A59C76}"/>
              </a:ext>
            </a:extLst>
          </p:cNvPr>
          <p:cNvSpPr txBox="1"/>
          <p:nvPr/>
        </p:nvSpPr>
        <p:spPr>
          <a:xfrm>
            <a:off x="8212039" y="4713004"/>
            <a:ext cx="28055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Spanish words</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3" name="TextBox 72">
            <a:extLst>
              <a:ext uri="{FF2B5EF4-FFF2-40B4-BE49-F238E27FC236}">
                <a16:creationId xmlns:a16="http://schemas.microsoft.com/office/drawing/2014/main" id="{227692F2-37BB-B0E2-BE01-63E634735CEE}"/>
              </a:ext>
            </a:extLst>
          </p:cNvPr>
          <p:cNvSpPr txBox="1"/>
          <p:nvPr/>
        </p:nvSpPr>
        <p:spPr>
          <a:xfrm>
            <a:off x="-11875" y="6081183"/>
            <a:ext cx="2313312" cy="707886"/>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rodea</a:t>
            </a:r>
            <a:r>
              <a:rPr lang="en-GB" sz="2000" dirty="0">
                <a:solidFill>
                  <a:srgbClr val="002060"/>
                </a:solidFill>
                <a:latin typeface="Century Gothic" panose="020B0502020202020204" pitchFamily="34" charset="0"/>
              </a:rPr>
              <a:t> = circle</a:t>
            </a:r>
          </a:p>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verbo</a:t>
            </a:r>
            <a:r>
              <a:rPr lang="en-GB" sz="2000" dirty="0">
                <a:solidFill>
                  <a:srgbClr val="002060"/>
                </a:solidFill>
                <a:latin typeface="Century Gothic" panose="020B0502020202020204" pitchFamily="34" charset="0"/>
              </a:rPr>
              <a:t> = verb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p:tgtEl>
                                          <p:spTgt spid="5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p:tgtEl>
                                          <p:spTgt spid="6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500"/>
                                        <p:tgtEl>
                                          <p:spTgt spid="8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base">
                                        <p:cTn id="22"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additive="base">
                                        <p:cTn id="27" dur="500"/>
                                        <p:tgtEl>
                                          <p:spTgt spid="8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 calcmode="lin" valueType="num">
                                      <p:cBhvr additive="base">
                                        <p:cTn id="32" dur="500"/>
                                        <p:tgtEl>
                                          <p:spTgt spid="8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additive="base">
                                        <p:cTn id="37"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 calcmode="lin" valueType="num">
                                      <p:cBhvr additive="base">
                                        <p:cTn id="4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1"/>
                                        </p:tgtEl>
                                        <p:attrNameLst>
                                          <p:attrName>style.visibility</p:attrName>
                                        </p:attrNameLst>
                                      </p:cBhvr>
                                      <p:to>
                                        <p:strVal val="visible"/>
                                      </p:to>
                                    </p:set>
                                    <p:anim calcmode="lin" valueType="num">
                                      <p:cBhvr additive="base">
                                        <p:cTn id="52"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2"/>
                                        </p:tgtEl>
                                        <p:attrNameLst>
                                          <p:attrName>style.visibility</p:attrName>
                                        </p:attrNameLst>
                                      </p:cBhvr>
                                      <p:to>
                                        <p:strVal val="visible"/>
                                      </p:to>
                                    </p:set>
                                    <p:anim calcmode="lin" valueType="num">
                                      <p:cBhvr additive="base">
                                        <p:cTn id="57" dur="500"/>
                                        <p:tgtEl>
                                          <p:spTgt spid="9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additive="base">
                                        <p:cTn id="62" dur="500"/>
                                        <p:tgtEl>
                                          <p:spTgt spid="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additive="base">
                                        <p:cTn id="67" dur="500" fill="hold"/>
                                        <p:tgtEl>
                                          <p:spTgt spid="60"/>
                                        </p:tgtEl>
                                        <p:attrNameLst>
                                          <p:attrName>ppt_x</p:attrName>
                                        </p:attrNameLst>
                                      </p:cBhvr>
                                      <p:tavLst>
                                        <p:tav tm="0">
                                          <p:val>
                                            <p:strVal val="#ppt_x"/>
                                          </p:val>
                                        </p:tav>
                                        <p:tav tm="100000">
                                          <p:val>
                                            <p:strVal val="#ppt_x"/>
                                          </p:val>
                                        </p:tav>
                                      </p:tavLst>
                                    </p:anim>
                                    <p:anim calcmode="lin" valueType="num">
                                      <p:cBhvr additive="base">
                                        <p:cTn id="68" dur="500" fill="hold"/>
                                        <p:tgtEl>
                                          <p:spTgt spid="60"/>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subTnLst>
                                    <p:audio>
                                      <p:cMediaNode>
                                        <p:cTn display="0" masterRel="sameClick">
                                          <p:stCondLst>
                                            <p:cond evt="begin" delay="0">
                                              <p:tn val="74"/>
                                            </p:cond>
                                          </p:stCondLst>
                                          <p:endCondLst>
                                            <p:cond evt="onStopAudio" delay="0">
                                              <p:tgtEl>
                                                <p:sldTgt/>
                                              </p:tgtEl>
                                            </p:cond>
                                          </p:endCondLst>
                                        </p:cTn>
                                        <p:tgtEl>
                                          <p:sndTgt r:embed="rId3" name="2_11.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500"/>
                                        <p:tgtEl>
                                          <p:spTgt spid="71"/>
                                        </p:tgtEl>
                                      </p:cBhvr>
                                    </p:animEffect>
                                  </p:childTnLst>
                                  <p:subTnLst>
                                    <p:audio>
                                      <p:cMediaNode>
                                        <p:cTn display="0" masterRel="sameClick">
                                          <p:stCondLst>
                                            <p:cond evt="begin" delay="0">
                                              <p:tn val="79"/>
                                            </p:cond>
                                          </p:stCondLst>
                                          <p:endCondLst>
                                            <p:cond evt="onStopAudio" delay="0">
                                              <p:tgtEl>
                                                <p:sldTgt/>
                                              </p:tgtEl>
                                            </p:cond>
                                          </p:endCondLst>
                                        </p:cTn>
                                        <p:tgtEl>
                                          <p:sndTgt r:embed="rId4" name="2_15.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subTnLst>
                                    <p:audio>
                                      <p:cMediaNode>
                                        <p:cTn display="0" masterRel="sameClick">
                                          <p:stCondLst>
                                            <p:cond evt="begin" delay="0">
                                              <p:tn val="84"/>
                                            </p:cond>
                                          </p:stCondLst>
                                          <p:endCondLst>
                                            <p:cond evt="onStopAudio" delay="0">
                                              <p:tgtEl>
                                                <p:sldTgt/>
                                              </p:tgtEl>
                                            </p:cond>
                                          </p:endCondLst>
                                        </p:cTn>
                                        <p:tgtEl>
                                          <p:sndTgt r:embed="rId5" name="2_19.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19"/>
                                        </p:tgtEl>
                                        <p:attrNameLst>
                                          <p:attrName>style.visibility</p:attrName>
                                        </p:attrNameLst>
                                      </p:cBhvr>
                                      <p:to>
                                        <p:strVal val="visible"/>
                                      </p:to>
                                    </p:set>
                                    <p:animEffect transition="in" filter="fade">
                                      <p:cBhvr>
                                        <p:cTn id="91" dur="500"/>
                                        <p:tgtEl>
                                          <p:spTgt spid="119"/>
                                        </p:tgtEl>
                                      </p:cBhvr>
                                    </p:animEffect>
                                  </p:childTnLst>
                                  <p:subTnLst>
                                    <p:audio>
                                      <p:cMediaNode>
                                        <p:cTn display="0" masterRel="sameClick">
                                          <p:stCondLst>
                                            <p:cond evt="begin" delay="0">
                                              <p:tn val="89"/>
                                            </p:cond>
                                          </p:stCondLst>
                                          <p:endCondLst>
                                            <p:cond evt="onStopAudio" delay="0">
                                              <p:tgtEl>
                                                <p:sldTgt/>
                                              </p:tgtEl>
                                            </p:cond>
                                          </p:endCondLst>
                                        </p:cTn>
                                        <p:tgtEl>
                                          <p:sndTgt r:embed="rId5" name="2_19.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21"/>
                                        </p:tgtEl>
                                        <p:attrNameLst>
                                          <p:attrName>style.visibility</p:attrName>
                                        </p:attrNameLst>
                                      </p:cBhvr>
                                      <p:to>
                                        <p:strVal val="visible"/>
                                      </p:to>
                                    </p:set>
                                    <p:animEffect transition="in" filter="fade">
                                      <p:cBhvr>
                                        <p:cTn id="96" dur="500"/>
                                        <p:tgtEl>
                                          <p:spTgt spid="121"/>
                                        </p:tgtEl>
                                      </p:cBhvr>
                                    </p:animEffect>
                                  </p:childTnLst>
                                  <p:subTnLst>
                                    <p:audio>
                                      <p:cMediaNode>
                                        <p:cTn display="0" masterRel="sameClick">
                                          <p:stCondLst>
                                            <p:cond evt="begin" delay="0">
                                              <p:tn val="94"/>
                                            </p:cond>
                                          </p:stCondLst>
                                          <p:endCondLst>
                                            <p:cond evt="onStopAudio" delay="0">
                                              <p:tgtEl>
                                                <p:sldTgt/>
                                              </p:tgtEl>
                                            </p:cond>
                                          </p:endCondLst>
                                        </p:cTn>
                                        <p:tgtEl>
                                          <p:sndTgt r:embed="rId5" name="2_19.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22"/>
                                        </p:tgtEl>
                                        <p:attrNameLst>
                                          <p:attrName>style.visibility</p:attrName>
                                        </p:attrNameLst>
                                      </p:cBhvr>
                                      <p:to>
                                        <p:strVal val="visible"/>
                                      </p:to>
                                    </p:set>
                                    <p:animEffect transition="in" filter="fade">
                                      <p:cBhvr>
                                        <p:cTn id="101" dur="500"/>
                                        <p:tgtEl>
                                          <p:spTgt spid="122"/>
                                        </p:tgtEl>
                                      </p:cBhvr>
                                    </p:animEffect>
                                  </p:childTnLst>
                                  <p:subTnLst>
                                    <p:audio>
                                      <p:cMediaNode>
                                        <p:cTn display="0" masterRel="sameClick">
                                          <p:stCondLst>
                                            <p:cond evt="begin" delay="0">
                                              <p:tn val="99"/>
                                            </p:cond>
                                          </p:stCondLst>
                                          <p:endCondLst>
                                            <p:cond evt="onStopAudio" delay="0">
                                              <p:tgtEl>
                                                <p:sldTgt/>
                                              </p:tgtEl>
                                            </p:cond>
                                          </p:endCondLst>
                                        </p:cTn>
                                        <p:tgtEl>
                                          <p:sndTgt r:embed="rId5" name="2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9" grpId="0"/>
      <p:bldP spid="71" grpId="0"/>
      <p:bldP spid="72" grpId="0"/>
      <p:bldP spid="119" grpId="0"/>
      <p:bldP spid="121" grpId="0"/>
      <p:bldP spid="1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[1/5]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3">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57" name="Picture 56">
            <a:extLst>
              <a:ext uri="{FF2B5EF4-FFF2-40B4-BE49-F238E27FC236}">
                <a16:creationId xmlns:a16="http://schemas.microsoft.com/office/drawing/2014/main" id="{ED3C7E0B-1807-D447-CC1F-F36334076486}"/>
              </a:ext>
            </a:extLst>
          </p:cNvPr>
          <p:cNvPicPr>
            <a:picLocks noChangeAspect="1"/>
          </p:cNvPicPr>
          <p:nvPr/>
        </p:nvPicPr>
        <p:blipFill>
          <a:blip r:embed="rId4"/>
          <a:stretch>
            <a:fillRect/>
          </a:stretch>
        </p:blipFill>
        <p:spPr>
          <a:xfrm>
            <a:off x="1792700" y="1392866"/>
            <a:ext cx="1638300" cy="1549226"/>
          </a:xfrm>
          <a:prstGeom prst="rect">
            <a:avLst/>
          </a:prstGeom>
        </p:spPr>
      </p:pic>
      <p:pic>
        <p:nvPicPr>
          <p:cNvPr id="58" name="Picture 57">
            <a:extLst>
              <a:ext uri="{FF2B5EF4-FFF2-40B4-BE49-F238E27FC236}">
                <a16:creationId xmlns:a16="http://schemas.microsoft.com/office/drawing/2014/main" id="{D0583B52-C253-B0C4-7C49-6FF2CEE4F7A4}"/>
              </a:ext>
            </a:extLst>
          </p:cNvPr>
          <p:cNvPicPr>
            <a:picLocks noChangeAspect="1"/>
          </p:cNvPicPr>
          <p:nvPr/>
        </p:nvPicPr>
        <p:blipFill>
          <a:blip r:embed="rId5"/>
          <a:stretch>
            <a:fillRect/>
          </a:stretch>
        </p:blipFill>
        <p:spPr>
          <a:xfrm>
            <a:off x="3430877" y="1397933"/>
            <a:ext cx="1628775" cy="1533525"/>
          </a:xfrm>
          <a:prstGeom prst="rect">
            <a:avLst/>
          </a:prstGeom>
        </p:spPr>
      </p:pic>
      <p:pic>
        <p:nvPicPr>
          <p:cNvPr id="59" name="Picture 58">
            <a:extLst>
              <a:ext uri="{FF2B5EF4-FFF2-40B4-BE49-F238E27FC236}">
                <a16:creationId xmlns:a16="http://schemas.microsoft.com/office/drawing/2014/main" id="{ACF2E02F-7115-D233-DBA0-574DAFA603FE}"/>
              </a:ext>
            </a:extLst>
          </p:cNvPr>
          <p:cNvPicPr>
            <a:picLocks noChangeAspect="1"/>
          </p:cNvPicPr>
          <p:nvPr/>
        </p:nvPicPr>
        <p:blipFill>
          <a:blip r:embed="rId6"/>
          <a:stretch>
            <a:fillRect/>
          </a:stretch>
        </p:blipFill>
        <p:spPr>
          <a:xfrm>
            <a:off x="5071355" y="1397933"/>
            <a:ext cx="1626474" cy="1533525"/>
          </a:xfrm>
          <a:prstGeom prst="rect">
            <a:avLst/>
          </a:prstGeom>
        </p:spPr>
      </p:pic>
      <p:pic>
        <p:nvPicPr>
          <p:cNvPr id="60" name="Picture 59">
            <a:extLst>
              <a:ext uri="{FF2B5EF4-FFF2-40B4-BE49-F238E27FC236}">
                <a16:creationId xmlns:a16="http://schemas.microsoft.com/office/drawing/2014/main" id="{49DFF60D-2B1F-D7F5-F8C3-D27FCC67C9E3}"/>
              </a:ext>
            </a:extLst>
          </p:cNvPr>
          <p:cNvPicPr>
            <a:picLocks noChangeAspect="1"/>
          </p:cNvPicPr>
          <p:nvPr/>
        </p:nvPicPr>
        <p:blipFill>
          <a:blip r:embed="rId7"/>
          <a:stretch>
            <a:fillRect/>
          </a:stretch>
        </p:blipFill>
        <p:spPr>
          <a:xfrm>
            <a:off x="6715402" y="1397933"/>
            <a:ext cx="1628775" cy="1533525"/>
          </a:xfrm>
          <a:prstGeom prst="rect">
            <a:avLst/>
          </a:prstGeom>
        </p:spPr>
      </p:pic>
      <p:pic>
        <p:nvPicPr>
          <p:cNvPr id="61" name="Picture 60">
            <a:extLst>
              <a:ext uri="{FF2B5EF4-FFF2-40B4-BE49-F238E27FC236}">
                <a16:creationId xmlns:a16="http://schemas.microsoft.com/office/drawing/2014/main" id="{7AAEF938-EF5D-B83E-6693-4F54A0765914}"/>
              </a:ext>
            </a:extLst>
          </p:cNvPr>
          <p:cNvPicPr>
            <a:picLocks noChangeAspect="1"/>
          </p:cNvPicPr>
          <p:nvPr/>
        </p:nvPicPr>
        <p:blipFill>
          <a:blip r:embed="rId8"/>
          <a:stretch>
            <a:fillRect/>
          </a:stretch>
        </p:blipFill>
        <p:spPr>
          <a:xfrm>
            <a:off x="8372384" y="1397933"/>
            <a:ext cx="1608494" cy="1523836"/>
          </a:xfrm>
          <a:prstGeom prst="rect">
            <a:avLst/>
          </a:prstGeom>
        </p:spPr>
      </p:pic>
      <p:pic>
        <p:nvPicPr>
          <p:cNvPr id="63" name="Picture 62">
            <a:extLst>
              <a:ext uri="{FF2B5EF4-FFF2-40B4-BE49-F238E27FC236}">
                <a16:creationId xmlns:a16="http://schemas.microsoft.com/office/drawing/2014/main" id="{527ECB09-8800-FDC4-8A46-DBF212F57E16}"/>
              </a:ext>
            </a:extLst>
          </p:cNvPr>
          <p:cNvPicPr>
            <a:picLocks noChangeAspect="1"/>
          </p:cNvPicPr>
          <p:nvPr/>
        </p:nvPicPr>
        <p:blipFill>
          <a:blip r:embed="rId9"/>
          <a:stretch>
            <a:fillRect/>
          </a:stretch>
        </p:blipFill>
        <p:spPr>
          <a:xfrm>
            <a:off x="1800994" y="2940983"/>
            <a:ext cx="1619250" cy="1533525"/>
          </a:xfrm>
          <a:prstGeom prst="rect">
            <a:avLst/>
          </a:prstGeom>
        </p:spPr>
      </p:pic>
      <p:pic>
        <p:nvPicPr>
          <p:cNvPr id="68" name="Picture 67">
            <a:extLst>
              <a:ext uri="{FF2B5EF4-FFF2-40B4-BE49-F238E27FC236}">
                <a16:creationId xmlns:a16="http://schemas.microsoft.com/office/drawing/2014/main" id="{B7A80E1B-1659-8B11-20BD-C0768467FBA1}"/>
              </a:ext>
            </a:extLst>
          </p:cNvPr>
          <p:cNvPicPr>
            <a:picLocks noChangeAspect="1"/>
          </p:cNvPicPr>
          <p:nvPr/>
        </p:nvPicPr>
        <p:blipFill>
          <a:blip r:embed="rId10"/>
          <a:stretch>
            <a:fillRect/>
          </a:stretch>
        </p:blipFill>
        <p:spPr>
          <a:xfrm>
            <a:off x="3439294" y="2950508"/>
            <a:ext cx="1609725" cy="1524000"/>
          </a:xfrm>
          <a:prstGeom prst="rect">
            <a:avLst/>
          </a:prstGeom>
        </p:spPr>
      </p:pic>
      <p:pic>
        <p:nvPicPr>
          <p:cNvPr id="69" name="Picture 68">
            <a:extLst>
              <a:ext uri="{FF2B5EF4-FFF2-40B4-BE49-F238E27FC236}">
                <a16:creationId xmlns:a16="http://schemas.microsoft.com/office/drawing/2014/main" id="{40F71F9A-CF67-5639-593B-7BA9B085A947}"/>
              </a:ext>
            </a:extLst>
          </p:cNvPr>
          <p:cNvPicPr>
            <a:picLocks noChangeAspect="1"/>
          </p:cNvPicPr>
          <p:nvPr/>
        </p:nvPicPr>
        <p:blipFill>
          <a:blip r:embed="rId11"/>
          <a:stretch>
            <a:fillRect/>
          </a:stretch>
        </p:blipFill>
        <p:spPr>
          <a:xfrm>
            <a:off x="5069054" y="2942091"/>
            <a:ext cx="1628775" cy="1524000"/>
          </a:xfrm>
          <a:prstGeom prst="rect">
            <a:avLst/>
          </a:prstGeom>
        </p:spPr>
      </p:pic>
      <p:pic>
        <p:nvPicPr>
          <p:cNvPr id="70" name="Picture 69">
            <a:extLst>
              <a:ext uri="{FF2B5EF4-FFF2-40B4-BE49-F238E27FC236}">
                <a16:creationId xmlns:a16="http://schemas.microsoft.com/office/drawing/2014/main" id="{0AC6A224-3992-806D-7A3C-617D989F5BC6}"/>
              </a:ext>
            </a:extLst>
          </p:cNvPr>
          <p:cNvPicPr>
            <a:picLocks noChangeAspect="1"/>
          </p:cNvPicPr>
          <p:nvPr/>
        </p:nvPicPr>
        <p:blipFill>
          <a:blip r:embed="rId12"/>
          <a:stretch>
            <a:fillRect/>
          </a:stretch>
        </p:blipFill>
        <p:spPr>
          <a:xfrm>
            <a:off x="6699288" y="2940983"/>
            <a:ext cx="1638300" cy="1520345"/>
          </a:xfrm>
          <a:prstGeom prst="rect">
            <a:avLst/>
          </a:prstGeom>
        </p:spPr>
      </p:pic>
      <p:pic>
        <p:nvPicPr>
          <p:cNvPr id="71" name="Picture 70">
            <a:extLst>
              <a:ext uri="{FF2B5EF4-FFF2-40B4-BE49-F238E27FC236}">
                <a16:creationId xmlns:a16="http://schemas.microsoft.com/office/drawing/2014/main" id="{C0442104-9CFD-81A8-A8CB-75148C010CEE}"/>
              </a:ext>
            </a:extLst>
          </p:cNvPr>
          <p:cNvPicPr>
            <a:picLocks noChangeAspect="1"/>
          </p:cNvPicPr>
          <p:nvPr/>
        </p:nvPicPr>
        <p:blipFill>
          <a:blip r:embed="rId13"/>
          <a:stretch>
            <a:fillRect/>
          </a:stretch>
        </p:blipFill>
        <p:spPr>
          <a:xfrm>
            <a:off x="8361627" y="2942090"/>
            <a:ext cx="1619250" cy="1524000"/>
          </a:xfrm>
          <a:prstGeom prst="rect">
            <a:avLst/>
          </a:prstGeom>
        </p:spPr>
      </p:pic>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4"/>
          <a:stretch>
            <a:fillRect/>
          </a:stretch>
        </p:blipFill>
        <p:spPr>
          <a:xfrm>
            <a:off x="2225402" y="4643133"/>
            <a:ext cx="449285" cy="1268569"/>
          </a:xfrm>
          <a:prstGeom prst="rect">
            <a:avLst/>
          </a:prstGeom>
        </p:spPr>
      </p:pic>
      <p:pic>
        <p:nvPicPr>
          <p:cNvPr id="74" name="Picture 73">
            <a:extLst>
              <a:ext uri="{FF2B5EF4-FFF2-40B4-BE49-F238E27FC236}">
                <a16:creationId xmlns:a16="http://schemas.microsoft.com/office/drawing/2014/main" id="{C0ABBCA1-BC50-2538-604A-DEAADAE085B1}"/>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75" name="Picture 74">
            <a:extLst>
              <a:ext uri="{FF2B5EF4-FFF2-40B4-BE49-F238E27FC236}">
                <a16:creationId xmlns:a16="http://schemas.microsoft.com/office/drawing/2014/main" id="{17646398-11EE-9E89-3A91-BF5EC25F2D86}"/>
              </a:ext>
            </a:extLst>
          </p:cNvPr>
          <p:cNvPicPr>
            <a:picLocks noChangeAspect="1"/>
          </p:cNvPicPr>
          <p:nvPr/>
        </p:nvPicPr>
        <p:blipFill>
          <a:blip r:embed="rId16"/>
          <a:stretch>
            <a:fillRect/>
          </a:stretch>
        </p:blipFill>
        <p:spPr>
          <a:xfrm>
            <a:off x="5059614" y="4483394"/>
            <a:ext cx="1628775" cy="1518129"/>
          </a:xfrm>
          <a:prstGeom prst="rect">
            <a:avLst/>
          </a:prstGeom>
        </p:spPr>
      </p:pic>
      <p:pic>
        <p:nvPicPr>
          <p:cNvPr id="76" name="Picture 75">
            <a:extLst>
              <a:ext uri="{FF2B5EF4-FFF2-40B4-BE49-F238E27FC236}">
                <a16:creationId xmlns:a16="http://schemas.microsoft.com/office/drawing/2014/main" id="{C3FADCFF-9783-DE9E-ECDC-32DC306EF127}"/>
              </a:ext>
            </a:extLst>
          </p:cNvPr>
          <p:cNvPicPr>
            <a:picLocks noChangeAspect="1"/>
          </p:cNvPicPr>
          <p:nvPr/>
        </p:nvPicPr>
        <p:blipFill>
          <a:blip r:embed="rId17"/>
          <a:stretch>
            <a:fillRect/>
          </a:stretch>
        </p:blipFill>
        <p:spPr>
          <a:xfrm>
            <a:off x="6705076" y="4483394"/>
            <a:ext cx="1616813" cy="1524000"/>
          </a:xfrm>
          <a:prstGeom prst="rect">
            <a:avLst/>
          </a:prstGeom>
        </p:spPr>
      </p:pic>
      <p:pic>
        <p:nvPicPr>
          <p:cNvPr id="77" name="Picture 76">
            <a:extLst>
              <a:ext uri="{FF2B5EF4-FFF2-40B4-BE49-F238E27FC236}">
                <a16:creationId xmlns:a16="http://schemas.microsoft.com/office/drawing/2014/main" id="{12273F6C-FFA3-86C9-0F12-40FD3BFB2C0D}"/>
              </a:ext>
            </a:extLst>
          </p:cNvPr>
          <p:cNvPicPr>
            <a:picLocks noChangeAspect="1"/>
          </p:cNvPicPr>
          <p:nvPr/>
        </p:nvPicPr>
        <p:blipFill>
          <a:blip r:embed="rId18"/>
          <a:stretch>
            <a:fillRect/>
          </a:stretch>
        </p:blipFill>
        <p:spPr>
          <a:xfrm>
            <a:off x="8341469" y="4467998"/>
            <a:ext cx="1628775" cy="1533525"/>
          </a:xfrm>
          <a:prstGeom prst="rect">
            <a:avLst/>
          </a:prstGeom>
        </p:spPr>
      </p:pic>
      <p:pic>
        <p:nvPicPr>
          <p:cNvPr id="78" name="Picture 77">
            <a:extLst>
              <a:ext uri="{FF2B5EF4-FFF2-40B4-BE49-F238E27FC236}">
                <a16:creationId xmlns:a16="http://schemas.microsoft.com/office/drawing/2014/main" id="{916FB5A6-6C8B-2584-9BFE-627695F373F2}"/>
              </a:ext>
            </a:extLst>
          </p:cNvPr>
          <p:cNvPicPr>
            <a:picLocks noChangeAspect="1"/>
          </p:cNvPicPr>
          <p:nvPr/>
        </p:nvPicPr>
        <p:blipFill>
          <a:blip r:embed="rId19"/>
          <a:stretch>
            <a:fillRect/>
          </a:stretch>
        </p:blipFill>
        <p:spPr>
          <a:xfrm>
            <a:off x="1805756" y="4485141"/>
            <a:ext cx="1609725" cy="1504950"/>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80" name="Speech Bubble: Rectangle with Corners Rounded 79">
            <a:extLst>
              <a:ext uri="{FF2B5EF4-FFF2-40B4-BE49-F238E27FC236}">
                <a16:creationId xmlns:a16="http://schemas.microsoft.com/office/drawing/2014/main" id="{937FE05A-A66E-A8C8-5CD4-D519CEE0AE50}"/>
              </a:ext>
            </a:extLst>
          </p:cNvPr>
          <p:cNvSpPr/>
          <p:nvPr/>
        </p:nvSpPr>
        <p:spPr>
          <a:xfrm>
            <a:off x="10121410" y="2638332"/>
            <a:ext cx="1947312" cy="1205445"/>
          </a:xfrm>
          <a:prstGeom prst="wedgeRoundRectCallout">
            <a:avLst>
              <a:gd name="adj1" fmla="val -38350"/>
              <a:gd name="adj2" fmla="val 641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En </a:t>
            </a:r>
            <a:r>
              <a:rPr lang="en-GB" sz="2000" dirty="0" err="1">
                <a:solidFill>
                  <a:srgbClr val="002060"/>
                </a:solidFill>
                <a:latin typeface="Century Gothic" panose="020B0502020202020204" pitchFamily="34" charset="0"/>
              </a:rPr>
              <a:t>Peñíscola</a:t>
            </a:r>
            <a:r>
              <a:rPr lang="en-GB" sz="2000" dirty="0">
                <a:solidFill>
                  <a:srgbClr val="002060"/>
                </a:solidFill>
                <a:latin typeface="Century Gothic" panose="020B0502020202020204" pitchFamily="34" charset="0"/>
              </a:rPr>
              <a:t> hay un </a:t>
            </a:r>
            <a:r>
              <a:rPr lang="en-GB" sz="2000" dirty="0" err="1">
                <a:solidFill>
                  <a:srgbClr val="002060"/>
                </a:solidFill>
                <a:latin typeface="Century Gothic" panose="020B0502020202020204" pitchFamily="34" charset="0"/>
              </a:rPr>
              <a:t>castillo</a:t>
            </a:r>
            <a:r>
              <a:rPr lang="en-GB" sz="2000" dirty="0">
                <a:solidFill>
                  <a:srgbClr val="002060"/>
                </a:solidFill>
                <a:latin typeface="Century Gothic" panose="020B0502020202020204" pitchFamily="34" charset="0"/>
              </a:rPr>
              <a:t> muy </a:t>
            </a:r>
            <a:r>
              <a:rPr lang="en-GB" sz="2000" dirty="0" err="1">
                <a:solidFill>
                  <a:srgbClr val="002060"/>
                </a:solidFill>
                <a:latin typeface="Century Gothic" panose="020B0502020202020204" pitchFamily="34" charset="0"/>
              </a:rPr>
              <a:t>famoso</a:t>
            </a:r>
            <a:r>
              <a:rPr lang="en-GB" sz="2000" dirty="0">
                <a:solidFill>
                  <a:srgbClr val="002060"/>
                </a:solidFill>
                <a:latin typeface="Century Gothic" panose="020B0502020202020204" pitchFamily="34" charset="0"/>
              </a:rPr>
              <a:t>.</a:t>
            </a:r>
            <a:endParaRPr lang="en-GB" sz="2000" dirty="0">
              <a:solidFill>
                <a:prstClr val="black"/>
              </a:solidFill>
              <a:latin typeface="Tw Cen MT" panose="020B0602020104020603"/>
            </a:endParaRPr>
          </a:p>
        </p:txBody>
      </p:sp>
      <p:pic>
        <p:nvPicPr>
          <p:cNvPr id="81" name="Picture 80" descr="Map&#10;&#10;Description automatically generated">
            <a:extLst>
              <a:ext uri="{FF2B5EF4-FFF2-40B4-BE49-F238E27FC236}">
                <a16:creationId xmlns:a16="http://schemas.microsoft.com/office/drawing/2014/main" id="{A80F8BE2-FE73-4399-62CC-CF2B3851C70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83411" y="4467998"/>
            <a:ext cx="1985310" cy="1533525"/>
          </a:xfrm>
          <a:prstGeom prst="rect">
            <a:avLst/>
          </a:prstGeom>
        </p:spPr>
      </p:pic>
      <p:sp>
        <p:nvSpPr>
          <p:cNvPr id="4" name="TextBox 3">
            <a:extLst>
              <a:ext uri="{FF2B5EF4-FFF2-40B4-BE49-F238E27FC236}">
                <a16:creationId xmlns:a16="http://schemas.microsoft.com/office/drawing/2014/main" id="{83C6D8AF-49E3-F63B-9EDF-358598395F9E}"/>
              </a:ext>
            </a:extLst>
          </p:cNvPr>
          <p:cNvSpPr txBox="1"/>
          <p:nvPr/>
        </p:nvSpPr>
        <p:spPr>
          <a:xfrm>
            <a:off x="10781140" y="4870831"/>
            <a:ext cx="899605" cy="276999"/>
          </a:xfrm>
          <a:prstGeom prst="rect">
            <a:avLst/>
          </a:prstGeom>
          <a:noFill/>
        </p:spPr>
        <p:txBody>
          <a:bodyPr wrap="none" rtlCol="0">
            <a:spAutoFit/>
          </a:bodyPr>
          <a:lstStyle/>
          <a:p>
            <a:r>
              <a:rPr lang="en-GB" sz="1200" b="1" dirty="0" err="1">
                <a:solidFill>
                  <a:srgbClr val="002060"/>
                </a:solidFill>
                <a:latin typeface="Century Gothic" panose="020B0502020202020204" pitchFamily="34" charset="0"/>
              </a:rPr>
              <a:t>Peñíscola</a:t>
            </a:r>
            <a:endParaRPr lang="en-GB" sz="1200" b="1" dirty="0">
              <a:solidFill>
                <a:srgbClr val="002060"/>
              </a:solidFill>
              <a:latin typeface="Century Gothic" panose="020B0502020202020204" pitchFamily="34" charset="0"/>
            </a:endParaRPr>
          </a:p>
        </p:txBody>
      </p:sp>
      <p:pic>
        <p:nvPicPr>
          <p:cNvPr id="5" name="Picture 4">
            <a:extLst>
              <a:ext uri="{FF2B5EF4-FFF2-40B4-BE49-F238E27FC236}">
                <a16:creationId xmlns:a16="http://schemas.microsoft.com/office/drawing/2014/main" id="{E7CB50CA-8E58-245B-FC6F-2C2F1376256B}"/>
              </a:ext>
            </a:extLst>
          </p:cNvPr>
          <p:cNvPicPr>
            <a:picLocks noChangeAspect="1"/>
          </p:cNvPicPr>
          <p:nvPr/>
        </p:nvPicPr>
        <p:blipFill>
          <a:blip r:embed="rId21"/>
          <a:stretch>
            <a:fillRect/>
          </a:stretch>
        </p:blipFill>
        <p:spPr>
          <a:xfrm>
            <a:off x="11520902" y="5147830"/>
            <a:ext cx="57917" cy="60966"/>
          </a:xfrm>
          <a:prstGeom prst="rect">
            <a:avLst/>
          </a:prstGeom>
        </p:spPr>
      </p:pic>
      <p:grpSp>
        <p:nvGrpSpPr>
          <p:cNvPr id="82" name="Group 81">
            <a:extLst>
              <a:ext uri="{FF2B5EF4-FFF2-40B4-BE49-F238E27FC236}">
                <a16:creationId xmlns:a16="http://schemas.microsoft.com/office/drawing/2014/main" id="{FA9DCEA5-3ED3-C147-C43F-FEB1E95D2E8A}"/>
              </a:ext>
            </a:extLst>
          </p:cNvPr>
          <p:cNvGrpSpPr/>
          <p:nvPr/>
        </p:nvGrpSpPr>
        <p:grpSpPr>
          <a:xfrm>
            <a:off x="11520902" y="3589224"/>
            <a:ext cx="610454" cy="672305"/>
            <a:chOff x="6210543" y="3764108"/>
            <a:chExt cx="801046" cy="775262"/>
          </a:xfrm>
        </p:grpSpPr>
        <p:sp>
          <p:nvSpPr>
            <p:cNvPr id="83" name="Oval 82">
              <a:extLst>
                <a:ext uri="{FF2B5EF4-FFF2-40B4-BE49-F238E27FC236}">
                  <a16:creationId xmlns:a16="http://schemas.microsoft.com/office/drawing/2014/main" id="{202B9121-7956-5BDC-9601-2AAC5876E19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0702C864-AF4B-DFEC-15B1-E44FBA7BC5A8}"/>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5" name="Picture 84" descr="A picture containing text, tableware, cup, clipart&#10;&#10;Description automatically generated">
              <a:extLst>
                <a:ext uri="{FF2B5EF4-FFF2-40B4-BE49-F238E27FC236}">
                  <a16:creationId xmlns:a16="http://schemas.microsoft.com/office/drawing/2014/main" id="{2F820367-74EC-A152-7AED-C2B25C4F1F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40385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7"/>
                                        </p:tgtEl>
                                      </p:cBhvr>
                                    </p:animEffect>
                                    <p:set>
                                      <p:cBhvr>
                                        <p:cTn id="1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8"/>
                                        </p:tgtEl>
                                      </p:cBhvr>
                                    </p:animEffect>
                                    <p:set>
                                      <p:cBhvr>
                                        <p:cTn id="2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9"/>
                                        </p:tgtEl>
                                      </p:cBhvr>
                                    </p:animEffect>
                                    <p:set>
                                      <p:cBhvr>
                                        <p:cTn id="28"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60"/>
                                        </p:tgtEl>
                                      </p:cBhvr>
                                    </p:animEffect>
                                    <p:set>
                                      <p:cBhvr>
                                        <p:cTn id="34"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5" restart="whenNotActive" fill="hold" evtFilter="cancelBubble" nodeType="interactiveSeq">
                <p:stCondLst>
                  <p:cond evt="onClick" delay="0">
                    <p:tgtEl>
                      <p:spTgt spid="61"/>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1"/>
                                        </p:tgtEl>
                                      </p:cBhvr>
                                    </p:animEffect>
                                    <p:set>
                                      <p:cBhvr>
                                        <p:cTn id="4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41" restart="whenNotActive" fill="hold" evtFilter="cancelBubble" nodeType="interactiveSeq">
                <p:stCondLst>
                  <p:cond evt="onClick" delay="0">
                    <p:tgtEl>
                      <p:spTgt spid="6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7" restart="whenNotActive" fill="hold" evtFilter="cancelBubble" nodeType="interactiveSeq">
                <p:stCondLst>
                  <p:cond evt="onClick" delay="0">
                    <p:tgtEl>
                      <p:spTgt spid="6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8"/>
                                        </p:tgtEl>
                                      </p:cBhvr>
                                    </p:animEffect>
                                    <p:set>
                                      <p:cBhvr>
                                        <p:cTn id="52"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6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9"/>
                                        </p:tgtEl>
                                      </p:cBhvr>
                                    </p:animEffect>
                                    <p:set>
                                      <p:cBhvr>
                                        <p:cTn id="5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65" restart="whenNotActive" fill="hold" evtFilter="cancelBubble" nodeType="interactiveSeq">
                <p:stCondLst>
                  <p:cond evt="onClick" delay="0">
                    <p:tgtEl>
                      <p:spTgt spid="7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71"/>
                                        </p:tgtEl>
                                      </p:cBhvr>
                                    </p:animEffect>
                                    <p:set>
                                      <p:cBhvr>
                                        <p:cTn id="70"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1" restart="whenNotActive" fill="hold" evtFilter="cancelBubble" nodeType="interactiveSeq">
                <p:stCondLst>
                  <p:cond evt="onClick" delay="0">
                    <p:tgtEl>
                      <p:spTgt spid="78"/>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78"/>
                                        </p:tgtEl>
                                      </p:cBhvr>
                                    </p:animEffect>
                                    <p:set>
                                      <p:cBhvr>
                                        <p:cTn id="76"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77" restart="whenNotActive" fill="hold" evtFilter="cancelBubble" nodeType="interactiveSeq">
                <p:stCondLst>
                  <p:cond evt="onClick" delay="0">
                    <p:tgtEl>
                      <p:spTgt spid="7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3" restart="whenNotActive" fill="hold" evtFilter="cancelBubble" nodeType="interactiveSeq">
                <p:stCondLst>
                  <p:cond evt="onClick" delay="0">
                    <p:tgtEl>
                      <p:spTgt spid="7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75"/>
                                        </p:tgtEl>
                                      </p:cBhvr>
                                    </p:animEffect>
                                    <p:set>
                                      <p:cBhvr>
                                        <p:cTn id="88"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9" restart="whenNotActive" fill="hold" evtFilter="cancelBubble" nodeType="interactiveSeq">
                <p:stCondLst>
                  <p:cond evt="onClick" delay="0">
                    <p:tgtEl>
                      <p:spTgt spid="7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76"/>
                                        </p:tgtEl>
                                      </p:cBhvr>
                                    </p:animEffect>
                                    <p:set>
                                      <p:cBhvr>
                                        <p:cTn id="94"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95" restart="whenNotActive" fill="hold" evtFilter="cancelBubble" nodeType="interactiveSeq">
                <p:stCondLst>
                  <p:cond evt="onClick" delay="0">
                    <p:tgtEl>
                      <p:spTgt spid="77"/>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77"/>
                                        </p:tgtEl>
                                      </p:cBhvr>
                                    </p:animEffect>
                                    <p:set>
                                      <p:cBhvr>
                                        <p:cTn id="100"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bldLst>
      <p:bldP spid="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4" name="Picture 33">
            <a:extLst>
              <a:ext uri="{FF2B5EF4-FFF2-40B4-BE49-F238E27FC236}">
                <a16:creationId xmlns:a16="http://schemas.microsoft.com/office/drawing/2014/main" id="{A5966510-75A3-EC1E-D588-A190EC8FAE93}"/>
              </a:ext>
            </a:extLst>
          </p:cNvPr>
          <p:cNvPicPr>
            <a:picLocks noChangeAspect="1"/>
          </p:cNvPicPr>
          <p:nvPr/>
        </p:nvPicPr>
        <p:blipFill>
          <a:blip r:embed="rId3"/>
          <a:stretch>
            <a:fillRect/>
          </a:stretch>
        </p:blipFill>
        <p:spPr>
          <a:xfrm>
            <a:off x="8802998" y="1525348"/>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[2/5]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4">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sp>
        <p:nvSpPr>
          <p:cNvPr id="38" name="TextBox 37">
            <a:extLst>
              <a:ext uri="{FF2B5EF4-FFF2-40B4-BE49-F238E27FC236}">
                <a16:creationId xmlns:a16="http://schemas.microsoft.com/office/drawing/2014/main" id="{C632F39B-26BB-87B6-E0AD-DC617B1379C8}"/>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pic>
        <p:nvPicPr>
          <p:cNvPr id="39" name="Picture 38">
            <a:extLst>
              <a:ext uri="{FF2B5EF4-FFF2-40B4-BE49-F238E27FC236}">
                <a16:creationId xmlns:a16="http://schemas.microsoft.com/office/drawing/2014/main" id="{BE62B360-5D07-DE85-D0E5-63D578E22487}"/>
              </a:ext>
            </a:extLst>
          </p:cNvPr>
          <p:cNvPicPr>
            <a:picLocks noChangeAspect="1"/>
          </p:cNvPicPr>
          <p:nvPr/>
        </p:nvPicPr>
        <p:blipFill>
          <a:blip r:embed="rId5"/>
          <a:stretch>
            <a:fillRect/>
          </a:stretch>
        </p:blipFill>
        <p:spPr>
          <a:xfrm>
            <a:off x="1792700" y="1392866"/>
            <a:ext cx="1638300" cy="1549226"/>
          </a:xfrm>
          <a:prstGeom prst="rect">
            <a:avLst/>
          </a:prstGeom>
        </p:spPr>
      </p:pic>
      <p:pic>
        <p:nvPicPr>
          <p:cNvPr id="40" name="Picture 39">
            <a:extLst>
              <a:ext uri="{FF2B5EF4-FFF2-40B4-BE49-F238E27FC236}">
                <a16:creationId xmlns:a16="http://schemas.microsoft.com/office/drawing/2014/main" id="{4C9386C1-C8C2-1BC9-8C07-1FA53C66485A}"/>
              </a:ext>
            </a:extLst>
          </p:cNvPr>
          <p:cNvPicPr>
            <a:picLocks noChangeAspect="1"/>
          </p:cNvPicPr>
          <p:nvPr/>
        </p:nvPicPr>
        <p:blipFill>
          <a:blip r:embed="rId6"/>
          <a:stretch>
            <a:fillRect/>
          </a:stretch>
        </p:blipFill>
        <p:spPr>
          <a:xfrm>
            <a:off x="3430877" y="1397933"/>
            <a:ext cx="1628775" cy="1533525"/>
          </a:xfrm>
          <a:prstGeom prst="rect">
            <a:avLst/>
          </a:prstGeom>
        </p:spPr>
      </p:pic>
      <p:pic>
        <p:nvPicPr>
          <p:cNvPr id="41" name="Picture 40">
            <a:extLst>
              <a:ext uri="{FF2B5EF4-FFF2-40B4-BE49-F238E27FC236}">
                <a16:creationId xmlns:a16="http://schemas.microsoft.com/office/drawing/2014/main" id="{F932B185-EA3A-0232-1D85-A398D8A547A7}"/>
              </a:ext>
            </a:extLst>
          </p:cNvPr>
          <p:cNvPicPr>
            <a:picLocks noChangeAspect="1"/>
          </p:cNvPicPr>
          <p:nvPr/>
        </p:nvPicPr>
        <p:blipFill>
          <a:blip r:embed="rId7"/>
          <a:stretch>
            <a:fillRect/>
          </a:stretch>
        </p:blipFill>
        <p:spPr>
          <a:xfrm>
            <a:off x="5071355" y="1397933"/>
            <a:ext cx="1626474" cy="1533525"/>
          </a:xfrm>
          <a:prstGeom prst="rect">
            <a:avLst/>
          </a:prstGeom>
        </p:spPr>
      </p:pic>
      <p:pic>
        <p:nvPicPr>
          <p:cNvPr id="42" name="Picture 41">
            <a:extLst>
              <a:ext uri="{FF2B5EF4-FFF2-40B4-BE49-F238E27FC236}">
                <a16:creationId xmlns:a16="http://schemas.microsoft.com/office/drawing/2014/main" id="{969609EE-92E1-4FC4-46A4-EC3E66AC7D6A}"/>
              </a:ext>
            </a:extLst>
          </p:cNvPr>
          <p:cNvPicPr>
            <a:picLocks noChangeAspect="1"/>
          </p:cNvPicPr>
          <p:nvPr/>
        </p:nvPicPr>
        <p:blipFill>
          <a:blip r:embed="rId8"/>
          <a:stretch>
            <a:fillRect/>
          </a:stretch>
        </p:blipFill>
        <p:spPr>
          <a:xfrm>
            <a:off x="6715402" y="1397933"/>
            <a:ext cx="1628775" cy="1533525"/>
          </a:xfrm>
          <a:prstGeom prst="rect">
            <a:avLst/>
          </a:prstGeom>
        </p:spPr>
      </p:pic>
      <p:pic>
        <p:nvPicPr>
          <p:cNvPr id="43" name="Picture 42">
            <a:extLst>
              <a:ext uri="{FF2B5EF4-FFF2-40B4-BE49-F238E27FC236}">
                <a16:creationId xmlns:a16="http://schemas.microsoft.com/office/drawing/2014/main" id="{572C857F-EAC6-38E8-63B2-9C8BE4127CA8}"/>
              </a:ext>
            </a:extLst>
          </p:cNvPr>
          <p:cNvPicPr>
            <a:picLocks noChangeAspect="1"/>
          </p:cNvPicPr>
          <p:nvPr/>
        </p:nvPicPr>
        <p:blipFill>
          <a:blip r:embed="rId9"/>
          <a:stretch>
            <a:fillRect/>
          </a:stretch>
        </p:blipFill>
        <p:spPr>
          <a:xfrm>
            <a:off x="8372384" y="1397933"/>
            <a:ext cx="1608494" cy="1523836"/>
          </a:xfrm>
          <a:prstGeom prst="rect">
            <a:avLst/>
          </a:prstGeom>
        </p:spPr>
      </p:pic>
      <p:pic>
        <p:nvPicPr>
          <p:cNvPr id="44" name="Picture 43">
            <a:extLst>
              <a:ext uri="{FF2B5EF4-FFF2-40B4-BE49-F238E27FC236}">
                <a16:creationId xmlns:a16="http://schemas.microsoft.com/office/drawing/2014/main" id="{7DF8A4F4-FBB9-5307-9CC7-90DF11F0C382}"/>
              </a:ext>
            </a:extLst>
          </p:cNvPr>
          <p:cNvPicPr>
            <a:picLocks noChangeAspect="1"/>
          </p:cNvPicPr>
          <p:nvPr/>
        </p:nvPicPr>
        <p:blipFill>
          <a:blip r:embed="rId10"/>
          <a:stretch>
            <a:fillRect/>
          </a:stretch>
        </p:blipFill>
        <p:spPr>
          <a:xfrm>
            <a:off x="1800994" y="2940983"/>
            <a:ext cx="1619250" cy="1533525"/>
          </a:xfrm>
          <a:prstGeom prst="rect">
            <a:avLst/>
          </a:prstGeom>
        </p:spPr>
      </p:pic>
      <p:pic>
        <p:nvPicPr>
          <p:cNvPr id="45" name="Picture 44">
            <a:extLst>
              <a:ext uri="{FF2B5EF4-FFF2-40B4-BE49-F238E27FC236}">
                <a16:creationId xmlns:a16="http://schemas.microsoft.com/office/drawing/2014/main" id="{1ADC1025-E7F1-220F-BE17-EA2FDA73A4C2}"/>
              </a:ext>
            </a:extLst>
          </p:cNvPr>
          <p:cNvPicPr>
            <a:picLocks noChangeAspect="1"/>
          </p:cNvPicPr>
          <p:nvPr/>
        </p:nvPicPr>
        <p:blipFill>
          <a:blip r:embed="rId11"/>
          <a:stretch>
            <a:fillRect/>
          </a:stretch>
        </p:blipFill>
        <p:spPr>
          <a:xfrm>
            <a:off x="3439294" y="2950508"/>
            <a:ext cx="1609725" cy="1524000"/>
          </a:xfrm>
          <a:prstGeom prst="rect">
            <a:avLst/>
          </a:prstGeom>
        </p:spPr>
      </p:pic>
      <p:pic>
        <p:nvPicPr>
          <p:cNvPr id="46" name="Picture 45">
            <a:extLst>
              <a:ext uri="{FF2B5EF4-FFF2-40B4-BE49-F238E27FC236}">
                <a16:creationId xmlns:a16="http://schemas.microsoft.com/office/drawing/2014/main" id="{8991E884-72DC-11A4-6DCF-31786416C4CC}"/>
              </a:ext>
            </a:extLst>
          </p:cNvPr>
          <p:cNvPicPr>
            <a:picLocks noChangeAspect="1"/>
          </p:cNvPicPr>
          <p:nvPr/>
        </p:nvPicPr>
        <p:blipFill>
          <a:blip r:embed="rId12"/>
          <a:stretch>
            <a:fillRect/>
          </a:stretch>
        </p:blipFill>
        <p:spPr>
          <a:xfrm>
            <a:off x="5069054" y="2942091"/>
            <a:ext cx="1628775" cy="1524000"/>
          </a:xfrm>
          <a:prstGeom prst="rect">
            <a:avLst/>
          </a:prstGeom>
        </p:spPr>
      </p:pic>
      <p:pic>
        <p:nvPicPr>
          <p:cNvPr id="47" name="Picture 46">
            <a:extLst>
              <a:ext uri="{FF2B5EF4-FFF2-40B4-BE49-F238E27FC236}">
                <a16:creationId xmlns:a16="http://schemas.microsoft.com/office/drawing/2014/main" id="{DDE63D5A-08EE-80B9-6617-4C47DA1E916D}"/>
              </a:ext>
            </a:extLst>
          </p:cNvPr>
          <p:cNvPicPr>
            <a:picLocks noChangeAspect="1"/>
          </p:cNvPicPr>
          <p:nvPr/>
        </p:nvPicPr>
        <p:blipFill>
          <a:blip r:embed="rId13"/>
          <a:stretch>
            <a:fillRect/>
          </a:stretch>
        </p:blipFill>
        <p:spPr>
          <a:xfrm>
            <a:off x="6699288" y="2940983"/>
            <a:ext cx="1638300" cy="1520345"/>
          </a:xfrm>
          <a:prstGeom prst="rect">
            <a:avLst/>
          </a:prstGeom>
        </p:spPr>
      </p:pic>
      <p:pic>
        <p:nvPicPr>
          <p:cNvPr id="48" name="Picture 47">
            <a:extLst>
              <a:ext uri="{FF2B5EF4-FFF2-40B4-BE49-F238E27FC236}">
                <a16:creationId xmlns:a16="http://schemas.microsoft.com/office/drawing/2014/main" id="{AC605BA5-F533-1974-D659-748C8411FF74}"/>
              </a:ext>
            </a:extLst>
          </p:cNvPr>
          <p:cNvPicPr>
            <a:picLocks noChangeAspect="1"/>
          </p:cNvPicPr>
          <p:nvPr/>
        </p:nvPicPr>
        <p:blipFill>
          <a:blip r:embed="rId14"/>
          <a:stretch>
            <a:fillRect/>
          </a:stretch>
        </p:blipFill>
        <p:spPr>
          <a:xfrm>
            <a:off x="8361627" y="2942090"/>
            <a:ext cx="1619250" cy="1524000"/>
          </a:xfrm>
          <a:prstGeom prst="rect">
            <a:avLst/>
          </a:prstGeom>
        </p:spPr>
      </p:pic>
      <p:pic>
        <p:nvPicPr>
          <p:cNvPr id="49" name="Picture 48">
            <a:extLst>
              <a:ext uri="{FF2B5EF4-FFF2-40B4-BE49-F238E27FC236}">
                <a16:creationId xmlns:a16="http://schemas.microsoft.com/office/drawing/2014/main" id="{A2345BFD-FD15-74A2-92DE-F8E3B51399CC}"/>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50" name="Picture 49">
            <a:extLst>
              <a:ext uri="{FF2B5EF4-FFF2-40B4-BE49-F238E27FC236}">
                <a16:creationId xmlns:a16="http://schemas.microsoft.com/office/drawing/2014/main" id="{CC70B25B-1EAE-7192-272D-F7339533FC70}"/>
              </a:ext>
            </a:extLst>
          </p:cNvPr>
          <p:cNvPicPr>
            <a:picLocks noChangeAspect="1"/>
          </p:cNvPicPr>
          <p:nvPr/>
        </p:nvPicPr>
        <p:blipFill>
          <a:blip r:embed="rId16"/>
          <a:stretch>
            <a:fillRect/>
          </a:stretch>
        </p:blipFill>
        <p:spPr>
          <a:xfrm>
            <a:off x="5059614" y="4483394"/>
            <a:ext cx="1628775" cy="1518129"/>
          </a:xfrm>
          <a:prstGeom prst="rect">
            <a:avLst/>
          </a:prstGeom>
        </p:spPr>
      </p:pic>
      <p:pic>
        <p:nvPicPr>
          <p:cNvPr id="51" name="Picture 50">
            <a:extLst>
              <a:ext uri="{FF2B5EF4-FFF2-40B4-BE49-F238E27FC236}">
                <a16:creationId xmlns:a16="http://schemas.microsoft.com/office/drawing/2014/main" id="{C6CBF3D8-289F-923B-E121-41F7D4F0577A}"/>
              </a:ext>
            </a:extLst>
          </p:cNvPr>
          <p:cNvPicPr>
            <a:picLocks noChangeAspect="1"/>
          </p:cNvPicPr>
          <p:nvPr/>
        </p:nvPicPr>
        <p:blipFill>
          <a:blip r:embed="rId17"/>
          <a:stretch>
            <a:fillRect/>
          </a:stretch>
        </p:blipFill>
        <p:spPr>
          <a:xfrm>
            <a:off x="6705076" y="4483394"/>
            <a:ext cx="1616813" cy="1524000"/>
          </a:xfrm>
          <a:prstGeom prst="rect">
            <a:avLst/>
          </a:prstGeom>
        </p:spPr>
      </p:pic>
      <p:pic>
        <p:nvPicPr>
          <p:cNvPr id="52" name="Picture 51">
            <a:extLst>
              <a:ext uri="{FF2B5EF4-FFF2-40B4-BE49-F238E27FC236}">
                <a16:creationId xmlns:a16="http://schemas.microsoft.com/office/drawing/2014/main" id="{6283B129-6358-2D2F-F7D5-41D3CE1E53FE}"/>
              </a:ext>
            </a:extLst>
          </p:cNvPr>
          <p:cNvPicPr>
            <a:picLocks noChangeAspect="1"/>
          </p:cNvPicPr>
          <p:nvPr/>
        </p:nvPicPr>
        <p:blipFill>
          <a:blip r:embed="rId18"/>
          <a:stretch>
            <a:fillRect/>
          </a:stretch>
        </p:blipFill>
        <p:spPr>
          <a:xfrm>
            <a:off x="8341469" y="4467998"/>
            <a:ext cx="1628775" cy="1533525"/>
          </a:xfrm>
          <a:prstGeom prst="rect">
            <a:avLst/>
          </a:prstGeom>
        </p:spPr>
      </p:pic>
      <p:pic>
        <p:nvPicPr>
          <p:cNvPr id="56" name="Picture 55">
            <a:extLst>
              <a:ext uri="{FF2B5EF4-FFF2-40B4-BE49-F238E27FC236}">
                <a16:creationId xmlns:a16="http://schemas.microsoft.com/office/drawing/2014/main" id="{47F1AFAC-0EFE-8315-46CF-504F2721F212}"/>
              </a:ext>
            </a:extLst>
          </p:cNvPr>
          <p:cNvPicPr>
            <a:picLocks noChangeAspect="1"/>
          </p:cNvPicPr>
          <p:nvPr/>
        </p:nvPicPr>
        <p:blipFill>
          <a:blip r:embed="rId19"/>
          <a:stretch>
            <a:fillRect/>
          </a:stretch>
        </p:blipFill>
        <p:spPr>
          <a:xfrm>
            <a:off x="1805756" y="4485141"/>
            <a:ext cx="1609725" cy="1504950"/>
          </a:xfrm>
          <a:prstGeom prst="rect">
            <a:avLst/>
          </a:prstGeom>
        </p:spPr>
      </p:pic>
    </p:spTree>
    <p:extLst>
      <p:ext uri="{BB962C8B-B14F-4D97-AF65-F5344CB8AC3E}">
        <p14:creationId xmlns:p14="http://schemas.microsoft.com/office/powerpoint/2010/main" val="1423662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5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1"/>
                                        </p:tgtEl>
                                      </p:cBhvr>
                                    </p:animEffect>
                                    <p:set>
                                      <p:cBhvr>
                                        <p:cTn id="8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6" restart="whenNotActive" fill="hold" evtFilter="cancelBubble" nodeType="interactiveSeq">
                <p:stCondLst>
                  <p:cond evt="onClick" delay="0">
                    <p:tgtEl>
                      <p:spTgt spid="5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2"/>
                                        </p:tgtEl>
                                      </p:cBhvr>
                                    </p:animEffect>
                                    <p:set>
                                      <p:cBhvr>
                                        <p:cTn id="9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Picture 32">
            <a:extLst>
              <a:ext uri="{FF2B5EF4-FFF2-40B4-BE49-F238E27FC236}">
                <a16:creationId xmlns:a16="http://schemas.microsoft.com/office/drawing/2014/main" id="{F0BF3DC9-F01B-3820-7AEC-93B40EA50ED0}"/>
              </a:ext>
            </a:extLst>
          </p:cNvPr>
          <p:cNvPicPr>
            <a:picLocks noChangeAspect="1"/>
          </p:cNvPicPr>
          <p:nvPr/>
        </p:nvPicPr>
        <p:blipFill>
          <a:blip r:embed="rId3"/>
          <a:stretch>
            <a:fillRect/>
          </a:stretch>
        </p:blipFill>
        <p:spPr>
          <a:xfrm>
            <a:off x="7264874" y="3053667"/>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[3/5]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4">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6FB76702-D553-5F39-FBDD-C6A147CA8E9D}"/>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39" name="Picture 38">
            <a:extLst>
              <a:ext uri="{FF2B5EF4-FFF2-40B4-BE49-F238E27FC236}">
                <a16:creationId xmlns:a16="http://schemas.microsoft.com/office/drawing/2014/main" id="{AFF07B7E-F382-EC72-FF1E-D4FB57435BA9}"/>
              </a:ext>
            </a:extLst>
          </p:cNvPr>
          <p:cNvPicPr>
            <a:picLocks noChangeAspect="1"/>
          </p:cNvPicPr>
          <p:nvPr/>
        </p:nvPicPr>
        <p:blipFill>
          <a:blip r:embed="rId5"/>
          <a:stretch>
            <a:fillRect/>
          </a:stretch>
        </p:blipFill>
        <p:spPr>
          <a:xfrm>
            <a:off x="1792700" y="1392866"/>
            <a:ext cx="1638300" cy="1549226"/>
          </a:xfrm>
          <a:prstGeom prst="rect">
            <a:avLst/>
          </a:prstGeom>
        </p:spPr>
      </p:pic>
      <p:pic>
        <p:nvPicPr>
          <p:cNvPr id="40" name="Picture 39">
            <a:extLst>
              <a:ext uri="{FF2B5EF4-FFF2-40B4-BE49-F238E27FC236}">
                <a16:creationId xmlns:a16="http://schemas.microsoft.com/office/drawing/2014/main" id="{2857B06B-D7E8-F7D7-6BF4-5C8996E1617F}"/>
              </a:ext>
            </a:extLst>
          </p:cNvPr>
          <p:cNvPicPr>
            <a:picLocks noChangeAspect="1"/>
          </p:cNvPicPr>
          <p:nvPr/>
        </p:nvPicPr>
        <p:blipFill>
          <a:blip r:embed="rId6"/>
          <a:stretch>
            <a:fillRect/>
          </a:stretch>
        </p:blipFill>
        <p:spPr>
          <a:xfrm>
            <a:off x="3430877" y="1397933"/>
            <a:ext cx="1628775" cy="1533525"/>
          </a:xfrm>
          <a:prstGeom prst="rect">
            <a:avLst/>
          </a:prstGeom>
        </p:spPr>
      </p:pic>
      <p:pic>
        <p:nvPicPr>
          <p:cNvPr id="41" name="Picture 40">
            <a:extLst>
              <a:ext uri="{FF2B5EF4-FFF2-40B4-BE49-F238E27FC236}">
                <a16:creationId xmlns:a16="http://schemas.microsoft.com/office/drawing/2014/main" id="{E391795A-BD07-33B0-4449-531511322C9F}"/>
              </a:ext>
            </a:extLst>
          </p:cNvPr>
          <p:cNvPicPr>
            <a:picLocks noChangeAspect="1"/>
          </p:cNvPicPr>
          <p:nvPr/>
        </p:nvPicPr>
        <p:blipFill>
          <a:blip r:embed="rId7"/>
          <a:stretch>
            <a:fillRect/>
          </a:stretch>
        </p:blipFill>
        <p:spPr>
          <a:xfrm>
            <a:off x="5071355" y="1397933"/>
            <a:ext cx="1626474" cy="1533525"/>
          </a:xfrm>
          <a:prstGeom prst="rect">
            <a:avLst/>
          </a:prstGeom>
        </p:spPr>
      </p:pic>
      <p:pic>
        <p:nvPicPr>
          <p:cNvPr id="42" name="Picture 41">
            <a:extLst>
              <a:ext uri="{FF2B5EF4-FFF2-40B4-BE49-F238E27FC236}">
                <a16:creationId xmlns:a16="http://schemas.microsoft.com/office/drawing/2014/main" id="{A09FC6AD-3E81-8B7E-3494-844BB63AD071}"/>
              </a:ext>
            </a:extLst>
          </p:cNvPr>
          <p:cNvPicPr>
            <a:picLocks noChangeAspect="1"/>
          </p:cNvPicPr>
          <p:nvPr/>
        </p:nvPicPr>
        <p:blipFill>
          <a:blip r:embed="rId8"/>
          <a:stretch>
            <a:fillRect/>
          </a:stretch>
        </p:blipFill>
        <p:spPr>
          <a:xfrm>
            <a:off x="6715402" y="1397933"/>
            <a:ext cx="1628775" cy="1533525"/>
          </a:xfrm>
          <a:prstGeom prst="rect">
            <a:avLst/>
          </a:prstGeom>
        </p:spPr>
      </p:pic>
      <p:pic>
        <p:nvPicPr>
          <p:cNvPr id="43" name="Picture 42">
            <a:extLst>
              <a:ext uri="{FF2B5EF4-FFF2-40B4-BE49-F238E27FC236}">
                <a16:creationId xmlns:a16="http://schemas.microsoft.com/office/drawing/2014/main" id="{FEF6D1D3-3189-39CD-1DD6-DE17CB8ACEE3}"/>
              </a:ext>
            </a:extLst>
          </p:cNvPr>
          <p:cNvPicPr>
            <a:picLocks noChangeAspect="1"/>
          </p:cNvPicPr>
          <p:nvPr/>
        </p:nvPicPr>
        <p:blipFill>
          <a:blip r:embed="rId9"/>
          <a:stretch>
            <a:fillRect/>
          </a:stretch>
        </p:blipFill>
        <p:spPr>
          <a:xfrm>
            <a:off x="8372384" y="1397933"/>
            <a:ext cx="1608494" cy="1523836"/>
          </a:xfrm>
          <a:prstGeom prst="rect">
            <a:avLst/>
          </a:prstGeom>
        </p:spPr>
      </p:pic>
      <p:pic>
        <p:nvPicPr>
          <p:cNvPr id="44" name="Picture 43">
            <a:extLst>
              <a:ext uri="{FF2B5EF4-FFF2-40B4-BE49-F238E27FC236}">
                <a16:creationId xmlns:a16="http://schemas.microsoft.com/office/drawing/2014/main" id="{73A1FD4B-3786-CEBF-6652-E26594924AEB}"/>
              </a:ext>
            </a:extLst>
          </p:cNvPr>
          <p:cNvPicPr>
            <a:picLocks noChangeAspect="1"/>
          </p:cNvPicPr>
          <p:nvPr/>
        </p:nvPicPr>
        <p:blipFill>
          <a:blip r:embed="rId10"/>
          <a:stretch>
            <a:fillRect/>
          </a:stretch>
        </p:blipFill>
        <p:spPr>
          <a:xfrm>
            <a:off x="1800994" y="2940983"/>
            <a:ext cx="1619250" cy="1533525"/>
          </a:xfrm>
          <a:prstGeom prst="rect">
            <a:avLst/>
          </a:prstGeom>
        </p:spPr>
      </p:pic>
      <p:pic>
        <p:nvPicPr>
          <p:cNvPr id="45" name="Picture 44">
            <a:extLst>
              <a:ext uri="{FF2B5EF4-FFF2-40B4-BE49-F238E27FC236}">
                <a16:creationId xmlns:a16="http://schemas.microsoft.com/office/drawing/2014/main" id="{2BCDF43F-E728-64BD-3429-C3A447E49739}"/>
              </a:ext>
            </a:extLst>
          </p:cNvPr>
          <p:cNvPicPr>
            <a:picLocks noChangeAspect="1"/>
          </p:cNvPicPr>
          <p:nvPr/>
        </p:nvPicPr>
        <p:blipFill>
          <a:blip r:embed="rId11"/>
          <a:stretch>
            <a:fillRect/>
          </a:stretch>
        </p:blipFill>
        <p:spPr>
          <a:xfrm>
            <a:off x="3439294" y="2950508"/>
            <a:ext cx="1609725" cy="1524000"/>
          </a:xfrm>
          <a:prstGeom prst="rect">
            <a:avLst/>
          </a:prstGeom>
        </p:spPr>
      </p:pic>
      <p:pic>
        <p:nvPicPr>
          <p:cNvPr id="46" name="Picture 45">
            <a:extLst>
              <a:ext uri="{FF2B5EF4-FFF2-40B4-BE49-F238E27FC236}">
                <a16:creationId xmlns:a16="http://schemas.microsoft.com/office/drawing/2014/main" id="{7FE18691-1F44-984D-793A-6BC79266E19F}"/>
              </a:ext>
            </a:extLst>
          </p:cNvPr>
          <p:cNvPicPr>
            <a:picLocks noChangeAspect="1"/>
          </p:cNvPicPr>
          <p:nvPr/>
        </p:nvPicPr>
        <p:blipFill>
          <a:blip r:embed="rId12"/>
          <a:stretch>
            <a:fillRect/>
          </a:stretch>
        </p:blipFill>
        <p:spPr>
          <a:xfrm>
            <a:off x="5069054" y="2942091"/>
            <a:ext cx="1628775" cy="1524000"/>
          </a:xfrm>
          <a:prstGeom prst="rect">
            <a:avLst/>
          </a:prstGeom>
        </p:spPr>
      </p:pic>
      <p:pic>
        <p:nvPicPr>
          <p:cNvPr id="47" name="Picture 46">
            <a:extLst>
              <a:ext uri="{FF2B5EF4-FFF2-40B4-BE49-F238E27FC236}">
                <a16:creationId xmlns:a16="http://schemas.microsoft.com/office/drawing/2014/main" id="{C2027BE2-5196-3532-728D-86B816797795}"/>
              </a:ext>
            </a:extLst>
          </p:cNvPr>
          <p:cNvPicPr>
            <a:picLocks noChangeAspect="1"/>
          </p:cNvPicPr>
          <p:nvPr/>
        </p:nvPicPr>
        <p:blipFill>
          <a:blip r:embed="rId13"/>
          <a:stretch>
            <a:fillRect/>
          </a:stretch>
        </p:blipFill>
        <p:spPr>
          <a:xfrm>
            <a:off x="6699288" y="2940983"/>
            <a:ext cx="1638300" cy="1520345"/>
          </a:xfrm>
          <a:prstGeom prst="rect">
            <a:avLst/>
          </a:prstGeom>
        </p:spPr>
      </p:pic>
      <p:pic>
        <p:nvPicPr>
          <p:cNvPr id="48" name="Picture 47">
            <a:extLst>
              <a:ext uri="{FF2B5EF4-FFF2-40B4-BE49-F238E27FC236}">
                <a16:creationId xmlns:a16="http://schemas.microsoft.com/office/drawing/2014/main" id="{17830C9A-1642-58CD-5642-7A78B6C62C13}"/>
              </a:ext>
            </a:extLst>
          </p:cNvPr>
          <p:cNvPicPr>
            <a:picLocks noChangeAspect="1"/>
          </p:cNvPicPr>
          <p:nvPr/>
        </p:nvPicPr>
        <p:blipFill>
          <a:blip r:embed="rId14"/>
          <a:stretch>
            <a:fillRect/>
          </a:stretch>
        </p:blipFill>
        <p:spPr>
          <a:xfrm>
            <a:off x="8361627" y="2942090"/>
            <a:ext cx="1619250" cy="1524000"/>
          </a:xfrm>
          <a:prstGeom prst="rect">
            <a:avLst/>
          </a:prstGeom>
        </p:spPr>
      </p:pic>
      <p:pic>
        <p:nvPicPr>
          <p:cNvPr id="49" name="Picture 48">
            <a:extLst>
              <a:ext uri="{FF2B5EF4-FFF2-40B4-BE49-F238E27FC236}">
                <a16:creationId xmlns:a16="http://schemas.microsoft.com/office/drawing/2014/main" id="{9075AB1C-7BDF-F15E-5D2D-95B1E2D8F850}"/>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50" name="Picture 49">
            <a:extLst>
              <a:ext uri="{FF2B5EF4-FFF2-40B4-BE49-F238E27FC236}">
                <a16:creationId xmlns:a16="http://schemas.microsoft.com/office/drawing/2014/main" id="{02CAF7E9-EDF0-1DEA-D926-E6A9ACCA506C}"/>
              </a:ext>
            </a:extLst>
          </p:cNvPr>
          <p:cNvPicPr>
            <a:picLocks noChangeAspect="1"/>
          </p:cNvPicPr>
          <p:nvPr/>
        </p:nvPicPr>
        <p:blipFill>
          <a:blip r:embed="rId16"/>
          <a:stretch>
            <a:fillRect/>
          </a:stretch>
        </p:blipFill>
        <p:spPr>
          <a:xfrm>
            <a:off x="5059614" y="4483394"/>
            <a:ext cx="1628775" cy="1518129"/>
          </a:xfrm>
          <a:prstGeom prst="rect">
            <a:avLst/>
          </a:prstGeom>
        </p:spPr>
      </p:pic>
      <p:pic>
        <p:nvPicPr>
          <p:cNvPr id="51" name="Picture 50">
            <a:extLst>
              <a:ext uri="{FF2B5EF4-FFF2-40B4-BE49-F238E27FC236}">
                <a16:creationId xmlns:a16="http://schemas.microsoft.com/office/drawing/2014/main" id="{99C71627-9B35-4CCB-F132-B15163C59A14}"/>
              </a:ext>
            </a:extLst>
          </p:cNvPr>
          <p:cNvPicPr>
            <a:picLocks noChangeAspect="1"/>
          </p:cNvPicPr>
          <p:nvPr/>
        </p:nvPicPr>
        <p:blipFill>
          <a:blip r:embed="rId17"/>
          <a:stretch>
            <a:fillRect/>
          </a:stretch>
        </p:blipFill>
        <p:spPr>
          <a:xfrm>
            <a:off x="6705076" y="4483394"/>
            <a:ext cx="1616813" cy="1524000"/>
          </a:xfrm>
          <a:prstGeom prst="rect">
            <a:avLst/>
          </a:prstGeom>
        </p:spPr>
      </p:pic>
      <p:pic>
        <p:nvPicPr>
          <p:cNvPr id="52" name="Picture 51">
            <a:extLst>
              <a:ext uri="{FF2B5EF4-FFF2-40B4-BE49-F238E27FC236}">
                <a16:creationId xmlns:a16="http://schemas.microsoft.com/office/drawing/2014/main" id="{5B57403C-DA64-748E-EEAD-8F34CAA02228}"/>
              </a:ext>
            </a:extLst>
          </p:cNvPr>
          <p:cNvPicPr>
            <a:picLocks noChangeAspect="1"/>
          </p:cNvPicPr>
          <p:nvPr/>
        </p:nvPicPr>
        <p:blipFill>
          <a:blip r:embed="rId18"/>
          <a:stretch>
            <a:fillRect/>
          </a:stretch>
        </p:blipFill>
        <p:spPr>
          <a:xfrm>
            <a:off x="8341469" y="4467998"/>
            <a:ext cx="1628775" cy="1533525"/>
          </a:xfrm>
          <a:prstGeom prst="rect">
            <a:avLst/>
          </a:prstGeom>
        </p:spPr>
      </p:pic>
      <p:pic>
        <p:nvPicPr>
          <p:cNvPr id="56" name="Picture 55">
            <a:extLst>
              <a:ext uri="{FF2B5EF4-FFF2-40B4-BE49-F238E27FC236}">
                <a16:creationId xmlns:a16="http://schemas.microsoft.com/office/drawing/2014/main" id="{03B1C060-F194-F93F-D9FC-022BE256B8DF}"/>
              </a:ext>
            </a:extLst>
          </p:cNvPr>
          <p:cNvPicPr>
            <a:picLocks noChangeAspect="1"/>
          </p:cNvPicPr>
          <p:nvPr/>
        </p:nvPicPr>
        <p:blipFill>
          <a:blip r:embed="rId19"/>
          <a:stretch>
            <a:fillRect/>
          </a:stretch>
        </p:blipFill>
        <p:spPr>
          <a:xfrm>
            <a:off x="1805756" y="4485141"/>
            <a:ext cx="1609725" cy="1504950"/>
          </a:xfrm>
          <a:prstGeom prst="rect">
            <a:avLst/>
          </a:prstGeom>
        </p:spPr>
      </p:pic>
    </p:spTree>
    <p:extLst>
      <p:ext uri="{BB962C8B-B14F-4D97-AF65-F5344CB8AC3E}">
        <p14:creationId xmlns:p14="http://schemas.microsoft.com/office/powerpoint/2010/main" val="3934699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4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5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1"/>
                                        </p:tgtEl>
                                      </p:cBhvr>
                                    </p:animEffect>
                                    <p:set>
                                      <p:cBhvr>
                                        <p:cTn id="8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6" restart="whenNotActive" fill="hold" evtFilter="cancelBubble" nodeType="interactiveSeq">
                <p:stCondLst>
                  <p:cond evt="onClick" delay="0">
                    <p:tgtEl>
                      <p:spTgt spid="5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2"/>
                                        </p:tgtEl>
                                      </p:cBhvr>
                                    </p:animEffect>
                                    <p:set>
                                      <p:cBhvr>
                                        <p:cTn id="9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4" name="Picture 33">
            <a:extLst>
              <a:ext uri="{FF2B5EF4-FFF2-40B4-BE49-F238E27FC236}">
                <a16:creationId xmlns:a16="http://schemas.microsoft.com/office/drawing/2014/main" id="{BD599A39-4ABF-C043-330E-3EDB49BA4D9F}"/>
              </a:ext>
            </a:extLst>
          </p:cNvPr>
          <p:cNvPicPr>
            <a:picLocks noChangeAspect="1"/>
          </p:cNvPicPr>
          <p:nvPr/>
        </p:nvPicPr>
        <p:blipFill>
          <a:blip r:embed="rId3"/>
          <a:stretch>
            <a:fillRect/>
          </a:stretch>
        </p:blipFill>
        <p:spPr>
          <a:xfrm>
            <a:off x="5567894" y="4600475"/>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[4/5]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4">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6FB76702-D553-5F39-FBDD-C6A147CA8E9D}"/>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40" name="Picture 39">
            <a:extLst>
              <a:ext uri="{FF2B5EF4-FFF2-40B4-BE49-F238E27FC236}">
                <a16:creationId xmlns:a16="http://schemas.microsoft.com/office/drawing/2014/main" id="{029DD900-93FF-5ADE-5D9D-52D8B3F4D747}"/>
              </a:ext>
            </a:extLst>
          </p:cNvPr>
          <p:cNvPicPr>
            <a:picLocks noChangeAspect="1"/>
          </p:cNvPicPr>
          <p:nvPr/>
        </p:nvPicPr>
        <p:blipFill>
          <a:blip r:embed="rId5"/>
          <a:stretch>
            <a:fillRect/>
          </a:stretch>
        </p:blipFill>
        <p:spPr>
          <a:xfrm>
            <a:off x="1792700" y="1392866"/>
            <a:ext cx="1638300" cy="1549226"/>
          </a:xfrm>
          <a:prstGeom prst="rect">
            <a:avLst/>
          </a:prstGeom>
        </p:spPr>
      </p:pic>
      <p:pic>
        <p:nvPicPr>
          <p:cNvPr id="41" name="Picture 40">
            <a:extLst>
              <a:ext uri="{FF2B5EF4-FFF2-40B4-BE49-F238E27FC236}">
                <a16:creationId xmlns:a16="http://schemas.microsoft.com/office/drawing/2014/main" id="{3923F684-2A78-EF19-BF6E-5574C53D0C2B}"/>
              </a:ext>
            </a:extLst>
          </p:cNvPr>
          <p:cNvPicPr>
            <a:picLocks noChangeAspect="1"/>
          </p:cNvPicPr>
          <p:nvPr/>
        </p:nvPicPr>
        <p:blipFill>
          <a:blip r:embed="rId6"/>
          <a:stretch>
            <a:fillRect/>
          </a:stretch>
        </p:blipFill>
        <p:spPr>
          <a:xfrm>
            <a:off x="3430877" y="1397933"/>
            <a:ext cx="1628775" cy="1533525"/>
          </a:xfrm>
          <a:prstGeom prst="rect">
            <a:avLst/>
          </a:prstGeom>
        </p:spPr>
      </p:pic>
      <p:pic>
        <p:nvPicPr>
          <p:cNvPr id="42" name="Picture 41">
            <a:extLst>
              <a:ext uri="{FF2B5EF4-FFF2-40B4-BE49-F238E27FC236}">
                <a16:creationId xmlns:a16="http://schemas.microsoft.com/office/drawing/2014/main" id="{AB20E231-AA6B-75EA-2BAC-392214E26ED6}"/>
              </a:ext>
            </a:extLst>
          </p:cNvPr>
          <p:cNvPicPr>
            <a:picLocks noChangeAspect="1"/>
          </p:cNvPicPr>
          <p:nvPr/>
        </p:nvPicPr>
        <p:blipFill>
          <a:blip r:embed="rId7"/>
          <a:stretch>
            <a:fillRect/>
          </a:stretch>
        </p:blipFill>
        <p:spPr>
          <a:xfrm>
            <a:off x="5071355" y="1397933"/>
            <a:ext cx="1626474" cy="1533525"/>
          </a:xfrm>
          <a:prstGeom prst="rect">
            <a:avLst/>
          </a:prstGeom>
        </p:spPr>
      </p:pic>
      <p:pic>
        <p:nvPicPr>
          <p:cNvPr id="43" name="Picture 42">
            <a:extLst>
              <a:ext uri="{FF2B5EF4-FFF2-40B4-BE49-F238E27FC236}">
                <a16:creationId xmlns:a16="http://schemas.microsoft.com/office/drawing/2014/main" id="{EB97CEB4-0D71-2F0A-7D19-8D67CF0BFE00}"/>
              </a:ext>
            </a:extLst>
          </p:cNvPr>
          <p:cNvPicPr>
            <a:picLocks noChangeAspect="1"/>
          </p:cNvPicPr>
          <p:nvPr/>
        </p:nvPicPr>
        <p:blipFill>
          <a:blip r:embed="rId8"/>
          <a:stretch>
            <a:fillRect/>
          </a:stretch>
        </p:blipFill>
        <p:spPr>
          <a:xfrm>
            <a:off x="6715402" y="1397933"/>
            <a:ext cx="1628775" cy="1533525"/>
          </a:xfrm>
          <a:prstGeom prst="rect">
            <a:avLst/>
          </a:prstGeom>
        </p:spPr>
      </p:pic>
      <p:pic>
        <p:nvPicPr>
          <p:cNvPr id="44" name="Picture 43">
            <a:extLst>
              <a:ext uri="{FF2B5EF4-FFF2-40B4-BE49-F238E27FC236}">
                <a16:creationId xmlns:a16="http://schemas.microsoft.com/office/drawing/2014/main" id="{9F58C0F2-1C49-A4A1-9084-97C1CC8A7E52}"/>
              </a:ext>
            </a:extLst>
          </p:cNvPr>
          <p:cNvPicPr>
            <a:picLocks noChangeAspect="1"/>
          </p:cNvPicPr>
          <p:nvPr/>
        </p:nvPicPr>
        <p:blipFill>
          <a:blip r:embed="rId9"/>
          <a:stretch>
            <a:fillRect/>
          </a:stretch>
        </p:blipFill>
        <p:spPr>
          <a:xfrm>
            <a:off x="8372384" y="1397933"/>
            <a:ext cx="1608494" cy="1523836"/>
          </a:xfrm>
          <a:prstGeom prst="rect">
            <a:avLst/>
          </a:prstGeom>
        </p:spPr>
      </p:pic>
      <p:pic>
        <p:nvPicPr>
          <p:cNvPr id="45" name="Picture 44">
            <a:extLst>
              <a:ext uri="{FF2B5EF4-FFF2-40B4-BE49-F238E27FC236}">
                <a16:creationId xmlns:a16="http://schemas.microsoft.com/office/drawing/2014/main" id="{A5B3D12B-08C8-69D0-5FC5-F9DF08478512}"/>
              </a:ext>
            </a:extLst>
          </p:cNvPr>
          <p:cNvPicPr>
            <a:picLocks noChangeAspect="1"/>
          </p:cNvPicPr>
          <p:nvPr/>
        </p:nvPicPr>
        <p:blipFill>
          <a:blip r:embed="rId10"/>
          <a:stretch>
            <a:fillRect/>
          </a:stretch>
        </p:blipFill>
        <p:spPr>
          <a:xfrm>
            <a:off x="1800994" y="2940983"/>
            <a:ext cx="1619250" cy="1533525"/>
          </a:xfrm>
          <a:prstGeom prst="rect">
            <a:avLst/>
          </a:prstGeom>
        </p:spPr>
      </p:pic>
      <p:pic>
        <p:nvPicPr>
          <p:cNvPr id="46" name="Picture 45">
            <a:extLst>
              <a:ext uri="{FF2B5EF4-FFF2-40B4-BE49-F238E27FC236}">
                <a16:creationId xmlns:a16="http://schemas.microsoft.com/office/drawing/2014/main" id="{1EBFFA67-B110-78DA-E02E-88704BDB5ECF}"/>
              </a:ext>
            </a:extLst>
          </p:cNvPr>
          <p:cNvPicPr>
            <a:picLocks noChangeAspect="1"/>
          </p:cNvPicPr>
          <p:nvPr/>
        </p:nvPicPr>
        <p:blipFill>
          <a:blip r:embed="rId11"/>
          <a:stretch>
            <a:fillRect/>
          </a:stretch>
        </p:blipFill>
        <p:spPr>
          <a:xfrm>
            <a:off x="3439294" y="2950508"/>
            <a:ext cx="1609725" cy="1524000"/>
          </a:xfrm>
          <a:prstGeom prst="rect">
            <a:avLst/>
          </a:prstGeom>
        </p:spPr>
      </p:pic>
      <p:pic>
        <p:nvPicPr>
          <p:cNvPr id="47" name="Picture 46">
            <a:extLst>
              <a:ext uri="{FF2B5EF4-FFF2-40B4-BE49-F238E27FC236}">
                <a16:creationId xmlns:a16="http://schemas.microsoft.com/office/drawing/2014/main" id="{E03B3FF4-A8F4-51B8-C22E-1498635DDF31}"/>
              </a:ext>
            </a:extLst>
          </p:cNvPr>
          <p:cNvPicPr>
            <a:picLocks noChangeAspect="1"/>
          </p:cNvPicPr>
          <p:nvPr/>
        </p:nvPicPr>
        <p:blipFill>
          <a:blip r:embed="rId12"/>
          <a:stretch>
            <a:fillRect/>
          </a:stretch>
        </p:blipFill>
        <p:spPr>
          <a:xfrm>
            <a:off x="5069054" y="2942091"/>
            <a:ext cx="1628775" cy="1524000"/>
          </a:xfrm>
          <a:prstGeom prst="rect">
            <a:avLst/>
          </a:prstGeom>
        </p:spPr>
      </p:pic>
      <p:pic>
        <p:nvPicPr>
          <p:cNvPr id="48" name="Picture 47">
            <a:extLst>
              <a:ext uri="{FF2B5EF4-FFF2-40B4-BE49-F238E27FC236}">
                <a16:creationId xmlns:a16="http://schemas.microsoft.com/office/drawing/2014/main" id="{3AD9B1E9-D9B9-147F-E271-A8CA0B8B2D7B}"/>
              </a:ext>
            </a:extLst>
          </p:cNvPr>
          <p:cNvPicPr>
            <a:picLocks noChangeAspect="1"/>
          </p:cNvPicPr>
          <p:nvPr/>
        </p:nvPicPr>
        <p:blipFill>
          <a:blip r:embed="rId13"/>
          <a:stretch>
            <a:fillRect/>
          </a:stretch>
        </p:blipFill>
        <p:spPr>
          <a:xfrm>
            <a:off x="6699288" y="2940983"/>
            <a:ext cx="1638300" cy="1520345"/>
          </a:xfrm>
          <a:prstGeom prst="rect">
            <a:avLst/>
          </a:prstGeom>
        </p:spPr>
      </p:pic>
      <p:pic>
        <p:nvPicPr>
          <p:cNvPr id="49" name="Picture 48">
            <a:extLst>
              <a:ext uri="{FF2B5EF4-FFF2-40B4-BE49-F238E27FC236}">
                <a16:creationId xmlns:a16="http://schemas.microsoft.com/office/drawing/2014/main" id="{254A5D3D-DC33-057E-0DA6-3E890469788B}"/>
              </a:ext>
            </a:extLst>
          </p:cNvPr>
          <p:cNvPicPr>
            <a:picLocks noChangeAspect="1"/>
          </p:cNvPicPr>
          <p:nvPr/>
        </p:nvPicPr>
        <p:blipFill>
          <a:blip r:embed="rId14"/>
          <a:stretch>
            <a:fillRect/>
          </a:stretch>
        </p:blipFill>
        <p:spPr>
          <a:xfrm>
            <a:off x="8361627" y="2942090"/>
            <a:ext cx="1619250" cy="1524000"/>
          </a:xfrm>
          <a:prstGeom prst="rect">
            <a:avLst/>
          </a:prstGeom>
        </p:spPr>
      </p:pic>
      <p:pic>
        <p:nvPicPr>
          <p:cNvPr id="50" name="Picture 49">
            <a:extLst>
              <a:ext uri="{FF2B5EF4-FFF2-40B4-BE49-F238E27FC236}">
                <a16:creationId xmlns:a16="http://schemas.microsoft.com/office/drawing/2014/main" id="{9C1AFE00-A745-88F5-5167-84D7FB1678F7}"/>
              </a:ext>
            </a:extLst>
          </p:cNvPr>
          <p:cNvPicPr>
            <a:picLocks noChangeAspect="1"/>
          </p:cNvPicPr>
          <p:nvPr/>
        </p:nvPicPr>
        <p:blipFill>
          <a:blip r:embed="rId15"/>
          <a:stretch>
            <a:fillRect/>
          </a:stretch>
        </p:blipFill>
        <p:spPr>
          <a:xfrm>
            <a:off x="3430877" y="4482925"/>
            <a:ext cx="1609725" cy="1504950"/>
          </a:xfrm>
          <a:prstGeom prst="rect">
            <a:avLst/>
          </a:prstGeom>
        </p:spPr>
      </p:pic>
      <p:pic>
        <p:nvPicPr>
          <p:cNvPr id="52" name="Picture 51">
            <a:extLst>
              <a:ext uri="{FF2B5EF4-FFF2-40B4-BE49-F238E27FC236}">
                <a16:creationId xmlns:a16="http://schemas.microsoft.com/office/drawing/2014/main" id="{80FCB87D-5E15-B54E-728D-60C60577A8C2}"/>
              </a:ext>
            </a:extLst>
          </p:cNvPr>
          <p:cNvPicPr>
            <a:picLocks noChangeAspect="1"/>
          </p:cNvPicPr>
          <p:nvPr/>
        </p:nvPicPr>
        <p:blipFill>
          <a:blip r:embed="rId16"/>
          <a:stretch>
            <a:fillRect/>
          </a:stretch>
        </p:blipFill>
        <p:spPr>
          <a:xfrm>
            <a:off x="6705076" y="4483394"/>
            <a:ext cx="1616813" cy="1524000"/>
          </a:xfrm>
          <a:prstGeom prst="rect">
            <a:avLst/>
          </a:prstGeom>
        </p:spPr>
      </p:pic>
      <p:pic>
        <p:nvPicPr>
          <p:cNvPr id="56" name="Picture 55">
            <a:extLst>
              <a:ext uri="{FF2B5EF4-FFF2-40B4-BE49-F238E27FC236}">
                <a16:creationId xmlns:a16="http://schemas.microsoft.com/office/drawing/2014/main" id="{0AB8D0DC-FA18-09F4-89AB-B4949F476152}"/>
              </a:ext>
            </a:extLst>
          </p:cNvPr>
          <p:cNvPicPr>
            <a:picLocks noChangeAspect="1"/>
          </p:cNvPicPr>
          <p:nvPr/>
        </p:nvPicPr>
        <p:blipFill>
          <a:blip r:embed="rId17"/>
          <a:stretch>
            <a:fillRect/>
          </a:stretch>
        </p:blipFill>
        <p:spPr>
          <a:xfrm>
            <a:off x="8341469" y="4467998"/>
            <a:ext cx="1628775" cy="1533525"/>
          </a:xfrm>
          <a:prstGeom prst="rect">
            <a:avLst/>
          </a:prstGeom>
        </p:spPr>
      </p:pic>
      <p:pic>
        <p:nvPicPr>
          <p:cNvPr id="61" name="Picture 60">
            <a:extLst>
              <a:ext uri="{FF2B5EF4-FFF2-40B4-BE49-F238E27FC236}">
                <a16:creationId xmlns:a16="http://schemas.microsoft.com/office/drawing/2014/main" id="{3E940762-7A44-AF88-4D9B-C1C4CA46C882}"/>
              </a:ext>
            </a:extLst>
          </p:cNvPr>
          <p:cNvPicPr>
            <a:picLocks noChangeAspect="1"/>
          </p:cNvPicPr>
          <p:nvPr/>
        </p:nvPicPr>
        <p:blipFill>
          <a:blip r:embed="rId18"/>
          <a:stretch>
            <a:fillRect/>
          </a:stretch>
        </p:blipFill>
        <p:spPr>
          <a:xfrm>
            <a:off x="1805756" y="4485141"/>
            <a:ext cx="1609725" cy="1504950"/>
          </a:xfrm>
          <a:prstGeom prst="rect">
            <a:avLst/>
          </a:prstGeom>
        </p:spPr>
      </p:pic>
      <p:pic>
        <p:nvPicPr>
          <p:cNvPr id="62" name="Picture 61">
            <a:extLst>
              <a:ext uri="{FF2B5EF4-FFF2-40B4-BE49-F238E27FC236}">
                <a16:creationId xmlns:a16="http://schemas.microsoft.com/office/drawing/2014/main" id="{E5B694DC-F150-6197-7A4A-A746ADAC3E71}"/>
              </a:ext>
            </a:extLst>
          </p:cNvPr>
          <p:cNvPicPr>
            <a:picLocks noChangeAspect="1"/>
          </p:cNvPicPr>
          <p:nvPr/>
        </p:nvPicPr>
        <p:blipFill>
          <a:blip r:embed="rId19"/>
          <a:stretch>
            <a:fillRect/>
          </a:stretch>
        </p:blipFill>
        <p:spPr>
          <a:xfrm>
            <a:off x="5059614" y="4483394"/>
            <a:ext cx="1628775" cy="1518129"/>
          </a:xfrm>
          <a:prstGeom prst="rect">
            <a:avLst/>
          </a:prstGeom>
        </p:spPr>
      </p:pic>
    </p:spTree>
    <p:extLst>
      <p:ext uri="{BB962C8B-B14F-4D97-AF65-F5344CB8AC3E}">
        <p14:creationId xmlns:p14="http://schemas.microsoft.com/office/powerpoint/2010/main" val="2667465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9"/>
                                        </p:tgtEl>
                                      </p:cBhvr>
                                    </p:animEffect>
                                    <p:set>
                                      <p:cBhvr>
                                        <p:cTn id="6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2" restart="whenNotActive" fill="hold" evtFilter="cancelBubble" nodeType="interactiveSeq">
                <p:stCondLst>
                  <p:cond evt="onClick" delay="0">
                    <p:tgtEl>
                      <p:spTgt spid="6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1"/>
                                        </p:tgtEl>
                                      </p:cBhvr>
                                    </p:animEffect>
                                    <p:set>
                                      <p:cBhvr>
                                        <p:cTn id="6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0"/>
                                        </p:tgtEl>
                                      </p:cBhvr>
                                    </p:animEffect>
                                    <p:set>
                                      <p:cBhvr>
                                        <p:cTn id="7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2"/>
                                        </p:tgtEl>
                                      </p:cBhvr>
                                    </p:animEffect>
                                    <p:set>
                                      <p:cBhvr>
                                        <p:cTn id="7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0" restart="whenNotActive" fill="hold" evtFilter="cancelBubble" nodeType="interactiveSeq">
                <p:stCondLst>
                  <p:cond evt="onClick" delay="0">
                    <p:tgtEl>
                      <p:spTgt spid="5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6"/>
                                        </p:tgtEl>
                                      </p:cBhvr>
                                    </p:animEffect>
                                    <p:set>
                                      <p:cBhvr>
                                        <p:cTn id="8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86" restart="whenNotActive" fill="hold" evtFilter="cancelBubble" nodeType="interactiveSeq">
                <p:stCondLst>
                  <p:cond evt="onClick" delay="0">
                    <p:tgtEl>
                      <p:spTgt spid="6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2"/>
                                        </p:tgtEl>
                                      </p:cBhvr>
                                    </p:animEffect>
                                    <p:set>
                                      <p:cBhvr>
                                        <p:cTn id="9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14333</TotalTime>
  <Words>2266</Words>
  <Application>Microsoft Office PowerPoint</Application>
  <PresentationFormat>Widescreen</PresentationFormat>
  <Paragraphs>514</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docs-Century Gothic</vt:lpstr>
      <vt:lpstr>Effra</vt:lpstr>
      <vt:lpstr>Arial</vt:lpstr>
      <vt:lpstr>Calibri</vt:lpstr>
      <vt:lpstr>Calibri Light</vt:lpstr>
      <vt:lpstr>Century Gothic</vt:lpstr>
      <vt:lpstr>Modern Love</vt:lpstr>
      <vt:lpstr>Segoe Print</vt:lpstr>
      <vt:lpstr>Tw Cen MT</vt:lpstr>
      <vt:lpstr>Office Theme</vt:lpstr>
      <vt:lpstr>Describing things and people</vt:lpstr>
      <vt:lpstr>Follow up 1: </vt:lpstr>
      <vt:lpstr>Follow up 2: </vt:lpstr>
      <vt:lpstr>Follow up 2: </vt:lpstr>
      <vt:lpstr>Follow up 3: </vt:lpstr>
      <vt:lpstr>Follow up 4: </vt:lpstr>
      <vt:lpstr>Follow up 4: </vt:lpstr>
      <vt:lpstr>Follow up 4: </vt:lpstr>
      <vt:lpstr>Follow up 4: </vt:lpstr>
      <vt:lpstr>Follow up 4: </vt:lpstr>
      <vt:lpstr>Follow up 5: </vt:lpstr>
      <vt:lpstr>Follow up extra</vt:lpstr>
      <vt:lpstr>Follow up extra:</vt:lpstr>
      <vt:lpstr>¡adiós!</vt:lpstr>
      <vt:lpstr>follow up 2b: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120</cp:revision>
  <dcterms:created xsi:type="dcterms:W3CDTF">2022-01-09T12:56:32Z</dcterms:created>
  <dcterms:modified xsi:type="dcterms:W3CDTF">2022-07-04T03:06:40Z</dcterms:modified>
</cp:coreProperties>
</file>