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382" r:id="rId3"/>
    <p:sldId id="957" r:id="rId4"/>
    <p:sldId id="490" r:id="rId5"/>
    <p:sldId id="795" r:id="rId6"/>
    <p:sldId id="266" r:id="rId7"/>
    <p:sldId id="538" r:id="rId8"/>
    <p:sldId id="961" r:id="rId9"/>
    <p:sldId id="389" r:id="rId10"/>
    <p:sldId id="952" r:id="rId11"/>
    <p:sldId id="95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D82"/>
    <a:srgbClr val="92D050"/>
    <a:srgbClr val="86CFE2"/>
    <a:srgbClr val="FFCDE6"/>
    <a:srgbClr val="4A8522"/>
    <a:srgbClr val="E9FBF6"/>
    <a:srgbClr val="22A7CC"/>
    <a:srgbClr val="FF8FC7"/>
    <a:srgbClr val="40B7AD"/>
    <a:srgbClr val="E4F8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32" autoAdjust="0"/>
    <p:restoredTop sz="64865" autoAdjust="0"/>
  </p:normalViewPr>
  <p:slideViewPr>
    <p:cSldViewPr snapToGrid="0">
      <p:cViewPr varScale="1">
        <p:scale>
          <a:sx n="74" d="100"/>
          <a:sy n="74" d="100"/>
        </p:scale>
        <p:origin x="1554" y="60"/>
      </p:cViewPr>
      <p:guideLst/>
    </p:cSldViewPr>
  </p:slideViewPr>
  <p:outlineViewPr>
    <p:cViewPr>
      <p:scale>
        <a:sx n="33" d="100"/>
        <a:sy n="33" d="100"/>
      </p:scale>
      <p:origin x="0" y="-72"/>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54ED8C-D6CA-402F-8669-D82900E01E51}" type="datetimeFigureOut">
              <a:rPr lang="en-GB" smtClean="0"/>
              <a:t>04/07/2022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A3F50B-9AC3-487C-8FE4-F7E6C7E81E25}" type="slidenum">
              <a:rPr lang="en-GB" smtClean="0"/>
              <a:t>‹#›</a:t>
            </a:fld>
            <a:endParaRPr lang="en-GB"/>
          </a:p>
        </p:txBody>
      </p:sp>
    </p:spTree>
    <p:extLst>
      <p:ext uri="{BB962C8B-B14F-4D97-AF65-F5344CB8AC3E}">
        <p14:creationId xmlns:p14="http://schemas.microsoft.com/office/powerpoint/2010/main" val="311691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sz="1200" dirty="0"/>
              <a:t>Artwork by Steve Clarke. All additional pictures selected are available under a Creative Commons license, no attribution required.</a:t>
            </a: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effectLst/>
                <a:latin typeface="Calibri" panose="020F0502020204030204" pitchFamily="34" charset="0"/>
                <a:ea typeface="Calibri" panose="020F0502020204030204" pitchFamily="34" charset="0"/>
              </a:rPr>
              <a:t>The frequency rankings for words that occur in this PowerPoint which have been</a:t>
            </a:r>
            <a:r>
              <a:rPr lang="en-GB" sz="1200" i="1" dirty="0">
                <a:effectLst/>
                <a:latin typeface="Calibri" panose="020F0502020204030204" pitchFamily="34" charset="0"/>
                <a:ea typeface="Calibri" panose="020F0502020204030204" pitchFamily="34" charset="0"/>
              </a:rPr>
              <a:t> previously</a:t>
            </a:r>
            <a:r>
              <a:rPr lang="en-GB" sz="1200" dirty="0">
                <a:effectLst/>
                <a:latin typeface="Calibri" panose="020F0502020204030204" pitchFamily="34" charset="0"/>
                <a:ea typeface="Calibri" panose="020F0502020204030204" pitchFamily="34" charset="0"/>
              </a:rPr>
              <a:t> introduced in the resources are given in the SOW (excel document) and in the resources that first introduced and formally re-visited those words. </a:t>
            </a:r>
            <a:endParaRPr lang="en-GB" sz="1000" dirty="0">
              <a:solidFill>
                <a:srgbClr val="1F3864"/>
              </a:solidFill>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t>For any </a:t>
            </a:r>
            <a:r>
              <a:rPr lang="en-GB" sz="1200" i="1" dirty="0"/>
              <a:t>other </a:t>
            </a:r>
            <a:r>
              <a:rPr lang="en-GB" sz="1200" dirty="0"/>
              <a:t>words that occur incidentally in this PowerPoint, frequency rankings will be provided in the notes field wherever possible.</a:t>
            </a:r>
          </a:p>
          <a:p>
            <a:pPr marL="0" lvl="0" indent="0" algn="l" rtl="0">
              <a:spcBef>
                <a:spcPts val="0"/>
              </a:spcBef>
              <a:spcAft>
                <a:spcPts val="0"/>
              </a:spcAft>
              <a:buNone/>
            </a:pPr>
            <a:endParaRPr lang="en-GB" sz="1200" b="0" dirty="0">
              <a:effectLst/>
              <a:latin typeface="Calibri" panose="020F0502020204030204" pitchFamily="34" charset="0"/>
              <a:ea typeface="Calibri" panose="020F0502020204030204" pitchFamily="34" charset="0"/>
            </a:endParaRPr>
          </a:p>
          <a:p>
            <a:pPr marL="0" lvl="0" indent="0" algn="l" rtl="0">
              <a:spcBef>
                <a:spcPts val="0"/>
              </a:spcBef>
              <a:spcAft>
                <a:spcPts val="0"/>
              </a:spcAft>
              <a:buClr>
                <a:schemeClr val="dk1"/>
              </a:buClr>
              <a:buSzPts val="1400"/>
              <a:buFont typeface="Arial"/>
              <a:buNone/>
            </a:pPr>
            <a:r>
              <a:rPr lang="en-GB" sz="1200" dirty="0"/>
              <a:t>Artwork by Steve Clarke. All additional pictures selected are available under a Creative Commons license, no attribution required.</a:t>
            </a: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effectLst/>
                <a:latin typeface="Calibri" panose="020F0502020204030204" pitchFamily="34" charset="0"/>
                <a:ea typeface="Calibri" panose="020F0502020204030204" pitchFamily="34" charset="0"/>
              </a:rPr>
              <a:t>The frequency rankings for words that occur in this PowerPoint which have been</a:t>
            </a:r>
            <a:r>
              <a:rPr lang="en-GB" sz="1200" i="1" dirty="0">
                <a:effectLst/>
                <a:latin typeface="Calibri" panose="020F0502020204030204" pitchFamily="34" charset="0"/>
                <a:ea typeface="Calibri" panose="020F0502020204030204" pitchFamily="34" charset="0"/>
              </a:rPr>
              <a:t> previously</a:t>
            </a:r>
            <a:r>
              <a:rPr lang="en-GB" sz="1200" dirty="0">
                <a:effectLst/>
                <a:latin typeface="Calibri" panose="020F0502020204030204" pitchFamily="34" charset="0"/>
                <a:ea typeface="Calibri" panose="020F0502020204030204" pitchFamily="34" charset="0"/>
              </a:rPr>
              <a:t> introduced in the resources are given in the SOW (excel document) and in the resources that first introduced and formally re-visited those words. </a:t>
            </a:r>
            <a:endParaRPr lang="en-GB" sz="1000" dirty="0">
              <a:solidFill>
                <a:srgbClr val="1F3864"/>
              </a:solidFill>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t>For any </a:t>
            </a:r>
            <a:r>
              <a:rPr lang="en-GB" sz="1200" i="1" dirty="0"/>
              <a:t>other </a:t>
            </a:r>
            <a:r>
              <a:rPr lang="en-GB" sz="1200" dirty="0"/>
              <a:t>words that occur incidentally in this PowerPoint, frequency rankings will be provided in the notes field wherever possible.</a:t>
            </a:r>
          </a:p>
          <a:p>
            <a:pPr marL="0" lvl="0" indent="0" algn="l" rtl="0">
              <a:spcBef>
                <a:spcPts val="0"/>
              </a:spcBef>
              <a:spcAft>
                <a:spcPts val="0"/>
              </a:spcAft>
              <a:buNone/>
            </a:pPr>
            <a:endParaRPr lang="en-GB" sz="1200" b="0" dirty="0">
              <a:effectLst/>
              <a:latin typeface="Calibri" panose="020F0502020204030204" pitchFamily="34" charset="0"/>
              <a:ea typeface="Calibri" panose="020F0502020204030204" pitchFamily="34" charset="0"/>
            </a:endParaRPr>
          </a:p>
          <a:p>
            <a:r>
              <a:rPr lang="en-GB" sz="1200" b="0" dirty="0">
                <a:effectLst/>
                <a:latin typeface="Calibri" panose="020F0502020204030204" pitchFamily="34" charset="0"/>
                <a:ea typeface="Calibri" panose="020F0502020204030204" pitchFamily="34" charset="0"/>
              </a:rPr>
              <a:t>Phonics: </a:t>
            </a:r>
            <a:r>
              <a:rPr lang="en-GB" sz="1200" b="0" i="0" u="none" strike="noStrike" dirty="0">
                <a:solidFill>
                  <a:srgbClr val="002060"/>
                </a:solidFill>
                <a:effectLst/>
                <a:latin typeface="Century Gothic" panose="020B0502020202020204" pitchFamily="34" charset="0"/>
              </a:rPr>
              <a:t>Source: </a:t>
            </a:r>
            <a:r>
              <a:rPr lang="en-GB" sz="1200" b="1" i="0" u="none" strike="noStrike" dirty="0" err="1">
                <a:solidFill>
                  <a:srgbClr val="002060"/>
                </a:solidFill>
                <a:effectLst/>
                <a:latin typeface="Century Gothic" panose="020B0502020202020204" pitchFamily="34" charset="0"/>
              </a:rPr>
              <a:t>ver</a:t>
            </a:r>
            <a:r>
              <a:rPr lang="en-GB" sz="1200" b="0" i="0" u="none" strike="noStrike" dirty="0">
                <a:solidFill>
                  <a:srgbClr val="002060"/>
                </a:solidFill>
                <a:effectLst/>
                <a:latin typeface="Century Gothic" panose="020B0502020202020204" pitchFamily="34" charset="0"/>
              </a:rPr>
              <a:t> [38] </a:t>
            </a:r>
            <a:r>
              <a:rPr lang="en-GB" sz="1200" b="1" i="0" u="none" strike="noStrike" dirty="0" err="1">
                <a:solidFill>
                  <a:srgbClr val="002060"/>
                </a:solidFill>
                <a:effectLst/>
                <a:latin typeface="Century Gothic" panose="020B0502020202020204" pitchFamily="34" charset="0"/>
              </a:rPr>
              <a:t>abuela</a:t>
            </a:r>
            <a:r>
              <a:rPr lang="en-GB" sz="1200" b="0" i="0" u="none" strike="noStrike" dirty="0">
                <a:solidFill>
                  <a:srgbClr val="002060"/>
                </a:solidFill>
                <a:effectLst/>
                <a:latin typeface="Century Gothic" panose="020B0502020202020204" pitchFamily="34" charset="0"/>
              </a:rPr>
              <a:t> [783] </a:t>
            </a:r>
            <a:br>
              <a:rPr lang="en-GB" sz="1200" b="0" i="0" u="none" strike="noStrike" dirty="0">
                <a:solidFill>
                  <a:srgbClr val="002060"/>
                </a:solidFill>
                <a:effectLst/>
                <a:latin typeface="Century Gothic" panose="020B0502020202020204" pitchFamily="34" charset="0"/>
              </a:rPr>
            </a:br>
            <a:r>
              <a:rPr lang="en-GB" sz="1200" b="0" i="0" u="none" strike="noStrike" dirty="0">
                <a:solidFill>
                  <a:srgbClr val="002060"/>
                </a:solidFill>
                <a:effectLst/>
                <a:latin typeface="Century Gothic" panose="020B0502020202020204" pitchFamily="34" charset="0"/>
              </a:rPr>
              <a:t>Cluster: </a:t>
            </a:r>
            <a:r>
              <a:rPr lang="en-GB" sz="1200" b="1" i="0" u="none" strike="noStrike" dirty="0">
                <a:solidFill>
                  <a:srgbClr val="002060"/>
                </a:solidFill>
                <a:effectLst/>
                <a:latin typeface="Century Gothic" panose="020B0502020202020204" pitchFamily="34" charset="0"/>
              </a:rPr>
              <a:t>banco</a:t>
            </a:r>
            <a:r>
              <a:rPr lang="en-GB" sz="1200" b="0" i="0" u="none" strike="noStrike" dirty="0">
                <a:solidFill>
                  <a:srgbClr val="002060"/>
                </a:solidFill>
                <a:effectLst/>
                <a:latin typeface="Century Gothic" panose="020B0502020202020204" pitchFamily="34" charset="0"/>
              </a:rPr>
              <a:t> [728] </a:t>
            </a:r>
            <a:r>
              <a:rPr lang="en-GB" sz="1200" b="1" i="0" u="none" strike="noStrike" dirty="0" err="1">
                <a:solidFill>
                  <a:srgbClr val="002060"/>
                </a:solidFill>
                <a:effectLst/>
                <a:latin typeface="Century Gothic" panose="020B0502020202020204" pitchFamily="34" charset="0"/>
              </a:rPr>
              <a:t>bolsa</a:t>
            </a:r>
            <a:r>
              <a:rPr lang="en-GB" sz="1200" b="0" i="0" u="none" strike="noStrike" dirty="0">
                <a:solidFill>
                  <a:srgbClr val="002060"/>
                </a:solidFill>
                <a:effectLst/>
                <a:latin typeface="Century Gothic" panose="020B0502020202020204" pitchFamily="34" charset="0"/>
              </a:rPr>
              <a:t> [1581] </a:t>
            </a:r>
            <a:r>
              <a:rPr lang="en-GB" sz="1200" b="1" i="0" u="none" strike="noStrike" dirty="0">
                <a:solidFill>
                  <a:srgbClr val="002060"/>
                </a:solidFill>
                <a:effectLst/>
                <a:latin typeface="Century Gothic" panose="020B0502020202020204" pitchFamily="34" charset="0"/>
              </a:rPr>
              <a:t>vela</a:t>
            </a:r>
            <a:r>
              <a:rPr lang="en-GB" sz="1200" b="0" i="0" u="none" strike="noStrike" dirty="0">
                <a:solidFill>
                  <a:srgbClr val="002060"/>
                </a:solidFill>
                <a:effectLst/>
                <a:latin typeface="Century Gothic" panose="020B0502020202020204" pitchFamily="34" charset="0"/>
              </a:rPr>
              <a:t> [2247] </a:t>
            </a:r>
            <a:r>
              <a:rPr lang="en-GB" sz="1200" b="1" i="0" u="none" strike="noStrike" dirty="0" err="1">
                <a:solidFill>
                  <a:srgbClr val="002060"/>
                </a:solidFill>
                <a:effectLst/>
                <a:latin typeface="Century Gothic" panose="020B0502020202020204" pitchFamily="34" charset="0"/>
              </a:rPr>
              <a:t>viento</a:t>
            </a:r>
            <a:r>
              <a:rPr lang="en-GB" sz="1200" b="1" i="0" u="none" strike="noStrike" dirty="0">
                <a:solidFill>
                  <a:srgbClr val="002060"/>
                </a:solidFill>
                <a:effectLst/>
                <a:latin typeface="Century Gothic" panose="020B0502020202020204" pitchFamily="34" charset="0"/>
              </a:rPr>
              <a:t> </a:t>
            </a:r>
            <a:r>
              <a:rPr lang="en-GB" sz="1200" b="0" i="0" u="none" strike="noStrike" dirty="0">
                <a:solidFill>
                  <a:srgbClr val="002060"/>
                </a:solidFill>
                <a:effectLst/>
                <a:latin typeface="Century Gothic" panose="020B0502020202020204" pitchFamily="34" charset="0"/>
              </a:rPr>
              <a:t>[814]</a:t>
            </a:r>
            <a:r>
              <a:rPr lang="en-GB" dirty="0"/>
              <a:t> </a:t>
            </a:r>
            <a:endParaRPr lang="en-GB" sz="1200" b="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lang="en-GB" sz="1200" b="0" i="0" u="none" strike="noStrike" dirty="0">
              <a:solidFill>
                <a:srgbClr val="1F3864"/>
              </a:solidFill>
              <a:effectLst/>
              <a:latin typeface="Calibri" panose="020F0502020204030204" pitchFamily="34" charset="0"/>
            </a:endParaRPr>
          </a:p>
          <a:p>
            <a:pPr marL="0" lvl="0" indent="0" algn="l" rtl="0">
              <a:spcBef>
                <a:spcPts val="0"/>
              </a:spcBef>
              <a:spcAft>
                <a:spcPts val="0"/>
              </a:spcAft>
              <a:buNone/>
            </a:pPr>
            <a:r>
              <a:rPr lang="en-GB" sz="1200" b="0" i="0" u="none" strike="noStrike" dirty="0">
                <a:solidFill>
                  <a:srgbClr val="1F3864"/>
                </a:solidFill>
                <a:effectLst/>
                <a:latin typeface="docs-Century Gothic"/>
              </a:rPr>
              <a:t>Vocabulary: </a:t>
            </a:r>
            <a:r>
              <a:rPr lang="es-ES" b="1" dirty="0">
                <a:solidFill>
                  <a:srgbClr val="002060"/>
                </a:solidFill>
                <a:latin typeface="Century Gothic" panose="020B0502020202020204" pitchFamily="34" charset="0"/>
              </a:rPr>
              <a:t>comer</a:t>
            </a:r>
            <a:r>
              <a:rPr lang="es-ES" dirty="0">
                <a:solidFill>
                  <a:srgbClr val="002060"/>
                </a:solidFill>
                <a:latin typeface="Century Gothic" panose="020B0502020202020204" pitchFamily="34" charset="0"/>
              </a:rPr>
              <a:t> [347]</a:t>
            </a:r>
            <a:r>
              <a:rPr lang="es-ES" b="1" dirty="0">
                <a:solidFill>
                  <a:srgbClr val="002060"/>
                </a:solidFill>
                <a:latin typeface="Century Gothic" panose="020B0502020202020204" pitchFamily="34" charset="0"/>
              </a:rPr>
              <a:t> </a:t>
            </a:r>
            <a:r>
              <a:rPr lang="es-ES" sz="1200" b="1" i="0" dirty="0">
                <a:solidFill>
                  <a:srgbClr val="FF0000"/>
                </a:solidFill>
                <a:effectLst/>
                <a:latin typeface="Century Gothic" panose="020B0502020202020204" pitchFamily="34" charset="0"/>
              </a:rPr>
              <a:t>jugar</a:t>
            </a:r>
            <a:r>
              <a:rPr lang="es-ES" sz="1200" i="0" dirty="0">
                <a:solidFill>
                  <a:srgbClr val="002060"/>
                </a:solidFill>
                <a:effectLst/>
                <a:latin typeface="Century Gothic" panose="020B0502020202020204" pitchFamily="34" charset="0"/>
              </a:rPr>
              <a:t> [356] </a:t>
            </a:r>
            <a:r>
              <a:rPr lang="es-ES" sz="1200" b="1" i="0" u="none" strike="noStrike" dirty="0">
                <a:solidFill>
                  <a:srgbClr val="FF0000"/>
                </a:solidFill>
                <a:effectLst/>
                <a:latin typeface="Century Gothic" panose="020B0502020202020204" pitchFamily="34" charset="0"/>
              </a:rPr>
              <a:t>llevar</a:t>
            </a:r>
            <a:r>
              <a:rPr lang="es-ES" sz="1200" b="1" i="0" u="none" strike="noStrike" baseline="30000" dirty="0">
                <a:solidFill>
                  <a:srgbClr val="FF0000"/>
                </a:solidFill>
                <a:effectLst/>
                <a:latin typeface="Century Gothic" panose="020B0502020202020204" pitchFamily="34" charset="0"/>
              </a:rPr>
              <a:t>2</a:t>
            </a:r>
            <a:r>
              <a:rPr lang="es-ES" sz="1200" b="0" i="0" u="none" strike="noStrike" dirty="0">
                <a:solidFill>
                  <a:srgbClr val="002060"/>
                </a:solidFill>
                <a:effectLst/>
                <a:latin typeface="Century Gothic" panose="020B0502020202020204" pitchFamily="34" charset="0"/>
              </a:rPr>
              <a:t> [101] </a:t>
            </a:r>
            <a:r>
              <a:rPr lang="es-ES" dirty="0">
                <a:solidFill>
                  <a:srgbClr val="002060"/>
                </a:solidFill>
                <a:latin typeface="Century Gothic" panose="020B0502020202020204" pitchFamily="34" charset="0"/>
              </a:rPr>
              <a:t>] </a:t>
            </a:r>
            <a:r>
              <a:rPr lang="es-ES" sz="1200" b="1" i="0" u="none" dirty="0">
                <a:solidFill>
                  <a:srgbClr val="FF0000"/>
                </a:solidFill>
                <a:effectLst/>
                <a:latin typeface="Century Gothic" panose="020B0502020202020204" pitchFamily="34" charset="0"/>
              </a:rPr>
              <a:t>preparar</a:t>
            </a:r>
            <a:r>
              <a:rPr lang="es-ES" sz="1200" b="0" i="0" u="none" dirty="0">
                <a:solidFill>
                  <a:srgbClr val="002060"/>
                </a:solidFill>
                <a:effectLst/>
                <a:latin typeface="Century Gothic" panose="020B0502020202020204" pitchFamily="34" charset="0"/>
              </a:rPr>
              <a:t> [570]</a:t>
            </a:r>
            <a:r>
              <a:rPr lang="es-ES" b="1" dirty="0">
                <a:solidFill>
                  <a:srgbClr val="002060"/>
                </a:solidFill>
                <a:latin typeface="Century Gothic" panose="020B0502020202020204" pitchFamily="34" charset="0"/>
              </a:rPr>
              <a:t> </a:t>
            </a:r>
            <a:r>
              <a:rPr lang="es-ES" b="1" dirty="0">
                <a:solidFill>
                  <a:srgbClr val="FF0000"/>
                </a:solidFill>
                <a:latin typeface="Century Gothic" panose="020B0502020202020204" pitchFamily="34" charset="0"/>
              </a:rPr>
              <a:t>canción</a:t>
            </a:r>
            <a:r>
              <a:rPr lang="es-ES" b="1" dirty="0">
                <a:solidFill>
                  <a:srgbClr val="002060"/>
                </a:solidFill>
                <a:latin typeface="Century Gothic" panose="020B0502020202020204" pitchFamily="34" charset="0"/>
              </a:rPr>
              <a:t> </a:t>
            </a:r>
            <a:r>
              <a:rPr lang="es-ES" dirty="0">
                <a:solidFill>
                  <a:srgbClr val="002060"/>
                </a:solidFill>
                <a:latin typeface="Century Gothic" panose="020B0502020202020204" pitchFamily="34" charset="0"/>
              </a:rPr>
              <a:t>[982] </a:t>
            </a:r>
            <a:r>
              <a:rPr lang="es-ES" b="1" dirty="0">
                <a:solidFill>
                  <a:srgbClr val="002060"/>
                </a:solidFill>
                <a:latin typeface="Century Gothic" panose="020B0502020202020204" pitchFamily="34" charset="0"/>
              </a:rPr>
              <a:t>profesor, profesora</a:t>
            </a:r>
            <a:r>
              <a:rPr lang="es-ES" dirty="0">
                <a:solidFill>
                  <a:srgbClr val="002060"/>
                </a:solidFill>
                <a:latin typeface="Century Gothic" panose="020B0502020202020204" pitchFamily="34" charset="0"/>
              </a:rPr>
              <a:t> [501] </a:t>
            </a:r>
            <a:r>
              <a:rPr lang="es-ES" b="1" dirty="0">
                <a:solidFill>
                  <a:srgbClr val="002060"/>
                </a:solidFill>
                <a:latin typeface="Century Gothic" panose="020B0502020202020204" pitchFamily="34" charset="0"/>
              </a:rPr>
              <a:t>después </a:t>
            </a:r>
            <a:r>
              <a:rPr lang="es-ES" dirty="0">
                <a:solidFill>
                  <a:srgbClr val="002060"/>
                </a:solidFill>
                <a:latin typeface="Century Gothic" panose="020B0502020202020204" pitchFamily="34" charset="0"/>
              </a:rPr>
              <a:t>[115]</a:t>
            </a:r>
          </a:p>
          <a:p>
            <a:pPr marL="0" lvl="0" indent="0" algn="l" rtl="0">
              <a:spcBef>
                <a:spcPts val="0"/>
              </a:spcBef>
              <a:spcAft>
                <a:spcPts val="0"/>
              </a:spcAft>
              <a:buNone/>
            </a:pPr>
            <a:r>
              <a:rPr lang="es-ES" sz="1200" b="0" i="0" u="none" strike="noStrike" dirty="0" err="1">
                <a:solidFill>
                  <a:srgbClr val="1F3864"/>
                </a:solidFill>
                <a:effectLst/>
                <a:latin typeface="docs-Century Gothic"/>
              </a:rPr>
              <a:t>Revisit</a:t>
            </a:r>
            <a:r>
              <a:rPr lang="es-ES" sz="1200" b="0" i="0" u="none" strike="noStrike" dirty="0">
                <a:solidFill>
                  <a:srgbClr val="1F3864"/>
                </a:solidFill>
                <a:effectLst/>
                <a:latin typeface="docs-Century Gothic"/>
              </a:rPr>
              <a:t> 1: </a:t>
            </a:r>
            <a:r>
              <a:rPr lang="es-ES" sz="1800" b="0" i="0" u="none" strike="noStrike" dirty="0">
                <a:solidFill>
                  <a:srgbClr val="002060"/>
                </a:solidFill>
                <a:effectLst/>
                <a:latin typeface="Century Gothic" panose="020B0502020202020204" pitchFamily="34" charset="0"/>
              </a:rPr>
              <a:t>grupo [200] favorito [2630] mi [37] tu [53] muy [43] también [49] y [4]</a:t>
            </a:r>
            <a:r>
              <a:rPr lang="es-ES" sz="2800" dirty="0"/>
              <a:t> </a:t>
            </a:r>
          </a:p>
          <a:p>
            <a:pPr marL="0" lvl="0" indent="0" algn="l" rtl="0">
              <a:spcBef>
                <a:spcPts val="0"/>
              </a:spcBef>
              <a:spcAft>
                <a:spcPts val="0"/>
              </a:spcAft>
              <a:buNone/>
            </a:pPr>
            <a:r>
              <a:rPr lang="es-ES" sz="1200" b="0" i="0" u="none" strike="noStrike" dirty="0" err="1">
                <a:solidFill>
                  <a:srgbClr val="1F3864"/>
                </a:solidFill>
                <a:effectLst/>
                <a:latin typeface="docs-Century Gothic"/>
              </a:rPr>
              <a:t>Revisit</a:t>
            </a:r>
            <a:r>
              <a:rPr lang="es-ES" sz="1200" b="0" i="0" u="none" strike="noStrike" dirty="0">
                <a:solidFill>
                  <a:srgbClr val="1F3864"/>
                </a:solidFill>
                <a:effectLst/>
                <a:latin typeface="docs-Century Gothic"/>
              </a:rPr>
              <a:t> 2: </a:t>
            </a:r>
            <a:r>
              <a:rPr lang="es-ES" sz="1800" b="0" i="0" u="none" strike="noStrike" dirty="0">
                <a:solidFill>
                  <a:srgbClr val="002060"/>
                </a:solidFill>
                <a:effectLst/>
                <a:latin typeface="Century Gothic" panose="020B0502020202020204" pitchFamily="34" charset="0"/>
              </a:rPr>
              <a:t>hay  [haber 13] unos [6] unas [6] cuántos [580] cuántas [580] </a:t>
            </a:r>
            <a:endParaRPr lang="es-ES" sz="1200" b="0" i="0" u="none" strike="noStrike" dirty="0">
              <a:solidFill>
                <a:srgbClr val="1F3864"/>
              </a:solidFill>
              <a:effectLst/>
              <a:latin typeface="docs-Century Gothic"/>
            </a:endParaRPr>
          </a:p>
          <a:p>
            <a:pPr marL="0" lvl="0" indent="0" algn="l" rtl="0">
              <a:spcBef>
                <a:spcPts val="0"/>
              </a:spcBef>
              <a:spcAft>
                <a:spcPts val="0"/>
              </a:spcAft>
              <a:buNone/>
            </a:pPr>
            <a:endParaRPr lang="en-GB" sz="1200" b="0" dirty="0">
              <a:effectLst/>
              <a:latin typeface="Calibri" panose="020F0502020204030204" pitchFamily="34" charset="0"/>
              <a:ea typeface="Calibri" panose="020F0502020204030204" pitchFamily="34" charset="0"/>
            </a:endParaRPr>
          </a:p>
          <a:p>
            <a:r>
              <a:rPr lang="en-GB" sz="1200" b="0" dirty="0">
                <a:effectLst/>
                <a:latin typeface="Calibri" panose="020F0502020204030204" pitchFamily="34" charset="0"/>
                <a:ea typeface="Calibri" panose="020F0502020204030204" pitchFamily="34" charset="0"/>
              </a:rPr>
              <a:t>Glossed:  </a:t>
            </a: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err="1"/>
              <a:t>traducir</a:t>
            </a:r>
            <a:r>
              <a:rPr lang="en-GB" baseline="0" dirty="0"/>
              <a:t> [2037] </a:t>
            </a:r>
            <a:r>
              <a:rPr lang="en-GB" b="1" dirty="0" err="1">
                <a:solidFill>
                  <a:srgbClr val="002060"/>
                </a:solidFill>
                <a:latin typeface="Century Gothic" panose="020B0502020202020204" pitchFamily="34" charset="0"/>
              </a:rPr>
              <a:t>baile</a:t>
            </a:r>
            <a:r>
              <a:rPr lang="en-GB" dirty="0">
                <a:solidFill>
                  <a:srgbClr val="002060"/>
                </a:solidFill>
                <a:latin typeface="Century Gothic" panose="020B0502020202020204" pitchFamily="34" charset="0"/>
              </a:rPr>
              <a:t> [2040] </a:t>
            </a:r>
            <a:r>
              <a:rPr lang="en-GB" b="1" dirty="0" err="1"/>
              <a:t>sonido</a:t>
            </a:r>
            <a:r>
              <a:rPr lang="en-GB" dirty="0"/>
              <a:t> [1040] </a:t>
            </a:r>
            <a:r>
              <a:rPr lang="en-GB" b="1" dirty="0" err="1"/>
              <a:t>último</a:t>
            </a:r>
            <a:r>
              <a:rPr lang="en-GB" dirty="0"/>
              <a:t> [188]</a:t>
            </a:r>
          </a:p>
          <a:p>
            <a:pPr marL="0" lvl="0" indent="0" algn="l" rtl="0">
              <a:spcBef>
                <a:spcPts val="0"/>
              </a:spcBef>
              <a:spcAft>
                <a:spcPts val="0"/>
              </a:spcAft>
              <a:buNone/>
            </a:pPr>
            <a:endParaRPr lang="en-GB" sz="1200" b="0"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lvl="0" indent="0" algn="l" rtl="0">
              <a:spcBef>
                <a:spcPts val="0"/>
              </a:spcBef>
              <a:spcAft>
                <a:spcPts val="0"/>
              </a:spcAft>
              <a:buNone/>
            </a:pPr>
            <a:endParaRPr lang="en-GB" dirty="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HANDOUT 5</a:t>
            </a: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598009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HANDOUT 5</a:t>
            </a: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513902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knowledge of </a:t>
            </a:r>
            <a:r>
              <a:rPr lang="en-GB" b="1" dirty="0"/>
              <a:t>[b] [v] </a:t>
            </a:r>
            <a:r>
              <a:rPr lang="en-GB" b="0" dirty="0"/>
              <a:t>to known and unknown words.</a:t>
            </a:r>
          </a:p>
          <a:p>
            <a:pPr marL="0" marR="0" lvl="0" indent="0" algn="l" rtl="0">
              <a:lnSpc>
                <a:spcPct val="100000"/>
              </a:lnSpc>
              <a:spcBef>
                <a:spcPts val="0"/>
              </a:spcBef>
              <a:spcAft>
                <a:spcPts val="0"/>
              </a:spcAft>
              <a:buClr>
                <a:schemeClr val="dk1"/>
              </a:buClr>
              <a:buSzPts val="1200"/>
              <a:buFont typeface="Calibri"/>
              <a:buNone/>
            </a:pPr>
            <a:endParaRPr lang="en-GB" b="1" dirty="0"/>
          </a:p>
          <a:p>
            <a:pPr marL="228600" lvl="0" indent="-228600" algn="l" rtl="0">
              <a:spcBef>
                <a:spcPts val="0"/>
              </a:spcBef>
              <a:spcAft>
                <a:spcPts val="0"/>
              </a:spcAft>
              <a:buAutoNum type="arabicPeriod"/>
            </a:pPr>
            <a:r>
              <a:rPr lang="en-GB" b="1" dirty="0"/>
              <a:t>Procedure:</a:t>
            </a:r>
            <a:br>
              <a:rPr lang="en-GB" b="1" dirty="0"/>
            </a:br>
            <a:r>
              <a:rPr lang="en-GB" dirty="0"/>
              <a:t>Click to bring up the instruction.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Pupils practice reading the rhyme aloud, filling the gaps with b, v or dos accordingly. </a:t>
            </a: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this week and this week’s revisited sets.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English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861786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3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introduce 1</a:t>
            </a:r>
            <a:r>
              <a:rPr lang="en-GB" b="0" baseline="30000" dirty="0"/>
              <a:t>st</a:t>
            </a:r>
            <a:r>
              <a:rPr lang="en-GB" b="0" dirty="0"/>
              <a:t> , 2</a:t>
            </a:r>
            <a:r>
              <a:rPr lang="en-GB" b="0" baseline="30000" dirty="0"/>
              <a:t>nd</a:t>
            </a:r>
            <a:r>
              <a:rPr lang="en-GB" b="0" dirty="0"/>
              <a:t> , 3</a:t>
            </a:r>
            <a:r>
              <a:rPr lang="en-GB" b="0" baseline="30000" dirty="0"/>
              <a:t>rd</a:t>
            </a:r>
            <a:r>
              <a:rPr lang="en-GB" b="0" dirty="0"/>
              <a:t> person singular of </a:t>
            </a:r>
            <a:r>
              <a:rPr lang="en-GB" b="0" dirty="0" err="1"/>
              <a:t>jugar</a:t>
            </a:r>
            <a:r>
              <a:rPr lang="en-GB" b="0" dirty="0"/>
              <a:t>’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grammar explanation about the spelling change in ‘</a:t>
            </a:r>
            <a:r>
              <a:rPr lang="en-GB" dirty="0" err="1"/>
              <a:t>jugar</a:t>
            </a:r>
            <a:r>
              <a:rPr lang="en-GB" dirty="0"/>
              <a:t>’.</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English translation for the Spanish examples provided. </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166" name="Google Shape;1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8207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16000" indent="-215280">
              <a:lnSpc>
                <a:spcPct val="100000"/>
              </a:lnSpc>
            </a:pPr>
            <a:r>
              <a:rPr lang="en-GB" sz="1200" b="1" strike="noStrike" spc="-1" dirty="0">
                <a:solidFill>
                  <a:srgbClr val="000000"/>
                </a:solidFill>
                <a:latin typeface="Calibri"/>
                <a:ea typeface="Calibri"/>
              </a:rPr>
              <a:t>Timing: </a:t>
            </a:r>
            <a:r>
              <a:rPr lang="en-GB" sz="1200" b="0" strike="noStrike" spc="-1" dirty="0">
                <a:solidFill>
                  <a:srgbClr val="000000"/>
                </a:solidFill>
                <a:latin typeface="Calibri"/>
                <a:ea typeface="Calibri"/>
              </a:rPr>
              <a:t>7 minutes </a:t>
            </a:r>
          </a:p>
          <a:p>
            <a:pPr marL="216000" indent="-215280">
              <a:lnSpc>
                <a:spcPct val="100000"/>
              </a:lnSpc>
            </a:pPr>
            <a:endParaRPr lang="en-GB" sz="1200" b="1"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practise written recognition of definite articles and their connection with corresponding nouns; to practise comprehension of new and previously taught vocabulary</a:t>
            </a:r>
          </a:p>
          <a:p>
            <a:pPr marL="216000" indent="-215280">
              <a:lnSpc>
                <a:spcPct val="100000"/>
              </a:lnSpc>
            </a:pPr>
            <a:endParaRPr lang="en-GB" sz="1200" b="0"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Procedure:</a:t>
            </a:r>
          </a:p>
          <a:p>
            <a:pPr marL="229320" indent="-228600">
              <a:lnSpc>
                <a:spcPct val="100000"/>
              </a:lnSpc>
              <a:buAutoNum type="arabicPeriod"/>
            </a:pPr>
            <a:r>
              <a:rPr lang="en-GB" sz="1200" b="0" strike="noStrike" spc="-1" dirty="0">
                <a:solidFill>
                  <a:srgbClr val="000000"/>
                </a:solidFill>
                <a:latin typeface="Calibri"/>
              </a:rPr>
              <a:t>Ensure that the context is clear.  Sofía has written these notes to Quique. </a:t>
            </a:r>
          </a:p>
          <a:p>
            <a:pPr marL="229320" indent="-228600">
              <a:lnSpc>
                <a:spcPct val="100000"/>
              </a:lnSpc>
              <a:buAutoNum type="arabicPeriod"/>
            </a:pPr>
            <a:r>
              <a:rPr lang="en-GB" sz="1200" b="0" strike="noStrike" spc="-1" dirty="0">
                <a:solidFill>
                  <a:srgbClr val="000000"/>
                </a:solidFill>
                <a:latin typeface="Calibri"/>
              </a:rPr>
              <a:t>Pupils read the sentence and select the appropriate noun based on the definite article.</a:t>
            </a:r>
          </a:p>
          <a:p>
            <a:pPr marL="229320" indent="-228600">
              <a:lnSpc>
                <a:spcPct val="100000"/>
              </a:lnSpc>
              <a:buAutoNum type="arabicPeriod"/>
            </a:pPr>
            <a:r>
              <a:rPr lang="en-GB" sz="1200" b="0" strike="noStrike" spc="-1" dirty="0">
                <a:solidFill>
                  <a:srgbClr val="000000"/>
                </a:solidFill>
                <a:latin typeface="Calibri"/>
              </a:rPr>
              <a:t>They then translate the sentence (this can be done orally with the whole class or written, and then checked).</a:t>
            </a:r>
          </a:p>
          <a:p>
            <a:pPr marL="229320" indent="-228600">
              <a:lnSpc>
                <a:spcPct val="100000"/>
              </a:lnSpc>
              <a:buAutoNum type="arabicPeriod"/>
            </a:pPr>
            <a:r>
              <a:rPr lang="en-GB" sz="1200" b="0" strike="noStrike" spc="-1" dirty="0">
                <a:solidFill>
                  <a:srgbClr val="000000"/>
                </a:solidFill>
                <a:latin typeface="Calibri"/>
              </a:rPr>
              <a:t>Click to reveal answers.</a:t>
            </a:r>
          </a:p>
          <a:p>
            <a:pPr marL="1440" marR="0" lvl="0" indent="0" algn="l" defTabSz="914400" rtl="0" eaLnBrk="1" fontAlgn="auto" latinLnBrk="0" hangingPunct="1">
              <a:lnSpc>
                <a:spcPct val="100000"/>
              </a:lnSpc>
              <a:spcBef>
                <a:spcPts val="0"/>
              </a:spcBef>
              <a:spcAft>
                <a:spcPts val="0"/>
              </a:spcAft>
              <a:buClr>
                <a:srgbClr val="002060"/>
              </a:buClr>
              <a:buSzTx/>
              <a:buFont typeface="Century Gothic"/>
              <a:buNone/>
              <a:tabLst/>
              <a:defRPr/>
            </a:pPr>
            <a:endParaRPr lang="en-GB" sz="1200" b="0" strike="noStrike" spc="-1" dirty="0">
              <a:latin typeface="Arial"/>
            </a:endParaRP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49450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10 minutes</a:t>
            </a:r>
            <a:br>
              <a:rPr lang="en-GB" b="0" dirty="0"/>
            </a:b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aural comprehension of singular persons o –</a:t>
            </a:r>
            <a:r>
              <a:rPr lang="en-GB" b="0" dirty="0" err="1"/>
              <a:t>ar</a:t>
            </a:r>
            <a:r>
              <a:rPr lang="en-GB" b="0" dirty="0"/>
              <a:t> and –er verbs and previously introduced vocabulary. Connecting sound with meaning.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p>
          <a:p>
            <a:pPr marL="0" marR="0" lvl="0" indent="0" algn="l" rtl="0">
              <a:lnSpc>
                <a:spcPct val="100000"/>
              </a:lnSpc>
              <a:spcBef>
                <a:spcPts val="0"/>
              </a:spcBef>
              <a:spcAft>
                <a:spcPts val="0"/>
              </a:spcAft>
              <a:buClr>
                <a:schemeClr val="dk1"/>
              </a:buClr>
              <a:buSzPts val="1200"/>
              <a:buFont typeface="Calibri"/>
              <a:buNone/>
            </a:pPr>
            <a:r>
              <a:rPr lang="en-GB" dirty="0"/>
              <a:t>(Part A)</a:t>
            </a:r>
          </a:p>
          <a:p>
            <a:pPr marL="0" lvl="0" indent="0" algn="l" rtl="0">
              <a:spcBef>
                <a:spcPts val="0"/>
              </a:spcBef>
              <a:spcAft>
                <a:spcPts val="0"/>
              </a:spcAft>
              <a:buNone/>
            </a:pPr>
            <a:endParaRPr lang="en-GB" dirty="0"/>
          </a:p>
          <a:p>
            <a:pPr marL="228600" lvl="0" indent="-228600" algn="l" rtl="0">
              <a:spcBef>
                <a:spcPts val="0"/>
              </a:spcBef>
              <a:spcAft>
                <a:spcPts val="0"/>
              </a:spcAft>
              <a:buAutoNum type="arabicPeriod"/>
            </a:pPr>
            <a:r>
              <a:rPr lang="en-GB" dirty="0"/>
              <a:t>Read the instruction in Spanish &amp; click to bring further instruction.</a:t>
            </a:r>
          </a:p>
          <a:p>
            <a:pPr marL="228600" lvl="0" indent="-228600" algn="l" rtl="0">
              <a:spcBef>
                <a:spcPts val="0"/>
              </a:spcBef>
              <a:spcAft>
                <a:spcPts val="0"/>
              </a:spcAft>
              <a:buAutoNum type="arabicPeriod"/>
            </a:pPr>
            <a:r>
              <a:rPr lang="en-GB" dirty="0"/>
              <a:t>Do [E] with them. Click to listen. Pupils circle the correct words &amp; write ? Or . According to whether it’s a statement or a question NB. Some </a:t>
            </a:r>
            <a:r>
              <a:rPr lang="en-GB" dirty="0" err="1"/>
              <a:t>puplis</a:t>
            </a:r>
            <a:r>
              <a:rPr lang="en-GB" dirty="0"/>
              <a:t> would benefit from working on a handout. Alternatively, they can use numbers 1,2,3. </a:t>
            </a:r>
          </a:p>
          <a:p>
            <a:pPr marL="228600" lvl="0" indent="-228600" algn="l" rtl="0">
              <a:spcBef>
                <a:spcPts val="0"/>
              </a:spcBef>
              <a:spcAft>
                <a:spcPts val="0"/>
              </a:spcAft>
              <a:buAutoNum type="arabicPeriod"/>
            </a:pPr>
            <a:r>
              <a:rPr lang="en-GB" dirty="0"/>
              <a:t>Click for answers</a:t>
            </a:r>
            <a:endParaRPr lang="en-GB" b="0" dirty="0"/>
          </a:p>
          <a:p>
            <a:pPr marL="0" lvl="0" indent="0" algn="l" rtl="0">
              <a:spcBef>
                <a:spcPts val="0"/>
              </a:spcBef>
              <a:spcAft>
                <a:spcPts val="0"/>
              </a:spcAft>
              <a:buNone/>
            </a:pPr>
            <a:endParaRPr lang="en-GB" b="0" dirty="0"/>
          </a:p>
          <a:p>
            <a:pPr marL="0" lvl="0" indent="0" algn="l" rtl="0">
              <a:spcBef>
                <a:spcPts val="0"/>
              </a:spcBef>
              <a:spcAft>
                <a:spcPts val="0"/>
              </a:spcAft>
              <a:buNone/>
            </a:pPr>
            <a:r>
              <a:rPr lang="en-GB" b="0" dirty="0"/>
              <a:t>(Part B)</a:t>
            </a:r>
          </a:p>
          <a:p>
            <a:pPr marL="0" lvl="0" indent="0" algn="l" rtl="0">
              <a:spcBef>
                <a:spcPts val="0"/>
              </a:spcBef>
              <a:spcAft>
                <a:spcPts val="0"/>
              </a:spcAft>
              <a:buNone/>
            </a:pPr>
            <a:r>
              <a:rPr lang="en-GB" b="0" dirty="0"/>
              <a:t>1. Pupils </a:t>
            </a:r>
            <a:r>
              <a:rPr lang="en-GB" dirty="0"/>
              <a:t>listen to 1-5 and write the sentences, selecting from the options given (there are additional words that are not needed).</a:t>
            </a:r>
          </a:p>
          <a:p>
            <a:pPr marL="228600" lvl="0" indent="-228600" algn="l" rtl="0">
              <a:spcBef>
                <a:spcPts val="0"/>
              </a:spcBef>
              <a:spcAft>
                <a:spcPts val="0"/>
              </a:spcAft>
              <a:buAutoNum type="arabicPeriod"/>
            </a:pPr>
            <a:r>
              <a:rPr lang="en-GB" dirty="0"/>
              <a:t>Click to reveal answers.</a:t>
            </a:r>
          </a:p>
          <a:p>
            <a:pPr marL="228600" lvl="0" indent="-228600" algn="l" rtl="0">
              <a:spcBef>
                <a:spcPts val="0"/>
              </a:spcBef>
              <a:spcAft>
                <a:spcPts val="0"/>
              </a:spcAft>
              <a:buAutoNum type="arabicPeriod"/>
            </a:pPr>
            <a:endParaRPr lang="en-GB" b="1" dirty="0"/>
          </a:p>
          <a:p>
            <a:pPr marL="0" lvl="0" indent="0" algn="l" rtl="0">
              <a:spcBef>
                <a:spcPts val="0"/>
              </a:spcBef>
              <a:spcAft>
                <a:spcPts val="0"/>
              </a:spcAft>
              <a:buNone/>
            </a:pPr>
            <a:r>
              <a:rPr lang="en-GB" sz="1200" b="1" dirty="0">
                <a:solidFill>
                  <a:srgbClr val="002060"/>
                </a:solidFill>
                <a:latin typeface="Century Gothic"/>
                <a:ea typeface="Century Gothic"/>
                <a:cs typeface="Century Gothic"/>
                <a:sym typeface="Century Gothic"/>
              </a:rPr>
              <a:t>Transcript 1:</a:t>
            </a:r>
            <a:endParaRPr lang="en-GB" sz="1200" b="0" dirty="0">
              <a:solidFill>
                <a:srgbClr val="002060"/>
              </a:solidFill>
              <a:latin typeface="Century Gothic"/>
              <a:ea typeface="Century Gothic"/>
              <a:cs typeface="Century Gothic"/>
              <a:sym typeface="Century Gothic"/>
            </a:endParaRPr>
          </a:p>
          <a:p>
            <a:pPr marL="0" lvl="0" indent="0" algn="l" rtl="0">
              <a:spcBef>
                <a:spcPts val="0"/>
              </a:spcBef>
              <a:spcAft>
                <a:spcPts val="0"/>
              </a:spcAft>
              <a:buNone/>
            </a:pPr>
            <a:r>
              <a:rPr lang="en-GB" sz="1200" b="0" dirty="0">
                <a:solidFill>
                  <a:srgbClr val="002060"/>
                </a:solidFill>
                <a:latin typeface="Century Gothic"/>
                <a:ea typeface="Century Gothic"/>
                <a:cs typeface="Century Gothic"/>
                <a:sym typeface="Century Gothic"/>
              </a:rPr>
              <a:t>[E] </a:t>
            </a:r>
            <a:r>
              <a:rPr lang="en-GB" sz="1200" b="0" dirty="0" err="1">
                <a:solidFill>
                  <a:srgbClr val="002060"/>
                </a:solidFill>
                <a:latin typeface="Century Gothic"/>
                <a:ea typeface="Century Gothic"/>
                <a:cs typeface="Century Gothic"/>
                <a:sym typeface="Century Gothic"/>
              </a:rPr>
              <a:t>Juega</a:t>
            </a:r>
            <a:r>
              <a:rPr lang="en-GB" sz="1200" b="0" dirty="0">
                <a:solidFill>
                  <a:srgbClr val="002060"/>
                </a:solidFill>
                <a:latin typeface="Century Gothic"/>
                <a:ea typeface="Century Gothic"/>
                <a:cs typeface="Century Gothic"/>
                <a:sym typeface="Century Gothic"/>
              </a:rPr>
              <a:t> con la </a:t>
            </a:r>
            <a:r>
              <a:rPr lang="en-GB" sz="1200" b="0" dirty="0" err="1">
                <a:solidFill>
                  <a:srgbClr val="002060"/>
                </a:solidFill>
                <a:latin typeface="Century Gothic"/>
                <a:ea typeface="Century Gothic"/>
                <a:cs typeface="Century Gothic"/>
                <a:sym typeface="Century Gothic"/>
              </a:rPr>
              <a:t>profesora</a:t>
            </a:r>
            <a:r>
              <a:rPr lang="en-GB" sz="1200" b="0" dirty="0">
                <a:solidFill>
                  <a:srgbClr val="002060"/>
                </a:solidFill>
                <a:latin typeface="Century Gothic"/>
                <a:ea typeface="Century Gothic"/>
                <a:cs typeface="Century Gothic"/>
                <a:sym typeface="Century Gothic"/>
              </a:rPr>
              <a:t>.</a:t>
            </a:r>
          </a:p>
          <a:p>
            <a:pPr marL="0" lvl="0" indent="0" algn="l" rtl="0">
              <a:spcBef>
                <a:spcPts val="0"/>
              </a:spcBef>
              <a:spcAft>
                <a:spcPts val="0"/>
              </a:spcAft>
              <a:buNone/>
            </a:pPr>
            <a:r>
              <a:rPr lang="en-GB" dirty="0"/>
              <a:t>[1] </a:t>
            </a:r>
            <a:r>
              <a:rPr lang="en-GB" dirty="0" err="1"/>
              <a:t>Llevas</a:t>
            </a:r>
            <a:r>
              <a:rPr lang="en-GB" dirty="0"/>
              <a:t> un </a:t>
            </a:r>
            <a:r>
              <a:rPr lang="en-GB" dirty="0" err="1"/>
              <a:t>juego</a:t>
            </a:r>
            <a:r>
              <a:rPr lang="en-GB" dirty="0"/>
              <a:t> a clase.</a:t>
            </a:r>
          </a:p>
          <a:p>
            <a:pPr marL="0" lvl="0" indent="0" algn="l" rtl="0">
              <a:spcBef>
                <a:spcPts val="0"/>
              </a:spcBef>
              <a:spcAft>
                <a:spcPts val="0"/>
              </a:spcAft>
              <a:buNone/>
            </a:pPr>
            <a:r>
              <a:rPr lang="en-GB" dirty="0"/>
              <a:t>[2] </a:t>
            </a:r>
            <a:r>
              <a:rPr lang="en-GB" dirty="0" err="1"/>
              <a:t>Visito</a:t>
            </a:r>
            <a:r>
              <a:rPr lang="en-GB" dirty="0"/>
              <a:t> a </a:t>
            </a:r>
            <a:r>
              <a:rPr lang="en-GB" dirty="0" err="1"/>
              <a:t>el</a:t>
            </a:r>
            <a:r>
              <a:rPr lang="en-GB" dirty="0"/>
              <a:t> </a:t>
            </a:r>
            <a:r>
              <a:rPr lang="en-GB" dirty="0" err="1"/>
              <a:t>abuelo</a:t>
            </a:r>
            <a:r>
              <a:rPr lang="en-GB" dirty="0"/>
              <a:t>.</a:t>
            </a:r>
          </a:p>
          <a:p>
            <a:pPr marL="0" lvl="0" indent="0" algn="l" rtl="0">
              <a:spcBef>
                <a:spcPts val="0"/>
              </a:spcBef>
              <a:spcAft>
                <a:spcPts val="0"/>
              </a:spcAft>
              <a:buNone/>
            </a:pPr>
            <a:r>
              <a:rPr lang="en-GB" dirty="0"/>
              <a:t>[3] </a:t>
            </a:r>
            <a:r>
              <a:rPr lang="en-GB" dirty="0" err="1"/>
              <a:t>Veo</a:t>
            </a:r>
            <a:r>
              <a:rPr lang="en-GB" dirty="0"/>
              <a:t> la </a:t>
            </a:r>
            <a:r>
              <a:rPr lang="en-GB" dirty="0" err="1"/>
              <a:t>montaña</a:t>
            </a:r>
            <a:r>
              <a:rPr lang="en-GB" dirty="0"/>
              <a:t>.</a:t>
            </a:r>
          </a:p>
          <a:p>
            <a:pPr marL="0" lvl="0" indent="0" algn="l" rtl="0">
              <a:spcBef>
                <a:spcPts val="0"/>
              </a:spcBef>
              <a:spcAft>
                <a:spcPts val="0"/>
              </a:spcAft>
              <a:buNone/>
            </a:pPr>
            <a:r>
              <a:rPr lang="en-GB" dirty="0"/>
              <a:t>[4] Lee </a:t>
            </a:r>
            <a:r>
              <a:rPr lang="en-GB" dirty="0" err="1"/>
              <a:t>una</a:t>
            </a:r>
            <a:r>
              <a:rPr lang="en-GB" dirty="0"/>
              <a:t> </a:t>
            </a:r>
            <a:r>
              <a:rPr lang="en-GB" dirty="0" err="1"/>
              <a:t>revista</a:t>
            </a:r>
            <a:r>
              <a:rPr lang="en-GB" dirty="0"/>
              <a:t>.</a:t>
            </a:r>
          </a:p>
          <a:p>
            <a:pPr marL="0" lvl="0" indent="0" algn="l" rtl="0">
              <a:spcBef>
                <a:spcPts val="0"/>
              </a:spcBef>
              <a:spcAft>
                <a:spcPts val="0"/>
              </a:spcAft>
              <a:buNone/>
            </a:pPr>
            <a:r>
              <a:rPr lang="en-GB" dirty="0"/>
              <a:t>[5] </a:t>
            </a:r>
            <a:r>
              <a:rPr lang="en-GB" dirty="0" err="1"/>
              <a:t>Aprendes</a:t>
            </a:r>
            <a:r>
              <a:rPr lang="en-GB" dirty="0"/>
              <a:t> un </a:t>
            </a:r>
            <a:r>
              <a:rPr lang="en-GB" dirty="0" err="1"/>
              <a:t>idioma</a:t>
            </a:r>
            <a:r>
              <a:rPr lang="en-GB" dirty="0"/>
              <a:t>.</a:t>
            </a:r>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endParaRPr sz="1200" dirty="0">
              <a:solidFill>
                <a:srgbClr val="002060"/>
              </a:solidFill>
              <a:latin typeface="Century Gothic"/>
              <a:ea typeface="Century Gothic"/>
              <a:cs typeface="Century Gothic"/>
              <a:sym typeface="Century Gothic"/>
            </a:endParaRPr>
          </a:p>
        </p:txBody>
      </p:sp>
      <p:sp>
        <p:nvSpPr>
          <p:cNvPr id="335" name="Google Shape;33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solidFill>
                  <a:schemeClr val="accent5">
                    <a:lumMod val="50000"/>
                  </a:schemeClr>
                </a:solidFill>
              </a:rPr>
              <a:t>Timing:</a:t>
            </a:r>
            <a:r>
              <a:rPr lang="en-GB" sz="1200" b="1" baseline="0" dirty="0">
                <a:solidFill>
                  <a:schemeClr val="accent5">
                    <a:lumMod val="50000"/>
                  </a:schemeClr>
                </a:solidFill>
              </a:rPr>
              <a:t> </a:t>
            </a:r>
            <a:r>
              <a:rPr lang="en-GB" sz="1200" b="0" baseline="0" dirty="0">
                <a:solidFill>
                  <a:schemeClr val="accent5">
                    <a:lumMod val="50000"/>
                  </a:schemeClr>
                </a:solidFill>
              </a:rPr>
              <a:t>5 minutes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1" dirty="0"/>
            </a:br>
            <a:r>
              <a:rPr lang="en-GB" b="1" dirty="0"/>
              <a:t>Aim: </a:t>
            </a:r>
            <a:r>
              <a:rPr lang="en-GB" b="0" dirty="0"/>
              <a:t>to practise oral production of singular persons of –</a:t>
            </a:r>
            <a:r>
              <a:rPr lang="en-GB" b="0" dirty="0" err="1"/>
              <a:t>ar</a:t>
            </a:r>
            <a:r>
              <a:rPr lang="en-GB" b="0" dirty="0"/>
              <a:t> and  –er verbs; </a:t>
            </a:r>
            <a:br>
              <a:rPr lang="en-GB" dirty="0"/>
            </a:b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Procedure:</a:t>
            </a:r>
            <a:br>
              <a:rPr lang="en-GB" dirty="0"/>
            </a:br>
            <a:r>
              <a:rPr lang="en-GB" dirty="0"/>
              <a:t>1. Click to ‘roll’ the dice.</a:t>
            </a:r>
          </a:p>
          <a:p>
            <a:r>
              <a:rPr lang="en-GB" dirty="0"/>
              <a:t>2. Pupils translate the verbs and nouns </a:t>
            </a:r>
            <a:r>
              <a:rPr lang="en-GB" baseline="0" dirty="0"/>
              <a:t>whose numbers correspond to the respective dice to make a short sentence. They say the answer chorally &amp; use one of the options from ‘</a:t>
            </a:r>
            <a:r>
              <a:rPr lang="en-GB" baseline="0" dirty="0" err="1"/>
              <a:t>información</a:t>
            </a:r>
            <a:r>
              <a:rPr lang="en-GB" baseline="0" dirty="0"/>
              <a:t> extra’ to form a logical sentence. </a:t>
            </a:r>
            <a:endParaRPr lang="en-GB" dirty="0"/>
          </a:p>
          <a:p>
            <a:r>
              <a:rPr lang="en-GB" dirty="0"/>
              <a:t>3. Click</a:t>
            </a:r>
            <a:r>
              <a:rPr lang="en-GB" baseline="0" dirty="0"/>
              <a:t> to reveal the correct sentence.</a:t>
            </a:r>
            <a:endParaRPr lang="en-GB" dirty="0"/>
          </a:p>
          <a:p>
            <a:r>
              <a:rPr lang="en-GB" dirty="0"/>
              <a:t>4. Repeat</a:t>
            </a:r>
            <a:r>
              <a:rPr lang="en-GB" baseline="0" dirty="0"/>
              <a:t> until all six combinations have been said.</a:t>
            </a: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735294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this week and this week’s revisited sets.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Spanish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35439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3AEF1-E9A9-45DF-8F8A-820D142A14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D8CBC73-4B47-4B6F-8AE8-B4BE32B6D3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0E1F4E-7DC3-4597-ADFB-4D17A52E1953}"/>
              </a:ext>
            </a:extLst>
          </p:cNvPr>
          <p:cNvSpPr>
            <a:spLocks noGrp="1"/>
          </p:cNvSpPr>
          <p:nvPr>
            <p:ph type="dt" sz="half" idx="10"/>
          </p:nvPr>
        </p:nvSpPr>
        <p:spPr/>
        <p:txBody>
          <a:bodyPr/>
          <a:lstStyle/>
          <a:p>
            <a:fld id="{69370640-4EEC-4058-87AD-DDF7A2331AB5}" type="datetimeFigureOut">
              <a:rPr lang="en-GB" smtClean="0"/>
              <a:t>04/07/2022</a:t>
            </a:fld>
            <a:endParaRPr lang="en-GB"/>
          </a:p>
        </p:txBody>
      </p:sp>
      <p:sp>
        <p:nvSpPr>
          <p:cNvPr id="5" name="Footer Placeholder 4">
            <a:extLst>
              <a:ext uri="{FF2B5EF4-FFF2-40B4-BE49-F238E27FC236}">
                <a16:creationId xmlns:a16="http://schemas.microsoft.com/office/drawing/2014/main" id="{D7F07248-F113-4053-AF70-4ACB1533E1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8577AB-C642-4B51-883E-1DD06CB59D5F}"/>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3259194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50F77-6495-47C4-94D3-0C8697293CB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9CEA67D-8089-46D5-A677-0D6CA81C30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DB22A4-9A5C-4948-B03B-359BD8F79F67}"/>
              </a:ext>
            </a:extLst>
          </p:cNvPr>
          <p:cNvSpPr>
            <a:spLocks noGrp="1"/>
          </p:cNvSpPr>
          <p:nvPr>
            <p:ph type="dt" sz="half" idx="10"/>
          </p:nvPr>
        </p:nvSpPr>
        <p:spPr/>
        <p:txBody>
          <a:bodyPr/>
          <a:lstStyle/>
          <a:p>
            <a:fld id="{69370640-4EEC-4058-87AD-DDF7A2331AB5}" type="datetimeFigureOut">
              <a:rPr lang="en-GB" smtClean="0"/>
              <a:t>04/07/2022</a:t>
            </a:fld>
            <a:endParaRPr lang="en-GB"/>
          </a:p>
        </p:txBody>
      </p:sp>
      <p:sp>
        <p:nvSpPr>
          <p:cNvPr id="5" name="Footer Placeholder 4">
            <a:extLst>
              <a:ext uri="{FF2B5EF4-FFF2-40B4-BE49-F238E27FC236}">
                <a16:creationId xmlns:a16="http://schemas.microsoft.com/office/drawing/2014/main" id="{387FD737-9B78-45C7-9AE0-B31F27F2CF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D2DFA7-2DC5-4AE0-9E2A-38F02AF7DD39}"/>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114767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CA31D9-71F9-4417-AAF3-5C6C8563524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A6D6C63-19F9-4723-B9F3-E1B376806D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974EAD-65C1-408E-9DA1-62833EAD7C6A}"/>
              </a:ext>
            </a:extLst>
          </p:cNvPr>
          <p:cNvSpPr>
            <a:spLocks noGrp="1"/>
          </p:cNvSpPr>
          <p:nvPr>
            <p:ph type="dt" sz="half" idx="10"/>
          </p:nvPr>
        </p:nvSpPr>
        <p:spPr/>
        <p:txBody>
          <a:bodyPr/>
          <a:lstStyle/>
          <a:p>
            <a:fld id="{69370640-4EEC-4058-87AD-DDF7A2331AB5}" type="datetimeFigureOut">
              <a:rPr lang="en-GB" smtClean="0"/>
              <a:t>04/07/2022</a:t>
            </a:fld>
            <a:endParaRPr lang="en-GB"/>
          </a:p>
        </p:txBody>
      </p:sp>
      <p:sp>
        <p:nvSpPr>
          <p:cNvPr id="5" name="Footer Placeholder 4">
            <a:extLst>
              <a:ext uri="{FF2B5EF4-FFF2-40B4-BE49-F238E27FC236}">
                <a16:creationId xmlns:a16="http://schemas.microsoft.com/office/drawing/2014/main" id="{6B0FEDFB-FA53-4AD9-9540-58537D9E9B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F9F97A-FEB4-4FD8-ABDC-4C725FB9FFAB}"/>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3792024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426E5-6EF7-407D-A97B-3A4B7FC027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08E906-6B97-48C1-9987-A79DDD5D74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A21A4A-4706-41C1-AB81-25A5A93A3BFF}"/>
              </a:ext>
            </a:extLst>
          </p:cNvPr>
          <p:cNvSpPr>
            <a:spLocks noGrp="1"/>
          </p:cNvSpPr>
          <p:nvPr>
            <p:ph type="dt" sz="half" idx="10"/>
          </p:nvPr>
        </p:nvSpPr>
        <p:spPr/>
        <p:txBody>
          <a:bodyPr/>
          <a:lstStyle/>
          <a:p>
            <a:fld id="{69370640-4EEC-4058-87AD-DDF7A2331AB5}" type="datetimeFigureOut">
              <a:rPr lang="en-GB" smtClean="0"/>
              <a:t>04/07/2022</a:t>
            </a:fld>
            <a:endParaRPr lang="en-GB"/>
          </a:p>
        </p:txBody>
      </p:sp>
      <p:sp>
        <p:nvSpPr>
          <p:cNvPr id="5" name="Footer Placeholder 4">
            <a:extLst>
              <a:ext uri="{FF2B5EF4-FFF2-40B4-BE49-F238E27FC236}">
                <a16:creationId xmlns:a16="http://schemas.microsoft.com/office/drawing/2014/main" id="{4913850B-BF17-40D4-A2E4-CBCECA8DE1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B07F9C-26D2-4034-9D17-762CCAEDA3A0}"/>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4037636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CFD36-37E1-4D24-9158-8BC171A0CD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45C6762-C841-4C8C-A4AB-FA38C59AFC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2E9455-4283-4275-B333-FD0AF68EB01B}"/>
              </a:ext>
            </a:extLst>
          </p:cNvPr>
          <p:cNvSpPr>
            <a:spLocks noGrp="1"/>
          </p:cNvSpPr>
          <p:nvPr>
            <p:ph type="dt" sz="half" idx="10"/>
          </p:nvPr>
        </p:nvSpPr>
        <p:spPr/>
        <p:txBody>
          <a:bodyPr/>
          <a:lstStyle/>
          <a:p>
            <a:fld id="{69370640-4EEC-4058-87AD-DDF7A2331AB5}" type="datetimeFigureOut">
              <a:rPr lang="en-GB" smtClean="0"/>
              <a:t>04/07/2022</a:t>
            </a:fld>
            <a:endParaRPr lang="en-GB"/>
          </a:p>
        </p:txBody>
      </p:sp>
      <p:sp>
        <p:nvSpPr>
          <p:cNvPr id="5" name="Footer Placeholder 4">
            <a:extLst>
              <a:ext uri="{FF2B5EF4-FFF2-40B4-BE49-F238E27FC236}">
                <a16:creationId xmlns:a16="http://schemas.microsoft.com/office/drawing/2014/main" id="{C75BC11A-1550-4A85-984E-3F0D07F3D9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FA8BA1-8AD6-4ED5-A642-D4BD2A3CCF50}"/>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3209111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13D1B-512A-4E53-8685-3FC16F9590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5F5B8D-1694-45CD-AB91-3B6C71544B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4C12219-EF92-4C16-9674-FBC337B1B3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26F8F59-C5BF-4B49-8EBD-0153CE497960}"/>
              </a:ext>
            </a:extLst>
          </p:cNvPr>
          <p:cNvSpPr>
            <a:spLocks noGrp="1"/>
          </p:cNvSpPr>
          <p:nvPr>
            <p:ph type="dt" sz="half" idx="10"/>
          </p:nvPr>
        </p:nvSpPr>
        <p:spPr/>
        <p:txBody>
          <a:bodyPr/>
          <a:lstStyle/>
          <a:p>
            <a:fld id="{69370640-4EEC-4058-87AD-DDF7A2331AB5}" type="datetimeFigureOut">
              <a:rPr lang="en-GB" smtClean="0"/>
              <a:t>04/07/2022</a:t>
            </a:fld>
            <a:endParaRPr lang="en-GB"/>
          </a:p>
        </p:txBody>
      </p:sp>
      <p:sp>
        <p:nvSpPr>
          <p:cNvPr id="6" name="Footer Placeholder 5">
            <a:extLst>
              <a:ext uri="{FF2B5EF4-FFF2-40B4-BE49-F238E27FC236}">
                <a16:creationId xmlns:a16="http://schemas.microsoft.com/office/drawing/2014/main" id="{3547040E-A5C5-4F79-AE30-701D131DC1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922812-2BF2-4084-BFEC-10DA51F3AB6E}"/>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2545056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87F79-C95C-4656-A784-EABA63C2CA5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D4F3F9-3BFE-4873-AB73-7322F24983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62D2C8-23DA-4FFB-A46E-01B77CAD60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9195E8E-92D1-4C9A-9680-B45450E6C9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FF955C-62A4-43E7-A750-D04A8D0BE9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A2F72C9-8A56-4457-8419-6699640AEF5A}"/>
              </a:ext>
            </a:extLst>
          </p:cNvPr>
          <p:cNvSpPr>
            <a:spLocks noGrp="1"/>
          </p:cNvSpPr>
          <p:nvPr>
            <p:ph type="dt" sz="half" idx="10"/>
          </p:nvPr>
        </p:nvSpPr>
        <p:spPr/>
        <p:txBody>
          <a:bodyPr/>
          <a:lstStyle/>
          <a:p>
            <a:fld id="{69370640-4EEC-4058-87AD-DDF7A2331AB5}" type="datetimeFigureOut">
              <a:rPr lang="en-GB" smtClean="0"/>
              <a:t>04/07/2022</a:t>
            </a:fld>
            <a:endParaRPr lang="en-GB"/>
          </a:p>
        </p:txBody>
      </p:sp>
      <p:sp>
        <p:nvSpPr>
          <p:cNvPr id="8" name="Footer Placeholder 7">
            <a:extLst>
              <a:ext uri="{FF2B5EF4-FFF2-40B4-BE49-F238E27FC236}">
                <a16:creationId xmlns:a16="http://schemas.microsoft.com/office/drawing/2014/main" id="{8CFE023A-D839-4229-B588-BD8B2CA7AF2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2A3E236-C3A5-4087-8737-F3334D4C67BA}"/>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515590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4D67E-D74E-46A8-A9D9-5955D9C164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8A73ADE-4FD2-493D-8222-B2E88B81307C}"/>
              </a:ext>
            </a:extLst>
          </p:cNvPr>
          <p:cNvSpPr>
            <a:spLocks noGrp="1"/>
          </p:cNvSpPr>
          <p:nvPr>
            <p:ph type="dt" sz="half" idx="10"/>
          </p:nvPr>
        </p:nvSpPr>
        <p:spPr/>
        <p:txBody>
          <a:bodyPr/>
          <a:lstStyle/>
          <a:p>
            <a:fld id="{69370640-4EEC-4058-87AD-DDF7A2331AB5}" type="datetimeFigureOut">
              <a:rPr lang="en-GB" smtClean="0"/>
              <a:t>04/07/2022</a:t>
            </a:fld>
            <a:endParaRPr lang="en-GB"/>
          </a:p>
        </p:txBody>
      </p:sp>
      <p:sp>
        <p:nvSpPr>
          <p:cNvPr id="4" name="Footer Placeholder 3">
            <a:extLst>
              <a:ext uri="{FF2B5EF4-FFF2-40B4-BE49-F238E27FC236}">
                <a16:creationId xmlns:a16="http://schemas.microsoft.com/office/drawing/2014/main" id="{DCBF9A3A-EC54-431A-9543-647DB2D863E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C6DDF58-FC01-4979-9C2A-91D68A29B87C}"/>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3792689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080233-F644-4B8E-A9D1-5FD1450B0A37}"/>
              </a:ext>
            </a:extLst>
          </p:cNvPr>
          <p:cNvSpPr>
            <a:spLocks noGrp="1"/>
          </p:cNvSpPr>
          <p:nvPr>
            <p:ph type="dt" sz="half" idx="10"/>
          </p:nvPr>
        </p:nvSpPr>
        <p:spPr/>
        <p:txBody>
          <a:bodyPr/>
          <a:lstStyle/>
          <a:p>
            <a:fld id="{69370640-4EEC-4058-87AD-DDF7A2331AB5}" type="datetimeFigureOut">
              <a:rPr lang="en-GB" smtClean="0"/>
              <a:t>04/07/2022</a:t>
            </a:fld>
            <a:endParaRPr lang="en-GB"/>
          </a:p>
        </p:txBody>
      </p:sp>
      <p:sp>
        <p:nvSpPr>
          <p:cNvPr id="3" name="Footer Placeholder 2">
            <a:extLst>
              <a:ext uri="{FF2B5EF4-FFF2-40B4-BE49-F238E27FC236}">
                <a16:creationId xmlns:a16="http://schemas.microsoft.com/office/drawing/2014/main" id="{D4129125-EF96-457A-BF24-8E9B48EE671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0DF3017-2FCF-49E9-A61B-513355FB2A02}"/>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489659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DC23C-429B-4B92-85B3-E3AE0886AE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D032F64-194D-4DAE-87FE-732C2BEA0A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3C77D49-F974-4FF5-AAE4-4F0D1A4F97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4D43BF-9C01-429F-B3C8-D9201DD2C114}"/>
              </a:ext>
            </a:extLst>
          </p:cNvPr>
          <p:cNvSpPr>
            <a:spLocks noGrp="1"/>
          </p:cNvSpPr>
          <p:nvPr>
            <p:ph type="dt" sz="half" idx="10"/>
          </p:nvPr>
        </p:nvSpPr>
        <p:spPr/>
        <p:txBody>
          <a:bodyPr/>
          <a:lstStyle/>
          <a:p>
            <a:fld id="{69370640-4EEC-4058-87AD-DDF7A2331AB5}" type="datetimeFigureOut">
              <a:rPr lang="en-GB" smtClean="0"/>
              <a:t>04/07/2022</a:t>
            </a:fld>
            <a:endParaRPr lang="en-GB"/>
          </a:p>
        </p:txBody>
      </p:sp>
      <p:sp>
        <p:nvSpPr>
          <p:cNvPr id="6" name="Footer Placeholder 5">
            <a:extLst>
              <a:ext uri="{FF2B5EF4-FFF2-40B4-BE49-F238E27FC236}">
                <a16:creationId xmlns:a16="http://schemas.microsoft.com/office/drawing/2014/main" id="{FCC843BA-B094-44B7-8CEF-66825474E1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278742-DD3D-4EFC-AA6F-315180143B4D}"/>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169388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77E41-A995-401D-B0BD-03CC164C15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B5AC2FF-356A-4468-A8C6-29A5A4A84D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5A66CF4-1C65-42FA-8D06-CB0097D56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905562-5CA4-4BC6-9CFF-5A51E0492083}"/>
              </a:ext>
            </a:extLst>
          </p:cNvPr>
          <p:cNvSpPr>
            <a:spLocks noGrp="1"/>
          </p:cNvSpPr>
          <p:nvPr>
            <p:ph type="dt" sz="half" idx="10"/>
          </p:nvPr>
        </p:nvSpPr>
        <p:spPr/>
        <p:txBody>
          <a:bodyPr/>
          <a:lstStyle/>
          <a:p>
            <a:fld id="{69370640-4EEC-4058-87AD-DDF7A2331AB5}" type="datetimeFigureOut">
              <a:rPr lang="en-GB" smtClean="0"/>
              <a:t>04/07/2022</a:t>
            </a:fld>
            <a:endParaRPr lang="en-GB"/>
          </a:p>
        </p:txBody>
      </p:sp>
      <p:sp>
        <p:nvSpPr>
          <p:cNvPr id="6" name="Footer Placeholder 5">
            <a:extLst>
              <a:ext uri="{FF2B5EF4-FFF2-40B4-BE49-F238E27FC236}">
                <a16:creationId xmlns:a16="http://schemas.microsoft.com/office/drawing/2014/main" id="{3C2999B8-835E-40ED-87FD-B4791BBCEE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8EF19C-F877-4124-8995-D9B9FA52CB6F}"/>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2907958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ACECAC-E826-45F8-980C-2AE234B9E5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0BD633-CAA7-4A6A-8559-1309B89FE7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B28B02-8564-434A-9062-CCCA88A3C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370640-4EEC-4058-87AD-DDF7A2331AB5}" type="datetimeFigureOut">
              <a:rPr lang="en-GB" smtClean="0"/>
              <a:t>04/07/2022</a:t>
            </a:fld>
            <a:endParaRPr lang="en-GB"/>
          </a:p>
        </p:txBody>
      </p:sp>
      <p:sp>
        <p:nvSpPr>
          <p:cNvPr id="5" name="Footer Placeholder 4">
            <a:extLst>
              <a:ext uri="{FF2B5EF4-FFF2-40B4-BE49-F238E27FC236}">
                <a16:creationId xmlns:a16="http://schemas.microsoft.com/office/drawing/2014/main" id="{F01F6642-B23F-4F47-8FAE-531783CE44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CB4BF0C-1249-45ED-B362-373E8D4575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230811-EE47-46D4-A519-5BA695374401}" type="slidenum">
              <a:rPr lang="en-GB" smtClean="0"/>
              <a:t>‹#›</a:t>
            </a:fld>
            <a:endParaRPr lang="en-GB"/>
          </a:p>
        </p:txBody>
      </p:sp>
    </p:spTree>
    <p:extLst>
      <p:ext uri="{BB962C8B-B14F-4D97-AF65-F5344CB8AC3E}">
        <p14:creationId xmlns:p14="http://schemas.microsoft.com/office/powerpoint/2010/main" val="2766147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5.gif"/><Relationship Id="rId12" Type="http://schemas.openxmlformats.org/officeDocument/2006/relationships/image" Target="../media/image10.gif"/><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svg"/><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image" Target="../media/image24.png"/><Relationship Id="rId7" Type="http://schemas.openxmlformats.org/officeDocument/2006/relationships/audio" Target="../media/audio4.wav"/><Relationship Id="rId12"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audio" Target="../media/audio3.wav"/><Relationship Id="rId11" Type="http://schemas.openxmlformats.org/officeDocument/2006/relationships/image" Target="../media/image28.gif"/><Relationship Id="rId5" Type="http://schemas.openxmlformats.org/officeDocument/2006/relationships/image" Target="../media/image25.png"/><Relationship Id="rId10" Type="http://schemas.openxmlformats.org/officeDocument/2006/relationships/image" Target="../media/image27.svg"/><Relationship Id="rId4" Type="http://schemas.microsoft.com/office/2007/relationships/hdphoto" Target="../media/hdphoto1.wdp"/><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audio" Target="../media/audio2.wav"/><Relationship Id="rId7" Type="http://schemas.openxmlformats.org/officeDocument/2006/relationships/audio" Target="../media/audio9.wav"/><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audio" Target="../media/audio8.wav"/><Relationship Id="rId5" Type="http://schemas.openxmlformats.org/officeDocument/2006/relationships/audio" Target="../media/audio7.wav"/><Relationship Id="rId10" Type="http://schemas.openxmlformats.org/officeDocument/2006/relationships/image" Target="../media/image31.png"/><Relationship Id="rId4" Type="http://schemas.openxmlformats.org/officeDocument/2006/relationships/audio" Target="../media/audio6.wav"/><Relationship Id="rId9" Type="http://schemas.openxmlformats.org/officeDocument/2006/relationships/audio" Target="../media/audio10.wav"/></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7.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audio" Target="../media/audio1.wav"/></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descr="background rectangle"/>
          <p:cNvSpPr/>
          <p:nvPr/>
        </p:nvSpPr>
        <p:spPr>
          <a:xfrm>
            <a:off x="0" y="0"/>
            <a:ext cx="4350984" cy="6858000"/>
          </a:xfrm>
          <a:prstGeom prst="rect">
            <a:avLst/>
          </a:prstGeom>
          <a:solidFill>
            <a:srgbClr val="FF111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pic>
        <p:nvPicPr>
          <p:cNvPr id="99" name="Google Shape;99;p2"/>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100" name="Google Shape;100;p2"/>
          <p:cNvSpPr/>
          <p:nvPr/>
        </p:nvSpPr>
        <p:spPr>
          <a:xfrm>
            <a:off x="6368181" y="4552388"/>
            <a:ext cx="3214451" cy="156966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FF3333"/>
                </a:solidFill>
                <a:effectLst/>
                <a:uLnTx/>
                <a:uFillTx/>
                <a:latin typeface="Modern Love" panose="04090805081005020601" pitchFamily="82" charset="0"/>
                <a:cs typeface="Arial"/>
                <a:sym typeface="Arial"/>
              </a:rPr>
              <a:t>rojo</a:t>
            </a:r>
            <a:endParaRPr kumimoji="0" sz="1400" b="0" i="0" u="none" strike="noStrike" kern="0" cap="none" spc="0" normalizeH="0" baseline="0" noProof="0" dirty="0">
              <a:ln>
                <a:noFill/>
              </a:ln>
              <a:solidFill>
                <a:srgbClr val="000000"/>
              </a:solidFill>
              <a:effectLst/>
              <a:uLnTx/>
              <a:uFillTx/>
              <a:latin typeface="Modern Love" panose="04090805081005020601" pitchFamily="82" charset="0"/>
              <a:cs typeface="Arial"/>
              <a:sym typeface="Arial"/>
            </a:endParaRPr>
          </a:p>
        </p:txBody>
      </p:sp>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FFFFFF"/>
              </a:buClr>
              <a:buSzPts val="2800"/>
              <a:tabLst/>
              <a:defRPr/>
            </a:pPr>
            <a:r>
              <a:rPr kumimoji="0" lang="en-GB" sz="2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9CC6876-DDF0-4199-BBA3-5430CC14F362}"/>
              </a:ext>
            </a:extLst>
          </p:cNvPr>
          <p:cNvSpPr>
            <a:spLocks noGrp="1"/>
          </p:cNvSpPr>
          <p:nvPr>
            <p:ph type="title"/>
          </p:nvPr>
        </p:nvSpPr>
        <p:spPr>
          <a:xfrm>
            <a:off x="474661" y="278270"/>
            <a:ext cx="3962401" cy="1325563"/>
          </a:xfrm>
        </p:spPr>
        <p:txBody>
          <a:bodyPr>
            <a:normAutofit fontScale="90000"/>
          </a:bodyPr>
          <a:lstStyle/>
          <a:p>
            <a:pPr algn="ctr"/>
            <a:r>
              <a:rPr lang="en-GB" b="1" dirty="0">
                <a:solidFill>
                  <a:srgbClr val="FFFFFF"/>
                </a:solidFill>
                <a:latin typeface="Century Gothic"/>
                <a:ea typeface="Century Gothic"/>
                <a:cs typeface="Century Gothic"/>
                <a:sym typeface="Century Gothic"/>
              </a:rPr>
              <a:t>Describing things and people</a:t>
            </a:r>
            <a:endParaRPr lang="en-GB" dirty="0"/>
          </a:p>
        </p:txBody>
      </p:sp>
      <p:sp>
        <p:nvSpPr>
          <p:cNvPr id="3" name="TextBox 2">
            <a:extLst>
              <a:ext uri="{FF2B5EF4-FFF2-40B4-BE49-F238E27FC236}">
                <a16:creationId xmlns:a16="http://schemas.microsoft.com/office/drawing/2014/main" id="{5D8CE621-6221-4AA6-B54E-46BB86F1BB4C}"/>
              </a:ext>
            </a:extLst>
          </p:cNvPr>
          <p:cNvSpPr txBox="1"/>
          <p:nvPr/>
        </p:nvSpPr>
        <p:spPr>
          <a:xfrm rot="20427118">
            <a:off x="4224198" y="2692979"/>
            <a:ext cx="8434318" cy="461665"/>
          </a:xfrm>
          <a:prstGeom prst="rect">
            <a:avLst/>
          </a:prstGeom>
          <a:noFill/>
        </p:spPr>
        <p:txBody>
          <a:bodyPr wrap="square" rtlCol="0">
            <a:spAutoFit/>
          </a:bodyPr>
          <a:lstStyle/>
          <a:p>
            <a:r>
              <a:rPr lang="en-GB" sz="2400" b="1" dirty="0">
                <a:solidFill>
                  <a:srgbClr val="FF0066"/>
                </a:solidFill>
                <a:latin typeface="Century Gothic" panose="020B0502020202020204" pitchFamily="34" charset="0"/>
              </a:rPr>
              <a:t>Audio still to be added to these follow up activities.</a:t>
            </a:r>
          </a:p>
        </p:txBody>
      </p:sp>
      <p:grpSp>
        <p:nvGrpSpPr>
          <p:cNvPr id="11" name="Group 10">
            <a:extLst>
              <a:ext uri="{FF2B5EF4-FFF2-40B4-BE49-F238E27FC236}">
                <a16:creationId xmlns:a16="http://schemas.microsoft.com/office/drawing/2014/main" id="{39864B59-1423-5F5B-A7E3-F31A36EC5142}"/>
              </a:ext>
            </a:extLst>
          </p:cNvPr>
          <p:cNvGrpSpPr/>
          <p:nvPr/>
        </p:nvGrpSpPr>
        <p:grpSpPr>
          <a:xfrm>
            <a:off x="200712" y="1740288"/>
            <a:ext cx="1010476" cy="733121"/>
            <a:chOff x="12983862" y="5605323"/>
            <a:chExt cx="2184332" cy="1457874"/>
          </a:xfrm>
        </p:grpSpPr>
        <p:pic>
          <p:nvPicPr>
            <p:cNvPr id="12" name="Picture 11" descr="A picture containing clipart&#10;&#10;Description automatically generated">
              <a:extLst>
                <a:ext uri="{FF2B5EF4-FFF2-40B4-BE49-F238E27FC236}">
                  <a16:creationId xmlns:a16="http://schemas.microsoft.com/office/drawing/2014/main" id="{BCBC3296-87F1-FC08-4D1C-1ABC0E2B80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01275">
              <a:off x="12983862" y="5605323"/>
              <a:ext cx="1594442" cy="797221"/>
            </a:xfrm>
            <a:prstGeom prst="rect">
              <a:avLst/>
            </a:prstGeom>
          </p:spPr>
        </p:pic>
        <p:pic>
          <p:nvPicPr>
            <p:cNvPr id="13" name="Picture 12" descr="A tennis racket and a ball&#10;&#10;Description automatically generated with medium confidence">
              <a:extLst>
                <a:ext uri="{FF2B5EF4-FFF2-40B4-BE49-F238E27FC236}">
                  <a16:creationId xmlns:a16="http://schemas.microsoft.com/office/drawing/2014/main" id="{2A95209D-2D43-9A49-0702-BBA9F7C472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821998">
              <a:off x="13212002" y="5883989"/>
              <a:ext cx="1956192" cy="978096"/>
            </a:xfrm>
            <a:prstGeom prst="rect">
              <a:avLst/>
            </a:prstGeom>
          </p:spPr>
        </p:pic>
        <p:pic>
          <p:nvPicPr>
            <p:cNvPr id="14" name="Picture 13" descr="A close-up of a football ball&#10;&#10;Description automatically generated with medium confidence">
              <a:extLst>
                <a:ext uri="{FF2B5EF4-FFF2-40B4-BE49-F238E27FC236}">
                  <a16:creationId xmlns:a16="http://schemas.microsoft.com/office/drawing/2014/main" id="{0F5F6ED5-3F1C-3C44-AA68-F85C8CF7D2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299792" y="6265976"/>
              <a:ext cx="812455" cy="797221"/>
            </a:xfrm>
            <a:prstGeom prst="rect">
              <a:avLst/>
            </a:prstGeom>
          </p:spPr>
        </p:pic>
      </p:grpSp>
      <p:grpSp>
        <p:nvGrpSpPr>
          <p:cNvPr id="15" name="Group 14">
            <a:extLst>
              <a:ext uri="{FF2B5EF4-FFF2-40B4-BE49-F238E27FC236}">
                <a16:creationId xmlns:a16="http://schemas.microsoft.com/office/drawing/2014/main" id="{8E124145-7E66-7C9E-119B-7BEFB7F439CD}"/>
              </a:ext>
            </a:extLst>
          </p:cNvPr>
          <p:cNvGrpSpPr/>
          <p:nvPr/>
        </p:nvGrpSpPr>
        <p:grpSpPr>
          <a:xfrm>
            <a:off x="2907581" y="1662923"/>
            <a:ext cx="1225803" cy="683817"/>
            <a:chOff x="9208168" y="5234898"/>
            <a:chExt cx="2170687" cy="1092740"/>
          </a:xfrm>
        </p:grpSpPr>
        <p:pic>
          <p:nvPicPr>
            <p:cNvPr id="16" name="Picture 15" descr="Logo, company name&#10;&#10;Description automatically generated">
              <a:extLst>
                <a:ext uri="{FF2B5EF4-FFF2-40B4-BE49-F238E27FC236}">
                  <a16:creationId xmlns:a16="http://schemas.microsoft.com/office/drawing/2014/main" id="{9A5674EE-9091-F3BC-1B36-D86E9B002C7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9208168" y="5528000"/>
              <a:ext cx="1344475" cy="799638"/>
            </a:xfrm>
            <a:prstGeom prst="rect">
              <a:avLst/>
            </a:prstGeom>
          </p:spPr>
        </p:pic>
        <p:pic>
          <p:nvPicPr>
            <p:cNvPr id="17" name="Picture 16" descr="Logo&#10;&#10;Description automatically generated">
              <a:extLst>
                <a:ext uri="{FF2B5EF4-FFF2-40B4-BE49-F238E27FC236}">
                  <a16:creationId xmlns:a16="http://schemas.microsoft.com/office/drawing/2014/main" id="{EB1562EE-9B3E-1CA8-FDF9-CAD67AC4F1F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21177" y="5234898"/>
              <a:ext cx="1157678" cy="829813"/>
            </a:xfrm>
            <a:prstGeom prst="rect">
              <a:avLst/>
            </a:prstGeom>
          </p:spPr>
        </p:pic>
      </p:grpSp>
      <p:grpSp>
        <p:nvGrpSpPr>
          <p:cNvPr id="18" name="Group 17">
            <a:extLst>
              <a:ext uri="{FF2B5EF4-FFF2-40B4-BE49-F238E27FC236}">
                <a16:creationId xmlns:a16="http://schemas.microsoft.com/office/drawing/2014/main" id="{02ED6544-0246-7DC1-F529-3571B5B74C12}"/>
              </a:ext>
            </a:extLst>
          </p:cNvPr>
          <p:cNvGrpSpPr/>
          <p:nvPr/>
        </p:nvGrpSpPr>
        <p:grpSpPr>
          <a:xfrm>
            <a:off x="883490" y="2252886"/>
            <a:ext cx="2489539" cy="2124560"/>
            <a:chOff x="13106896" y="1574673"/>
            <a:chExt cx="2350322" cy="2188770"/>
          </a:xfrm>
        </p:grpSpPr>
        <p:pic>
          <p:nvPicPr>
            <p:cNvPr id="19" name="Picture 18" descr="A picture containing text, sign, queen, vector graphics&#10;&#10;Description automatically generated">
              <a:extLst>
                <a:ext uri="{FF2B5EF4-FFF2-40B4-BE49-F238E27FC236}">
                  <a16:creationId xmlns:a16="http://schemas.microsoft.com/office/drawing/2014/main" id="{0A8A7CB3-308A-2E58-1F25-481D50569A5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117331" y="1796282"/>
              <a:ext cx="532581" cy="530362"/>
            </a:xfrm>
            <a:prstGeom prst="rect">
              <a:avLst/>
            </a:prstGeom>
          </p:spPr>
        </p:pic>
        <p:pic>
          <p:nvPicPr>
            <p:cNvPr id="20" name="Picture 19" descr="Shape&#10;&#10;Description automatically generated">
              <a:extLst>
                <a:ext uri="{FF2B5EF4-FFF2-40B4-BE49-F238E27FC236}">
                  <a16:creationId xmlns:a16="http://schemas.microsoft.com/office/drawing/2014/main" id="{9D40DBC8-F79A-5FB1-4081-EFEF32D836A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653753" y="2104811"/>
              <a:ext cx="1198353" cy="1144989"/>
            </a:xfrm>
            <a:prstGeom prst="rect">
              <a:avLst/>
            </a:prstGeom>
          </p:spPr>
        </p:pic>
        <p:pic>
          <p:nvPicPr>
            <p:cNvPr id="21" name="Picture 20" descr="A picture containing text, sign, queen, vector graphics&#10;&#10;Description automatically generated">
              <a:extLst>
                <a:ext uri="{FF2B5EF4-FFF2-40B4-BE49-F238E27FC236}">
                  <a16:creationId xmlns:a16="http://schemas.microsoft.com/office/drawing/2014/main" id="{3FB6CF97-CDC4-95CF-E273-EE7E1B12570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889341" y="1574673"/>
              <a:ext cx="532581" cy="530362"/>
            </a:xfrm>
            <a:prstGeom prst="rect">
              <a:avLst/>
            </a:prstGeom>
          </p:spPr>
        </p:pic>
        <p:pic>
          <p:nvPicPr>
            <p:cNvPr id="22" name="Picture 21" descr="A picture containing text, sign, queen, vector graphics&#10;&#10;Description automatically generated">
              <a:extLst>
                <a:ext uri="{FF2B5EF4-FFF2-40B4-BE49-F238E27FC236}">
                  <a16:creationId xmlns:a16="http://schemas.microsoft.com/office/drawing/2014/main" id="{EDD02483-3E86-9F34-E3B0-4F84C83E63D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686713" y="1606915"/>
              <a:ext cx="532581" cy="530362"/>
            </a:xfrm>
            <a:prstGeom prst="rect">
              <a:avLst/>
            </a:prstGeom>
          </p:spPr>
        </p:pic>
        <p:pic>
          <p:nvPicPr>
            <p:cNvPr id="23" name="Picture 22" descr="A picture containing text, sign, queen, vector graphics&#10;&#10;Description automatically generated">
              <a:extLst>
                <a:ext uri="{FF2B5EF4-FFF2-40B4-BE49-F238E27FC236}">
                  <a16:creationId xmlns:a16="http://schemas.microsoft.com/office/drawing/2014/main" id="{94D7D27F-EE7F-3BAF-C6FE-98CA4625766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106896" y="2456855"/>
              <a:ext cx="532581" cy="530362"/>
            </a:xfrm>
            <a:prstGeom prst="rect">
              <a:avLst/>
            </a:prstGeom>
          </p:spPr>
        </p:pic>
        <p:pic>
          <p:nvPicPr>
            <p:cNvPr id="24" name="Picture 23" descr="A picture containing text, sign, queen, vector graphics&#10;&#10;Description automatically generated">
              <a:extLst>
                <a:ext uri="{FF2B5EF4-FFF2-40B4-BE49-F238E27FC236}">
                  <a16:creationId xmlns:a16="http://schemas.microsoft.com/office/drawing/2014/main" id="{5FDE2D4D-A7D2-2012-C6AA-596D39AA8CE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288900" y="3048280"/>
              <a:ext cx="532581" cy="530362"/>
            </a:xfrm>
            <a:prstGeom prst="rect">
              <a:avLst/>
            </a:prstGeom>
          </p:spPr>
        </p:pic>
        <p:pic>
          <p:nvPicPr>
            <p:cNvPr id="25" name="Picture 24" descr="A picture containing text, sign, queen, vector graphics&#10;&#10;Description automatically generated">
              <a:extLst>
                <a:ext uri="{FF2B5EF4-FFF2-40B4-BE49-F238E27FC236}">
                  <a16:creationId xmlns:a16="http://schemas.microsoft.com/office/drawing/2014/main" id="{E94B3261-356A-C129-37C0-FC1E7FFE7E9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986638" y="3233081"/>
              <a:ext cx="532581" cy="530362"/>
            </a:xfrm>
            <a:prstGeom prst="rect">
              <a:avLst/>
            </a:prstGeom>
          </p:spPr>
        </p:pic>
        <p:pic>
          <p:nvPicPr>
            <p:cNvPr id="26" name="Picture 25" descr="A picture containing text, sign, queen, vector graphics&#10;&#10;Description automatically generated">
              <a:extLst>
                <a:ext uri="{FF2B5EF4-FFF2-40B4-BE49-F238E27FC236}">
                  <a16:creationId xmlns:a16="http://schemas.microsoft.com/office/drawing/2014/main" id="{377DCD19-EC05-3F96-9A60-BA7ECC11F69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924637" y="2304281"/>
              <a:ext cx="532581" cy="530362"/>
            </a:xfrm>
            <a:prstGeom prst="rect">
              <a:avLst/>
            </a:prstGeom>
          </p:spPr>
        </p:pic>
        <p:pic>
          <p:nvPicPr>
            <p:cNvPr id="27" name="Picture 26" descr="A picture containing text, sign, queen, vector graphics&#10;&#10;Description automatically generated">
              <a:extLst>
                <a:ext uri="{FF2B5EF4-FFF2-40B4-BE49-F238E27FC236}">
                  <a16:creationId xmlns:a16="http://schemas.microsoft.com/office/drawing/2014/main" id="{702C1754-7222-C18F-541C-5955CA4CD5B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543467" y="3027967"/>
              <a:ext cx="532581" cy="530362"/>
            </a:xfrm>
            <a:prstGeom prst="rect">
              <a:avLst/>
            </a:prstGeom>
          </p:spPr>
        </p:pic>
      </p:grpSp>
      <p:pic>
        <p:nvPicPr>
          <p:cNvPr id="31" name="Picture 30" descr="Icon&#10;&#10;Description automatically generated">
            <a:extLst>
              <a:ext uri="{FF2B5EF4-FFF2-40B4-BE49-F238E27FC236}">
                <a16:creationId xmlns:a16="http://schemas.microsoft.com/office/drawing/2014/main" id="{D0F2E826-8AE5-47AC-B8D9-0FA0B77DCB20}"/>
              </a:ext>
            </a:extLst>
          </p:cNvPr>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61700" y="3885041"/>
            <a:ext cx="786857" cy="786857"/>
          </a:xfrm>
          <a:prstGeom prst="rect">
            <a:avLst/>
          </a:prstGeom>
        </p:spPr>
      </p:pic>
      <p:pic>
        <p:nvPicPr>
          <p:cNvPr id="32" name="Picture 31" descr="A picture containing text&#10;&#10;Description automatically generated">
            <a:extLst>
              <a:ext uri="{FF2B5EF4-FFF2-40B4-BE49-F238E27FC236}">
                <a16:creationId xmlns:a16="http://schemas.microsoft.com/office/drawing/2014/main" id="{A25C9D37-33D6-2137-8F0E-278071D3578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147964" y="3584372"/>
            <a:ext cx="838816" cy="100063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866431" cy="582075"/>
          </a:xfrm>
        </p:spPr>
        <p:txBody>
          <a:bodyPr>
            <a:normAutofit/>
          </a:bodyPr>
          <a:lstStyle/>
          <a:p>
            <a:r>
              <a:rPr lang="en-GB" sz="2800" b="1" dirty="0">
                <a:solidFill>
                  <a:schemeClr val="bg1"/>
                </a:solidFill>
                <a:latin typeface="Century Gothic" panose="020B0502020202020204" pitchFamily="34" charset="0"/>
                <a:ea typeface="Century Gothic"/>
                <a:cs typeface="Century Gothic"/>
                <a:sym typeface="Century Gothic"/>
              </a:rPr>
              <a:t>follow up 2b:</a:t>
            </a:r>
            <a:endParaRPr lang="en-GB" sz="2800" dirty="0">
              <a:solidFill>
                <a:schemeClr val="bg1"/>
              </a:solidFill>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3046216" y="-278601"/>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7143" y="175901"/>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02C8F7A-60E1-47BA-A5D2-269092E24632}"/>
              </a:ext>
            </a:extLst>
          </p:cNvPr>
          <p:cNvSpPr txBox="1"/>
          <p:nvPr/>
        </p:nvSpPr>
        <p:spPr>
          <a:xfrm>
            <a:off x="4128247" y="124417"/>
            <a:ext cx="594655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inglés</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vocabulario</a:t>
            </a:r>
          </a:p>
        </p:txBody>
      </p:sp>
      <p:sp>
        <p:nvSpPr>
          <p:cNvPr id="15" name="Title 1">
            <a:extLst>
              <a:ext uri="{FF2B5EF4-FFF2-40B4-BE49-F238E27FC236}">
                <a16:creationId xmlns:a16="http://schemas.microsoft.com/office/drawing/2014/main" id="{64EDB793-0AE9-4CF8-80CB-BB2D52C95003}"/>
              </a:ext>
            </a:extLst>
          </p:cNvPr>
          <p:cNvSpPr txBox="1">
            <a:spLocks/>
          </p:cNvSpPr>
          <p:nvPr/>
        </p:nvSpPr>
        <p:spPr>
          <a:xfrm>
            <a:off x="745788" y="92053"/>
            <a:ext cx="2866431" cy="582075"/>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sym typeface="Century Gothic"/>
              </a:rPr>
              <a:t>Handout 5</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graphicFrame>
        <p:nvGraphicFramePr>
          <p:cNvPr id="26" name="Table 4">
            <a:extLst>
              <a:ext uri="{FF2B5EF4-FFF2-40B4-BE49-F238E27FC236}">
                <a16:creationId xmlns:a16="http://schemas.microsoft.com/office/drawing/2014/main" id="{4753D1A8-8BA9-4450-A2B3-8048BDCFD60E}"/>
              </a:ext>
            </a:extLst>
          </p:cNvPr>
          <p:cNvGraphicFramePr>
            <a:graphicFrameLocks noGrp="1"/>
          </p:cNvGraphicFramePr>
          <p:nvPr>
            <p:extLst>
              <p:ext uri="{D42A27DB-BD31-4B8C-83A1-F6EECF244321}">
                <p14:modId xmlns:p14="http://schemas.microsoft.com/office/powerpoint/2010/main" val="1458821831"/>
              </p:ext>
            </p:extLst>
          </p:nvPr>
        </p:nvGraphicFramePr>
        <p:xfrm>
          <a:off x="577178" y="955414"/>
          <a:ext cx="9497622" cy="5730082"/>
        </p:xfrm>
        <a:graphic>
          <a:graphicData uri="http://schemas.openxmlformats.org/drawingml/2006/table">
            <a:tbl>
              <a:tblPr firstRow="1" bandRow="1">
                <a:tableStyleId>{5940675A-B579-460E-94D1-54222C63F5DA}</a:tableStyleId>
              </a:tblPr>
              <a:tblGrid>
                <a:gridCol w="1675212">
                  <a:extLst>
                    <a:ext uri="{9D8B030D-6E8A-4147-A177-3AD203B41FA5}">
                      <a16:colId xmlns:a16="http://schemas.microsoft.com/office/drawing/2014/main" val="1203737284"/>
                    </a:ext>
                  </a:extLst>
                </a:gridCol>
                <a:gridCol w="2321905">
                  <a:extLst>
                    <a:ext uri="{9D8B030D-6E8A-4147-A177-3AD203B41FA5}">
                      <a16:colId xmlns:a16="http://schemas.microsoft.com/office/drawing/2014/main" val="1810222861"/>
                    </a:ext>
                  </a:extLst>
                </a:gridCol>
                <a:gridCol w="2893035">
                  <a:extLst>
                    <a:ext uri="{9D8B030D-6E8A-4147-A177-3AD203B41FA5}">
                      <a16:colId xmlns:a16="http://schemas.microsoft.com/office/drawing/2014/main" val="274413866"/>
                    </a:ext>
                  </a:extLst>
                </a:gridCol>
                <a:gridCol w="2607470">
                  <a:extLst>
                    <a:ext uri="{9D8B030D-6E8A-4147-A177-3AD203B41FA5}">
                      <a16:colId xmlns:a16="http://schemas.microsoft.com/office/drawing/2014/main" val="2706468897"/>
                    </a:ext>
                  </a:extLst>
                </a:gridCol>
              </a:tblGrid>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cinco</a:t>
                      </a:r>
                      <a:endParaRPr lang="en-GB" sz="28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cuatro</a:t>
                      </a:r>
                    </a:p>
                  </a:txBody>
                  <a:tcPr/>
                </a:tc>
                <a:tc>
                  <a:txBody>
                    <a:bodyPr/>
                    <a:lstStyle/>
                    <a:p>
                      <a:r>
                        <a:rPr lang="en-GB" sz="2800" b="0" dirty="0" err="1">
                          <a:solidFill>
                            <a:srgbClr val="002060"/>
                          </a:solidFill>
                          <a:latin typeface="Century Gothic" panose="020B0502020202020204" pitchFamily="34" charset="0"/>
                        </a:rPr>
                        <a:t>doce</a:t>
                      </a:r>
                      <a:endParaRPr lang="en-GB" sz="28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1256656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nueve</a:t>
                      </a:r>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diez</a:t>
                      </a:r>
                      <a:endParaRPr lang="en-GB" sz="28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once</a:t>
                      </a:r>
                    </a:p>
                  </a:txBody>
                  <a:tcPr/>
                </a:tc>
                <a:extLst>
                  <a:ext uri="{0D108BD9-81ED-4DB2-BD59-A6C34878D82A}">
                    <a16:rowId xmlns:a16="http://schemas.microsoft.com/office/drawing/2014/main" val="1164559424"/>
                  </a:ext>
                </a:extLst>
              </a:tr>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tres</a:t>
                      </a:r>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él</a:t>
                      </a:r>
                      <a:endParaRPr lang="en-GB" sz="2800" b="0" dirty="0">
                        <a:solidFill>
                          <a:srgbClr val="002060"/>
                        </a:solidFill>
                        <a:latin typeface="Century Gothic" panose="020B0502020202020204" pitchFamily="34" charset="0"/>
                      </a:endParaRPr>
                    </a:p>
                  </a:txBody>
                  <a:tcPr/>
                </a:tc>
                <a:tc>
                  <a:txBody>
                    <a:bodyPr/>
                    <a:lstStyle/>
                    <a:p>
                      <a:r>
                        <a:rPr lang="en-GB" sz="3200" b="0" dirty="0" err="1">
                          <a:solidFill>
                            <a:srgbClr val="002060"/>
                          </a:solidFill>
                          <a:latin typeface="Century Gothic" panose="020B0502020202020204" pitchFamily="34" charset="0"/>
                        </a:rPr>
                        <a:t>yo</a:t>
                      </a:r>
                      <a:endParaRPr lang="en-GB" sz="32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760878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ella</a:t>
                      </a:r>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pero</a:t>
                      </a:r>
                      <a:endParaRPr lang="en-GB" sz="28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un</a:t>
                      </a:r>
                    </a:p>
                  </a:txBody>
                  <a:tcPr/>
                </a:tc>
                <a:extLst>
                  <a:ext uri="{0D108BD9-81ED-4DB2-BD59-A6C34878D82A}">
                    <a16:rowId xmlns:a16="http://schemas.microsoft.com/office/drawing/2014/main" val="1047692962"/>
                  </a:ext>
                </a:extLst>
              </a:tr>
              <a:tr h="993994">
                <a:tc rowSpan="2">
                  <a:txBody>
                    <a:bodyPr/>
                    <a:lstStyle/>
                    <a:p>
                      <a:endParaRPr lang="en-GB" dirty="0"/>
                    </a:p>
                  </a:txBody>
                  <a:tcPr/>
                </a:tc>
                <a:tc>
                  <a:txBody>
                    <a:bodyPr/>
                    <a:lstStyle/>
                    <a:p>
                      <a:r>
                        <a:rPr lang="en-GB" sz="2800" b="0" dirty="0" err="1">
                          <a:solidFill>
                            <a:srgbClr val="002060"/>
                          </a:solidFill>
                          <a:latin typeface="Century Gothic" panose="020B0502020202020204" pitchFamily="34" charset="0"/>
                        </a:rPr>
                        <a:t>odiar</a:t>
                      </a:r>
                      <a:endParaRPr lang="en-GB" sz="28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la </a:t>
                      </a:r>
                      <a:r>
                        <a:rPr lang="en-GB" sz="2800" b="0" dirty="0" err="1">
                          <a:solidFill>
                            <a:srgbClr val="002060"/>
                          </a:solidFill>
                          <a:latin typeface="Century Gothic" panose="020B0502020202020204" pitchFamily="34" charset="0"/>
                        </a:rPr>
                        <a:t>abuela</a:t>
                      </a:r>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los</a:t>
                      </a:r>
                      <a:endParaRPr lang="en-GB" sz="28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3343226472"/>
                  </a:ext>
                </a:extLst>
              </a:tr>
              <a:tr h="993994">
                <a:tc vMerge="1">
                  <a:txBody>
                    <a:bodyPr/>
                    <a:lstStyle/>
                    <a:p>
                      <a:endParaRPr lang="en-GB" dirty="0"/>
                    </a:p>
                  </a:txBody>
                  <a:tcPr/>
                </a:tc>
                <a:tc>
                  <a:txBody>
                    <a:bodyPr/>
                    <a:lstStyle/>
                    <a:p>
                      <a:r>
                        <a:rPr lang="en-GB" sz="2800" b="0" dirty="0" err="1">
                          <a:solidFill>
                            <a:srgbClr val="002060"/>
                          </a:solidFill>
                          <a:latin typeface="Century Gothic" panose="020B0502020202020204" pitchFamily="34" charset="0"/>
                        </a:rPr>
                        <a:t>amar</a:t>
                      </a:r>
                      <a:endParaRPr lang="en-GB" sz="28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la comida</a:t>
                      </a:r>
                    </a:p>
                  </a:txBody>
                  <a:tcPr/>
                </a:tc>
                <a:tc>
                  <a:txBody>
                    <a:bodyPr/>
                    <a:lstStyle/>
                    <a:p>
                      <a:r>
                        <a:rPr lang="en-GB" sz="2800" b="0" dirty="0">
                          <a:solidFill>
                            <a:srgbClr val="002060"/>
                          </a:solidFill>
                          <a:latin typeface="Century Gothic" panose="020B0502020202020204" pitchFamily="34" charset="0"/>
                        </a:rPr>
                        <a:t>las</a:t>
                      </a:r>
                    </a:p>
                  </a:txBody>
                  <a:tcPr/>
                </a:tc>
                <a:extLst>
                  <a:ext uri="{0D108BD9-81ED-4DB2-BD59-A6C34878D82A}">
                    <a16:rowId xmlns:a16="http://schemas.microsoft.com/office/drawing/2014/main" val="3232139915"/>
                  </a:ext>
                </a:extLst>
              </a:tr>
            </a:tbl>
          </a:graphicData>
        </a:graphic>
      </p:graphicFrame>
      <p:pic>
        <p:nvPicPr>
          <p:cNvPr id="27" name="Picture 26">
            <a:extLst>
              <a:ext uri="{FF2B5EF4-FFF2-40B4-BE49-F238E27FC236}">
                <a16:creationId xmlns:a16="http://schemas.microsoft.com/office/drawing/2014/main" id="{12569974-9EED-40F0-BB7F-4AF309EBBD61}"/>
              </a:ext>
            </a:extLst>
          </p:cNvPr>
          <p:cNvPicPr>
            <a:picLocks noChangeAspect="1"/>
          </p:cNvPicPr>
          <p:nvPr/>
        </p:nvPicPr>
        <p:blipFill>
          <a:blip r:embed="rId4"/>
          <a:stretch>
            <a:fillRect/>
          </a:stretch>
        </p:blipFill>
        <p:spPr>
          <a:xfrm>
            <a:off x="787209" y="2950162"/>
            <a:ext cx="1186070" cy="1080360"/>
          </a:xfrm>
          <a:prstGeom prst="rect">
            <a:avLst/>
          </a:prstGeom>
        </p:spPr>
      </p:pic>
      <p:pic>
        <p:nvPicPr>
          <p:cNvPr id="29" name="Picture 28" descr="Icon&#10;&#10;Description automatically generated">
            <a:extLst>
              <a:ext uri="{FF2B5EF4-FFF2-40B4-BE49-F238E27FC236}">
                <a16:creationId xmlns:a16="http://schemas.microsoft.com/office/drawing/2014/main" id="{7F2AC28F-BCDA-46EC-AD2B-6280C3B3B8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528" y="1380440"/>
            <a:ext cx="1186070" cy="1186070"/>
          </a:xfrm>
          <a:prstGeom prst="rect">
            <a:avLst/>
          </a:prstGeom>
        </p:spPr>
      </p:pic>
      <p:pic>
        <p:nvPicPr>
          <p:cNvPr id="30" name="Picture 29">
            <a:extLst>
              <a:ext uri="{FF2B5EF4-FFF2-40B4-BE49-F238E27FC236}">
                <a16:creationId xmlns:a16="http://schemas.microsoft.com/office/drawing/2014/main" id="{052CD213-DCC9-4604-871C-EF583578BABC}"/>
              </a:ext>
            </a:extLst>
          </p:cNvPr>
          <p:cNvPicPr>
            <a:picLocks noChangeAspect="1"/>
          </p:cNvPicPr>
          <p:nvPr/>
        </p:nvPicPr>
        <p:blipFill>
          <a:blip r:embed="rId6"/>
          <a:stretch>
            <a:fillRect/>
          </a:stretch>
        </p:blipFill>
        <p:spPr>
          <a:xfrm>
            <a:off x="787209" y="4957676"/>
            <a:ext cx="1162417" cy="1101237"/>
          </a:xfrm>
          <a:prstGeom prst="rect">
            <a:avLst/>
          </a:prstGeom>
        </p:spPr>
      </p:pic>
      <p:sp>
        <p:nvSpPr>
          <p:cNvPr id="31" name="TextBox 30">
            <a:extLst>
              <a:ext uri="{FF2B5EF4-FFF2-40B4-BE49-F238E27FC236}">
                <a16:creationId xmlns:a16="http://schemas.microsoft.com/office/drawing/2014/main" id="{E4FAEE92-934C-4E55-B989-AEB912B0AE22}"/>
              </a:ext>
            </a:extLst>
          </p:cNvPr>
          <p:cNvSpPr txBox="1"/>
          <p:nvPr/>
        </p:nvSpPr>
        <p:spPr>
          <a:xfrm>
            <a:off x="1651250" y="594977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32" name="TextBox 31">
            <a:extLst>
              <a:ext uri="{FF2B5EF4-FFF2-40B4-BE49-F238E27FC236}">
                <a16:creationId xmlns:a16="http://schemas.microsoft.com/office/drawing/2014/main" id="{94AAD9D8-E3EB-4434-9C48-782B29BF9C50}"/>
              </a:ext>
            </a:extLst>
          </p:cNvPr>
          <p:cNvSpPr txBox="1"/>
          <p:nvPr/>
        </p:nvSpPr>
        <p:spPr>
          <a:xfrm>
            <a:off x="1600865" y="370010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34" name="TextBox 33">
            <a:extLst>
              <a:ext uri="{FF2B5EF4-FFF2-40B4-BE49-F238E27FC236}">
                <a16:creationId xmlns:a16="http://schemas.microsoft.com/office/drawing/2014/main" id="{358CF30B-3C30-4AA8-B51D-A6078BE9FD3D}"/>
              </a:ext>
            </a:extLst>
          </p:cNvPr>
          <p:cNvSpPr txBox="1"/>
          <p:nvPr/>
        </p:nvSpPr>
        <p:spPr>
          <a:xfrm>
            <a:off x="1644792" y="2133010"/>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Tree>
    <p:extLst>
      <p:ext uri="{BB962C8B-B14F-4D97-AF65-F5344CB8AC3E}">
        <p14:creationId xmlns:p14="http://schemas.microsoft.com/office/powerpoint/2010/main" val="2575593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866431" cy="582075"/>
          </a:xfrm>
        </p:spPr>
        <p:txBody>
          <a:bodyPr>
            <a:normAutofit/>
          </a:bodyPr>
          <a:lstStyle/>
          <a:p>
            <a:r>
              <a:rPr lang="en-GB" sz="2800" b="1" dirty="0">
                <a:solidFill>
                  <a:schemeClr val="bg1"/>
                </a:solidFill>
                <a:latin typeface="Century Gothic" panose="020B0502020202020204" pitchFamily="34" charset="0"/>
                <a:ea typeface="Century Gothic"/>
                <a:cs typeface="Century Gothic"/>
                <a:sym typeface="Century Gothic"/>
              </a:rPr>
              <a:t>follow up 2b:</a:t>
            </a:r>
            <a:endParaRPr lang="en-GB" sz="2800" dirty="0">
              <a:solidFill>
                <a:schemeClr val="bg1"/>
              </a:solidFill>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3046216" y="-278601"/>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7143" y="175901"/>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02C8F7A-60E1-47BA-A5D2-269092E24632}"/>
              </a:ext>
            </a:extLst>
          </p:cNvPr>
          <p:cNvSpPr txBox="1"/>
          <p:nvPr/>
        </p:nvSpPr>
        <p:spPr>
          <a:xfrm>
            <a:off x="4128247" y="124417"/>
            <a:ext cx="594655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en español: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vocabulario</a:t>
            </a:r>
          </a:p>
        </p:txBody>
      </p:sp>
      <p:sp>
        <p:nvSpPr>
          <p:cNvPr id="15" name="Title 1">
            <a:extLst>
              <a:ext uri="{FF2B5EF4-FFF2-40B4-BE49-F238E27FC236}">
                <a16:creationId xmlns:a16="http://schemas.microsoft.com/office/drawing/2014/main" id="{64EDB793-0AE9-4CF8-80CB-BB2D52C95003}"/>
              </a:ext>
            </a:extLst>
          </p:cNvPr>
          <p:cNvSpPr txBox="1">
            <a:spLocks/>
          </p:cNvSpPr>
          <p:nvPr/>
        </p:nvSpPr>
        <p:spPr>
          <a:xfrm>
            <a:off x="745788" y="92053"/>
            <a:ext cx="2866431" cy="582075"/>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sym typeface="Century Gothic"/>
              </a:rPr>
              <a:t>Handout 5</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graphicFrame>
        <p:nvGraphicFramePr>
          <p:cNvPr id="16" name="Table 4">
            <a:extLst>
              <a:ext uri="{FF2B5EF4-FFF2-40B4-BE49-F238E27FC236}">
                <a16:creationId xmlns:a16="http://schemas.microsoft.com/office/drawing/2014/main" id="{9EF53770-3617-481C-8A48-D7FA1F2425F9}"/>
              </a:ext>
            </a:extLst>
          </p:cNvPr>
          <p:cNvGraphicFramePr>
            <a:graphicFrameLocks noGrp="1"/>
          </p:cNvGraphicFramePr>
          <p:nvPr>
            <p:extLst>
              <p:ext uri="{D42A27DB-BD31-4B8C-83A1-F6EECF244321}">
                <p14:modId xmlns:p14="http://schemas.microsoft.com/office/powerpoint/2010/main" val="1226020785"/>
              </p:ext>
            </p:extLst>
          </p:nvPr>
        </p:nvGraphicFramePr>
        <p:xfrm>
          <a:off x="577178" y="955414"/>
          <a:ext cx="9497622" cy="5730082"/>
        </p:xfrm>
        <a:graphic>
          <a:graphicData uri="http://schemas.openxmlformats.org/drawingml/2006/table">
            <a:tbl>
              <a:tblPr firstRow="1" bandRow="1">
                <a:tableStyleId>{5940675A-B579-460E-94D1-54222C63F5DA}</a:tableStyleId>
              </a:tblPr>
              <a:tblGrid>
                <a:gridCol w="1675212">
                  <a:extLst>
                    <a:ext uri="{9D8B030D-6E8A-4147-A177-3AD203B41FA5}">
                      <a16:colId xmlns:a16="http://schemas.microsoft.com/office/drawing/2014/main" val="1203737284"/>
                    </a:ext>
                  </a:extLst>
                </a:gridCol>
                <a:gridCol w="2321905">
                  <a:extLst>
                    <a:ext uri="{9D8B030D-6E8A-4147-A177-3AD203B41FA5}">
                      <a16:colId xmlns:a16="http://schemas.microsoft.com/office/drawing/2014/main" val="1810222861"/>
                    </a:ext>
                  </a:extLst>
                </a:gridCol>
                <a:gridCol w="2893035">
                  <a:extLst>
                    <a:ext uri="{9D8B030D-6E8A-4147-A177-3AD203B41FA5}">
                      <a16:colId xmlns:a16="http://schemas.microsoft.com/office/drawing/2014/main" val="274413866"/>
                    </a:ext>
                  </a:extLst>
                </a:gridCol>
                <a:gridCol w="2607470">
                  <a:extLst>
                    <a:ext uri="{9D8B030D-6E8A-4147-A177-3AD203B41FA5}">
                      <a16:colId xmlns:a16="http://schemas.microsoft.com/office/drawing/2014/main" val="2706468897"/>
                    </a:ext>
                  </a:extLst>
                </a:gridCol>
              </a:tblGrid>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9</a:t>
                      </a:r>
                    </a:p>
                  </a:txBody>
                  <a:tcPr/>
                </a:tc>
                <a:tc>
                  <a:txBody>
                    <a:bodyPr/>
                    <a:lstStyle/>
                    <a:p>
                      <a:r>
                        <a:rPr lang="en-GB" sz="2800" b="0" dirty="0">
                          <a:solidFill>
                            <a:srgbClr val="002060"/>
                          </a:solidFill>
                          <a:latin typeface="Century Gothic" panose="020B0502020202020204" pitchFamily="34" charset="0"/>
                        </a:rPr>
                        <a:t>10</a:t>
                      </a:r>
                    </a:p>
                  </a:txBody>
                  <a:tcPr/>
                </a:tc>
                <a:tc>
                  <a:txBody>
                    <a:bodyPr/>
                    <a:lstStyle/>
                    <a:p>
                      <a:r>
                        <a:rPr lang="en-GB" sz="2800" b="0" dirty="0">
                          <a:solidFill>
                            <a:srgbClr val="002060"/>
                          </a:solidFill>
                          <a:latin typeface="Century Gothic" panose="020B0502020202020204" pitchFamily="34" charset="0"/>
                        </a:rPr>
                        <a:t>4</a:t>
                      </a:r>
                    </a:p>
                  </a:txBody>
                  <a:tcPr/>
                </a:tc>
                <a:extLst>
                  <a:ext uri="{0D108BD9-81ED-4DB2-BD59-A6C34878D82A}">
                    <a16:rowId xmlns:a16="http://schemas.microsoft.com/office/drawing/2014/main" val="1256656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11</a:t>
                      </a:r>
                    </a:p>
                  </a:txBody>
                  <a:tcPr/>
                </a:tc>
                <a:tc>
                  <a:txBody>
                    <a:bodyPr/>
                    <a:lstStyle/>
                    <a:p>
                      <a:r>
                        <a:rPr lang="en-GB" sz="2800" b="0" dirty="0">
                          <a:solidFill>
                            <a:srgbClr val="002060"/>
                          </a:solidFill>
                          <a:latin typeface="Century Gothic" panose="020B0502020202020204" pitchFamily="34" charset="0"/>
                        </a:rPr>
                        <a:t>5</a:t>
                      </a:r>
                    </a:p>
                  </a:txBody>
                  <a:tcPr/>
                </a:tc>
                <a:tc>
                  <a:txBody>
                    <a:bodyPr/>
                    <a:lstStyle/>
                    <a:p>
                      <a:r>
                        <a:rPr lang="en-GB" sz="2800" b="0" dirty="0">
                          <a:solidFill>
                            <a:srgbClr val="002060"/>
                          </a:solidFill>
                          <a:latin typeface="Century Gothic" panose="020B0502020202020204" pitchFamily="34" charset="0"/>
                        </a:rPr>
                        <a:t>12</a:t>
                      </a:r>
                    </a:p>
                  </a:txBody>
                  <a:tcPr/>
                </a:tc>
                <a:extLst>
                  <a:ext uri="{0D108BD9-81ED-4DB2-BD59-A6C34878D82A}">
                    <a16:rowId xmlns:a16="http://schemas.microsoft.com/office/drawing/2014/main" val="1164559424"/>
                  </a:ext>
                </a:extLst>
              </a:tr>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a/an, one</a:t>
                      </a:r>
                    </a:p>
                  </a:txBody>
                  <a:tcPr/>
                </a:tc>
                <a:tc>
                  <a:txBody>
                    <a:bodyPr/>
                    <a:lstStyle/>
                    <a:p>
                      <a:r>
                        <a:rPr lang="en-GB" sz="2800" b="0" dirty="0">
                          <a:solidFill>
                            <a:srgbClr val="002060"/>
                          </a:solidFill>
                          <a:latin typeface="Century Gothic" panose="020B0502020202020204" pitchFamily="34" charset="0"/>
                        </a:rPr>
                        <a:t>but</a:t>
                      </a:r>
                    </a:p>
                  </a:txBody>
                  <a:tcPr/>
                </a:tc>
                <a:tc>
                  <a:txBody>
                    <a:bodyPr/>
                    <a:lstStyle/>
                    <a:p>
                      <a:r>
                        <a:rPr lang="en-GB" sz="3200" b="0" dirty="0">
                          <a:solidFill>
                            <a:srgbClr val="002060"/>
                          </a:solidFill>
                          <a:latin typeface="Century Gothic" panose="020B0502020202020204" pitchFamily="34" charset="0"/>
                        </a:rPr>
                        <a:t>she</a:t>
                      </a:r>
                    </a:p>
                  </a:txBody>
                  <a:tcPr/>
                </a:tc>
                <a:extLst>
                  <a:ext uri="{0D108BD9-81ED-4DB2-BD59-A6C34878D82A}">
                    <a16:rowId xmlns:a16="http://schemas.microsoft.com/office/drawing/2014/main" val="760878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I</a:t>
                      </a:r>
                    </a:p>
                  </a:txBody>
                  <a:tcPr/>
                </a:tc>
                <a:tc>
                  <a:txBody>
                    <a:bodyPr/>
                    <a:lstStyle/>
                    <a:p>
                      <a:r>
                        <a:rPr lang="en-GB" sz="2800" b="0" dirty="0">
                          <a:solidFill>
                            <a:srgbClr val="002060"/>
                          </a:solidFill>
                          <a:latin typeface="Century Gothic" panose="020B0502020202020204" pitchFamily="34" charset="0"/>
                        </a:rPr>
                        <a:t>3</a:t>
                      </a:r>
                    </a:p>
                  </a:txBody>
                  <a:tcPr/>
                </a:tc>
                <a:tc>
                  <a:txBody>
                    <a:bodyPr/>
                    <a:lstStyle/>
                    <a:p>
                      <a:r>
                        <a:rPr lang="en-GB" sz="2800" b="0" dirty="0">
                          <a:solidFill>
                            <a:srgbClr val="002060"/>
                          </a:solidFill>
                          <a:latin typeface="Century Gothic" panose="020B0502020202020204" pitchFamily="34" charset="0"/>
                        </a:rPr>
                        <a:t>he </a:t>
                      </a:r>
                    </a:p>
                  </a:txBody>
                  <a:tcPr/>
                </a:tc>
                <a:extLst>
                  <a:ext uri="{0D108BD9-81ED-4DB2-BD59-A6C34878D82A}">
                    <a16:rowId xmlns:a16="http://schemas.microsoft.com/office/drawing/2014/main" val="1047692962"/>
                  </a:ext>
                </a:extLst>
              </a:tr>
              <a:tr h="993994">
                <a:tc rowSpan="2">
                  <a:txBody>
                    <a:bodyPr/>
                    <a:lstStyle/>
                    <a:p>
                      <a:endParaRPr lang="en-GB" dirty="0"/>
                    </a:p>
                  </a:txBody>
                  <a:tcPr/>
                </a:tc>
                <a:tc>
                  <a:txBody>
                    <a:bodyPr/>
                    <a:lstStyle/>
                    <a:p>
                      <a:r>
                        <a:rPr lang="en-GB" sz="2800" b="0" dirty="0">
                          <a:solidFill>
                            <a:srgbClr val="002060"/>
                          </a:solidFill>
                          <a:latin typeface="Century Gothic" panose="020B0502020202020204" pitchFamily="34" charset="0"/>
                        </a:rPr>
                        <a:t>food</a:t>
                      </a:r>
                      <a:endParaRPr lang="en-GB" sz="20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the (m., pl.)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dirty="0">
                          <a:solidFill>
                            <a:srgbClr val="002060"/>
                          </a:solidFill>
                          <a:latin typeface="Century Gothic" panose="020B0502020202020204" pitchFamily="34" charset="0"/>
                        </a:rPr>
                        <a:t>the (f., pl.)</a:t>
                      </a:r>
                    </a:p>
                  </a:txBody>
                  <a:tcPr/>
                </a:tc>
                <a:extLst>
                  <a:ext uri="{0D108BD9-81ED-4DB2-BD59-A6C34878D82A}">
                    <a16:rowId xmlns:a16="http://schemas.microsoft.com/office/drawing/2014/main" val="3343226472"/>
                  </a:ext>
                </a:extLst>
              </a:tr>
              <a:tr h="993994">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to hate, hating</a:t>
                      </a:r>
                    </a:p>
                  </a:txBody>
                  <a:tcPr/>
                </a:tc>
                <a:tc>
                  <a:txBody>
                    <a:bodyPr/>
                    <a:lstStyle/>
                    <a:p>
                      <a:r>
                        <a:rPr lang="en-GB" sz="2800" b="0" dirty="0">
                          <a:solidFill>
                            <a:srgbClr val="002060"/>
                          </a:solidFill>
                          <a:latin typeface="Century Gothic" panose="020B0502020202020204" pitchFamily="34" charset="0"/>
                        </a:rPr>
                        <a:t>to love, loving</a:t>
                      </a:r>
                    </a:p>
                  </a:txBody>
                  <a:tcPr/>
                </a:tc>
                <a:tc>
                  <a:txBody>
                    <a:bodyPr/>
                    <a:lstStyle/>
                    <a:p>
                      <a:r>
                        <a:rPr lang="en-GB" sz="2800" b="0" dirty="0">
                          <a:solidFill>
                            <a:srgbClr val="002060"/>
                          </a:solidFill>
                          <a:latin typeface="Century Gothic" panose="020B0502020202020204" pitchFamily="34" charset="0"/>
                        </a:rPr>
                        <a:t>grandma</a:t>
                      </a:r>
                    </a:p>
                  </a:txBody>
                  <a:tcPr/>
                </a:tc>
                <a:extLst>
                  <a:ext uri="{0D108BD9-81ED-4DB2-BD59-A6C34878D82A}">
                    <a16:rowId xmlns:a16="http://schemas.microsoft.com/office/drawing/2014/main" val="3232139915"/>
                  </a:ext>
                </a:extLst>
              </a:tr>
            </a:tbl>
          </a:graphicData>
        </a:graphic>
      </p:graphicFrame>
      <p:pic>
        <p:nvPicPr>
          <p:cNvPr id="17" name="Picture 16">
            <a:extLst>
              <a:ext uri="{FF2B5EF4-FFF2-40B4-BE49-F238E27FC236}">
                <a16:creationId xmlns:a16="http://schemas.microsoft.com/office/drawing/2014/main" id="{3343CDE3-15B8-4656-98E4-13A799C40931}"/>
              </a:ext>
            </a:extLst>
          </p:cNvPr>
          <p:cNvPicPr>
            <a:picLocks noChangeAspect="1"/>
          </p:cNvPicPr>
          <p:nvPr/>
        </p:nvPicPr>
        <p:blipFill>
          <a:blip r:embed="rId4"/>
          <a:stretch>
            <a:fillRect/>
          </a:stretch>
        </p:blipFill>
        <p:spPr>
          <a:xfrm>
            <a:off x="787209" y="2950162"/>
            <a:ext cx="1186070" cy="1080360"/>
          </a:xfrm>
          <a:prstGeom prst="rect">
            <a:avLst/>
          </a:prstGeom>
        </p:spPr>
      </p:pic>
      <p:pic>
        <p:nvPicPr>
          <p:cNvPr id="18" name="Picture 17" descr="Icon&#10;&#10;Description automatically generated">
            <a:extLst>
              <a:ext uri="{FF2B5EF4-FFF2-40B4-BE49-F238E27FC236}">
                <a16:creationId xmlns:a16="http://schemas.microsoft.com/office/drawing/2014/main" id="{DC78BCDC-E491-4B09-8D26-B68586840F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528" y="1380440"/>
            <a:ext cx="1186070" cy="1186070"/>
          </a:xfrm>
          <a:prstGeom prst="rect">
            <a:avLst/>
          </a:prstGeom>
        </p:spPr>
      </p:pic>
      <p:pic>
        <p:nvPicPr>
          <p:cNvPr id="21" name="Picture 20">
            <a:extLst>
              <a:ext uri="{FF2B5EF4-FFF2-40B4-BE49-F238E27FC236}">
                <a16:creationId xmlns:a16="http://schemas.microsoft.com/office/drawing/2014/main" id="{C27EA91A-CCEE-4831-A1C4-9E696414F348}"/>
              </a:ext>
            </a:extLst>
          </p:cNvPr>
          <p:cNvPicPr>
            <a:picLocks noChangeAspect="1"/>
          </p:cNvPicPr>
          <p:nvPr/>
        </p:nvPicPr>
        <p:blipFill>
          <a:blip r:embed="rId6"/>
          <a:stretch>
            <a:fillRect/>
          </a:stretch>
        </p:blipFill>
        <p:spPr>
          <a:xfrm>
            <a:off x="787209" y="4957676"/>
            <a:ext cx="1162417" cy="1101237"/>
          </a:xfrm>
          <a:prstGeom prst="rect">
            <a:avLst/>
          </a:prstGeom>
        </p:spPr>
      </p:pic>
      <p:sp>
        <p:nvSpPr>
          <p:cNvPr id="22" name="TextBox 21">
            <a:extLst>
              <a:ext uri="{FF2B5EF4-FFF2-40B4-BE49-F238E27FC236}">
                <a16:creationId xmlns:a16="http://schemas.microsoft.com/office/drawing/2014/main" id="{3834F62F-7BCD-41B4-AEF9-FE1A09AF2CC4}"/>
              </a:ext>
            </a:extLst>
          </p:cNvPr>
          <p:cNvSpPr txBox="1"/>
          <p:nvPr/>
        </p:nvSpPr>
        <p:spPr>
          <a:xfrm>
            <a:off x="1651250" y="594977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23" name="TextBox 22">
            <a:extLst>
              <a:ext uri="{FF2B5EF4-FFF2-40B4-BE49-F238E27FC236}">
                <a16:creationId xmlns:a16="http://schemas.microsoft.com/office/drawing/2014/main" id="{C1A3EDE1-9986-4B83-BCBD-9C1E5BF4A720}"/>
              </a:ext>
            </a:extLst>
          </p:cNvPr>
          <p:cNvSpPr txBox="1"/>
          <p:nvPr/>
        </p:nvSpPr>
        <p:spPr>
          <a:xfrm>
            <a:off x="1600865" y="370010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24" name="TextBox 23">
            <a:extLst>
              <a:ext uri="{FF2B5EF4-FFF2-40B4-BE49-F238E27FC236}">
                <a16:creationId xmlns:a16="http://schemas.microsoft.com/office/drawing/2014/main" id="{94618435-EAF4-40BA-9C9C-CC48D286D5C8}"/>
              </a:ext>
            </a:extLst>
          </p:cNvPr>
          <p:cNvSpPr txBox="1"/>
          <p:nvPr/>
        </p:nvSpPr>
        <p:spPr>
          <a:xfrm>
            <a:off x="1644792" y="2133010"/>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Tree>
    <p:extLst>
      <p:ext uri="{BB962C8B-B14F-4D97-AF65-F5344CB8AC3E}">
        <p14:creationId xmlns:p14="http://schemas.microsoft.com/office/powerpoint/2010/main" val="3687033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01" name="TextBox 100">
            <a:extLst>
              <a:ext uri="{FF2B5EF4-FFF2-40B4-BE49-F238E27FC236}">
                <a16:creationId xmlns:a16="http://schemas.microsoft.com/office/drawing/2014/main" id="{C906F8A2-85BF-A571-57A3-FD6D591D31B5}"/>
              </a:ext>
            </a:extLst>
          </p:cNvPr>
          <p:cNvSpPr txBox="1"/>
          <p:nvPr/>
        </p:nvSpPr>
        <p:spPr>
          <a:xfrm>
            <a:off x="114252" y="4829628"/>
            <a:ext cx="8227553" cy="646331"/>
          </a:xfrm>
          <a:prstGeom prst="rect">
            <a:avLst/>
          </a:prstGeom>
          <a:noFill/>
        </p:spPr>
        <p:txBody>
          <a:bodyPr wrap="square">
            <a:spAutoFit/>
          </a:bodyPr>
          <a:lstStyle/>
          <a:p>
            <a:r>
              <a:rPr lang="en-GB" sz="3600" b="1" dirty="0" err="1">
                <a:solidFill>
                  <a:srgbClr val="002060"/>
                </a:solidFill>
                <a:latin typeface="Century Gothic" panose="020B0502020202020204" pitchFamily="34" charset="0"/>
              </a:rPr>
              <a:t>B</a:t>
            </a:r>
            <a:r>
              <a:rPr lang="en-GB" sz="3600" dirty="0" err="1">
                <a:solidFill>
                  <a:srgbClr val="002060"/>
                </a:solidFill>
                <a:latin typeface="Century Gothic" panose="020B0502020202020204" pitchFamily="34" charset="0"/>
              </a:rPr>
              <a:t>ancos</a:t>
            </a:r>
            <a:endParaRPr lang="en-GB" sz="3600" dirty="0">
              <a:solidFill>
                <a:srgbClr val="002060"/>
              </a:solidFill>
              <a:latin typeface="Century Gothic" panose="020B0502020202020204" pitchFamily="34" charset="0"/>
            </a:endParaRPr>
          </a:p>
        </p:txBody>
      </p:sp>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err="1">
                <a:solidFill>
                  <a:srgbClr val="002060"/>
                </a:solidFill>
                <a:latin typeface="Century Gothic"/>
                <a:ea typeface="Century Gothic"/>
                <a:cs typeface="Century Gothic"/>
                <a:sym typeface="Century Gothic"/>
              </a:rPr>
              <a:t>Follow</a:t>
            </a:r>
            <a:r>
              <a:rPr lang="es-AR" sz="3200" b="1" dirty="0">
                <a:solidFill>
                  <a:srgbClr val="002060"/>
                </a:solidFill>
                <a:latin typeface="Century Gothic"/>
                <a:ea typeface="Century Gothic"/>
                <a:cs typeface="Century Gothic"/>
                <a:sym typeface="Century Gothic"/>
              </a:rPr>
              <a:t> up 1: </a:t>
            </a:r>
            <a:endParaRPr lang="es-AR" sz="3200" dirty="0"/>
          </a:p>
        </p:txBody>
      </p:sp>
      <p:sp>
        <p:nvSpPr>
          <p:cNvPr id="43" name="Google Shape;153;p2">
            <a:extLst>
              <a:ext uri="{FF2B5EF4-FFF2-40B4-BE49-F238E27FC236}">
                <a16:creationId xmlns:a16="http://schemas.microsoft.com/office/drawing/2014/main" id="{F302DB48-7294-472F-A452-B72BE1F674AB}"/>
              </a:ext>
            </a:extLst>
          </p:cNvPr>
          <p:cNvSpPr txBox="1"/>
          <p:nvPr/>
        </p:nvSpPr>
        <p:spPr>
          <a:xfrm>
            <a:off x="9328287" y="13812"/>
            <a:ext cx="1911928"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[v] [</a:t>
            </a:r>
            <a:r>
              <a:rPr lang="en-GB" sz="4000" b="1" kern="0" dirty="0">
                <a:solidFill>
                  <a:srgbClr val="002060"/>
                </a:solidFill>
                <a:latin typeface="Century Gothic"/>
                <a:ea typeface="Century Gothic"/>
                <a:cs typeface="Century Gothic"/>
                <a:sym typeface="Century Gothic"/>
              </a:rPr>
              <a:t>b</a:t>
            </a:r>
            <a:r>
              <a:rPr kumimoji="0" lang="en-GB" sz="4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400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56" name="Graphic 55" descr="Teacher">
            <a:extLst>
              <a:ext uri="{FF2B5EF4-FFF2-40B4-BE49-F238E27FC236}">
                <a16:creationId xmlns:a16="http://schemas.microsoft.com/office/drawing/2014/main" id="{CAA15F5F-5EB5-8DDA-C870-73A22C2C93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050" y="798662"/>
            <a:ext cx="914400" cy="914400"/>
          </a:xfrm>
          <a:prstGeom prst="rect">
            <a:avLst/>
          </a:prstGeom>
        </p:spPr>
      </p:pic>
      <p:sp>
        <p:nvSpPr>
          <p:cNvPr id="62" name="Speech Bubble: Rectangle with Corners Rounded 61">
            <a:extLst>
              <a:ext uri="{FF2B5EF4-FFF2-40B4-BE49-F238E27FC236}">
                <a16:creationId xmlns:a16="http://schemas.microsoft.com/office/drawing/2014/main" id="{E8C4B6FC-391E-B287-5B39-8E20278A7BFF}"/>
              </a:ext>
            </a:extLst>
          </p:cNvPr>
          <p:cNvSpPr/>
          <p:nvPr/>
        </p:nvSpPr>
        <p:spPr>
          <a:xfrm>
            <a:off x="1478915" y="955853"/>
            <a:ext cx="6902821" cy="518040"/>
          </a:xfrm>
          <a:prstGeom prst="wedgeRoundRectCallout">
            <a:avLst>
              <a:gd name="adj1" fmla="val -54991"/>
              <a:gd name="adj2" fmla="val -7585"/>
              <a:gd name="adj3" fmla="val 16667"/>
            </a:avLst>
          </a:prstGeom>
          <a:solidFill>
            <a:srgbClr val="FF3399"/>
          </a:solidFill>
          <a:ln w="571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3" name="TextBox 62">
            <a:extLst>
              <a:ext uri="{FF2B5EF4-FFF2-40B4-BE49-F238E27FC236}">
                <a16:creationId xmlns:a16="http://schemas.microsoft.com/office/drawing/2014/main" id="{FD859B4D-8BC9-C1C9-00BE-5E9456C87BC9}"/>
              </a:ext>
            </a:extLst>
          </p:cNvPr>
          <p:cNvSpPr txBox="1"/>
          <p:nvPr/>
        </p:nvSpPr>
        <p:spPr>
          <a:xfrm>
            <a:off x="1495018" y="956720"/>
            <a:ext cx="8090859" cy="523220"/>
          </a:xfrm>
          <a:prstGeom prst="rect">
            <a:avLst/>
          </a:prstGeom>
          <a:noFill/>
          <a:ln>
            <a:noFill/>
          </a:ln>
        </p:spPr>
        <p:txBody>
          <a:bodyPr wrap="square" rtlCol="0">
            <a:spAutoFit/>
          </a:bodyPr>
          <a:lstStyle/>
          <a:p>
            <a:pPr lvl="0">
              <a:defRPr/>
            </a:pPr>
            <a:r>
              <a:rPr lang="en-GB" sz="2800" b="1" dirty="0">
                <a:solidFill>
                  <a:schemeClr val="bg1"/>
                </a:solidFill>
                <a:latin typeface="Century Gothic" panose="020B0502020202020204" pitchFamily="34" charset="0"/>
              </a:rPr>
              <a:t>¿b o v? </a:t>
            </a:r>
            <a:r>
              <a:rPr lang="en-GB" sz="2800" b="1" dirty="0" err="1">
                <a:solidFill>
                  <a:schemeClr val="bg1"/>
                </a:solidFill>
                <a:latin typeface="Century Gothic" panose="020B0502020202020204" pitchFamily="34" charset="0"/>
              </a:rPr>
              <a:t>Completa</a:t>
            </a:r>
            <a:r>
              <a:rPr lang="en-GB" sz="2800" b="1" dirty="0">
                <a:solidFill>
                  <a:schemeClr val="bg1"/>
                </a:solidFill>
                <a:latin typeface="Century Gothic" panose="020B0502020202020204" pitchFamily="34" charset="0"/>
              </a:rPr>
              <a:t> la </a:t>
            </a:r>
            <a:r>
              <a:rPr lang="en-GB" sz="2800" b="1" dirty="0" err="1">
                <a:solidFill>
                  <a:schemeClr val="bg1"/>
                </a:solidFill>
                <a:latin typeface="Century Gothic" panose="020B0502020202020204" pitchFamily="34" charset="0"/>
              </a:rPr>
              <a:t>rima</a:t>
            </a:r>
            <a:r>
              <a:rPr lang="en-GB" sz="2800" b="1" dirty="0">
                <a:solidFill>
                  <a:schemeClr val="bg1"/>
                </a:solidFill>
                <a:latin typeface="Century Gothic" panose="020B0502020202020204" pitchFamily="34" charset="0"/>
              </a:rPr>
              <a:t> y </a:t>
            </a:r>
            <a:r>
              <a:rPr lang="en-GB" sz="2800" b="1" dirty="0" err="1">
                <a:solidFill>
                  <a:schemeClr val="bg1"/>
                </a:solidFill>
                <a:latin typeface="Century Gothic" panose="020B0502020202020204" pitchFamily="34" charset="0"/>
              </a:rPr>
              <a:t>practica</a:t>
            </a:r>
            <a:r>
              <a:rPr lang="en-GB" sz="2800" b="1" dirty="0">
                <a:solidFill>
                  <a:schemeClr val="bg1"/>
                </a:solidFill>
                <a:latin typeface="Century Gothic" panose="020B0502020202020204" pitchFamily="34" charset="0"/>
              </a:rPr>
              <a:t>.</a:t>
            </a:r>
          </a:p>
        </p:txBody>
      </p:sp>
      <p:sp>
        <p:nvSpPr>
          <p:cNvPr id="79" name="TextBox 78">
            <a:extLst>
              <a:ext uri="{FF2B5EF4-FFF2-40B4-BE49-F238E27FC236}">
                <a16:creationId xmlns:a16="http://schemas.microsoft.com/office/drawing/2014/main" id="{E9ECDF67-0EA4-7B76-4C0D-3A8C15A9D3C0}"/>
              </a:ext>
            </a:extLst>
          </p:cNvPr>
          <p:cNvSpPr txBox="1"/>
          <p:nvPr/>
        </p:nvSpPr>
        <p:spPr>
          <a:xfrm>
            <a:off x="4895026" y="2725446"/>
            <a:ext cx="184731" cy="369332"/>
          </a:xfrm>
          <a:prstGeom prst="rect">
            <a:avLst/>
          </a:prstGeom>
          <a:noFill/>
        </p:spPr>
        <p:txBody>
          <a:bodyPr wrap="none" rtlCol="0">
            <a:spAutoFit/>
          </a:bodyPr>
          <a:lstStyle/>
          <a:p>
            <a:endParaRPr lang="en-GB" dirty="0"/>
          </a:p>
        </p:txBody>
      </p:sp>
      <p:sp>
        <p:nvSpPr>
          <p:cNvPr id="81" name="TextBox 80">
            <a:extLst>
              <a:ext uri="{FF2B5EF4-FFF2-40B4-BE49-F238E27FC236}">
                <a16:creationId xmlns:a16="http://schemas.microsoft.com/office/drawing/2014/main" id="{C4CDAD26-64BD-4699-68E6-39A6C5F5E640}"/>
              </a:ext>
            </a:extLst>
          </p:cNvPr>
          <p:cNvSpPr txBox="1"/>
          <p:nvPr/>
        </p:nvSpPr>
        <p:spPr>
          <a:xfrm>
            <a:off x="8216029" y="6361533"/>
            <a:ext cx="2652661" cy="400110"/>
          </a:xfrm>
          <a:prstGeom prst="rect">
            <a:avLst/>
          </a:prstGeom>
          <a:solidFill>
            <a:srgbClr val="92D050"/>
          </a:solidFill>
        </p:spPr>
        <p:txBody>
          <a:bodyPr wrap="square">
            <a:spAutoFit/>
          </a:bodyPr>
          <a:lstStyle/>
          <a:p>
            <a:pPr algn="ctr"/>
            <a:r>
              <a:rPr kumimoji="0" lang="en-GB" sz="2000" b="1" i="0" u="none" strike="noStrike" kern="1200" cap="none" spc="0" normalizeH="0" baseline="0" noProof="0" dirty="0" err="1">
                <a:ln>
                  <a:noFill/>
                </a:ln>
                <a:solidFill>
                  <a:srgbClr val="002060"/>
                </a:solidFill>
                <a:effectLst/>
                <a:uLnTx/>
                <a:uFillTx/>
                <a:latin typeface="Century Gothic"/>
                <a:ea typeface="+mn-ea"/>
                <a:cs typeface="+mn-cs"/>
              </a:rPr>
              <a:t>tienen</a:t>
            </a:r>
            <a:r>
              <a:rPr kumimoji="0" lang="en-GB" sz="2000" b="1" i="0" u="none" strike="noStrike" kern="1200" cap="none" spc="0" normalizeH="0" baseline="0" noProof="0" dirty="0">
                <a:ln>
                  <a:noFill/>
                </a:ln>
                <a:solidFill>
                  <a:srgbClr val="002060"/>
                </a:solidFill>
                <a:effectLst/>
                <a:uLnTx/>
                <a:uFillTx/>
                <a:latin typeface="Century Gothic"/>
                <a:ea typeface="+mn-ea"/>
                <a:cs typeface="+mn-cs"/>
              </a:rPr>
              <a:t> </a:t>
            </a:r>
            <a:r>
              <a:rPr lang="en-GB" sz="2000" dirty="0">
                <a:solidFill>
                  <a:srgbClr val="002060"/>
                </a:solidFill>
                <a:latin typeface="Century Gothic"/>
              </a:rPr>
              <a:t>– they have</a:t>
            </a:r>
            <a:endParaRPr lang="en-GB" sz="2000" dirty="0"/>
          </a:p>
        </p:txBody>
      </p:sp>
      <p:sp>
        <p:nvSpPr>
          <p:cNvPr id="82" name="Google Shape;387;p19">
            <a:extLst>
              <a:ext uri="{FF2B5EF4-FFF2-40B4-BE49-F238E27FC236}">
                <a16:creationId xmlns:a16="http://schemas.microsoft.com/office/drawing/2014/main" id="{88B6BE4F-19F2-E1BB-474F-57FC156373E8}"/>
              </a:ext>
            </a:extLst>
          </p:cNvPr>
          <p:cNvSpPr/>
          <p:nvPr/>
        </p:nvSpPr>
        <p:spPr>
          <a:xfrm>
            <a:off x="11228513" y="1986283"/>
            <a:ext cx="502131" cy="4156257"/>
          </a:xfrm>
          <a:prstGeom prst="rect">
            <a:avLst/>
          </a:prstGeom>
          <a:solidFill>
            <a:srgbClr val="FF2D82"/>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3" name="Google Shape;388;p19">
            <a:extLst>
              <a:ext uri="{FF2B5EF4-FFF2-40B4-BE49-F238E27FC236}">
                <a16:creationId xmlns:a16="http://schemas.microsoft.com/office/drawing/2014/main" id="{F68C86DF-D93C-0797-4A11-E3A962B4065C}"/>
              </a:ext>
            </a:extLst>
          </p:cNvPr>
          <p:cNvSpPr/>
          <p:nvPr/>
        </p:nvSpPr>
        <p:spPr>
          <a:xfrm>
            <a:off x="11239730" y="1990980"/>
            <a:ext cx="503528" cy="4156259"/>
          </a:xfrm>
          <a:prstGeom prst="rect">
            <a:avLst/>
          </a:prstGeom>
          <a:solidFill>
            <a:srgbClr val="22A7CC"/>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84" name="Google Shape;389;p19">
            <a:extLst>
              <a:ext uri="{FF2B5EF4-FFF2-40B4-BE49-F238E27FC236}">
                <a16:creationId xmlns:a16="http://schemas.microsoft.com/office/drawing/2014/main" id="{EAC47BB7-9D26-DE7E-A0C9-896F6C37EE25}"/>
              </a:ext>
            </a:extLst>
          </p:cNvPr>
          <p:cNvCxnSpPr/>
          <p:nvPr/>
        </p:nvCxnSpPr>
        <p:spPr>
          <a:xfrm>
            <a:off x="11911885" y="1974855"/>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85" name="Google Shape;390;p19">
            <a:extLst>
              <a:ext uri="{FF2B5EF4-FFF2-40B4-BE49-F238E27FC236}">
                <a16:creationId xmlns:a16="http://schemas.microsoft.com/office/drawing/2014/main" id="{B33F0B77-D005-3C16-CD1A-6BEDE215E6C2}"/>
              </a:ext>
            </a:extLst>
          </p:cNvPr>
          <p:cNvCxnSpPr/>
          <p:nvPr/>
        </p:nvCxnSpPr>
        <p:spPr>
          <a:xfrm>
            <a:off x="11889276" y="1974854"/>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86" name="Google Shape;391;p19">
            <a:extLst>
              <a:ext uri="{FF2B5EF4-FFF2-40B4-BE49-F238E27FC236}">
                <a16:creationId xmlns:a16="http://schemas.microsoft.com/office/drawing/2014/main" id="{6421E1BC-8C6A-0237-CB8F-F9AFFE97FDDC}"/>
              </a:ext>
            </a:extLst>
          </p:cNvPr>
          <p:cNvCxnSpPr/>
          <p:nvPr/>
        </p:nvCxnSpPr>
        <p:spPr>
          <a:xfrm>
            <a:off x="11911886" y="6131113"/>
            <a:ext cx="216791" cy="0"/>
          </a:xfrm>
          <a:prstGeom prst="straightConnector1">
            <a:avLst/>
          </a:prstGeom>
          <a:noFill/>
          <a:ln w="28575" cap="flat" cmpd="sng">
            <a:solidFill>
              <a:srgbClr val="1E4E79"/>
            </a:solidFill>
            <a:prstDash val="solid"/>
            <a:round/>
            <a:headEnd type="none" w="med" len="med"/>
            <a:tailEnd type="none" w="med" len="med"/>
          </a:ln>
        </p:spPr>
      </p:cxnSp>
      <p:sp>
        <p:nvSpPr>
          <p:cNvPr id="87" name="Google Shape;393;p19">
            <a:extLst>
              <a:ext uri="{FF2B5EF4-FFF2-40B4-BE49-F238E27FC236}">
                <a16:creationId xmlns:a16="http://schemas.microsoft.com/office/drawing/2014/main" id="{5D040B6B-0EC5-19EE-5DEA-4240ADAFFD91}"/>
              </a:ext>
            </a:extLst>
          </p:cNvPr>
          <p:cNvSpPr txBox="1"/>
          <p:nvPr/>
        </p:nvSpPr>
        <p:spPr>
          <a:xfrm>
            <a:off x="11834813" y="2011728"/>
            <a:ext cx="957385"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15</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88" name="Google Shape;394;p19">
            <a:extLst>
              <a:ext uri="{FF2B5EF4-FFF2-40B4-BE49-F238E27FC236}">
                <a16:creationId xmlns:a16="http://schemas.microsoft.com/office/drawing/2014/main" id="{924BDDBD-E8CC-A05C-A296-4A7618CFA74D}"/>
              </a:ext>
            </a:extLst>
          </p:cNvPr>
          <p:cNvSpPr txBox="1"/>
          <p:nvPr/>
        </p:nvSpPr>
        <p:spPr>
          <a:xfrm>
            <a:off x="11918650" y="5724844"/>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89" name="Google Shape;395;p19">
            <a:extLst>
              <a:ext uri="{FF2B5EF4-FFF2-40B4-BE49-F238E27FC236}">
                <a16:creationId xmlns:a16="http://schemas.microsoft.com/office/drawing/2014/main" id="{25B60F81-55FF-FC85-C78A-3CDE9CCDD252}"/>
              </a:ext>
            </a:extLst>
          </p:cNvPr>
          <p:cNvSpPr/>
          <p:nvPr/>
        </p:nvSpPr>
        <p:spPr>
          <a:xfrm>
            <a:off x="11085563" y="6361533"/>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20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START</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91" name="TextBox 90">
            <a:extLst>
              <a:ext uri="{FF2B5EF4-FFF2-40B4-BE49-F238E27FC236}">
                <a16:creationId xmlns:a16="http://schemas.microsoft.com/office/drawing/2014/main" id="{F5821266-74F9-D8F0-AF78-87BAF28A2753}"/>
              </a:ext>
            </a:extLst>
          </p:cNvPr>
          <p:cNvSpPr txBox="1"/>
          <p:nvPr/>
        </p:nvSpPr>
        <p:spPr>
          <a:xfrm>
            <a:off x="342501" y="1979635"/>
            <a:ext cx="8090859" cy="1200329"/>
          </a:xfrm>
          <a:prstGeom prst="rect">
            <a:avLst/>
          </a:prstGeom>
          <a:noFill/>
        </p:spPr>
        <p:txBody>
          <a:bodyPr wrap="square">
            <a:spAutoFit/>
          </a:bodyPr>
          <a:lstStyle/>
          <a:p>
            <a:r>
              <a:rPr lang="en-GB" sz="3600" b="1" dirty="0">
                <a:solidFill>
                  <a:srgbClr val="002060"/>
                </a:solidFill>
                <a:latin typeface="Century Gothic" panose="020B0502020202020204" pitchFamily="34" charset="0"/>
              </a:rPr>
              <a:t>V</a:t>
            </a:r>
            <a:r>
              <a:rPr lang="en-GB" sz="3600" dirty="0">
                <a:solidFill>
                  <a:srgbClr val="002060"/>
                </a:solidFill>
                <a:latin typeface="Century Gothic" panose="020B0502020202020204" pitchFamily="34" charset="0"/>
              </a:rPr>
              <a:t>as y </a:t>
            </a:r>
            <a:r>
              <a:rPr lang="en-GB" sz="3600" b="1" dirty="0" err="1">
                <a:solidFill>
                  <a:srgbClr val="002060"/>
                </a:solidFill>
                <a:latin typeface="Century Gothic" panose="020B0502020202020204" pitchFamily="34" charset="0"/>
              </a:rPr>
              <a:t>v</a:t>
            </a:r>
            <a:r>
              <a:rPr lang="en-GB" sz="3600" dirty="0" err="1">
                <a:solidFill>
                  <a:srgbClr val="002060"/>
                </a:solidFill>
                <a:latin typeface="Century Gothic" panose="020B0502020202020204" pitchFamily="34" charset="0"/>
              </a:rPr>
              <a:t>a</a:t>
            </a:r>
            <a:r>
              <a:rPr lang="en-GB" sz="3600" dirty="0">
                <a:solidFill>
                  <a:srgbClr val="002060"/>
                </a:solidFill>
                <a:latin typeface="Century Gothic" panose="020B0502020202020204" pitchFamily="34" charset="0"/>
              </a:rPr>
              <a:t> </a:t>
            </a:r>
            <a:r>
              <a:rPr lang="en-GB" sz="3600" dirty="0" err="1">
                <a:solidFill>
                  <a:srgbClr val="002060"/>
                </a:solidFill>
                <a:latin typeface="Century Gothic" panose="020B0502020202020204" pitchFamily="34" charset="0"/>
              </a:rPr>
              <a:t>tienen</a:t>
            </a:r>
            <a:r>
              <a:rPr lang="en-GB" sz="3600" dirty="0">
                <a:solidFill>
                  <a:srgbClr val="002060"/>
                </a:solidFill>
                <a:latin typeface="Century Gothic" panose="020B0502020202020204" pitchFamily="34" charset="0"/>
              </a:rPr>
              <a:t> ____</a:t>
            </a:r>
          </a:p>
          <a:p>
            <a:r>
              <a:rPr lang="en-GB" sz="3600" b="1" dirty="0">
                <a:solidFill>
                  <a:srgbClr val="002060"/>
                </a:solidFill>
                <a:latin typeface="Century Gothic" panose="020B0502020202020204" pitchFamily="34" charset="0"/>
              </a:rPr>
              <a:t>B</a:t>
            </a:r>
            <a:r>
              <a:rPr lang="en-GB" sz="3600" dirty="0">
                <a:solidFill>
                  <a:srgbClr val="002060"/>
                </a:solidFill>
                <a:latin typeface="Century Gothic" panose="020B0502020202020204" pitchFamily="34" charset="0"/>
              </a:rPr>
              <a:t>aja</a:t>
            </a:r>
          </a:p>
        </p:txBody>
      </p:sp>
      <p:pic>
        <p:nvPicPr>
          <p:cNvPr id="93" name="Picture 22" descr="Gráficos vectoriales gratis de Abajo">
            <a:extLst>
              <a:ext uri="{FF2B5EF4-FFF2-40B4-BE49-F238E27FC236}">
                <a16:creationId xmlns:a16="http://schemas.microsoft.com/office/drawing/2014/main" id="{04BC4053-64E5-FE5A-35FD-6585A4C32587}"/>
              </a:ext>
            </a:extLst>
          </p:cNvPr>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56050" y="2317110"/>
            <a:ext cx="755009" cy="755009"/>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30" descr="Gráficos vectoriales gratis de El autobús de la ciudad">
            <a:extLst>
              <a:ext uri="{FF2B5EF4-FFF2-40B4-BE49-F238E27FC236}">
                <a16:creationId xmlns:a16="http://schemas.microsoft.com/office/drawing/2014/main" id="{8FBB4B58-AA76-CF3A-BE44-6886843A0A8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052" r="56924" b="66484"/>
          <a:stretch/>
        </p:blipFill>
        <p:spPr bwMode="auto">
          <a:xfrm>
            <a:off x="7332853" y="2308104"/>
            <a:ext cx="1353095" cy="755009"/>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38" descr="Gráficos vectoriales gratis de Cordero">
            <a:extLst>
              <a:ext uri="{FF2B5EF4-FFF2-40B4-BE49-F238E27FC236}">
                <a16:creationId xmlns:a16="http://schemas.microsoft.com/office/drawing/2014/main" id="{C4113A4D-24CF-B0F0-F1E4-7DED6EA31B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266" y="3707944"/>
            <a:ext cx="1334715" cy="1006215"/>
          </a:xfrm>
          <a:prstGeom prst="rect">
            <a:avLst/>
          </a:prstGeom>
          <a:noFill/>
          <a:extLst>
            <a:ext uri="{909E8E84-426E-40DD-AFC4-6F175D3DCCD1}">
              <a14:hiddenFill xmlns:a14="http://schemas.microsoft.com/office/drawing/2010/main">
                <a:solidFill>
                  <a:srgbClr val="FFFFFF"/>
                </a:solidFill>
              </a14:hiddenFill>
            </a:ext>
          </a:extLst>
        </p:spPr>
      </p:pic>
      <p:sp>
        <p:nvSpPr>
          <p:cNvPr id="98" name="TextBox 97">
            <a:extLst>
              <a:ext uri="{FF2B5EF4-FFF2-40B4-BE49-F238E27FC236}">
                <a16:creationId xmlns:a16="http://schemas.microsoft.com/office/drawing/2014/main" id="{F43E5BFE-6595-097B-4B90-10006E10CF43}"/>
              </a:ext>
            </a:extLst>
          </p:cNvPr>
          <p:cNvSpPr txBox="1"/>
          <p:nvPr/>
        </p:nvSpPr>
        <p:spPr>
          <a:xfrm>
            <a:off x="1558857" y="2530107"/>
            <a:ext cx="4779384" cy="646331"/>
          </a:xfrm>
          <a:prstGeom prst="rect">
            <a:avLst/>
          </a:prstGeom>
          <a:noFill/>
        </p:spPr>
        <p:txBody>
          <a:bodyPr wrap="square">
            <a:spAutoFit/>
          </a:bodyPr>
          <a:lstStyle/>
          <a:p>
            <a:r>
              <a:rPr lang="en-GB" sz="3600" dirty="0">
                <a:solidFill>
                  <a:srgbClr val="002060"/>
                </a:solidFill>
                <a:latin typeface="Century Gothic" panose="020B0502020202020204" pitchFamily="34" charset="0"/>
              </a:rPr>
              <a:t>del </a:t>
            </a:r>
            <a:r>
              <a:rPr lang="en-GB" sz="3600" b="1" dirty="0">
                <a:solidFill>
                  <a:srgbClr val="002060"/>
                </a:solidFill>
                <a:latin typeface="Century Gothic" panose="020B0502020202020204" pitchFamily="34" charset="0"/>
              </a:rPr>
              <a:t>b</a:t>
            </a:r>
            <a:r>
              <a:rPr lang="en-GB" sz="3600" dirty="0">
                <a:solidFill>
                  <a:srgbClr val="002060"/>
                </a:solidFill>
                <a:latin typeface="Century Gothic" panose="020B0502020202020204" pitchFamily="34" charset="0"/>
              </a:rPr>
              <a:t>us </a:t>
            </a:r>
            <a:r>
              <a:rPr lang="en-GB" sz="3600" dirty="0" err="1">
                <a:solidFill>
                  <a:srgbClr val="002060"/>
                </a:solidFill>
                <a:latin typeface="Century Gothic" panose="020B0502020202020204" pitchFamily="34" charset="0"/>
              </a:rPr>
              <a:t>tiene</a:t>
            </a:r>
            <a:r>
              <a:rPr lang="en-GB" sz="3600" dirty="0">
                <a:solidFill>
                  <a:srgbClr val="002060"/>
                </a:solidFill>
                <a:latin typeface="Century Gothic" panose="020B0502020202020204" pitchFamily="34" charset="0"/>
              </a:rPr>
              <a:t> _____</a:t>
            </a:r>
          </a:p>
        </p:txBody>
      </p:sp>
      <p:sp>
        <p:nvSpPr>
          <p:cNvPr id="100" name="TextBox 99">
            <a:extLst>
              <a:ext uri="{FF2B5EF4-FFF2-40B4-BE49-F238E27FC236}">
                <a16:creationId xmlns:a16="http://schemas.microsoft.com/office/drawing/2014/main" id="{6A9871AB-198E-1B68-6481-56D485EBA895}"/>
              </a:ext>
            </a:extLst>
          </p:cNvPr>
          <p:cNvSpPr txBox="1"/>
          <p:nvPr/>
        </p:nvSpPr>
        <p:spPr>
          <a:xfrm>
            <a:off x="184670" y="3851308"/>
            <a:ext cx="5165079" cy="646331"/>
          </a:xfrm>
          <a:prstGeom prst="rect">
            <a:avLst/>
          </a:prstGeom>
          <a:noFill/>
        </p:spPr>
        <p:txBody>
          <a:bodyPr wrap="square">
            <a:spAutoFit/>
          </a:bodyPr>
          <a:lstStyle/>
          <a:p>
            <a:r>
              <a:rPr lang="en-GB" sz="3600" dirty="0" err="1">
                <a:solidFill>
                  <a:srgbClr val="002060"/>
                </a:solidFill>
                <a:latin typeface="Century Gothic" panose="020B0502020202020204" pitchFamily="34" charset="0"/>
              </a:rPr>
              <a:t>O</a:t>
            </a:r>
            <a:r>
              <a:rPr lang="en-GB" sz="3600" b="1" dirty="0" err="1">
                <a:solidFill>
                  <a:srgbClr val="002060"/>
                </a:solidFill>
                <a:latin typeface="Century Gothic" panose="020B0502020202020204" pitchFamily="34" charset="0"/>
              </a:rPr>
              <a:t>v</a:t>
            </a:r>
            <a:r>
              <a:rPr lang="en-GB" sz="3600" dirty="0" err="1">
                <a:solidFill>
                  <a:srgbClr val="002060"/>
                </a:solidFill>
                <a:latin typeface="Century Gothic" panose="020B0502020202020204" pitchFamily="34" charset="0"/>
              </a:rPr>
              <a:t>eja</a:t>
            </a:r>
            <a:r>
              <a:rPr lang="en-GB" sz="3600" dirty="0">
                <a:solidFill>
                  <a:srgbClr val="002060"/>
                </a:solidFill>
                <a:latin typeface="Century Gothic" panose="020B0502020202020204" pitchFamily="34" charset="0"/>
              </a:rPr>
              <a:t> </a:t>
            </a:r>
            <a:r>
              <a:rPr lang="en-GB" sz="3600" dirty="0" err="1">
                <a:solidFill>
                  <a:srgbClr val="002060"/>
                </a:solidFill>
                <a:latin typeface="Century Gothic" panose="020B0502020202020204" pitchFamily="34" charset="0"/>
              </a:rPr>
              <a:t>tiene</a:t>
            </a:r>
            <a:r>
              <a:rPr lang="en-GB" sz="3600" dirty="0">
                <a:solidFill>
                  <a:srgbClr val="002060"/>
                </a:solidFill>
                <a:latin typeface="Century Gothic" panose="020B0502020202020204" pitchFamily="34" charset="0"/>
              </a:rPr>
              <a:t> ______</a:t>
            </a:r>
          </a:p>
        </p:txBody>
      </p:sp>
      <p:grpSp>
        <p:nvGrpSpPr>
          <p:cNvPr id="5" name="Group 4">
            <a:extLst>
              <a:ext uri="{FF2B5EF4-FFF2-40B4-BE49-F238E27FC236}">
                <a16:creationId xmlns:a16="http://schemas.microsoft.com/office/drawing/2014/main" id="{308A0139-964B-8922-C59F-55B05471509B}"/>
              </a:ext>
            </a:extLst>
          </p:cNvPr>
          <p:cNvGrpSpPr/>
          <p:nvPr/>
        </p:nvGrpSpPr>
        <p:grpSpPr>
          <a:xfrm>
            <a:off x="763549" y="5590476"/>
            <a:ext cx="3212424" cy="1037301"/>
            <a:chOff x="763549" y="5590476"/>
            <a:chExt cx="3212424" cy="1037301"/>
          </a:xfrm>
        </p:grpSpPr>
        <p:pic>
          <p:nvPicPr>
            <p:cNvPr id="92" name="Picture 12" descr="Gráficos vectoriales gratis de Mesa de trabajo">
              <a:extLst>
                <a:ext uri="{FF2B5EF4-FFF2-40B4-BE49-F238E27FC236}">
                  <a16:creationId xmlns:a16="http://schemas.microsoft.com/office/drawing/2014/main" id="{E4571AA2-DA38-42B8-C496-24743474F4F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763549" y="5697276"/>
              <a:ext cx="1677638" cy="930501"/>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12" descr="Gráficos vectoriales gratis de Mesa de trabajo">
              <a:extLst>
                <a:ext uri="{FF2B5EF4-FFF2-40B4-BE49-F238E27FC236}">
                  <a16:creationId xmlns:a16="http://schemas.microsoft.com/office/drawing/2014/main" id="{7100A6A0-201D-54E1-B7B2-6F307F35FCA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2298335" y="5590476"/>
              <a:ext cx="1677638" cy="930501"/>
            </a:xfrm>
            <a:prstGeom prst="rect">
              <a:avLst/>
            </a:prstGeom>
            <a:noFill/>
            <a:extLst>
              <a:ext uri="{909E8E84-426E-40DD-AFC4-6F175D3DCCD1}">
                <a14:hiddenFill xmlns:a14="http://schemas.microsoft.com/office/drawing/2010/main">
                  <a:solidFill>
                    <a:srgbClr val="FFFFFF"/>
                  </a:solidFill>
                </a14:hiddenFill>
              </a:ext>
            </a:extLst>
          </p:spPr>
        </p:pic>
      </p:grpSp>
      <p:sp>
        <p:nvSpPr>
          <p:cNvPr id="104" name="TextBox 103">
            <a:extLst>
              <a:ext uri="{FF2B5EF4-FFF2-40B4-BE49-F238E27FC236}">
                <a16:creationId xmlns:a16="http://schemas.microsoft.com/office/drawing/2014/main" id="{990D18A6-A6F6-D1AD-BFEA-146550A69F30}"/>
              </a:ext>
            </a:extLst>
          </p:cNvPr>
          <p:cNvSpPr txBox="1"/>
          <p:nvPr/>
        </p:nvSpPr>
        <p:spPr>
          <a:xfrm>
            <a:off x="2110164" y="4848335"/>
            <a:ext cx="8227553" cy="646331"/>
          </a:xfrm>
          <a:prstGeom prst="rect">
            <a:avLst/>
          </a:prstGeom>
          <a:noFill/>
        </p:spPr>
        <p:txBody>
          <a:bodyPr wrap="square">
            <a:spAutoFit/>
          </a:bodyPr>
          <a:lstStyle/>
          <a:p>
            <a:r>
              <a:rPr lang="en-GB" sz="3600" dirty="0">
                <a:solidFill>
                  <a:srgbClr val="002060"/>
                </a:solidFill>
                <a:latin typeface="Century Gothic" panose="020B0502020202020204" pitchFamily="34" charset="0"/>
              </a:rPr>
              <a:t>y </a:t>
            </a:r>
            <a:r>
              <a:rPr lang="en-GB" sz="3600" b="1" dirty="0" err="1">
                <a:solidFill>
                  <a:srgbClr val="002060"/>
                </a:solidFill>
                <a:latin typeface="Century Gothic" panose="020B0502020202020204" pitchFamily="34" charset="0"/>
              </a:rPr>
              <a:t>v</a:t>
            </a:r>
            <a:r>
              <a:rPr lang="en-GB" sz="3600" dirty="0" err="1">
                <a:solidFill>
                  <a:srgbClr val="002060"/>
                </a:solidFill>
                <a:latin typeface="Century Gothic" panose="020B0502020202020204" pitchFamily="34" charset="0"/>
              </a:rPr>
              <a:t>iento</a:t>
            </a:r>
            <a:r>
              <a:rPr lang="en-GB" sz="3600" dirty="0">
                <a:solidFill>
                  <a:srgbClr val="002060"/>
                </a:solidFill>
                <a:latin typeface="Century Gothic" panose="020B0502020202020204" pitchFamily="34" charset="0"/>
              </a:rPr>
              <a:t> </a:t>
            </a:r>
            <a:r>
              <a:rPr lang="en-GB" sz="3600" dirty="0" err="1">
                <a:solidFill>
                  <a:srgbClr val="002060"/>
                </a:solidFill>
                <a:latin typeface="Century Gothic" panose="020B0502020202020204" pitchFamily="34" charset="0"/>
              </a:rPr>
              <a:t>tienen</a:t>
            </a:r>
            <a:r>
              <a:rPr lang="en-GB" sz="3600" dirty="0">
                <a:solidFill>
                  <a:srgbClr val="002060"/>
                </a:solidFill>
                <a:latin typeface="Century Gothic" panose="020B0502020202020204" pitchFamily="34" charset="0"/>
              </a:rPr>
              <a:t> las ______.</a:t>
            </a:r>
          </a:p>
        </p:txBody>
      </p:sp>
      <p:sp>
        <p:nvSpPr>
          <p:cNvPr id="8" name="TextBox 7">
            <a:extLst>
              <a:ext uri="{FF2B5EF4-FFF2-40B4-BE49-F238E27FC236}">
                <a16:creationId xmlns:a16="http://schemas.microsoft.com/office/drawing/2014/main" id="{15DF5368-F8BE-7927-F661-CC85A03D7298}"/>
              </a:ext>
            </a:extLst>
          </p:cNvPr>
          <p:cNvSpPr txBox="1"/>
          <p:nvPr/>
        </p:nvSpPr>
        <p:spPr>
          <a:xfrm>
            <a:off x="9655883" y="1941952"/>
            <a:ext cx="1271502" cy="1200329"/>
          </a:xfrm>
          <a:prstGeom prst="rect">
            <a:avLst/>
          </a:prstGeom>
          <a:noFill/>
        </p:spPr>
        <p:txBody>
          <a:bodyPr wrap="none" rtlCol="0">
            <a:spAutoFit/>
          </a:bodyPr>
          <a:lstStyle/>
          <a:p>
            <a:r>
              <a:rPr lang="en-GB" sz="2400" b="1" dirty="0">
                <a:solidFill>
                  <a:srgbClr val="002060"/>
                </a:solidFill>
                <a:latin typeface="Century Gothic" panose="020B0502020202020204" pitchFamily="34" charset="0"/>
              </a:rPr>
              <a:t>b</a:t>
            </a:r>
            <a:r>
              <a:rPr lang="en-GB" sz="2400" dirty="0">
                <a:solidFill>
                  <a:srgbClr val="002060"/>
                </a:solidFill>
                <a:latin typeface="Century Gothic" panose="020B0502020202020204" pitchFamily="34" charset="0"/>
              </a:rPr>
              <a:t> = be</a:t>
            </a:r>
          </a:p>
          <a:p>
            <a:r>
              <a:rPr lang="en-GB" sz="2400" b="1" dirty="0">
                <a:solidFill>
                  <a:srgbClr val="002060"/>
                </a:solidFill>
                <a:latin typeface="Century Gothic" panose="020B0502020202020204" pitchFamily="34" charset="0"/>
              </a:rPr>
              <a:t>v</a:t>
            </a:r>
            <a:r>
              <a:rPr lang="en-GB" sz="2400" dirty="0">
                <a:solidFill>
                  <a:srgbClr val="002060"/>
                </a:solidFill>
                <a:latin typeface="Century Gothic" panose="020B0502020202020204" pitchFamily="34" charset="0"/>
              </a:rPr>
              <a:t> = </a:t>
            </a:r>
            <a:r>
              <a:rPr lang="en-GB" sz="2400" dirty="0" err="1">
                <a:solidFill>
                  <a:srgbClr val="002060"/>
                </a:solidFill>
                <a:latin typeface="Century Gothic" panose="020B0502020202020204" pitchFamily="34" charset="0"/>
              </a:rPr>
              <a:t>uve</a:t>
            </a:r>
            <a:endParaRPr lang="en-GB" sz="2400" dirty="0">
              <a:solidFill>
                <a:srgbClr val="002060"/>
              </a:solidFill>
              <a:latin typeface="Century Gothic" panose="020B0502020202020204" pitchFamily="34" charset="0"/>
            </a:endParaRPr>
          </a:p>
          <a:p>
            <a:r>
              <a:rPr lang="en-GB" sz="2400" b="1" dirty="0">
                <a:solidFill>
                  <a:srgbClr val="002060"/>
                </a:solidFill>
                <a:latin typeface="Century Gothic" panose="020B0502020202020204" pitchFamily="34" charset="0"/>
              </a:rPr>
              <a:t>dos </a:t>
            </a:r>
          </a:p>
        </p:txBody>
      </p:sp>
      <p:sp>
        <p:nvSpPr>
          <p:cNvPr id="105" name="Title 1">
            <a:extLst>
              <a:ext uri="{FF2B5EF4-FFF2-40B4-BE49-F238E27FC236}">
                <a16:creationId xmlns:a16="http://schemas.microsoft.com/office/drawing/2014/main" id="{994CE1E5-1A72-AAF9-23D1-7C2A3738ABBA}"/>
              </a:ext>
            </a:extLst>
          </p:cNvPr>
          <p:cNvSpPr txBox="1">
            <a:spLocks/>
          </p:cNvSpPr>
          <p:nvPr/>
        </p:nvSpPr>
        <p:spPr>
          <a:xfrm>
            <a:off x="10987499" y="942943"/>
            <a:ext cx="984675" cy="368031"/>
          </a:xfrm>
          <a:prstGeom prst="rect">
            <a:avLst/>
          </a:prstGeom>
          <a:solidFill>
            <a:srgbClr val="85CFE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dirty="0">
                <a:solidFill>
                  <a:srgbClr val="002060"/>
                </a:solidFill>
                <a:latin typeface="Century Gothic" panose="020B0502020202020204" pitchFamily="34" charset="0"/>
              </a:rPr>
              <a:t>hablar</a:t>
            </a:r>
          </a:p>
        </p:txBody>
      </p:sp>
      <p:pic>
        <p:nvPicPr>
          <p:cNvPr id="106" name="Google Shape;319;p15" descr="Speech Icon, Voice, Talking, Audio, Speech">
            <a:extLst>
              <a:ext uri="{FF2B5EF4-FFF2-40B4-BE49-F238E27FC236}">
                <a16:creationId xmlns:a16="http://schemas.microsoft.com/office/drawing/2014/main" id="{47E0CFD6-A941-B99E-389D-441CBF3CFD72}"/>
              </a:ext>
            </a:extLst>
          </p:cNvPr>
          <p:cNvPicPr preferRelativeResize="0"/>
          <p:nvPr/>
        </p:nvPicPr>
        <p:blipFill rotWithShape="1">
          <a:blip r:embed="rId9">
            <a:alphaModFix/>
          </a:blip>
          <a:srcRect/>
          <a:stretch/>
        </p:blipFill>
        <p:spPr>
          <a:xfrm>
            <a:off x="11068311" y="87758"/>
            <a:ext cx="776168" cy="776168"/>
          </a:xfrm>
          <a:prstGeom prst="rect">
            <a:avLst/>
          </a:prstGeom>
          <a:noFill/>
          <a:ln>
            <a:noFill/>
          </a:ln>
        </p:spPr>
      </p:pic>
      <p:sp>
        <p:nvSpPr>
          <p:cNvPr id="107" name="Google Shape;325;p7">
            <a:extLst>
              <a:ext uri="{FF2B5EF4-FFF2-40B4-BE49-F238E27FC236}">
                <a16:creationId xmlns:a16="http://schemas.microsoft.com/office/drawing/2014/main" id="{FEAACE91-6730-A1EA-A6EC-4EE00DAC2F7A}"/>
              </a:ext>
            </a:extLst>
          </p:cNvPr>
          <p:cNvSpPr txBox="1"/>
          <p:nvPr/>
        </p:nvSpPr>
        <p:spPr>
          <a:xfrm>
            <a:off x="4009853" y="1960270"/>
            <a:ext cx="2509629" cy="646290"/>
          </a:xfrm>
          <a:prstGeom prst="rect">
            <a:avLst/>
          </a:prstGeom>
          <a:noFill/>
          <a:ln>
            <a:noFill/>
          </a:ln>
        </p:spPr>
        <p:txBody>
          <a:bodyPr spcFirstLastPara="1" wrap="square" lIns="91425" tIns="45700" rIns="91425" bIns="45700" anchor="t" anchorCtr="0">
            <a:spAutoFit/>
          </a:bodyPr>
          <a:lstStyle/>
          <a:p>
            <a:pPr lvl="0"/>
            <a:r>
              <a:rPr lang="es-AR" sz="3600" b="1" dirty="0">
                <a:solidFill>
                  <a:srgbClr val="92D050"/>
                </a:solidFill>
                <a:latin typeface="Segoe Print" panose="02000600000000000000" pitchFamily="2" charset="0"/>
                <a:ea typeface="Century Gothic"/>
                <a:cs typeface="Century Gothic"/>
                <a:sym typeface="Century Gothic"/>
              </a:rPr>
              <a:t>uve</a:t>
            </a:r>
          </a:p>
        </p:txBody>
      </p:sp>
      <p:sp>
        <p:nvSpPr>
          <p:cNvPr id="108" name="Google Shape;325;p7">
            <a:extLst>
              <a:ext uri="{FF2B5EF4-FFF2-40B4-BE49-F238E27FC236}">
                <a16:creationId xmlns:a16="http://schemas.microsoft.com/office/drawing/2014/main" id="{43FCD506-B2A0-AF34-0BFE-9C30D44262EB}"/>
              </a:ext>
            </a:extLst>
          </p:cNvPr>
          <p:cNvSpPr txBox="1"/>
          <p:nvPr/>
        </p:nvSpPr>
        <p:spPr>
          <a:xfrm>
            <a:off x="4587234" y="2551485"/>
            <a:ext cx="2509629" cy="646290"/>
          </a:xfrm>
          <a:prstGeom prst="rect">
            <a:avLst/>
          </a:prstGeom>
          <a:noFill/>
          <a:ln>
            <a:noFill/>
          </a:ln>
        </p:spPr>
        <p:txBody>
          <a:bodyPr spcFirstLastPara="1" wrap="square" lIns="91425" tIns="45700" rIns="91425" bIns="45700" anchor="t" anchorCtr="0">
            <a:spAutoFit/>
          </a:bodyPr>
          <a:lstStyle/>
          <a:p>
            <a:pPr lvl="0"/>
            <a:r>
              <a:rPr lang="es-AR" sz="3600" b="1" dirty="0">
                <a:solidFill>
                  <a:srgbClr val="92D050"/>
                </a:solidFill>
                <a:latin typeface="Segoe Print" panose="02000600000000000000" pitchFamily="2" charset="0"/>
                <a:ea typeface="Century Gothic"/>
                <a:cs typeface="Century Gothic"/>
                <a:sym typeface="Century Gothic"/>
              </a:rPr>
              <a:t>be</a:t>
            </a:r>
          </a:p>
        </p:txBody>
      </p:sp>
      <p:sp>
        <p:nvSpPr>
          <p:cNvPr id="109" name="Google Shape;325;p7">
            <a:extLst>
              <a:ext uri="{FF2B5EF4-FFF2-40B4-BE49-F238E27FC236}">
                <a16:creationId xmlns:a16="http://schemas.microsoft.com/office/drawing/2014/main" id="{A18D2713-794F-29C1-6507-FCBF6DC66C0D}"/>
              </a:ext>
            </a:extLst>
          </p:cNvPr>
          <p:cNvSpPr txBox="1"/>
          <p:nvPr/>
        </p:nvSpPr>
        <p:spPr>
          <a:xfrm>
            <a:off x="3253007" y="3882920"/>
            <a:ext cx="2509629" cy="646290"/>
          </a:xfrm>
          <a:prstGeom prst="rect">
            <a:avLst/>
          </a:prstGeom>
          <a:noFill/>
          <a:ln>
            <a:noFill/>
          </a:ln>
        </p:spPr>
        <p:txBody>
          <a:bodyPr spcFirstLastPara="1" wrap="square" lIns="91425" tIns="45700" rIns="91425" bIns="45700" anchor="t" anchorCtr="0">
            <a:spAutoFit/>
          </a:bodyPr>
          <a:lstStyle/>
          <a:p>
            <a:pPr lvl="0"/>
            <a:r>
              <a:rPr lang="es-AR" sz="3600" b="1" dirty="0">
                <a:solidFill>
                  <a:srgbClr val="92D050"/>
                </a:solidFill>
                <a:latin typeface="Segoe Print" panose="02000600000000000000" pitchFamily="2" charset="0"/>
                <a:ea typeface="Century Gothic"/>
                <a:cs typeface="Century Gothic"/>
                <a:sym typeface="Century Gothic"/>
              </a:rPr>
              <a:t>uve</a:t>
            </a:r>
          </a:p>
        </p:txBody>
      </p:sp>
      <p:sp>
        <p:nvSpPr>
          <p:cNvPr id="110" name="Google Shape;325;p7">
            <a:extLst>
              <a:ext uri="{FF2B5EF4-FFF2-40B4-BE49-F238E27FC236}">
                <a16:creationId xmlns:a16="http://schemas.microsoft.com/office/drawing/2014/main" id="{E86030EE-6DD7-B08D-DDCB-D9C02AF8CD86}"/>
              </a:ext>
            </a:extLst>
          </p:cNvPr>
          <p:cNvSpPr txBox="1"/>
          <p:nvPr/>
        </p:nvSpPr>
        <p:spPr>
          <a:xfrm>
            <a:off x="6450882" y="4839023"/>
            <a:ext cx="2509629" cy="646290"/>
          </a:xfrm>
          <a:prstGeom prst="rect">
            <a:avLst/>
          </a:prstGeom>
          <a:noFill/>
          <a:ln>
            <a:noFill/>
          </a:ln>
        </p:spPr>
        <p:txBody>
          <a:bodyPr spcFirstLastPara="1" wrap="square" lIns="91425" tIns="45700" rIns="91425" bIns="45700" anchor="t" anchorCtr="0">
            <a:spAutoFit/>
          </a:bodyPr>
          <a:lstStyle/>
          <a:p>
            <a:pPr lvl="0"/>
            <a:r>
              <a:rPr lang="es-AR" sz="3600" b="1" dirty="0">
                <a:solidFill>
                  <a:srgbClr val="92D050"/>
                </a:solidFill>
                <a:latin typeface="Segoe Print" panose="02000600000000000000" pitchFamily="2" charset="0"/>
                <a:ea typeface="Century Gothic"/>
                <a:cs typeface="Century Gothic"/>
                <a:sym typeface="Century Gothic"/>
              </a:rPr>
              <a:t>dos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fade">
                                      <p:cBhvr>
                                        <p:cTn id="12" dur="500"/>
                                        <p:tgtEl>
                                          <p:spTgt spid="6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500"/>
                                        <p:tgtEl>
                                          <p:spTgt spid="6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1">
                                            <p:txEl>
                                              <p:pRg st="0" end="0"/>
                                            </p:txEl>
                                          </p:spTgt>
                                        </p:tgtEl>
                                        <p:attrNameLst>
                                          <p:attrName>style.visibility</p:attrName>
                                        </p:attrNameLst>
                                      </p:cBhvr>
                                      <p:to>
                                        <p:strVal val="visible"/>
                                      </p:to>
                                    </p:set>
                                    <p:animEffect transition="in" filter="fade">
                                      <p:cBhvr>
                                        <p:cTn id="20" dur="500"/>
                                        <p:tgtEl>
                                          <p:spTgt spid="9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7"/>
                                        </p:tgtEl>
                                        <p:attrNameLst>
                                          <p:attrName>style.visibility</p:attrName>
                                        </p:attrNameLst>
                                      </p:cBhvr>
                                      <p:to>
                                        <p:strVal val="visible"/>
                                      </p:to>
                                    </p:set>
                                    <p:anim calcmode="lin" valueType="num">
                                      <p:cBhvr additive="base">
                                        <p:cTn id="25" dur="500" fill="hold"/>
                                        <p:tgtEl>
                                          <p:spTgt spid="107"/>
                                        </p:tgtEl>
                                        <p:attrNameLst>
                                          <p:attrName>ppt_x</p:attrName>
                                        </p:attrNameLst>
                                      </p:cBhvr>
                                      <p:tavLst>
                                        <p:tav tm="0">
                                          <p:val>
                                            <p:strVal val="#ppt_x"/>
                                          </p:val>
                                        </p:tav>
                                        <p:tav tm="100000">
                                          <p:val>
                                            <p:strVal val="#ppt_x"/>
                                          </p:val>
                                        </p:tav>
                                      </p:tavLst>
                                    </p:anim>
                                    <p:anim calcmode="lin" valueType="num">
                                      <p:cBhvr additive="base">
                                        <p:cTn id="26"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1">
                                            <p:txEl>
                                              <p:pRg st="1" end="1"/>
                                            </p:txEl>
                                          </p:spTgt>
                                        </p:tgtEl>
                                        <p:attrNameLst>
                                          <p:attrName>style.visibility</p:attrName>
                                        </p:attrNameLst>
                                      </p:cBhvr>
                                      <p:to>
                                        <p:strVal val="visible"/>
                                      </p:to>
                                    </p:set>
                                    <p:animEffect transition="in" filter="fade">
                                      <p:cBhvr>
                                        <p:cTn id="31" dur="500"/>
                                        <p:tgtEl>
                                          <p:spTgt spid="91">
                                            <p:txEl>
                                              <p:pRg st="1" end="1"/>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93"/>
                                        </p:tgtEl>
                                        <p:attrNameLst>
                                          <p:attrName>style.visibility</p:attrName>
                                        </p:attrNameLst>
                                      </p:cBhvr>
                                      <p:to>
                                        <p:strVal val="visible"/>
                                      </p:to>
                                    </p:set>
                                    <p:animEffect transition="in" filter="fade">
                                      <p:cBhvr>
                                        <p:cTn id="35" dur="500"/>
                                        <p:tgtEl>
                                          <p:spTgt spid="9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8"/>
                                        </p:tgtEl>
                                        <p:attrNameLst>
                                          <p:attrName>style.visibility</p:attrName>
                                        </p:attrNameLst>
                                      </p:cBhvr>
                                      <p:to>
                                        <p:strVal val="visible"/>
                                      </p:to>
                                    </p:set>
                                    <p:animEffect transition="in" filter="fade">
                                      <p:cBhvr>
                                        <p:cTn id="40" dur="500"/>
                                        <p:tgtEl>
                                          <p:spTgt spid="98"/>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94"/>
                                        </p:tgtEl>
                                        <p:attrNameLst>
                                          <p:attrName>style.visibility</p:attrName>
                                        </p:attrNameLst>
                                      </p:cBhvr>
                                      <p:to>
                                        <p:strVal val="visible"/>
                                      </p:to>
                                    </p:set>
                                    <p:animEffect transition="in" filter="fade">
                                      <p:cBhvr>
                                        <p:cTn id="44" dur="500"/>
                                        <p:tgtEl>
                                          <p:spTgt spid="94"/>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8"/>
                                        </p:tgtEl>
                                        <p:attrNameLst>
                                          <p:attrName>style.visibility</p:attrName>
                                        </p:attrNameLst>
                                      </p:cBhvr>
                                      <p:to>
                                        <p:strVal val="visible"/>
                                      </p:to>
                                    </p:set>
                                    <p:anim calcmode="lin" valueType="num">
                                      <p:cBhvr additive="base">
                                        <p:cTn id="49" dur="500" fill="hold"/>
                                        <p:tgtEl>
                                          <p:spTgt spid="108"/>
                                        </p:tgtEl>
                                        <p:attrNameLst>
                                          <p:attrName>ppt_x</p:attrName>
                                        </p:attrNameLst>
                                      </p:cBhvr>
                                      <p:tavLst>
                                        <p:tav tm="0">
                                          <p:val>
                                            <p:strVal val="#ppt_x"/>
                                          </p:val>
                                        </p:tav>
                                        <p:tav tm="100000">
                                          <p:val>
                                            <p:strVal val="#ppt_x"/>
                                          </p:val>
                                        </p:tav>
                                      </p:tavLst>
                                    </p:anim>
                                    <p:anim calcmode="lin" valueType="num">
                                      <p:cBhvr additive="base">
                                        <p:cTn id="50"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00">
                                            <p:txEl>
                                              <p:pRg st="0" end="0"/>
                                            </p:txEl>
                                          </p:spTgt>
                                        </p:tgtEl>
                                        <p:attrNameLst>
                                          <p:attrName>style.visibility</p:attrName>
                                        </p:attrNameLst>
                                      </p:cBhvr>
                                      <p:to>
                                        <p:strVal val="visible"/>
                                      </p:to>
                                    </p:set>
                                    <p:animEffect transition="in" filter="fade">
                                      <p:cBhvr>
                                        <p:cTn id="55" dur="500"/>
                                        <p:tgtEl>
                                          <p:spTgt spid="100">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01"/>
                                        </p:tgtEl>
                                        <p:attrNameLst>
                                          <p:attrName>style.visibility</p:attrName>
                                        </p:attrNameLst>
                                      </p:cBhvr>
                                      <p:to>
                                        <p:strVal val="visible"/>
                                      </p:to>
                                    </p:set>
                                    <p:animEffect transition="in" filter="fade">
                                      <p:cBhvr>
                                        <p:cTn id="60" dur="500"/>
                                        <p:tgtEl>
                                          <p:spTgt spid="101"/>
                                        </p:tgtEl>
                                      </p:cBhvr>
                                    </p:animEffect>
                                  </p:childTnLst>
                                </p:cTn>
                              </p:par>
                            </p:childTnLst>
                          </p:cTn>
                        </p:par>
                        <p:par>
                          <p:cTn id="61" fill="hold">
                            <p:stCondLst>
                              <p:cond delay="500"/>
                            </p:stCondLst>
                            <p:childTnLst>
                              <p:par>
                                <p:cTn id="62" presetID="10" presetClass="entr" presetSubtype="0" fill="hold" nodeType="afterEffect">
                                  <p:stCondLst>
                                    <p:cond delay="0"/>
                                  </p:stCondLst>
                                  <p:childTnLst>
                                    <p:set>
                                      <p:cBhvr>
                                        <p:cTn id="63" dur="1" fill="hold">
                                          <p:stCondLst>
                                            <p:cond delay="0"/>
                                          </p:stCondLst>
                                        </p:cTn>
                                        <p:tgtEl>
                                          <p:spTgt spid="97"/>
                                        </p:tgtEl>
                                        <p:attrNameLst>
                                          <p:attrName>style.visibility</p:attrName>
                                        </p:attrNameLst>
                                      </p:cBhvr>
                                      <p:to>
                                        <p:strVal val="visible"/>
                                      </p:to>
                                    </p:set>
                                    <p:animEffect transition="in" filter="fade">
                                      <p:cBhvr>
                                        <p:cTn id="64" dur="500"/>
                                        <p:tgtEl>
                                          <p:spTgt spid="97"/>
                                        </p:tgtEl>
                                      </p:cBhvr>
                                    </p:animEffect>
                                  </p:childTnLst>
                                </p:cTn>
                              </p:par>
                            </p:childTnLst>
                          </p:cTn>
                        </p:par>
                        <p:par>
                          <p:cTn id="65" fill="hold">
                            <p:stCondLst>
                              <p:cond delay="1000"/>
                            </p:stCondLst>
                            <p:childTnLst>
                              <p:par>
                                <p:cTn id="66" presetID="10" presetClass="entr" presetSubtype="0"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fade">
                                      <p:cBhvr>
                                        <p:cTn id="68" dur="500"/>
                                        <p:tgtEl>
                                          <p:spTgt spid="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04"/>
                                        </p:tgtEl>
                                        <p:attrNameLst>
                                          <p:attrName>style.visibility</p:attrName>
                                        </p:attrNameLst>
                                      </p:cBhvr>
                                      <p:to>
                                        <p:strVal val="visible"/>
                                      </p:to>
                                    </p:set>
                                    <p:animEffect transition="in" filter="fade">
                                      <p:cBhvr>
                                        <p:cTn id="73" dur="500"/>
                                        <p:tgtEl>
                                          <p:spTgt spid="104"/>
                                        </p:tgtEl>
                                      </p:cBhvr>
                                    </p:animEffect>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09"/>
                                        </p:tgtEl>
                                        <p:attrNameLst>
                                          <p:attrName>style.visibility</p:attrName>
                                        </p:attrNameLst>
                                      </p:cBhvr>
                                      <p:to>
                                        <p:strVal val="visible"/>
                                      </p:to>
                                    </p:set>
                                    <p:anim calcmode="lin" valueType="num">
                                      <p:cBhvr additive="base">
                                        <p:cTn id="78" dur="500" fill="hold"/>
                                        <p:tgtEl>
                                          <p:spTgt spid="109"/>
                                        </p:tgtEl>
                                        <p:attrNameLst>
                                          <p:attrName>ppt_x</p:attrName>
                                        </p:attrNameLst>
                                      </p:cBhvr>
                                      <p:tavLst>
                                        <p:tav tm="0">
                                          <p:val>
                                            <p:strVal val="#ppt_x"/>
                                          </p:val>
                                        </p:tav>
                                        <p:tav tm="100000">
                                          <p:val>
                                            <p:strVal val="#ppt_x"/>
                                          </p:val>
                                        </p:tav>
                                      </p:tavLst>
                                    </p:anim>
                                    <p:anim calcmode="lin" valueType="num">
                                      <p:cBhvr additive="base">
                                        <p:cTn id="79" dur="500" fill="hold"/>
                                        <p:tgtEl>
                                          <p:spTgt spid="109"/>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110"/>
                                        </p:tgtEl>
                                        <p:attrNameLst>
                                          <p:attrName>style.visibility</p:attrName>
                                        </p:attrNameLst>
                                      </p:cBhvr>
                                      <p:to>
                                        <p:strVal val="visible"/>
                                      </p:to>
                                    </p:set>
                                    <p:anim calcmode="lin" valueType="num">
                                      <p:cBhvr additive="base">
                                        <p:cTn id="84" dur="500" fill="hold"/>
                                        <p:tgtEl>
                                          <p:spTgt spid="110"/>
                                        </p:tgtEl>
                                        <p:attrNameLst>
                                          <p:attrName>ppt_x</p:attrName>
                                        </p:attrNameLst>
                                      </p:cBhvr>
                                      <p:tavLst>
                                        <p:tav tm="0">
                                          <p:val>
                                            <p:strVal val="#ppt_x"/>
                                          </p:val>
                                        </p:tav>
                                        <p:tav tm="100000">
                                          <p:val>
                                            <p:strVal val="#ppt_x"/>
                                          </p:val>
                                        </p:tav>
                                      </p:tavLst>
                                    </p:anim>
                                    <p:anim calcmode="lin" valueType="num">
                                      <p:cBhvr additive="base">
                                        <p:cTn id="85" dur="500" fill="hold"/>
                                        <p:tgtEl>
                                          <p:spTgt spid="1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86" restart="whenNotActive" fill="hold" evtFilter="cancelBubble" nodeType="interactiveSeq">
                <p:stCondLst>
                  <p:cond evt="onClick" delay="0">
                    <p:tgtEl>
                      <p:spTgt spid="89"/>
                    </p:tgtEl>
                  </p:cond>
                </p:stCondLst>
                <p:endSync evt="end" delay="0">
                  <p:rtn val="all"/>
                </p:endSync>
                <p:childTnLst>
                  <p:par>
                    <p:cTn id="87" fill="hold">
                      <p:stCondLst>
                        <p:cond delay="0"/>
                      </p:stCondLst>
                      <p:childTnLst>
                        <p:par>
                          <p:cTn id="88" fill="hold">
                            <p:stCondLst>
                              <p:cond delay="0"/>
                            </p:stCondLst>
                            <p:childTnLst>
                              <p:par>
                                <p:cTn id="89" presetID="12" presetClass="exit" presetSubtype="4" fill="remove" grpId="0" nodeType="clickEffect">
                                  <p:stCondLst>
                                    <p:cond delay="0"/>
                                  </p:stCondLst>
                                  <p:childTnLst>
                                    <p:anim calcmode="lin" valueType="num">
                                      <p:cBhvr additive="base">
                                        <p:cTn id="90" dur="20000"/>
                                        <p:tgtEl>
                                          <p:spTgt spid="83"/>
                                        </p:tgtEl>
                                        <p:attrNameLst>
                                          <p:attrName>ppt_y</p:attrName>
                                        </p:attrNameLst>
                                      </p:cBhvr>
                                      <p:tavLst>
                                        <p:tav tm="0">
                                          <p:val>
                                            <p:strVal val="#ppt_y"/>
                                          </p:val>
                                        </p:tav>
                                        <p:tav tm="100000">
                                          <p:val>
                                            <p:strVal val="#ppt_y+#ppt_h*1.125000"/>
                                          </p:val>
                                        </p:tav>
                                      </p:tavLst>
                                    </p:anim>
                                    <p:animEffect transition="out" filter="wipe(down)">
                                      <p:cBhvr>
                                        <p:cTn id="91" dur="20000"/>
                                        <p:tgtEl>
                                          <p:spTgt spid="83"/>
                                        </p:tgtEl>
                                      </p:cBhvr>
                                    </p:animEffect>
                                    <p:set>
                                      <p:cBhvr>
                                        <p:cTn id="92" dur="1" fill="hold">
                                          <p:stCondLst>
                                            <p:cond delay="19999"/>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89"/>
                  </p:tgtEl>
                </p:cond>
              </p:nextCondLst>
            </p:seq>
          </p:childTnLst>
        </p:cTn>
      </p:par>
    </p:tnLst>
    <p:bldLst>
      <p:bldP spid="101" grpId="0"/>
      <p:bldP spid="62" grpId="0" animBg="1"/>
      <p:bldP spid="63" grpId="0"/>
      <p:bldP spid="83" grpId="0" animBg="1"/>
      <p:bldP spid="98" grpId="0"/>
      <p:bldP spid="104" grpId="0"/>
      <p:bldP spid="107" grpId="0"/>
      <p:bldP spid="108" grpId="0"/>
      <p:bldP spid="109" grpId="0"/>
      <p:bldP spid="1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Table 4">
            <a:extLst>
              <a:ext uri="{FF2B5EF4-FFF2-40B4-BE49-F238E27FC236}">
                <a16:creationId xmlns:a16="http://schemas.microsoft.com/office/drawing/2014/main" id="{01CDDC8D-F56F-46FB-A324-83F96C7BFAE3}"/>
              </a:ext>
            </a:extLst>
          </p:cNvPr>
          <p:cNvGraphicFramePr>
            <a:graphicFrameLocks noGrp="1"/>
          </p:cNvGraphicFramePr>
          <p:nvPr>
            <p:extLst>
              <p:ext uri="{D42A27DB-BD31-4B8C-83A1-F6EECF244321}">
                <p14:modId xmlns:p14="http://schemas.microsoft.com/office/powerpoint/2010/main" val="1504148647"/>
              </p:ext>
            </p:extLst>
          </p:nvPr>
        </p:nvGraphicFramePr>
        <p:xfrm>
          <a:off x="577178" y="955414"/>
          <a:ext cx="9853932" cy="5730082"/>
        </p:xfrm>
        <a:graphic>
          <a:graphicData uri="http://schemas.openxmlformats.org/drawingml/2006/table">
            <a:tbl>
              <a:tblPr firstRow="1" bandRow="1">
                <a:tableStyleId>{5940675A-B579-460E-94D1-54222C63F5DA}</a:tableStyleId>
              </a:tblPr>
              <a:tblGrid>
                <a:gridCol w="1537372">
                  <a:extLst>
                    <a:ext uri="{9D8B030D-6E8A-4147-A177-3AD203B41FA5}">
                      <a16:colId xmlns:a16="http://schemas.microsoft.com/office/drawing/2014/main" val="1203737284"/>
                    </a:ext>
                  </a:extLst>
                </a:gridCol>
                <a:gridCol w="2476500">
                  <a:extLst>
                    <a:ext uri="{9D8B030D-6E8A-4147-A177-3AD203B41FA5}">
                      <a16:colId xmlns:a16="http://schemas.microsoft.com/office/drawing/2014/main" val="1810222861"/>
                    </a:ext>
                  </a:extLst>
                </a:gridCol>
                <a:gridCol w="2876550">
                  <a:extLst>
                    <a:ext uri="{9D8B030D-6E8A-4147-A177-3AD203B41FA5}">
                      <a16:colId xmlns:a16="http://schemas.microsoft.com/office/drawing/2014/main" val="274413866"/>
                    </a:ext>
                  </a:extLst>
                </a:gridCol>
                <a:gridCol w="2963510">
                  <a:extLst>
                    <a:ext uri="{9D8B030D-6E8A-4147-A177-3AD203B41FA5}">
                      <a16:colId xmlns:a16="http://schemas.microsoft.com/office/drawing/2014/main" val="2706468897"/>
                    </a:ext>
                  </a:extLst>
                </a:gridCol>
              </a:tblGrid>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hay</a:t>
                      </a:r>
                    </a:p>
                  </a:txBody>
                  <a:tcPr/>
                </a:tc>
                <a:tc>
                  <a:txBody>
                    <a:bodyPr/>
                    <a:lstStyle/>
                    <a:p>
                      <a:r>
                        <a:rPr lang="en-GB" sz="2800" b="1" dirty="0" err="1">
                          <a:solidFill>
                            <a:srgbClr val="00B0F0"/>
                          </a:solidFill>
                          <a:latin typeface="Century Gothic" panose="020B0502020202020204" pitchFamily="34" charset="0"/>
                        </a:rPr>
                        <a:t>unas</a:t>
                      </a:r>
                      <a:endParaRPr lang="en-GB" sz="2800" b="1" dirty="0">
                        <a:solidFill>
                          <a:srgbClr val="00B0F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cuántas</a:t>
                      </a:r>
                      <a:endParaRPr lang="en-GB" sz="2800" b="1" dirty="0">
                        <a:solidFill>
                          <a:srgbClr val="00B0F0"/>
                        </a:solidFill>
                        <a:latin typeface="Century Gothic" panose="020B0502020202020204" pitchFamily="34" charset="0"/>
                      </a:endParaRPr>
                    </a:p>
                  </a:txBody>
                  <a:tcPr/>
                </a:tc>
                <a:extLst>
                  <a:ext uri="{0D108BD9-81ED-4DB2-BD59-A6C34878D82A}">
                    <a16:rowId xmlns:a16="http://schemas.microsoft.com/office/drawing/2014/main" val="1256656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unos</a:t>
                      </a:r>
                      <a:endParaRPr lang="en-GB" sz="2800" b="1" dirty="0">
                        <a:solidFill>
                          <a:srgbClr val="00B0F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cuántos</a:t>
                      </a:r>
                      <a:endParaRPr lang="en-GB" sz="2800" b="1" dirty="0">
                        <a:solidFill>
                          <a:srgbClr val="00B0F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la comida</a:t>
                      </a:r>
                    </a:p>
                  </a:txBody>
                  <a:tcPr/>
                </a:tc>
                <a:extLst>
                  <a:ext uri="{0D108BD9-81ED-4DB2-BD59-A6C34878D82A}">
                    <a16:rowId xmlns:a16="http://schemas.microsoft.com/office/drawing/2014/main" val="1164559424"/>
                  </a:ext>
                </a:extLst>
              </a:tr>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el</a:t>
                      </a:r>
                      <a:r>
                        <a:rPr lang="en-GB" sz="2800" b="1" dirty="0">
                          <a:solidFill>
                            <a:srgbClr val="92D050"/>
                          </a:solidFill>
                          <a:latin typeface="Century Gothic" panose="020B0502020202020204" pitchFamily="34" charset="0"/>
                        </a:rPr>
                        <a:t> </a:t>
                      </a:r>
                      <a:r>
                        <a:rPr lang="en-GB" sz="2800" b="1" dirty="0" err="1">
                          <a:solidFill>
                            <a:srgbClr val="92D050"/>
                          </a:solidFill>
                          <a:latin typeface="Century Gothic" panose="020B0502020202020204" pitchFamily="34" charset="0"/>
                        </a:rPr>
                        <a:t>grupo</a:t>
                      </a:r>
                      <a:endParaRPr lang="en-GB" sz="2800" b="1" dirty="0">
                        <a:solidFill>
                          <a:srgbClr val="92D05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favorito</a:t>
                      </a:r>
                      <a:endParaRPr lang="en-GB" sz="2800" b="1" dirty="0">
                        <a:solidFill>
                          <a:srgbClr val="92D050"/>
                        </a:solidFill>
                        <a:latin typeface="Century Gothic" panose="020B0502020202020204" pitchFamily="34" charset="0"/>
                      </a:endParaRPr>
                    </a:p>
                  </a:txBody>
                  <a:tcPr/>
                </a:tc>
                <a:tc>
                  <a:txBody>
                    <a:bodyPr/>
                    <a:lstStyle/>
                    <a:p>
                      <a:r>
                        <a:rPr lang="en-GB" sz="3200" b="1" dirty="0">
                          <a:solidFill>
                            <a:srgbClr val="92D050"/>
                          </a:solidFill>
                          <a:latin typeface="Century Gothic" panose="020B0502020202020204" pitchFamily="34" charset="0"/>
                        </a:rPr>
                        <a:t>mi</a:t>
                      </a:r>
                    </a:p>
                  </a:txBody>
                  <a:tcPr/>
                </a:tc>
                <a:extLst>
                  <a:ext uri="{0D108BD9-81ED-4DB2-BD59-A6C34878D82A}">
                    <a16:rowId xmlns:a16="http://schemas.microsoft.com/office/drawing/2014/main" val="760878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también</a:t>
                      </a:r>
                    </a:p>
                  </a:txBody>
                  <a:tcPr/>
                </a:tc>
                <a:tc>
                  <a:txBody>
                    <a:bodyPr/>
                    <a:lstStyle/>
                    <a:p>
                      <a:r>
                        <a:rPr lang="en-GB" sz="2800" b="1" dirty="0" err="1">
                          <a:solidFill>
                            <a:srgbClr val="92D050"/>
                          </a:solidFill>
                          <a:latin typeface="Century Gothic" panose="020B0502020202020204" pitchFamily="34" charset="0"/>
                        </a:rPr>
                        <a:t>tu</a:t>
                      </a:r>
                      <a:endParaRPr lang="en-GB" sz="2800" b="1" dirty="0">
                        <a:solidFill>
                          <a:srgbClr val="92D05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muy</a:t>
                      </a:r>
                    </a:p>
                  </a:txBody>
                  <a:tcPr/>
                </a:tc>
                <a:extLst>
                  <a:ext uri="{0D108BD9-81ED-4DB2-BD59-A6C34878D82A}">
                    <a16:rowId xmlns:a16="http://schemas.microsoft.com/office/drawing/2014/main" val="1047692962"/>
                  </a:ext>
                </a:extLst>
              </a:tr>
              <a:tr h="993994">
                <a:tc rowSpan="2">
                  <a:txBody>
                    <a:bodyPr/>
                    <a:lstStyle/>
                    <a:p>
                      <a:endParaRPr lang="en-GB" dirty="0"/>
                    </a:p>
                  </a:txBody>
                  <a:tcPr/>
                </a:tc>
                <a:tc>
                  <a:txBody>
                    <a:bodyPr/>
                    <a:lstStyle/>
                    <a:p>
                      <a:r>
                        <a:rPr lang="en-GB" sz="2800" b="1" dirty="0">
                          <a:solidFill>
                            <a:srgbClr val="FF3399"/>
                          </a:solidFill>
                          <a:latin typeface="Century Gothic" panose="020B0502020202020204" pitchFamily="34" charset="0"/>
                        </a:rPr>
                        <a:t>comer</a:t>
                      </a:r>
                    </a:p>
                  </a:txBody>
                  <a:tcPr/>
                </a:tc>
                <a:tc>
                  <a:txBody>
                    <a:bodyPr/>
                    <a:lstStyle/>
                    <a:p>
                      <a:r>
                        <a:rPr lang="en-GB" sz="2800" b="1" dirty="0">
                          <a:solidFill>
                            <a:srgbClr val="FF3399"/>
                          </a:solidFill>
                          <a:latin typeface="Century Gothic" panose="020B0502020202020204" pitchFamily="34" charset="0"/>
                        </a:rPr>
                        <a:t>jugar</a:t>
                      </a:r>
                    </a:p>
                  </a:txBody>
                  <a:tcPr/>
                </a:tc>
                <a:tc>
                  <a:txBody>
                    <a:bodyPr/>
                    <a:lstStyle/>
                    <a:p>
                      <a:r>
                        <a:rPr lang="en-GB" sz="2800" b="1" dirty="0" err="1">
                          <a:solidFill>
                            <a:srgbClr val="FF3399"/>
                          </a:solidFill>
                          <a:latin typeface="Century Gothic" panose="020B0502020202020204" pitchFamily="34" charset="0"/>
                        </a:rPr>
                        <a:t>llevar</a:t>
                      </a:r>
                      <a:endParaRPr lang="en-GB" sz="28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343226472"/>
                  </a:ext>
                </a:extLst>
              </a:tr>
              <a:tr h="993994">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la </a:t>
                      </a:r>
                      <a:r>
                        <a:rPr lang="en-GB" sz="2800" b="1" dirty="0" err="1">
                          <a:solidFill>
                            <a:srgbClr val="FF3399"/>
                          </a:solidFill>
                          <a:latin typeface="Century Gothic" panose="020B0502020202020204" pitchFamily="34" charset="0"/>
                        </a:rPr>
                        <a:t>canción</a:t>
                      </a:r>
                      <a:endParaRPr lang="en-GB" sz="2800" b="1" dirty="0">
                        <a:solidFill>
                          <a:srgbClr val="FF3399"/>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después</a:t>
                      </a:r>
                      <a:endParaRPr lang="en-GB" sz="2800" b="1" dirty="0">
                        <a:solidFill>
                          <a:srgbClr val="FF3399"/>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preparar</a:t>
                      </a:r>
                      <a:endParaRPr lang="en-GB" sz="28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866431"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2 :</a:t>
            </a:r>
            <a:endParaRPr lang="en-GB" sz="2800" dirty="0">
              <a:latin typeface="Century Gothic" panose="020B0502020202020204" pitchFamily="34" charset="0"/>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7143" y="175901"/>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hlinkClick r:id="" action="ppaction://noaction">
              <a:snd r:embed="rId4" name="v_ii.wav"/>
            </a:hlinkClick>
            <a:extLst>
              <a:ext uri="{FF2B5EF4-FFF2-40B4-BE49-F238E27FC236}">
                <a16:creationId xmlns:a16="http://schemas.microsoft.com/office/drawing/2014/main" id="{902C8F7A-60E1-47BA-A5D2-269092E24632}"/>
              </a:ext>
            </a:extLst>
          </p:cNvPr>
          <p:cNvSpPr txBox="1"/>
          <p:nvPr/>
        </p:nvSpPr>
        <p:spPr>
          <a:xfrm>
            <a:off x="4128247" y="124417"/>
            <a:ext cx="594655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inglés</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vocabulario</a:t>
            </a:r>
          </a:p>
        </p:txBody>
      </p:sp>
      <p:pic>
        <p:nvPicPr>
          <p:cNvPr id="48" name="Picture 47">
            <a:extLst>
              <a:ext uri="{FF2B5EF4-FFF2-40B4-BE49-F238E27FC236}">
                <a16:creationId xmlns:a16="http://schemas.microsoft.com/office/drawing/2014/main" id="{B070BFBF-C0D7-4544-B1A5-738A7F62B055}"/>
              </a:ext>
            </a:extLst>
          </p:cNvPr>
          <p:cNvPicPr>
            <a:picLocks noChangeAspect="1"/>
          </p:cNvPicPr>
          <p:nvPr/>
        </p:nvPicPr>
        <p:blipFill>
          <a:blip r:embed="rId5"/>
          <a:stretch>
            <a:fillRect/>
          </a:stretch>
        </p:blipFill>
        <p:spPr>
          <a:xfrm>
            <a:off x="787209" y="2950162"/>
            <a:ext cx="1186070" cy="1080360"/>
          </a:xfrm>
          <a:prstGeom prst="rect">
            <a:avLst/>
          </a:prstGeom>
        </p:spPr>
      </p:pic>
      <p:pic>
        <p:nvPicPr>
          <p:cNvPr id="49" name="Picture 48" descr="Icon&#10;&#10;Description automatically generated">
            <a:extLst>
              <a:ext uri="{FF2B5EF4-FFF2-40B4-BE49-F238E27FC236}">
                <a16:creationId xmlns:a16="http://schemas.microsoft.com/office/drawing/2014/main" id="{F74B2C4A-DB35-4CF3-8412-5DDCCFF8BB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528" y="1380440"/>
            <a:ext cx="1186070" cy="1186070"/>
          </a:xfrm>
          <a:prstGeom prst="rect">
            <a:avLst/>
          </a:prstGeom>
        </p:spPr>
      </p:pic>
      <p:pic>
        <p:nvPicPr>
          <p:cNvPr id="50" name="Picture 49">
            <a:extLst>
              <a:ext uri="{FF2B5EF4-FFF2-40B4-BE49-F238E27FC236}">
                <a16:creationId xmlns:a16="http://schemas.microsoft.com/office/drawing/2014/main" id="{072254BB-0884-4DE0-ADA9-8C28176A8EC0}"/>
              </a:ext>
            </a:extLst>
          </p:cNvPr>
          <p:cNvPicPr>
            <a:picLocks noChangeAspect="1"/>
          </p:cNvPicPr>
          <p:nvPr/>
        </p:nvPicPr>
        <p:blipFill>
          <a:blip r:embed="rId7"/>
          <a:stretch>
            <a:fillRect/>
          </a:stretch>
        </p:blipFill>
        <p:spPr>
          <a:xfrm>
            <a:off x="787209" y="4957676"/>
            <a:ext cx="1162417" cy="1101237"/>
          </a:xfrm>
          <a:prstGeom prst="rect">
            <a:avLst/>
          </a:prstGeom>
        </p:spPr>
      </p:pic>
      <p:sp>
        <p:nvSpPr>
          <p:cNvPr id="51" name="TextBox 50">
            <a:extLst>
              <a:ext uri="{FF2B5EF4-FFF2-40B4-BE49-F238E27FC236}">
                <a16:creationId xmlns:a16="http://schemas.microsoft.com/office/drawing/2014/main" id="{C72AFC3F-87B7-4CFA-AF9C-CC37A1E3D5D8}"/>
              </a:ext>
            </a:extLst>
          </p:cNvPr>
          <p:cNvSpPr txBox="1"/>
          <p:nvPr/>
        </p:nvSpPr>
        <p:spPr>
          <a:xfrm>
            <a:off x="1651250" y="594977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52" name="TextBox 51">
            <a:extLst>
              <a:ext uri="{FF2B5EF4-FFF2-40B4-BE49-F238E27FC236}">
                <a16:creationId xmlns:a16="http://schemas.microsoft.com/office/drawing/2014/main" id="{9CFF09B9-EC1C-4D38-9E71-C91F0A476174}"/>
              </a:ext>
            </a:extLst>
          </p:cNvPr>
          <p:cNvSpPr txBox="1"/>
          <p:nvPr/>
        </p:nvSpPr>
        <p:spPr>
          <a:xfrm>
            <a:off x="1600865" y="370010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53" name="TextBox 52">
            <a:extLst>
              <a:ext uri="{FF2B5EF4-FFF2-40B4-BE49-F238E27FC236}">
                <a16:creationId xmlns:a16="http://schemas.microsoft.com/office/drawing/2014/main" id="{4E2138AF-81EB-4AB1-BB44-9EB8ABC23A77}"/>
              </a:ext>
            </a:extLst>
          </p:cNvPr>
          <p:cNvSpPr txBox="1"/>
          <p:nvPr/>
        </p:nvSpPr>
        <p:spPr>
          <a:xfrm>
            <a:off x="1644792" y="2133010"/>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
        <p:nvSpPr>
          <p:cNvPr id="54" name="TextBox 53">
            <a:extLst>
              <a:ext uri="{FF2B5EF4-FFF2-40B4-BE49-F238E27FC236}">
                <a16:creationId xmlns:a16="http://schemas.microsoft.com/office/drawing/2014/main" id="{13D71F2A-16AF-4A07-9E21-E2C0CC74C153}"/>
              </a:ext>
            </a:extLst>
          </p:cNvPr>
          <p:cNvSpPr txBox="1"/>
          <p:nvPr/>
        </p:nvSpPr>
        <p:spPr>
          <a:xfrm>
            <a:off x="2234013" y="6166682"/>
            <a:ext cx="228961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(the) song</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5" name="TextBox 54">
            <a:extLst>
              <a:ext uri="{FF2B5EF4-FFF2-40B4-BE49-F238E27FC236}">
                <a16:creationId xmlns:a16="http://schemas.microsoft.com/office/drawing/2014/main" id="{8E7E88DD-FBC5-468A-AD40-981AD2499DFB}"/>
              </a:ext>
            </a:extLst>
          </p:cNvPr>
          <p:cNvSpPr txBox="1"/>
          <p:nvPr/>
        </p:nvSpPr>
        <p:spPr>
          <a:xfrm>
            <a:off x="4571318" y="6220709"/>
            <a:ext cx="2861109" cy="461665"/>
          </a:xfrm>
          <a:prstGeom prst="rect">
            <a:avLst/>
          </a:prstGeom>
          <a:noFill/>
        </p:spPr>
        <p:txBody>
          <a:bodyPr wrap="square" rtlCol="0">
            <a:spAutoFit/>
          </a:bodyPr>
          <a:lstStyle/>
          <a:p>
            <a:pPr lvl="0">
              <a:defRPr/>
            </a:pPr>
            <a:r>
              <a:rPr lang="en-GB" sz="2400" dirty="0">
                <a:solidFill>
                  <a:srgbClr val="002060"/>
                </a:solidFill>
                <a:latin typeface="Century Gothic" panose="020B0502020202020204" pitchFamily="34" charset="0"/>
              </a:rPr>
              <a:t>after(wards)</a:t>
            </a:r>
          </a:p>
        </p:txBody>
      </p:sp>
      <p:sp>
        <p:nvSpPr>
          <p:cNvPr id="56" name="TextBox 55">
            <a:extLst>
              <a:ext uri="{FF2B5EF4-FFF2-40B4-BE49-F238E27FC236}">
                <a16:creationId xmlns:a16="http://schemas.microsoft.com/office/drawing/2014/main" id="{79D09302-A4AF-421C-ABA6-0D37DEF7A1B8}"/>
              </a:ext>
            </a:extLst>
          </p:cNvPr>
          <p:cNvSpPr txBox="1"/>
          <p:nvPr/>
        </p:nvSpPr>
        <p:spPr>
          <a:xfrm>
            <a:off x="7479320" y="6223831"/>
            <a:ext cx="326488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prepare, preparing</a:t>
            </a:r>
          </a:p>
        </p:txBody>
      </p:sp>
      <p:sp>
        <p:nvSpPr>
          <p:cNvPr id="57" name="TextBox 56">
            <a:extLst>
              <a:ext uri="{FF2B5EF4-FFF2-40B4-BE49-F238E27FC236}">
                <a16:creationId xmlns:a16="http://schemas.microsoft.com/office/drawing/2014/main" id="{3A49D3B9-70E6-429E-B993-B6674EBDF095}"/>
              </a:ext>
            </a:extLst>
          </p:cNvPr>
          <p:cNvSpPr txBox="1"/>
          <p:nvPr/>
        </p:nvSpPr>
        <p:spPr>
          <a:xfrm>
            <a:off x="2214684" y="5214398"/>
            <a:ext cx="2517290" cy="461665"/>
          </a:xfrm>
          <a:prstGeom prst="rect">
            <a:avLst/>
          </a:prstGeom>
          <a:noFill/>
        </p:spPr>
        <p:txBody>
          <a:bodyPr wrap="square" rtlCol="0">
            <a:spAutoFit/>
          </a:bodyPr>
          <a:lstStyle/>
          <a:p>
            <a:pPr>
              <a:defRPr/>
            </a:pPr>
            <a:r>
              <a:rPr lang="en-GB" sz="2400" dirty="0">
                <a:solidFill>
                  <a:srgbClr val="002060"/>
                </a:solidFill>
                <a:latin typeface="Century Gothic" panose="020B0502020202020204" pitchFamily="34" charset="0"/>
              </a:rPr>
              <a:t>to eat, eating</a:t>
            </a:r>
          </a:p>
        </p:txBody>
      </p:sp>
      <p:sp>
        <p:nvSpPr>
          <p:cNvPr id="58" name="TextBox 57">
            <a:extLst>
              <a:ext uri="{FF2B5EF4-FFF2-40B4-BE49-F238E27FC236}">
                <a16:creationId xmlns:a16="http://schemas.microsoft.com/office/drawing/2014/main" id="{65E34EA1-9D24-466A-A6F1-7CE3FFC5E279}"/>
              </a:ext>
            </a:extLst>
          </p:cNvPr>
          <p:cNvSpPr txBox="1"/>
          <p:nvPr/>
        </p:nvSpPr>
        <p:spPr>
          <a:xfrm>
            <a:off x="4594559" y="5214398"/>
            <a:ext cx="25247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play,</a:t>
            </a:r>
            <a:r>
              <a:rPr kumimoji="0" lang="en-GB" sz="24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playing</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9" name="TextBox 58">
            <a:extLst>
              <a:ext uri="{FF2B5EF4-FFF2-40B4-BE49-F238E27FC236}">
                <a16:creationId xmlns:a16="http://schemas.microsoft.com/office/drawing/2014/main" id="{60DD9CD9-C857-4BA1-BA3A-2F2F19249444}"/>
              </a:ext>
            </a:extLst>
          </p:cNvPr>
          <p:cNvSpPr txBox="1"/>
          <p:nvPr/>
        </p:nvSpPr>
        <p:spPr>
          <a:xfrm>
            <a:off x="7432427" y="5214398"/>
            <a:ext cx="2517291" cy="461665"/>
          </a:xfrm>
          <a:prstGeom prst="rect">
            <a:avLst/>
          </a:prstGeom>
          <a:noFill/>
        </p:spPr>
        <p:txBody>
          <a:bodyPr wrap="square" rtlCol="0">
            <a:spAutoFit/>
          </a:bodyPr>
          <a:lstStyle/>
          <a:p>
            <a:pPr>
              <a:defRPr/>
            </a:pPr>
            <a:r>
              <a:rPr lang="en-GB" sz="2400" dirty="0">
                <a:solidFill>
                  <a:srgbClr val="002060"/>
                </a:solidFill>
                <a:latin typeface="Century Gothic" panose="020B0502020202020204" pitchFamily="34" charset="0"/>
              </a:rPr>
              <a:t>to take, wear</a:t>
            </a:r>
          </a:p>
        </p:txBody>
      </p:sp>
      <p:sp>
        <p:nvSpPr>
          <p:cNvPr id="60" name="TextBox 59">
            <a:extLst>
              <a:ext uri="{FF2B5EF4-FFF2-40B4-BE49-F238E27FC236}">
                <a16:creationId xmlns:a16="http://schemas.microsoft.com/office/drawing/2014/main" id="{BAF6C47D-C68B-46B3-AF1F-AD7121C530E3}"/>
              </a:ext>
            </a:extLst>
          </p:cNvPr>
          <p:cNvSpPr txBox="1"/>
          <p:nvPr/>
        </p:nvSpPr>
        <p:spPr>
          <a:xfrm>
            <a:off x="2233773" y="4271462"/>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err="1">
                <a:solidFill>
                  <a:srgbClr val="002060"/>
                </a:solidFill>
                <a:latin typeface="Century Gothic" panose="020B0502020202020204" pitchFamily="34" charset="0"/>
              </a:rPr>
              <a:t>also,too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1" name="TextBox 60">
            <a:extLst>
              <a:ext uri="{FF2B5EF4-FFF2-40B4-BE49-F238E27FC236}">
                <a16:creationId xmlns:a16="http://schemas.microsoft.com/office/drawing/2014/main" id="{043F40DE-EF64-4213-B68D-AA4CEC430A71}"/>
              </a:ext>
            </a:extLst>
          </p:cNvPr>
          <p:cNvSpPr txBox="1"/>
          <p:nvPr/>
        </p:nvSpPr>
        <p:spPr>
          <a:xfrm>
            <a:off x="4594559" y="4284884"/>
            <a:ext cx="270771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your  (singular)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2" name="TextBox 61">
            <a:extLst>
              <a:ext uri="{FF2B5EF4-FFF2-40B4-BE49-F238E27FC236}">
                <a16:creationId xmlns:a16="http://schemas.microsoft.com/office/drawing/2014/main" id="{7A3CA6E2-EAE7-4AB8-B4D0-5A61BDACAC38}"/>
              </a:ext>
            </a:extLst>
          </p:cNvPr>
          <p:cNvSpPr txBox="1"/>
          <p:nvPr/>
        </p:nvSpPr>
        <p:spPr>
          <a:xfrm>
            <a:off x="7490810" y="4271276"/>
            <a:ext cx="24698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a:solidFill>
                  <a:srgbClr val="002060"/>
                </a:solidFill>
                <a:latin typeface="Century Gothic" panose="020B0502020202020204" pitchFamily="34" charset="0"/>
              </a:rPr>
              <a:t>very</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3" name="TextBox 62">
            <a:extLst>
              <a:ext uri="{FF2B5EF4-FFF2-40B4-BE49-F238E27FC236}">
                <a16:creationId xmlns:a16="http://schemas.microsoft.com/office/drawing/2014/main" id="{F6958ABA-A050-4950-A8D8-242649851302}"/>
              </a:ext>
            </a:extLst>
          </p:cNvPr>
          <p:cNvSpPr txBox="1"/>
          <p:nvPr/>
        </p:nvSpPr>
        <p:spPr>
          <a:xfrm>
            <a:off x="2222722" y="3383137"/>
            <a:ext cx="22079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(the) group</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4" name="TextBox 63">
            <a:extLst>
              <a:ext uri="{FF2B5EF4-FFF2-40B4-BE49-F238E27FC236}">
                <a16:creationId xmlns:a16="http://schemas.microsoft.com/office/drawing/2014/main" id="{32BAA5BC-CB21-43F2-B3F8-F465E6C6534C}"/>
              </a:ext>
            </a:extLst>
          </p:cNvPr>
          <p:cNvSpPr txBox="1"/>
          <p:nvPr/>
        </p:nvSpPr>
        <p:spPr>
          <a:xfrm>
            <a:off x="4571318" y="3400031"/>
            <a:ext cx="28768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a:solidFill>
                  <a:srgbClr val="002060"/>
                </a:solidFill>
                <a:latin typeface="Century Gothic" panose="020B0502020202020204" pitchFamily="34" charset="0"/>
              </a:rPr>
              <a:t>favourite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65" name="TextBox 64">
            <a:extLst>
              <a:ext uri="{FF2B5EF4-FFF2-40B4-BE49-F238E27FC236}">
                <a16:creationId xmlns:a16="http://schemas.microsoft.com/office/drawing/2014/main" id="{896C1059-FF57-43C1-A90B-45BFA8AD75E8}"/>
              </a:ext>
            </a:extLst>
          </p:cNvPr>
          <p:cNvSpPr txBox="1"/>
          <p:nvPr/>
        </p:nvSpPr>
        <p:spPr>
          <a:xfrm>
            <a:off x="7490810" y="3383137"/>
            <a:ext cx="22410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my(singular)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6" name="TextBox 65">
            <a:extLst>
              <a:ext uri="{FF2B5EF4-FFF2-40B4-BE49-F238E27FC236}">
                <a16:creationId xmlns:a16="http://schemas.microsoft.com/office/drawing/2014/main" id="{2CF60C0F-D5E4-4956-85D2-7614F4918EBE}"/>
              </a:ext>
            </a:extLst>
          </p:cNvPr>
          <p:cNvSpPr txBox="1"/>
          <p:nvPr/>
        </p:nvSpPr>
        <p:spPr>
          <a:xfrm>
            <a:off x="2267477" y="2333969"/>
            <a:ext cx="242760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some (m)</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67" name="TextBox 66">
            <a:extLst>
              <a:ext uri="{FF2B5EF4-FFF2-40B4-BE49-F238E27FC236}">
                <a16:creationId xmlns:a16="http://schemas.microsoft.com/office/drawing/2014/main" id="{7DCA4893-05F2-410E-A3A2-1D32444891F4}"/>
              </a:ext>
            </a:extLst>
          </p:cNvPr>
          <p:cNvSpPr txBox="1"/>
          <p:nvPr/>
        </p:nvSpPr>
        <p:spPr>
          <a:xfrm>
            <a:off x="4559868" y="2404665"/>
            <a:ext cx="2938284" cy="830997"/>
          </a:xfrm>
          <a:prstGeom prst="rect">
            <a:avLst/>
          </a:prstGeom>
          <a:noFill/>
        </p:spPr>
        <p:txBody>
          <a:bodyPr wrap="square" rtlCol="0">
            <a:spAutoFit/>
          </a:bodyPr>
          <a:lstStyle/>
          <a:p>
            <a:pPr>
              <a:defRPr/>
            </a:pPr>
            <a:r>
              <a:rPr lang="en-GB" sz="2400" dirty="0">
                <a:solidFill>
                  <a:srgbClr val="002060"/>
                </a:solidFill>
                <a:latin typeface="Century Gothic" panose="020B0502020202020204" pitchFamily="34" charset="0"/>
              </a:rPr>
              <a:t>How many (m)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68" name="TextBox 67">
            <a:extLst>
              <a:ext uri="{FF2B5EF4-FFF2-40B4-BE49-F238E27FC236}">
                <a16:creationId xmlns:a16="http://schemas.microsoft.com/office/drawing/2014/main" id="{44C68231-7D7B-48B1-BE28-5AA4C83CE289}"/>
              </a:ext>
            </a:extLst>
          </p:cNvPr>
          <p:cNvSpPr txBox="1"/>
          <p:nvPr/>
        </p:nvSpPr>
        <p:spPr>
          <a:xfrm>
            <a:off x="7473515" y="2405419"/>
            <a:ext cx="260128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 food</a:t>
            </a:r>
          </a:p>
        </p:txBody>
      </p:sp>
      <p:sp>
        <p:nvSpPr>
          <p:cNvPr id="69" name="TextBox 68">
            <a:extLst>
              <a:ext uri="{FF2B5EF4-FFF2-40B4-BE49-F238E27FC236}">
                <a16:creationId xmlns:a16="http://schemas.microsoft.com/office/drawing/2014/main" id="{BBDB1E49-09F2-4543-A081-72E6ED8C2B28}"/>
              </a:ext>
            </a:extLst>
          </p:cNvPr>
          <p:cNvSpPr txBox="1"/>
          <p:nvPr/>
        </p:nvSpPr>
        <p:spPr>
          <a:xfrm>
            <a:off x="2210327" y="1511810"/>
            <a:ext cx="21619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There is/are</a:t>
            </a:r>
          </a:p>
        </p:txBody>
      </p:sp>
      <p:sp>
        <p:nvSpPr>
          <p:cNvPr id="70" name="TextBox 69">
            <a:extLst>
              <a:ext uri="{FF2B5EF4-FFF2-40B4-BE49-F238E27FC236}">
                <a16:creationId xmlns:a16="http://schemas.microsoft.com/office/drawing/2014/main" id="{E24DCAC2-1AA3-4BA5-B5F3-4E4902680F5D}"/>
              </a:ext>
            </a:extLst>
          </p:cNvPr>
          <p:cNvSpPr txBox="1"/>
          <p:nvPr/>
        </p:nvSpPr>
        <p:spPr>
          <a:xfrm>
            <a:off x="4531182" y="1500229"/>
            <a:ext cx="2552492" cy="461665"/>
          </a:xfrm>
          <a:prstGeom prst="rect">
            <a:avLst/>
          </a:prstGeom>
          <a:noFill/>
        </p:spPr>
        <p:txBody>
          <a:bodyPr wrap="square" rtlCol="0">
            <a:spAutoFit/>
          </a:bodyPr>
          <a:lstStyle/>
          <a:p>
            <a:pPr>
              <a:defRPr/>
            </a:pPr>
            <a:r>
              <a:rPr lang="en-GB" sz="2400" dirty="0">
                <a:solidFill>
                  <a:srgbClr val="002060"/>
                </a:solidFill>
                <a:latin typeface="Century Gothic" panose="020B0502020202020204" pitchFamily="34" charset="0"/>
              </a:rPr>
              <a:t>some (f)</a:t>
            </a:r>
          </a:p>
        </p:txBody>
      </p:sp>
      <p:sp>
        <p:nvSpPr>
          <p:cNvPr id="71" name="TextBox 70">
            <a:extLst>
              <a:ext uri="{FF2B5EF4-FFF2-40B4-BE49-F238E27FC236}">
                <a16:creationId xmlns:a16="http://schemas.microsoft.com/office/drawing/2014/main" id="{265289F3-7170-4C48-8921-C5BDCC596539}"/>
              </a:ext>
            </a:extLst>
          </p:cNvPr>
          <p:cNvSpPr txBox="1"/>
          <p:nvPr/>
        </p:nvSpPr>
        <p:spPr>
          <a:xfrm>
            <a:off x="7448196" y="1485480"/>
            <a:ext cx="22836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How many (f)</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4" name="TextBox 33">
            <a:extLst>
              <a:ext uri="{FF2B5EF4-FFF2-40B4-BE49-F238E27FC236}">
                <a16:creationId xmlns:a16="http://schemas.microsoft.com/office/drawing/2014/main" id="{9CE72206-622B-AD5B-BBA9-8AA8DD3EBD98}"/>
              </a:ext>
            </a:extLst>
          </p:cNvPr>
          <p:cNvSpPr txBox="1"/>
          <p:nvPr/>
        </p:nvSpPr>
        <p:spPr>
          <a:xfrm>
            <a:off x="2888793" y="-222571"/>
            <a:ext cx="609600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45054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2" name="Title 1">
            <a:extLst>
              <a:ext uri="{FF2B5EF4-FFF2-40B4-BE49-F238E27FC236}">
                <a16:creationId xmlns:a16="http://schemas.microsoft.com/office/drawing/2014/main" id="{D974A6DC-187E-4C4A-92B8-4D8EDD2BB1DF}"/>
              </a:ext>
            </a:extLst>
          </p:cNvPr>
          <p:cNvSpPr>
            <a:spLocks noGrp="1"/>
          </p:cNvSpPr>
          <p:nvPr>
            <p:ph type="title"/>
          </p:nvPr>
        </p:nvSpPr>
        <p:spPr>
          <a:xfrm>
            <a:off x="204236" y="124452"/>
            <a:ext cx="10515600" cy="770175"/>
          </a:xfrm>
        </p:spPr>
        <p:txBody>
          <a:bodyPr>
            <a:noAutofit/>
          </a:bodyPr>
          <a:lstStyle/>
          <a:p>
            <a:r>
              <a:rPr lang="en-GB" sz="3600" b="1" dirty="0">
                <a:solidFill>
                  <a:srgbClr val="002060"/>
                </a:solidFill>
                <a:latin typeface="Century Gothic" panose="020B0502020202020204" pitchFamily="34" charset="0"/>
              </a:rPr>
              <a:t>Using the verb ‘</a:t>
            </a:r>
            <a:r>
              <a:rPr lang="en-GB" sz="3600" b="1" dirty="0">
                <a:solidFill>
                  <a:srgbClr val="002060"/>
                </a:solidFill>
                <a:latin typeface="Century Gothic" panose="020B0502020202020204" pitchFamily="34" charset="0"/>
                <a:sym typeface="Montserrat"/>
              </a:rPr>
              <a:t>jugar</a:t>
            </a:r>
            <a:r>
              <a:rPr lang="en-GB" sz="3600" b="1" dirty="0">
                <a:solidFill>
                  <a:srgbClr val="002060"/>
                </a:solidFill>
                <a:latin typeface="Century Gothic" panose="020B0502020202020204" pitchFamily="34" charset="0"/>
              </a:rPr>
              <a:t>’ </a:t>
            </a:r>
          </a:p>
        </p:txBody>
      </p:sp>
      <p:pic>
        <p:nvPicPr>
          <p:cNvPr id="25" name="Google Shape;170;p8" descr="Jigsaw, Puzzle, Piece, Game, Concept, Solution">
            <a:extLst>
              <a:ext uri="{FF2B5EF4-FFF2-40B4-BE49-F238E27FC236}">
                <a16:creationId xmlns:a16="http://schemas.microsoft.com/office/drawing/2014/main" id="{20A2F853-0CF4-4CB0-9B24-6365D924ED7A}"/>
              </a:ext>
            </a:extLst>
          </p:cNvPr>
          <p:cNvPicPr preferRelativeResize="0"/>
          <p:nvPr/>
        </p:nvPicPr>
        <p:blipFill rotWithShape="1">
          <a:blip r:embed="rId3">
            <a:alphaModFix/>
          </a:blip>
          <a:srcRect/>
          <a:stretch/>
        </p:blipFill>
        <p:spPr>
          <a:xfrm>
            <a:off x="10657369" y="76217"/>
            <a:ext cx="1330395" cy="1332245"/>
          </a:xfrm>
          <a:prstGeom prst="rect">
            <a:avLst/>
          </a:prstGeom>
          <a:noFill/>
          <a:ln>
            <a:noFill/>
          </a:ln>
        </p:spPr>
      </p:pic>
      <p:sp>
        <p:nvSpPr>
          <p:cNvPr id="37" name="Google Shape;475;p51">
            <a:extLst>
              <a:ext uri="{FF2B5EF4-FFF2-40B4-BE49-F238E27FC236}">
                <a16:creationId xmlns:a16="http://schemas.microsoft.com/office/drawing/2014/main" id="{DEFCD0D6-BA08-4A4B-9C41-98A21C7A4E04}"/>
              </a:ext>
            </a:extLst>
          </p:cNvPr>
          <p:cNvSpPr txBox="1"/>
          <p:nvPr/>
        </p:nvSpPr>
        <p:spPr>
          <a:xfrm>
            <a:off x="163736" y="2008261"/>
            <a:ext cx="8373752" cy="604400"/>
          </a:xfrm>
          <a:prstGeom prst="rect">
            <a:avLst/>
          </a:prstGeom>
          <a:noFill/>
          <a:ln>
            <a:noFill/>
          </a:ln>
        </p:spPr>
        <p:txBody>
          <a:bodyPr spcFirstLastPara="1" wrap="square" lIns="91433" tIns="45700" rIns="91433" bIns="45700" anchor="t" anchorCtr="0">
            <a:noAutofit/>
          </a:bodyPr>
          <a:lstStyle/>
          <a:p>
            <a:pPr>
              <a:buClr>
                <a:srgbClr val="002060"/>
              </a:buClr>
              <a:buSzPts val="4200"/>
            </a:pPr>
            <a:r>
              <a:rPr lang="en-GB" sz="2800" dirty="0">
                <a:solidFill>
                  <a:srgbClr val="002060"/>
                </a:solidFill>
                <a:latin typeface="Century Gothic" panose="020B0502020202020204" pitchFamily="34" charset="0"/>
                <a:ea typeface="Montserrat"/>
                <a:cs typeface="Montserrat"/>
                <a:sym typeface="Montserrat"/>
              </a:rPr>
              <a:t>The verb ‘</a:t>
            </a:r>
            <a:r>
              <a:rPr lang="en-GB" sz="2800" b="1" dirty="0">
                <a:solidFill>
                  <a:srgbClr val="002060"/>
                </a:solidFill>
                <a:latin typeface="Century Gothic" panose="020B0502020202020204" pitchFamily="34" charset="0"/>
                <a:ea typeface="Montserrat"/>
                <a:cs typeface="Montserrat"/>
                <a:sym typeface="Montserrat"/>
              </a:rPr>
              <a:t>jugar’</a:t>
            </a:r>
            <a:r>
              <a:rPr lang="en-GB" sz="2800" dirty="0">
                <a:solidFill>
                  <a:srgbClr val="002060"/>
                </a:solidFill>
                <a:latin typeface="Century Gothic" panose="020B0502020202020204" pitchFamily="34" charset="0"/>
                <a:ea typeface="Montserrat"/>
                <a:cs typeface="Montserrat"/>
                <a:sym typeface="Montserrat"/>
              </a:rPr>
              <a:t> is an example of this.</a:t>
            </a:r>
            <a:endParaRPr sz="2800" dirty="0">
              <a:solidFill>
                <a:srgbClr val="002060"/>
              </a:solidFill>
              <a:latin typeface="Century Gothic" panose="020B0502020202020204" pitchFamily="34" charset="0"/>
              <a:ea typeface="Montserrat"/>
              <a:cs typeface="Montserrat"/>
              <a:sym typeface="Montserrat"/>
            </a:endParaRPr>
          </a:p>
        </p:txBody>
      </p:sp>
      <p:sp>
        <p:nvSpPr>
          <p:cNvPr id="43" name="Google Shape;476;p51">
            <a:extLst>
              <a:ext uri="{FF2B5EF4-FFF2-40B4-BE49-F238E27FC236}">
                <a16:creationId xmlns:a16="http://schemas.microsoft.com/office/drawing/2014/main" id="{3CC61A1A-6F95-4589-95E8-F7BF12DD0F51}"/>
              </a:ext>
            </a:extLst>
          </p:cNvPr>
          <p:cNvSpPr txBox="1"/>
          <p:nvPr/>
        </p:nvSpPr>
        <p:spPr>
          <a:xfrm>
            <a:off x="1209686" y="4474118"/>
            <a:ext cx="1627087" cy="523200"/>
          </a:xfrm>
          <a:prstGeom prst="rect">
            <a:avLst/>
          </a:prstGeom>
          <a:noFill/>
          <a:ln>
            <a:noFill/>
          </a:ln>
        </p:spPr>
        <p:txBody>
          <a:bodyPr spcFirstLastPara="1" wrap="square" lIns="91433" tIns="45700" rIns="91433" bIns="45700" anchor="t" anchorCtr="0">
            <a:noAutofit/>
          </a:bodyPr>
          <a:lstStyle/>
          <a:p>
            <a:r>
              <a:rPr lang="en-GB" sz="3200" b="1" dirty="0" err="1">
                <a:solidFill>
                  <a:srgbClr val="002060"/>
                </a:solidFill>
                <a:latin typeface="Century Gothic" panose="020B0502020202020204" pitchFamily="34" charset="0"/>
                <a:ea typeface="Montserrat"/>
                <a:cs typeface="Montserrat"/>
                <a:sym typeface="Montserrat"/>
              </a:rPr>
              <a:t>Ju</a:t>
            </a:r>
            <a:r>
              <a:rPr lang="en-GB" sz="3200" b="1" dirty="0" err="1">
                <a:solidFill>
                  <a:srgbClr val="FF2D82"/>
                </a:solidFill>
                <a:latin typeface="Century Gothic" panose="020B0502020202020204" pitchFamily="34" charset="0"/>
                <a:ea typeface="Montserrat"/>
                <a:cs typeface="Montserrat"/>
                <a:sym typeface="Montserrat"/>
              </a:rPr>
              <a:t>e</a:t>
            </a:r>
            <a:r>
              <a:rPr lang="en-GB" sz="3200" b="1" dirty="0" err="1">
                <a:solidFill>
                  <a:srgbClr val="002060"/>
                </a:solidFill>
                <a:latin typeface="Century Gothic" panose="020B0502020202020204" pitchFamily="34" charset="0"/>
                <a:ea typeface="Montserrat"/>
                <a:cs typeface="Montserrat"/>
                <a:sym typeface="Montserrat"/>
              </a:rPr>
              <a:t>g</a:t>
            </a:r>
            <a:r>
              <a:rPr lang="en-GB" sz="3200" b="1" dirty="0" err="1">
                <a:solidFill>
                  <a:srgbClr val="92D050"/>
                </a:solidFill>
                <a:latin typeface="Century Gothic" panose="020B0502020202020204" pitchFamily="34" charset="0"/>
                <a:ea typeface="Montserrat"/>
                <a:cs typeface="Montserrat"/>
                <a:sym typeface="Montserrat"/>
              </a:rPr>
              <a:t>o</a:t>
            </a:r>
            <a:endParaRPr sz="1600" dirty="0">
              <a:latin typeface="Century Gothic" panose="020B0502020202020204" pitchFamily="34" charset="0"/>
              <a:ea typeface="Montserrat"/>
              <a:cs typeface="Montserrat"/>
              <a:sym typeface="Montserrat"/>
            </a:endParaRPr>
          </a:p>
        </p:txBody>
      </p:sp>
      <p:sp>
        <p:nvSpPr>
          <p:cNvPr id="56" name="Google Shape;483;p51">
            <a:extLst>
              <a:ext uri="{FF2B5EF4-FFF2-40B4-BE49-F238E27FC236}">
                <a16:creationId xmlns:a16="http://schemas.microsoft.com/office/drawing/2014/main" id="{769A333C-2E0B-4868-A507-7970DBDCC7AC}"/>
              </a:ext>
            </a:extLst>
          </p:cNvPr>
          <p:cNvSpPr txBox="1">
            <a:spLocks/>
          </p:cNvSpPr>
          <p:nvPr/>
        </p:nvSpPr>
        <p:spPr>
          <a:xfrm>
            <a:off x="204236" y="891042"/>
            <a:ext cx="11205200" cy="751800"/>
          </a:xfrm>
          <a:prstGeom prst="rect">
            <a:avLst/>
          </a:prstGeom>
        </p:spPr>
        <p:txBody>
          <a:bodyPr spcFirstLastPara="1" vert="horz" wrap="square"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rgbClr val="002060"/>
                </a:solidFill>
                <a:latin typeface="Century Gothic" panose="020B0502020202020204" pitchFamily="34" charset="0"/>
              </a:rPr>
              <a:t>[to play: I, you &amp; s/he; </a:t>
            </a:r>
            <a:r>
              <a:rPr lang="en-GB" sz="3200" b="1" dirty="0">
                <a:solidFill>
                  <a:srgbClr val="002060"/>
                </a:solidFill>
                <a:latin typeface="Century Gothic" panose="020B0502020202020204" pitchFamily="34" charset="0"/>
              </a:rPr>
              <a:t>-</a:t>
            </a:r>
            <a:r>
              <a:rPr lang="en-GB" sz="3200" b="1" dirty="0" err="1">
                <a:solidFill>
                  <a:srgbClr val="002060"/>
                </a:solidFill>
                <a:latin typeface="Century Gothic" panose="020B0502020202020204" pitchFamily="34" charset="0"/>
              </a:rPr>
              <a:t>ar</a:t>
            </a:r>
            <a:r>
              <a:rPr lang="en-GB" sz="3200" b="1" dirty="0">
                <a:solidFill>
                  <a:srgbClr val="002060"/>
                </a:solidFill>
                <a:latin typeface="Century Gothic" panose="020B0502020202020204" pitchFamily="34" charset="0"/>
              </a:rPr>
              <a:t> verb</a:t>
            </a:r>
            <a:r>
              <a:rPr lang="en-GB" sz="3200" dirty="0">
                <a:solidFill>
                  <a:srgbClr val="002060"/>
                </a:solidFill>
                <a:latin typeface="Century Gothic" panose="020B0502020202020204" pitchFamily="34" charset="0"/>
              </a:rPr>
              <a:t>]</a:t>
            </a:r>
          </a:p>
        </p:txBody>
      </p:sp>
      <p:sp>
        <p:nvSpPr>
          <p:cNvPr id="58" name="Google Shape;485;p51">
            <a:extLst>
              <a:ext uri="{FF2B5EF4-FFF2-40B4-BE49-F238E27FC236}">
                <a16:creationId xmlns:a16="http://schemas.microsoft.com/office/drawing/2014/main" id="{4F4EFA3E-1424-4BAF-8C88-1C63BACFA3F8}"/>
              </a:ext>
            </a:extLst>
          </p:cNvPr>
          <p:cNvSpPr txBox="1"/>
          <p:nvPr/>
        </p:nvSpPr>
        <p:spPr>
          <a:xfrm>
            <a:off x="1362597" y="5268854"/>
            <a:ext cx="3843552" cy="523200"/>
          </a:xfrm>
          <a:prstGeom prst="rect">
            <a:avLst/>
          </a:prstGeom>
          <a:noFill/>
          <a:ln>
            <a:noFill/>
          </a:ln>
        </p:spPr>
        <p:txBody>
          <a:bodyPr spcFirstLastPara="1" wrap="square" lIns="91433" tIns="45700" rIns="91433" bIns="45700" anchor="t" anchorCtr="0">
            <a:noAutofit/>
          </a:bodyPr>
          <a:lstStyle/>
          <a:p>
            <a:r>
              <a:rPr lang="en-GB" sz="2800" i="1" dirty="0">
                <a:solidFill>
                  <a:srgbClr val="002060"/>
                </a:solidFill>
                <a:latin typeface="Century Gothic" panose="020B0502020202020204" pitchFamily="34" charset="0"/>
                <a:ea typeface="Montserrat"/>
                <a:cs typeface="Montserrat"/>
                <a:sym typeface="Montserrat"/>
              </a:rPr>
              <a:t>I play</a:t>
            </a:r>
            <a:endParaRPr sz="1000" i="1" dirty="0">
              <a:latin typeface="Century Gothic" panose="020B0502020202020204" pitchFamily="34" charset="0"/>
              <a:ea typeface="Montserrat"/>
              <a:cs typeface="Montserrat"/>
              <a:sym typeface="Montserrat"/>
            </a:endParaRPr>
          </a:p>
        </p:txBody>
      </p:sp>
      <p:sp>
        <p:nvSpPr>
          <p:cNvPr id="64" name="Google Shape;491;p51">
            <a:extLst>
              <a:ext uri="{FF2B5EF4-FFF2-40B4-BE49-F238E27FC236}">
                <a16:creationId xmlns:a16="http://schemas.microsoft.com/office/drawing/2014/main" id="{52C281CD-9DFE-40B1-B655-7398C0D6409F}"/>
              </a:ext>
            </a:extLst>
          </p:cNvPr>
          <p:cNvSpPr txBox="1"/>
          <p:nvPr/>
        </p:nvSpPr>
        <p:spPr>
          <a:xfrm>
            <a:off x="204236" y="1431235"/>
            <a:ext cx="8283998" cy="596869"/>
          </a:xfrm>
          <a:prstGeom prst="rect">
            <a:avLst/>
          </a:prstGeom>
          <a:noFill/>
          <a:ln>
            <a:noFill/>
          </a:ln>
        </p:spPr>
        <p:txBody>
          <a:bodyPr spcFirstLastPara="1" wrap="square" lIns="60950" tIns="60950" rIns="60950" bIns="60950" anchor="t" anchorCtr="0">
            <a:noAutofit/>
          </a:bodyPr>
          <a:lstStyle/>
          <a:p>
            <a:r>
              <a:rPr lang="en-GB" sz="2800" dirty="0">
                <a:solidFill>
                  <a:srgbClr val="002060"/>
                </a:solidFill>
                <a:latin typeface="Century Gothic" panose="020B0502020202020204" pitchFamily="34" charset="0"/>
                <a:ea typeface="Montserrat"/>
                <a:cs typeface="Montserrat"/>
                <a:sym typeface="Montserrat"/>
              </a:rPr>
              <a:t>Some verbs do not follow the general rules.</a:t>
            </a:r>
            <a:r>
              <a:rPr lang="en-GB" sz="2800" dirty="0">
                <a:latin typeface="Century Gothic" panose="020B0502020202020204" pitchFamily="34" charset="0"/>
                <a:ea typeface="Montserrat"/>
                <a:cs typeface="Montserrat"/>
                <a:sym typeface="Montserrat"/>
              </a:rPr>
              <a:t>  </a:t>
            </a:r>
            <a:endParaRPr sz="2800" dirty="0">
              <a:latin typeface="Century Gothic" panose="020B0502020202020204" pitchFamily="34" charset="0"/>
              <a:ea typeface="Montserrat"/>
              <a:cs typeface="Montserrat"/>
              <a:sym typeface="Montserrat"/>
            </a:endParaRPr>
          </a:p>
        </p:txBody>
      </p:sp>
      <p:sp>
        <p:nvSpPr>
          <p:cNvPr id="65" name="Rectangle 64">
            <a:hlinkClick r:id="" action="ppaction://noaction">
              <a:snd r:embed="rId4" name="19_Eestaactivo.wav"/>
            </a:hlinkClick>
            <a:extLst>
              <a:ext uri="{FF2B5EF4-FFF2-40B4-BE49-F238E27FC236}">
                <a16:creationId xmlns:a16="http://schemas.microsoft.com/office/drawing/2014/main" id="{0006724D-7E00-4155-BCF6-6AE13874A829}"/>
              </a:ext>
            </a:extLst>
          </p:cNvPr>
          <p:cNvSpPr/>
          <p:nvPr/>
        </p:nvSpPr>
        <p:spPr>
          <a:xfrm>
            <a:off x="2122372" y="3679362"/>
            <a:ext cx="988584" cy="523220"/>
          </a:xfrm>
          <a:prstGeom prst="rect">
            <a:avLst/>
          </a:prstGeom>
          <a:solidFill>
            <a:srgbClr val="00B0F0"/>
          </a:solidFill>
          <a:ln w="19050">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I</a:t>
            </a:r>
          </a:p>
        </p:txBody>
      </p:sp>
      <p:pic>
        <p:nvPicPr>
          <p:cNvPr id="67" name="Google Shape;183;p8">
            <a:extLst>
              <a:ext uri="{FF2B5EF4-FFF2-40B4-BE49-F238E27FC236}">
                <a16:creationId xmlns:a16="http://schemas.microsoft.com/office/drawing/2014/main" id="{A891B905-61DD-45C9-B9E8-77D8FC54C46D}"/>
              </a:ext>
            </a:extLst>
          </p:cNvPr>
          <p:cNvPicPr preferRelativeResize="0"/>
          <p:nvPr/>
        </p:nvPicPr>
        <p:blipFill rotWithShape="1">
          <a:blip r:embed="rId5">
            <a:alphaModFix/>
          </a:blip>
          <a:srcRect/>
          <a:stretch/>
        </p:blipFill>
        <p:spPr>
          <a:xfrm>
            <a:off x="495300" y="5051528"/>
            <a:ext cx="572380" cy="740526"/>
          </a:xfrm>
          <a:prstGeom prst="rect">
            <a:avLst/>
          </a:prstGeom>
          <a:noFill/>
          <a:ln>
            <a:noFill/>
          </a:ln>
        </p:spPr>
      </p:pic>
      <p:sp>
        <p:nvSpPr>
          <p:cNvPr id="31" name="Google Shape;476;p51">
            <a:extLst>
              <a:ext uri="{FF2B5EF4-FFF2-40B4-BE49-F238E27FC236}">
                <a16:creationId xmlns:a16="http://schemas.microsoft.com/office/drawing/2014/main" id="{E1BB819E-34D5-325A-C39D-B26EBE4368B8}"/>
              </a:ext>
            </a:extLst>
          </p:cNvPr>
          <p:cNvSpPr txBox="1"/>
          <p:nvPr/>
        </p:nvSpPr>
        <p:spPr>
          <a:xfrm>
            <a:off x="4573989" y="4595394"/>
            <a:ext cx="1921776" cy="523200"/>
          </a:xfrm>
          <a:prstGeom prst="rect">
            <a:avLst/>
          </a:prstGeom>
          <a:noFill/>
          <a:ln>
            <a:noFill/>
          </a:ln>
        </p:spPr>
        <p:txBody>
          <a:bodyPr spcFirstLastPara="1" wrap="square" lIns="91433" tIns="45700" rIns="91433" bIns="45700" anchor="t" anchorCtr="0">
            <a:noAutofit/>
          </a:bodyPr>
          <a:lstStyle/>
          <a:p>
            <a:r>
              <a:rPr lang="en-GB" sz="3200" b="1" dirty="0" err="1">
                <a:solidFill>
                  <a:srgbClr val="002060"/>
                </a:solidFill>
                <a:latin typeface="Century Gothic" panose="020B0502020202020204" pitchFamily="34" charset="0"/>
                <a:ea typeface="Montserrat"/>
                <a:cs typeface="Montserrat"/>
                <a:sym typeface="Montserrat"/>
              </a:rPr>
              <a:t>Ju</a:t>
            </a:r>
            <a:r>
              <a:rPr lang="en-GB" sz="3200" b="1" dirty="0" err="1">
                <a:solidFill>
                  <a:srgbClr val="FF2D82"/>
                </a:solidFill>
                <a:latin typeface="Century Gothic" panose="020B0502020202020204" pitchFamily="34" charset="0"/>
                <a:ea typeface="Montserrat"/>
                <a:cs typeface="Montserrat"/>
                <a:sym typeface="Montserrat"/>
              </a:rPr>
              <a:t>e</a:t>
            </a:r>
            <a:r>
              <a:rPr lang="en-GB" sz="3200" b="1" dirty="0" err="1">
                <a:solidFill>
                  <a:srgbClr val="002060"/>
                </a:solidFill>
                <a:latin typeface="Century Gothic" panose="020B0502020202020204" pitchFamily="34" charset="0"/>
                <a:ea typeface="Montserrat"/>
                <a:cs typeface="Montserrat"/>
                <a:sym typeface="Montserrat"/>
              </a:rPr>
              <a:t>g</a:t>
            </a:r>
            <a:r>
              <a:rPr lang="en-GB" sz="3200" b="1" dirty="0" err="1">
                <a:solidFill>
                  <a:srgbClr val="92D050"/>
                </a:solidFill>
                <a:latin typeface="Century Gothic" panose="020B0502020202020204" pitchFamily="34" charset="0"/>
                <a:ea typeface="Montserrat"/>
                <a:cs typeface="Montserrat"/>
                <a:sym typeface="Montserrat"/>
              </a:rPr>
              <a:t>as</a:t>
            </a:r>
            <a:endParaRPr sz="1600" dirty="0">
              <a:latin typeface="Century Gothic" panose="020B0502020202020204" pitchFamily="34" charset="0"/>
              <a:ea typeface="Montserrat"/>
              <a:cs typeface="Montserrat"/>
              <a:sym typeface="Montserrat"/>
            </a:endParaRPr>
          </a:p>
        </p:txBody>
      </p:sp>
      <p:sp>
        <p:nvSpPr>
          <p:cNvPr id="32" name="Google Shape;485;p51">
            <a:extLst>
              <a:ext uri="{FF2B5EF4-FFF2-40B4-BE49-F238E27FC236}">
                <a16:creationId xmlns:a16="http://schemas.microsoft.com/office/drawing/2014/main" id="{2D1A6D20-3B3B-84F3-6638-555DDE4ECE94}"/>
              </a:ext>
            </a:extLst>
          </p:cNvPr>
          <p:cNvSpPr txBox="1"/>
          <p:nvPr/>
        </p:nvSpPr>
        <p:spPr>
          <a:xfrm>
            <a:off x="4573989" y="5220858"/>
            <a:ext cx="3843552" cy="523220"/>
          </a:xfrm>
          <a:prstGeom prst="rect">
            <a:avLst/>
          </a:prstGeom>
          <a:noFill/>
          <a:ln>
            <a:noFill/>
          </a:ln>
        </p:spPr>
        <p:txBody>
          <a:bodyPr spcFirstLastPara="1" wrap="square" lIns="91433" tIns="45700" rIns="91433" bIns="45700" anchor="t" anchorCtr="0">
            <a:noAutofit/>
          </a:bodyPr>
          <a:lstStyle/>
          <a:p>
            <a:r>
              <a:rPr lang="en-GB" sz="2800" i="1" dirty="0">
                <a:solidFill>
                  <a:srgbClr val="002060"/>
                </a:solidFill>
                <a:latin typeface="Century Gothic" panose="020B0502020202020204" pitchFamily="34" charset="0"/>
                <a:ea typeface="Montserrat"/>
                <a:cs typeface="Montserrat"/>
                <a:sym typeface="Montserrat"/>
              </a:rPr>
              <a:t>You play</a:t>
            </a:r>
            <a:endParaRPr sz="1000" i="1" dirty="0">
              <a:latin typeface="Century Gothic" panose="020B0502020202020204" pitchFamily="34" charset="0"/>
              <a:ea typeface="Montserrat"/>
              <a:cs typeface="Montserrat"/>
              <a:sym typeface="Montserrat"/>
            </a:endParaRPr>
          </a:p>
        </p:txBody>
      </p:sp>
      <p:sp>
        <p:nvSpPr>
          <p:cNvPr id="33" name="Rectangle 32">
            <a:hlinkClick r:id="" action="ppaction://noaction">
              <a:snd r:embed="rId4" name="19_Eestaactivo.wav"/>
            </a:hlinkClick>
            <a:extLst>
              <a:ext uri="{FF2B5EF4-FFF2-40B4-BE49-F238E27FC236}">
                <a16:creationId xmlns:a16="http://schemas.microsoft.com/office/drawing/2014/main" id="{5A39BB56-4730-B673-0B9A-690E32215AF2}"/>
              </a:ext>
            </a:extLst>
          </p:cNvPr>
          <p:cNvSpPr/>
          <p:nvPr/>
        </p:nvSpPr>
        <p:spPr>
          <a:xfrm>
            <a:off x="5191758" y="3762920"/>
            <a:ext cx="988584" cy="523220"/>
          </a:xfrm>
          <a:prstGeom prst="rect">
            <a:avLst/>
          </a:prstGeom>
          <a:solidFill>
            <a:srgbClr val="00B0F0"/>
          </a:solidFill>
          <a:ln w="19050">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you</a:t>
            </a:r>
          </a:p>
        </p:txBody>
      </p:sp>
      <p:pic>
        <p:nvPicPr>
          <p:cNvPr id="34" name="Google Shape;183;p8">
            <a:extLst>
              <a:ext uri="{FF2B5EF4-FFF2-40B4-BE49-F238E27FC236}">
                <a16:creationId xmlns:a16="http://schemas.microsoft.com/office/drawing/2014/main" id="{E8141606-FC42-39D1-102B-F44EC7750033}"/>
              </a:ext>
            </a:extLst>
          </p:cNvPr>
          <p:cNvPicPr preferRelativeResize="0"/>
          <p:nvPr/>
        </p:nvPicPr>
        <p:blipFill rotWithShape="1">
          <a:blip r:embed="rId5">
            <a:alphaModFix/>
          </a:blip>
          <a:srcRect/>
          <a:stretch/>
        </p:blipFill>
        <p:spPr>
          <a:xfrm>
            <a:off x="3660293" y="5220858"/>
            <a:ext cx="618779" cy="662594"/>
          </a:xfrm>
          <a:prstGeom prst="rect">
            <a:avLst/>
          </a:prstGeom>
          <a:noFill/>
          <a:ln>
            <a:noFill/>
          </a:ln>
        </p:spPr>
      </p:pic>
      <p:sp>
        <p:nvSpPr>
          <p:cNvPr id="35" name="Google Shape;476;p51">
            <a:extLst>
              <a:ext uri="{FF2B5EF4-FFF2-40B4-BE49-F238E27FC236}">
                <a16:creationId xmlns:a16="http://schemas.microsoft.com/office/drawing/2014/main" id="{1EC7EC0F-7DE7-AE21-9875-E728E3319362}"/>
              </a:ext>
            </a:extLst>
          </p:cNvPr>
          <p:cNvSpPr txBox="1"/>
          <p:nvPr/>
        </p:nvSpPr>
        <p:spPr>
          <a:xfrm>
            <a:off x="8714859" y="4550466"/>
            <a:ext cx="1627087" cy="523200"/>
          </a:xfrm>
          <a:prstGeom prst="rect">
            <a:avLst/>
          </a:prstGeom>
          <a:noFill/>
          <a:ln>
            <a:noFill/>
          </a:ln>
        </p:spPr>
        <p:txBody>
          <a:bodyPr spcFirstLastPara="1" wrap="square" lIns="91433" tIns="45700" rIns="91433" bIns="45700" anchor="t" anchorCtr="0">
            <a:noAutofit/>
          </a:bodyPr>
          <a:lstStyle/>
          <a:p>
            <a:r>
              <a:rPr lang="en-GB" sz="3200" b="1" dirty="0" err="1">
                <a:solidFill>
                  <a:srgbClr val="002060"/>
                </a:solidFill>
                <a:latin typeface="Century Gothic" panose="020B0502020202020204" pitchFamily="34" charset="0"/>
                <a:ea typeface="Montserrat"/>
                <a:cs typeface="Montserrat"/>
                <a:sym typeface="Montserrat"/>
              </a:rPr>
              <a:t>Ju</a:t>
            </a:r>
            <a:r>
              <a:rPr lang="en-GB" sz="3200" b="1" dirty="0" err="1">
                <a:solidFill>
                  <a:srgbClr val="FF2D82"/>
                </a:solidFill>
                <a:latin typeface="Century Gothic" panose="020B0502020202020204" pitchFamily="34" charset="0"/>
                <a:ea typeface="Montserrat"/>
                <a:cs typeface="Montserrat"/>
                <a:sym typeface="Montserrat"/>
              </a:rPr>
              <a:t>e</a:t>
            </a:r>
            <a:r>
              <a:rPr lang="en-GB" sz="3200" b="1" dirty="0" err="1">
                <a:solidFill>
                  <a:srgbClr val="002060"/>
                </a:solidFill>
                <a:latin typeface="Century Gothic" panose="020B0502020202020204" pitchFamily="34" charset="0"/>
                <a:ea typeface="Montserrat"/>
                <a:cs typeface="Montserrat"/>
                <a:sym typeface="Montserrat"/>
              </a:rPr>
              <a:t>g</a:t>
            </a:r>
            <a:r>
              <a:rPr lang="en-GB" sz="3200" b="1" dirty="0" err="1">
                <a:solidFill>
                  <a:srgbClr val="92D050"/>
                </a:solidFill>
                <a:latin typeface="Century Gothic" panose="020B0502020202020204" pitchFamily="34" charset="0"/>
                <a:ea typeface="Montserrat"/>
                <a:cs typeface="Montserrat"/>
                <a:sym typeface="Montserrat"/>
              </a:rPr>
              <a:t>a</a:t>
            </a:r>
            <a:endParaRPr sz="1600" dirty="0">
              <a:latin typeface="Century Gothic" panose="020B0502020202020204" pitchFamily="34" charset="0"/>
              <a:ea typeface="Montserrat"/>
              <a:cs typeface="Montserrat"/>
              <a:sym typeface="Montserrat"/>
            </a:endParaRPr>
          </a:p>
        </p:txBody>
      </p:sp>
      <p:sp>
        <p:nvSpPr>
          <p:cNvPr id="36" name="Google Shape;485;p51">
            <a:extLst>
              <a:ext uri="{FF2B5EF4-FFF2-40B4-BE49-F238E27FC236}">
                <a16:creationId xmlns:a16="http://schemas.microsoft.com/office/drawing/2014/main" id="{33A0B7AC-7D5D-E751-0CD7-8BFCAB3E725D}"/>
              </a:ext>
            </a:extLst>
          </p:cNvPr>
          <p:cNvSpPr txBox="1"/>
          <p:nvPr/>
        </p:nvSpPr>
        <p:spPr>
          <a:xfrm>
            <a:off x="8735593" y="5184233"/>
            <a:ext cx="3843552" cy="523220"/>
          </a:xfrm>
          <a:prstGeom prst="rect">
            <a:avLst/>
          </a:prstGeom>
          <a:noFill/>
          <a:ln>
            <a:noFill/>
          </a:ln>
        </p:spPr>
        <p:txBody>
          <a:bodyPr spcFirstLastPara="1" wrap="square" lIns="91433" tIns="45700" rIns="91433" bIns="45700" anchor="t" anchorCtr="0">
            <a:noAutofit/>
          </a:bodyPr>
          <a:lstStyle/>
          <a:p>
            <a:r>
              <a:rPr lang="en-GB" sz="2800" i="1" dirty="0">
                <a:solidFill>
                  <a:srgbClr val="002060"/>
                </a:solidFill>
                <a:latin typeface="Century Gothic" panose="020B0502020202020204" pitchFamily="34" charset="0"/>
                <a:ea typeface="Montserrat"/>
                <a:cs typeface="Montserrat"/>
                <a:sym typeface="Montserrat"/>
              </a:rPr>
              <a:t>S/he play</a:t>
            </a:r>
            <a:r>
              <a:rPr lang="en-GB" sz="2800" i="1" dirty="0">
                <a:solidFill>
                  <a:srgbClr val="92D050"/>
                </a:solidFill>
                <a:latin typeface="Century Gothic" panose="020B0502020202020204" pitchFamily="34" charset="0"/>
                <a:ea typeface="Montserrat"/>
                <a:cs typeface="Montserrat"/>
                <a:sym typeface="Montserrat"/>
              </a:rPr>
              <a:t>s</a:t>
            </a:r>
            <a:endParaRPr sz="1000" i="1" dirty="0">
              <a:latin typeface="Century Gothic" panose="020B0502020202020204" pitchFamily="34" charset="0"/>
              <a:ea typeface="Montserrat"/>
              <a:cs typeface="Montserrat"/>
              <a:sym typeface="Montserrat"/>
            </a:endParaRPr>
          </a:p>
        </p:txBody>
      </p:sp>
      <p:sp>
        <p:nvSpPr>
          <p:cNvPr id="38" name="Rectangle 37">
            <a:hlinkClick r:id="" action="ppaction://noaction">
              <a:snd r:embed="rId4" name="19_Eestaactivo.wav"/>
            </a:hlinkClick>
            <a:extLst>
              <a:ext uri="{FF2B5EF4-FFF2-40B4-BE49-F238E27FC236}">
                <a16:creationId xmlns:a16="http://schemas.microsoft.com/office/drawing/2014/main" id="{890C0F86-1733-A599-0A18-8CF472DB3861}"/>
              </a:ext>
            </a:extLst>
          </p:cNvPr>
          <p:cNvSpPr/>
          <p:nvPr/>
        </p:nvSpPr>
        <p:spPr>
          <a:xfrm>
            <a:off x="9353362" y="3726295"/>
            <a:ext cx="988584" cy="523220"/>
          </a:xfrm>
          <a:prstGeom prst="rect">
            <a:avLst/>
          </a:prstGeom>
          <a:solidFill>
            <a:srgbClr val="00B0F0"/>
          </a:solidFill>
          <a:ln w="19050">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S/he</a:t>
            </a:r>
          </a:p>
        </p:txBody>
      </p:sp>
      <p:pic>
        <p:nvPicPr>
          <p:cNvPr id="39" name="Google Shape;183;p8">
            <a:extLst>
              <a:ext uri="{FF2B5EF4-FFF2-40B4-BE49-F238E27FC236}">
                <a16:creationId xmlns:a16="http://schemas.microsoft.com/office/drawing/2014/main" id="{BDAC5DCA-07C2-12F8-A02B-2081FDE3935A}"/>
              </a:ext>
            </a:extLst>
          </p:cNvPr>
          <p:cNvPicPr preferRelativeResize="0"/>
          <p:nvPr/>
        </p:nvPicPr>
        <p:blipFill rotWithShape="1">
          <a:blip r:embed="rId5">
            <a:alphaModFix/>
          </a:blip>
          <a:srcRect/>
          <a:stretch/>
        </p:blipFill>
        <p:spPr>
          <a:xfrm>
            <a:off x="8008536" y="5204279"/>
            <a:ext cx="606140" cy="596195"/>
          </a:xfrm>
          <a:prstGeom prst="rect">
            <a:avLst/>
          </a:prstGeom>
          <a:noFill/>
          <a:ln>
            <a:noFill/>
          </a:ln>
        </p:spPr>
      </p:pic>
      <p:sp>
        <p:nvSpPr>
          <p:cNvPr id="40" name="Speech Bubble: Rectangle with Corners Rounded 39">
            <a:extLst>
              <a:ext uri="{FF2B5EF4-FFF2-40B4-BE49-F238E27FC236}">
                <a16:creationId xmlns:a16="http://schemas.microsoft.com/office/drawing/2014/main" id="{21252C4C-39FC-767D-2D78-C2D61A2DDD39}"/>
              </a:ext>
            </a:extLst>
          </p:cNvPr>
          <p:cNvSpPr/>
          <p:nvPr/>
        </p:nvSpPr>
        <p:spPr>
          <a:xfrm>
            <a:off x="237644" y="2797422"/>
            <a:ext cx="4041428" cy="548870"/>
          </a:xfrm>
          <a:prstGeom prst="wedgeRoundRectCallout">
            <a:avLst>
              <a:gd name="adj1" fmla="val -6846"/>
              <a:gd name="adj2" fmla="val 73345"/>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 ‘</a:t>
            </a:r>
            <a:r>
              <a:rPr lang="en-GB" sz="2400" b="1" dirty="0">
                <a:solidFill>
                  <a:srgbClr val="002060"/>
                </a:solidFill>
                <a:latin typeface="Century Gothic" panose="020B0502020202020204" pitchFamily="34" charset="0"/>
              </a:rPr>
              <a:t>jug</a:t>
            </a:r>
            <a:r>
              <a:rPr lang="en-GB" sz="2400" dirty="0">
                <a:solidFill>
                  <a:srgbClr val="002060"/>
                </a:solidFill>
                <a:latin typeface="Century Gothic" panose="020B0502020202020204" pitchFamily="34" charset="0"/>
              </a:rPr>
              <a:t>’ changes to ‘</a:t>
            </a:r>
            <a:r>
              <a:rPr lang="en-GB" sz="2400" b="1" dirty="0" err="1">
                <a:solidFill>
                  <a:srgbClr val="002060"/>
                </a:solidFill>
                <a:latin typeface="Century Gothic" panose="020B0502020202020204" pitchFamily="34" charset="0"/>
              </a:rPr>
              <a:t>ju</a:t>
            </a:r>
            <a:r>
              <a:rPr lang="en-GB" sz="2400" b="1" dirty="0" err="1">
                <a:solidFill>
                  <a:srgbClr val="FF2D82"/>
                </a:solidFill>
                <a:latin typeface="Century Gothic" panose="020B0502020202020204" pitchFamily="34" charset="0"/>
              </a:rPr>
              <a:t>e</a:t>
            </a:r>
            <a:r>
              <a:rPr lang="en-GB" sz="2400" b="1" dirty="0" err="1">
                <a:solidFill>
                  <a:srgbClr val="002060"/>
                </a:solidFill>
                <a:latin typeface="Century Gothic" panose="020B0502020202020204" pitchFamily="34" charset="0"/>
              </a:rPr>
              <a:t>g</a:t>
            </a:r>
            <a:r>
              <a:rPr lang="en-GB" sz="2400" dirty="0">
                <a:solidFill>
                  <a:srgbClr val="002060"/>
                </a:solidFill>
                <a:latin typeface="Century Gothic" panose="020B0502020202020204" pitchFamily="34" charset="0"/>
              </a:rPr>
              <a:t>’</a:t>
            </a:r>
          </a:p>
        </p:txBody>
      </p:sp>
      <p:sp>
        <p:nvSpPr>
          <p:cNvPr id="42" name="Speech Bubble: Rectangle with Corners Rounded 41">
            <a:extLst>
              <a:ext uri="{FF2B5EF4-FFF2-40B4-BE49-F238E27FC236}">
                <a16:creationId xmlns:a16="http://schemas.microsoft.com/office/drawing/2014/main" id="{91A84016-BE8A-C7F2-0C55-D3E47196A8A4}"/>
              </a:ext>
            </a:extLst>
          </p:cNvPr>
          <p:cNvSpPr/>
          <p:nvPr/>
        </p:nvSpPr>
        <p:spPr>
          <a:xfrm>
            <a:off x="5206149" y="2704290"/>
            <a:ext cx="6605036" cy="627912"/>
          </a:xfrm>
          <a:prstGeom prst="wedgeRoundRectCallout">
            <a:avLst>
              <a:gd name="adj1" fmla="val -36572"/>
              <a:gd name="adj2" fmla="val 66968"/>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sym typeface="Wingdings" panose="05000000000000000000" pitchFamily="2" charset="2"/>
              </a:rPr>
              <a:t> Use the same endings as for all –</a:t>
            </a:r>
            <a:r>
              <a:rPr lang="en-GB" sz="2400" b="1" dirty="0" err="1">
                <a:solidFill>
                  <a:srgbClr val="002060"/>
                </a:solidFill>
                <a:latin typeface="Century Gothic" panose="020B0502020202020204" pitchFamily="34" charset="0"/>
                <a:sym typeface="Wingdings" panose="05000000000000000000" pitchFamily="2" charset="2"/>
              </a:rPr>
              <a:t>ar</a:t>
            </a:r>
            <a:r>
              <a:rPr lang="en-GB" sz="2400" dirty="0">
                <a:solidFill>
                  <a:srgbClr val="002060"/>
                </a:solidFill>
                <a:latin typeface="Century Gothic" panose="020B0502020202020204" pitchFamily="34" charset="0"/>
                <a:sym typeface="Wingdings" panose="05000000000000000000" pitchFamily="2" charset="2"/>
              </a:rPr>
              <a:t> </a:t>
            </a:r>
            <a:r>
              <a:rPr lang="en-GB" sz="2400" dirty="0" err="1">
                <a:solidFill>
                  <a:srgbClr val="002060"/>
                </a:solidFill>
                <a:latin typeface="Century Gothic" panose="020B0502020202020204" pitchFamily="34" charset="0"/>
                <a:sym typeface="Wingdings" panose="05000000000000000000" pitchFamily="2" charset="2"/>
              </a:rPr>
              <a:t>verb.s</a:t>
            </a:r>
            <a:r>
              <a:rPr lang="en-GB" sz="2400" dirty="0">
                <a:solidFill>
                  <a:srgbClr val="002060"/>
                </a:solidFill>
                <a:latin typeface="Century Gothic" panose="020B0502020202020204" pitchFamily="34" charset="0"/>
                <a:sym typeface="Wingdings" panose="05000000000000000000" pitchFamily="2" charset="2"/>
              </a:rPr>
              <a:t> </a:t>
            </a:r>
            <a:endParaRPr lang="en-GB" sz="2400" b="1"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404794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10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fade">
                                      <p:cBhvr>
                                        <p:cTn id="17" dur="500"/>
                                        <p:tgtEl>
                                          <p:spTgt spid="6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10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1000"/>
                                        <p:tgtEl>
                                          <p:spTgt spid="58"/>
                                        </p:tgtEl>
                                      </p:cBhvr>
                                    </p:animEffect>
                                  </p:childTnLst>
                                </p:cTn>
                              </p:par>
                              <p:par>
                                <p:cTn id="32" presetID="2" presetClass="entr" presetSubtype="4"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 calcmode="lin" valueType="num">
                                      <p:cBhvr additive="base">
                                        <p:cTn id="34" dur="500" fill="hold"/>
                                        <p:tgtEl>
                                          <p:spTgt spid="40"/>
                                        </p:tgtEl>
                                        <p:attrNameLst>
                                          <p:attrName>ppt_x</p:attrName>
                                        </p:attrNameLst>
                                      </p:cBhvr>
                                      <p:tavLst>
                                        <p:tav tm="0">
                                          <p:val>
                                            <p:strVal val="#ppt_x"/>
                                          </p:val>
                                        </p:tav>
                                        <p:tav tm="100000">
                                          <p:val>
                                            <p:strVal val="#ppt_x"/>
                                          </p:val>
                                        </p:tav>
                                      </p:tavLst>
                                    </p:anim>
                                    <p:anim calcmode="lin" valueType="num">
                                      <p:cBhvr additive="base">
                                        <p:cTn id="35"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1000"/>
                                        <p:tgtEl>
                                          <p:spTgt spid="31"/>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34"/>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1000"/>
                                        <p:tgtEl>
                                          <p:spTgt spid="3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500"/>
                                        <p:tgtEl>
                                          <p:spTgt spid="3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fade">
                                      <p:cBhvr>
                                        <p:cTn id="73" dur="1000"/>
                                        <p:tgtEl>
                                          <p:spTgt spid="36"/>
                                        </p:tgtEl>
                                      </p:cBhvr>
                                    </p:animEffect>
                                  </p:childTnLst>
                                </p:cTn>
                              </p:par>
                              <p:par>
                                <p:cTn id="74" presetID="2" presetClass="entr" presetSubtype="4" fill="hold" grpId="0" nodeType="withEffect">
                                  <p:stCondLst>
                                    <p:cond delay="0"/>
                                  </p:stCondLst>
                                  <p:childTnLst>
                                    <p:set>
                                      <p:cBhvr>
                                        <p:cTn id="75" dur="1" fill="hold">
                                          <p:stCondLst>
                                            <p:cond delay="0"/>
                                          </p:stCondLst>
                                        </p:cTn>
                                        <p:tgtEl>
                                          <p:spTgt spid="42"/>
                                        </p:tgtEl>
                                        <p:attrNameLst>
                                          <p:attrName>style.visibility</p:attrName>
                                        </p:attrNameLst>
                                      </p:cBhvr>
                                      <p:to>
                                        <p:strVal val="visible"/>
                                      </p:to>
                                    </p:set>
                                    <p:anim calcmode="lin" valueType="num">
                                      <p:cBhvr additive="base">
                                        <p:cTn id="76" dur="500" fill="hold"/>
                                        <p:tgtEl>
                                          <p:spTgt spid="42"/>
                                        </p:tgtEl>
                                        <p:attrNameLst>
                                          <p:attrName>ppt_x</p:attrName>
                                        </p:attrNameLst>
                                      </p:cBhvr>
                                      <p:tavLst>
                                        <p:tav tm="0">
                                          <p:val>
                                            <p:strVal val="#ppt_x"/>
                                          </p:val>
                                        </p:tav>
                                        <p:tav tm="100000">
                                          <p:val>
                                            <p:strVal val="#ppt_x"/>
                                          </p:val>
                                        </p:tav>
                                      </p:tavLst>
                                    </p:anim>
                                    <p:anim calcmode="lin" valueType="num">
                                      <p:cBhvr additive="base">
                                        <p:cTn id="77"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33" grpId="0" animBg="1"/>
      <p:bldP spid="38" grpId="0" animBg="1"/>
      <p:bldP spid="40" grpId="0" animBg="1"/>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err="1">
                <a:solidFill>
                  <a:srgbClr val="002060"/>
                </a:solidFill>
                <a:latin typeface="Century Gothic"/>
                <a:ea typeface="Century Gothic"/>
                <a:cs typeface="Century Gothic"/>
                <a:sym typeface="Century Gothic"/>
              </a:rPr>
              <a:t>Follow</a:t>
            </a:r>
            <a:r>
              <a:rPr lang="es-AR" sz="3200" b="1" dirty="0">
                <a:solidFill>
                  <a:srgbClr val="002060"/>
                </a:solidFill>
                <a:latin typeface="Century Gothic"/>
                <a:ea typeface="Century Gothic"/>
                <a:cs typeface="Century Gothic"/>
                <a:sym typeface="Century Gothic"/>
              </a:rPr>
              <a:t> up 3 :</a:t>
            </a:r>
            <a:endParaRPr lang="es-AR" sz="3200" dirty="0"/>
          </a:p>
        </p:txBody>
      </p:sp>
      <p:pic>
        <p:nvPicPr>
          <p:cNvPr id="43" name="Google Shape;282;p13" descr="Reading, Book, Symbol, Icon, Reader, Man">
            <a:extLst>
              <a:ext uri="{FF2B5EF4-FFF2-40B4-BE49-F238E27FC236}">
                <a16:creationId xmlns:a16="http://schemas.microsoft.com/office/drawing/2014/main" id="{C69EFA3F-5365-4BED-986F-83CFCE3841EB}"/>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217850" y="128500"/>
            <a:ext cx="782801" cy="782801"/>
          </a:xfrm>
          <a:prstGeom prst="roundRect">
            <a:avLst/>
          </a:prstGeom>
          <a:solidFill>
            <a:srgbClr val="92D050"/>
          </a:solidFill>
          <a:ln>
            <a:noFill/>
          </a:ln>
        </p:spPr>
      </p:pic>
      <p:sp>
        <p:nvSpPr>
          <p:cNvPr id="44" name="Title 1">
            <a:extLst>
              <a:ext uri="{FF2B5EF4-FFF2-40B4-BE49-F238E27FC236}">
                <a16:creationId xmlns:a16="http://schemas.microsoft.com/office/drawing/2014/main" id="{8BE10092-4C9E-46E2-B192-32DCCE7C3D32}"/>
              </a:ext>
            </a:extLst>
          </p:cNvPr>
          <p:cNvSpPr txBox="1">
            <a:spLocks/>
          </p:cNvSpPr>
          <p:nvPr/>
        </p:nvSpPr>
        <p:spPr>
          <a:xfrm>
            <a:off x="11285740" y="978145"/>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chemeClr val="bg1"/>
                </a:solidFill>
                <a:latin typeface="Century Gothic" panose="020B0502020202020204" pitchFamily="34" charset="0"/>
              </a:rPr>
              <a:t>leer</a:t>
            </a:r>
            <a:endParaRPr lang="en-GB" sz="2000" b="1" dirty="0">
              <a:solidFill>
                <a:schemeClr val="bg1"/>
              </a:solidFill>
              <a:latin typeface="Century Gothic" panose="020B0502020202020204" pitchFamily="34" charset="0"/>
            </a:endParaRPr>
          </a:p>
        </p:txBody>
      </p:sp>
      <p:pic>
        <p:nvPicPr>
          <p:cNvPr id="37" name="Picture 2" descr="Notebook, Diary, Paper, Blank, Ruled, Marker, Bookmark">
            <a:extLst>
              <a:ext uri="{FF2B5EF4-FFF2-40B4-BE49-F238E27FC236}">
                <a16:creationId xmlns:a16="http://schemas.microsoft.com/office/drawing/2014/main" id="{2C29C733-F421-B272-97E5-CB024A8B5E82}"/>
              </a:ext>
            </a:extLst>
          </p:cNvPr>
          <p:cNvPicPr>
            <a:picLocks noChangeAspect="1" noChangeArrowheads="1"/>
          </p:cNvPicPr>
          <p:nvPr/>
        </p:nvPicPr>
        <p:blipFill rotWithShape="1">
          <a:blip r:embed="rId5">
            <a:duotone>
              <a:schemeClr val="accent3">
                <a:shade val="45000"/>
                <a:satMod val="135000"/>
              </a:schemeClr>
              <a:prstClr val="white"/>
            </a:duotone>
            <a:extLst>
              <a:ext uri="{28A0092B-C50C-407E-A947-70E740481C1C}">
                <a14:useLocalDpi xmlns:a14="http://schemas.microsoft.com/office/drawing/2010/main" val="0"/>
              </a:ext>
            </a:extLst>
          </a:blip>
          <a:srcRect l="49197"/>
          <a:stretch/>
        </p:blipFill>
        <p:spPr bwMode="auto">
          <a:xfrm>
            <a:off x="27214" y="1163832"/>
            <a:ext cx="6540160" cy="6120528"/>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650322FF-59F4-36F0-DBA5-BBF8525E3E34}"/>
              </a:ext>
            </a:extLst>
          </p:cNvPr>
          <p:cNvSpPr txBox="1"/>
          <p:nvPr/>
        </p:nvSpPr>
        <p:spPr>
          <a:xfrm>
            <a:off x="477411" y="1910732"/>
            <a:ext cx="5245179" cy="1222451"/>
          </a:xfrm>
          <a:prstGeom prst="rect">
            <a:avLst/>
          </a:prstGeom>
          <a:noFill/>
        </p:spPr>
        <p:txBody>
          <a:bodyPr wrap="square">
            <a:spAutoFit/>
          </a:bodyPr>
          <a:lstStyle/>
          <a:p>
            <a:pPr>
              <a:lnSpc>
                <a:spcPct val="150000"/>
              </a:lnSpc>
              <a:buClr>
                <a:schemeClr val="dk1"/>
              </a:buClr>
              <a:buSzPts val="1200"/>
            </a:pPr>
            <a:r>
              <a:rPr lang="en-GB" sz="2800" b="1" dirty="0">
                <a:solidFill>
                  <a:srgbClr val="002060"/>
                </a:solidFill>
                <a:latin typeface="Century Gothic" panose="020B0502020202020204" pitchFamily="34" charset="0"/>
              </a:rPr>
              <a:t>[E] </a:t>
            </a:r>
            <a:r>
              <a:rPr lang="en-GB" sz="2400" dirty="0" err="1">
                <a:solidFill>
                  <a:srgbClr val="002060"/>
                </a:solidFill>
                <a:latin typeface="Century Gothic" panose="020B0502020202020204" pitchFamily="34" charset="0"/>
              </a:rPr>
              <a:t>Lleva</a:t>
            </a:r>
            <a:r>
              <a:rPr lang="en-GB" sz="2400" dirty="0">
                <a:solidFill>
                  <a:srgbClr val="002060"/>
                </a:solidFill>
                <a:latin typeface="Century Gothic" panose="020B0502020202020204" pitchFamily="34" charset="0"/>
              </a:rPr>
              <a:t> comida </a:t>
            </a:r>
            <a:r>
              <a:rPr lang="en-GB" sz="2400" dirty="0" err="1">
                <a:solidFill>
                  <a:srgbClr val="002060"/>
                </a:solidFill>
                <a:latin typeface="Century Gothic" panose="020B0502020202020204" pitchFamily="34" charset="0"/>
              </a:rPr>
              <a:t>española</a:t>
            </a:r>
            <a:r>
              <a:rPr lang="en-GB" sz="2400" dirty="0">
                <a:solidFill>
                  <a:srgbClr val="002060"/>
                </a:solidFill>
                <a:latin typeface="Century Gothic" panose="020B0502020202020204" pitchFamily="34" charset="0"/>
              </a:rPr>
              <a:t>.</a:t>
            </a:r>
          </a:p>
          <a:p>
            <a:pPr marL="0" marR="0" lvl="0" indent="0" algn="l" rtl="0">
              <a:lnSpc>
                <a:spcPct val="150000"/>
              </a:lnSpc>
              <a:spcBef>
                <a:spcPts val="0"/>
              </a:spcBef>
              <a:spcAft>
                <a:spcPts val="0"/>
              </a:spcAft>
              <a:buClr>
                <a:schemeClr val="dk1"/>
              </a:buClr>
              <a:buSzPts val="1200"/>
              <a:buFont typeface="Calibri"/>
              <a:buNone/>
            </a:pPr>
            <a:endParaRPr lang="en-US" sz="2400" i="0" u="none" strike="noStrike" dirty="0">
              <a:solidFill>
                <a:srgbClr val="002060"/>
              </a:solidFill>
              <a:latin typeface="Century Gothic" panose="020B0502020202020204" pitchFamily="34" charset="0"/>
              <a:ea typeface="Century Gothic"/>
              <a:cs typeface="Century Gothic"/>
              <a:sym typeface="Century Gothic"/>
            </a:endParaRPr>
          </a:p>
        </p:txBody>
      </p:sp>
      <p:graphicFrame>
        <p:nvGraphicFramePr>
          <p:cNvPr id="42" name="Table 3">
            <a:extLst>
              <a:ext uri="{FF2B5EF4-FFF2-40B4-BE49-F238E27FC236}">
                <a16:creationId xmlns:a16="http://schemas.microsoft.com/office/drawing/2014/main" id="{0CE11825-FC19-DD7F-BB09-10F0E056BB93}"/>
              </a:ext>
            </a:extLst>
          </p:cNvPr>
          <p:cNvGraphicFramePr>
            <a:graphicFrameLocks noGrp="1"/>
          </p:cNvGraphicFramePr>
          <p:nvPr>
            <p:extLst>
              <p:ext uri="{D42A27DB-BD31-4B8C-83A1-F6EECF244321}">
                <p14:modId xmlns:p14="http://schemas.microsoft.com/office/powerpoint/2010/main" val="547639471"/>
              </p:ext>
            </p:extLst>
          </p:nvPr>
        </p:nvGraphicFramePr>
        <p:xfrm>
          <a:off x="6134687" y="1417804"/>
          <a:ext cx="5959615" cy="5460132"/>
        </p:xfrm>
        <a:graphic>
          <a:graphicData uri="http://schemas.openxmlformats.org/drawingml/2006/table">
            <a:tbl>
              <a:tblPr firstRow="1" bandRow="1"/>
              <a:tblGrid>
                <a:gridCol w="1023150">
                  <a:extLst>
                    <a:ext uri="{9D8B030D-6E8A-4147-A177-3AD203B41FA5}">
                      <a16:colId xmlns:a16="http://schemas.microsoft.com/office/drawing/2014/main" val="2446177157"/>
                    </a:ext>
                  </a:extLst>
                </a:gridCol>
                <a:gridCol w="4936465">
                  <a:extLst>
                    <a:ext uri="{9D8B030D-6E8A-4147-A177-3AD203B41FA5}">
                      <a16:colId xmlns:a16="http://schemas.microsoft.com/office/drawing/2014/main" val="3500169307"/>
                    </a:ext>
                  </a:extLst>
                </a:gridCol>
              </a:tblGrid>
              <a:tr h="752542">
                <a:tc>
                  <a:txBody>
                    <a:bodyPr/>
                    <a:lstStyle/>
                    <a:p>
                      <a:pPr algn="l"/>
                      <a:endParaRPr lang="en-GB" sz="2800" b="0" dirty="0">
                        <a:solidFill>
                          <a:srgbClr val="002060"/>
                        </a:solidFill>
                        <a:latin typeface="Century Gothic" panose="020B0502020202020204" pitchFamily="34" charset="0"/>
                      </a:endParaRPr>
                    </a:p>
                  </a:txBody>
                  <a:tcP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a:solidFill>
                            <a:srgbClr val="002060"/>
                          </a:solidFill>
                          <a:latin typeface="Century Gothic" panose="020B0502020202020204" pitchFamily="34" charset="0"/>
                        </a:rPr>
                        <a:t>____take   Spanish ______.</a:t>
                      </a:r>
                      <a:endParaRPr lang="en-GB" sz="2800" b="0" dirty="0">
                        <a:solidFill>
                          <a:srgbClr val="002060"/>
                        </a:solidFill>
                        <a:latin typeface="Century Gothic" panose="020B0502020202020204" pitchFamily="34" charset="0"/>
                      </a:endParaRP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extLst>
                  <a:ext uri="{0D108BD9-81ED-4DB2-BD59-A6C34878D82A}">
                    <a16:rowId xmlns:a16="http://schemas.microsoft.com/office/drawing/2014/main" val="1957767486"/>
                  </a:ext>
                </a:extLst>
              </a:tr>
              <a:tr h="752542">
                <a:tc>
                  <a:txBody>
                    <a:bodyPr/>
                    <a:lstStyle/>
                    <a:p>
                      <a:pPr algn="l"/>
                      <a:endParaRPr lang="en-GB" sz="2800" b="0" dirty="0">
                        <a:solidFill>
                          <a:srgbClr val="002060"/>
                        </a:solidFill>
                        <a:latin typeface="Century Gothic" panose="020B0502020202020204" pitchFamily="34" charset="0"/>
                      </a:endParaRPr>
                    </a:p>
                  </a:txBody>
                  <a:tcP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a:solidFill>
                            <a:srgbClr val="002060"/>
                          </a:solidFill>
                          <a:latin typeface="Century Gothic" panose="020B0502020202020204" pitchFamily="34" charset="0"/>
                        </a:rPr>
                        <a:t>____ play  _____ Quique.</a:t>
                      </a:r>
                      <a:endParaRPr lang="en-GB" sz="2800" b="0" dirty="0">
                        <a:solidFill>
                          <a:srgbClr val="002060"/>
                        </a:solidFill>
                        <a:latin typeface="Century Gothic" panose="020B0502020202020204" pitchFamily="34" charset="0"/>
                      </a:endParaRP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extLst>
                  <a:ext uri="{0D108BD9-81ED-4DB2-BD59-A6C34878D82A}">
                    <a16:rowId xmlns:a16="http://schemas.microsoft.com/office/drawing/2014/main" val="1141705485"/>
                  </a:ext>
                </a:extLst>
              </a:tr>
              <a:tr h="752542">
                <a:tc>
                  <a:txBody>
                    <a:bodyPr/>
                    <a:lstStyle/>
                    <a:p>
                      <a:pPr algn="l"/>
                      <a:endParaRPr lang="en-GB" sz="2800" b="0" dirty="0">
                        <a:solidFill>
                          <a:srgbClr val="002060"/>
                        </a:solidFill>
                        <a:latin typeface="Century Gothic" panose="020B0502020202020204" pitchFamily="34" charset="0"/>
                      </a:endParaRPr>
                    </a:p>
                  </a:txBody>
                  <a:tcP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dirty="0">
                          <a:solidFill>
                            <a:srgbClr val="002060"/>
                          </a:solidFill>
                          <a:latin typeface="Century Gothic" panose="020B0502020202020204" pitchFamily="34" charset="0"/>
                        </a:rPr>
                        <a:t>____  read   a ____________ poem.</a:t>
                      </a: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extLst>
                  <a:ext uri="{0D108BD9-81ED-4DB2-BD59-A6C34878D82A}">
                    <a16:rowId xmlns:a16="http://schemas.microsoft.com/office/drawing/2014/main" val="1027001638"/>
                  </a:ext>
                </a:extLst>
              </a:tr>
              <a:tr h="752542">
                <a:tc>
                  <a:txBody>
                    <a:bodyPr/>
                    <a:lstStyle/>
                    <a:p>
                      <a:pPr algn="l"/>
                      <a:endParaRPr lang="en-GB" sz="2800" b="0" dirty="0">
                        <a:solidFill>
                          <a:srgbClr val="002060"/>
                        </a:solidFill>
                        <a:latin typeface="Century Gothic" panose="020B0502020202020204" pitchFamily="34" charset="0"/>
                      </a:endParaRPr>
                    </a:p>
                  </a:txBody>
                  <a:tcP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tc>
                  <a:txBody>
                    <a:bodyPr/>
                    <a:lstStyle/>
                    <a:p>
                      <a:pPr algn="l"/>
                      <a:r>
                        <a:rPr lang="en-GB" sz="2800" b="0" dirty="0">
                          <a:solidFill>
                            <a:srgbClr val="002060"/>
                          </a:solidFill>
                          <a:latin typeface="Century Gothic" panose="020B0502020202020204" pitchFamily="34" charset="0"/>
                        </a:rPr>
                        <a:t>____  prepare  ____ ______.</a:t>
                      </a: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extLst>
                  <a:ext uri="{0D108BD9-81ED-4DB2-BD59-A6C34878D82A}">
                    <a16:rowId xmlns:a16="http://schemas.microsoft.com/office/drawing/2014/main" val="3163341216"/>
                  </a:ext>
                </a:extLst>
              </a:tr>
              <a:tr h="752542">
                <a:tc>
                  <a:txBody>
                    <a:bodyPr/>
                    <a:lstStyle/>
                    <a:p>
                      <a:pPr algn="l"/>
                      <a:endParaRPr lang="en-GB" sz="2800" b="0" dirty="0">
                        <a:solidFill>
                          <a:srgbClr val="002060"/>
                        </a:solidFill>
                        <a:latin typeface="Century Gothic" panose="020B0502020202020204" pitchFamily="34" charset="0"/>
                      </a:endParaRPr>
                    </a:p>
                  </a:txBody>
                  <a:tcP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dirty="0">
                          <a:solidFill>
                            <a:srgbClr val="002060"/>
                          </a:solidFill>
                          <a:latin typeface="Century Gothic" panose="020B0502020202020204" pitchFamily="34" charset="0"/>
                        </a:rPr>
                        <a:t>___  wear a __ ________ hat.</a:t>
                      </a: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extLst>
                  <a:ext uri="{0D108BD9-81ED-4DB2-BD59-A6C34878D82A}">
                    <a16:rowId xmlns:a16="http://schemas.microsoft.com/office/drawing/2014/main" val="2344343604"/>
                  </a:ext>
                </a:extLst>
              </a:tr>
              <a:tr h="752542">
                <a:tc>
                  <a:txBody>
                    <a:bodyPr/>
                    <a:lstStyle/>
                    <a:p>
                      <a:pPr algn="l"/>
                      <a:endParaRPr lang="en-GB" sz="2800" b="0" dirty="0">
                        <a:solidFill>
                          <a:srgbClr val="002060"/>
                        </a:solidFill>
                        <a:latin typeface="Century Gothic" panose="020B0502020202020204" pitchFamily="34" charset="0"/>
                      </a:endParaRPr>
                    </a:p>
                  </a:txBody>
                  <a:tcP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dirty="0">
                          <a:solidFill>
                            <a:srgbClr val="002060"/>
                          </a:solidFill>
                          <a:latin typeface="Century Gothic" panose="020B0502020202020204" pitchFamily="34" charset="0"/>
                        </a:rPr>
                        <a:t>____  sing with ___ _______.</a:t>
                      </a: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extLst>
                  <a:ext uri="{0D108BD9-81ED-4DB2-BD59-A6C34878D82A}">
                    <a16:rowId xmlns:a16="http://schemas.microsoft.com/office/drawing/2014/main" val="2815638865"/>
                  </a:ext>
                </a:extLst>
              </a:tr>
              <a:tr h="752542">
                <a:tc>
                  <a:txBody>
                    <a:bodyPr/>
                    <a:lstStyle/>
                    <a:p>
                      <a:pPr algn="l"/>
                      <a:endParaRPr lang="en-GB" sz="2800" b="0" dirty="0">
                        <a:solidFill>
                          <a:srgbClr val="002060"/>
                        </a:solidFill>
                        <a:latin typeface="Century Gothic" panose="020B0502020202020204" pitchFamily="34" charset="0"/>
                      </a:endParaRPr>
                    </a:p>
                  </a:txBody>
                  <a:tcP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tc>
                  <a:txBody>
                    <a:bodyPr/>
                    <a:lstStyle/>
                    <a:p>
                      <a:pPr algn="l"/>
                      <a:r>
                        <a:rPr lang="en-GB" sz="2800" b="0" dirty="0">
                          <a:solidFill>
                            <a:srgbClr val="002060"/>
                          </a:solidFill>
                          <a:latin typeface="Century Gothic" panose="020B0502020202020204" pitchFamily="34" charset="0"/>
                        </a:rPr>
                        <a:t>___ play in the __________.</a:t>
                      </a: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extLst>
                  <a:ext uri="{0D108BD9-81ED-4DB2-BD59-A6C34878D82A}">
                    <a16:rowId xmlns:a16="http://schemas.microsoft.com/office/drawing/2014/main" val="1656803618"/>
                  </a:ext>
                </a:extLst>
              </a:tr>
            </a:tbl>
          </a:graphicData>
        </a:graphic>
      </p:graphicFrame>
      <p:sp>
        <p:nvSpPr>
          <p:cNvPr id="53" name="Rectangle 52">
            <a:hlinkClick r:id="" action="ppaction://noaction">
              <a:snd r:embed="rId6" name="7_5beep.wav"/>
            </a:hlinkClick>
            <a:extLst>
              <a:ext uri="{FF2B5EF4-FFF2-40B4-BE49-F238E27FC236}">
                <a16:creationId xmlns:a16="http://schemas.microsoft.com/office/drawing/2014/main" id="{6A382051-4226-F972-3915-4A9D3BF021AD}"/>
              </a:ext>
            </a:extLst>
          </p:cNvPr>
          <p:cNvSpPr/>
          <p:nvPr/>
        </p:nvSpPr>
        <p:spPr>
          <a:xfrm>
            <a:off x="6362000" y="2236207"/>
            <a:ext cx="609169" cy="52322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1</a:t>
            </a:r>
          </a:p>
        </p:txBody>
      </p:sp>
      <p:sp>
        <p:nvSpPr>
          <p:cNvPr id="60" name="Rectangle 59">
            <a:hlinkClick r:id="" action="ppaction://noaction">
              <a:snd r:embed="rId7" name="7_4beep.wav"/>
            </a:hlinkClick>
            <a:extLst>
              <a:ext uri="{FF2B5EF4-FFF2-40B4-BE49-F238E27FC236}">
                <a16:creationId xmlns:a16="http://schemas.microsoft.com/office/drawing/2014/main" id="{0505E4B0-DED9-D69D-81DC-ACEE4E5E1DF3}"/>
              </a:ext>
            </a:extLst>
          </p:cNvPr>
          <p:cNvSpPr/>
          <p:nvPr/>
        </p:nvSpPr>
        <p:spPr>
          <a:xfrm>
            <a:off x="6329602" y="3110199"/>
            <a:ext cx="609169" cy="52322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2</a:t>
            </a:r>
          </a:p>
        </p:txBody>
      </p:sp>
      <p:sp>
        <p:nvSpPr>
          <p:cNvPr id="61" name="Rectangle 60">
            <a:hlinkClick r:id="" action="ppaction://noaction">
              <a:snd r:embed="rId6" name="7_5beep.wav"/>
            </a:hlinkClick>
            <a:extLst>
              <a:ext uri="{FF2B5EF4-FFF2-40B4-BE49-F238E27FC236}">
                <a16:creationId xmlns:a16="http://schemas.microsoft.com/office/drawing/2014/main" id="{E28C5F0C-7472-D9D8-E590-E8CEFC4895CF}"/>
              </a:ext>
            </a:extLst>
          </p:cNvPr>
          <p:cNvSpPr/>
          <p:nvPr/>
        </p:nvSpPr>
        <p:spPr>
          <a:xfrm>
            <a:off x="6349398" y="3897803"/>
            <a:ext cx="609169" cy="52322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3</a:t>
            </a:r>
          </a:p>
        </p:txBody>
      </p:sp>
      <p:sp>
        <p:nvSpPr>
          <p:cNvPr id="62" name="Rectangle 61">
            <a:hlinkClick r:id="" action="ppaction://noaction">
              <a:snd r:embed="rId6" name="7_5beep.wav"/>
            </a:hlinkClick>
            <a:extLst>
              <a:ext uri="{FF2B5EF4-FFF2-40B4-BE49-F238E27FC236}">
                <a16:creationId xmlns:a16="http://schemas.microsoft.com/office/drawing/2014/main" id="{76CB1D9C-BF98-9CCC-0080-881D8E3D6753}"/>
              </a:ext>
            </a:extLst>
          </p:cNvPr>
          <p:cNvSpPr/>
          <p:nvPr/>
        </p:nvSpPr>
        <p:spPr>
          <a:xfrm>
            <a:off x="6351632" y="4647692"/>
            <a:ext cx="609169" cy="52322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4</a:t>
            </a:r>
          </a:p>
        </p:txBody>
      </p:sp>
      <p:sp>
        <p:nvSpPr>
          <p:cNvPr id="63" name="Rectangle 62">
            <a:hlinkClick r:id="" action="ppaction://noaction">
              <a:snd r:embed="rId6" name="7_5beep.wav"/>
            </a:hlinkClick>
            <a:extLst>
              <a:ext uri="{FF2B5EF4-FFF2-40B4-BE49-F238E27FC236}">
                <a16:creationId xmlns:a16="http://schemas.microsoft.com/office/drawing/2014/main" id="{77936337-A824-80C3-005D-58296BB036D5}"/>
              </a:ext>
            </a:extLst>
          </p:cNvPr>
          <p:cNvSpPr/>
          <p:nvPr/>
        </p:nvSpPr>
        <p:spPr>
          <a:xfrm>
            <a:off x="6351633" y="5417913"/>
            <a:ext cx="609169" cy="52322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5</a:t>
            </a:r>
          </a:p>
        </p:txBody>
      </p:sp>
      <p:sp>
        <p:nvSpPr>
          <p:cNvPr id="64" name="TextBox 63">
            <a:extLst>
              <a:ext uri="{FF2B5EF4-FFF2-40B4-BE49-F238E27FC236}">
                <a16:creationId xmlns:a16="http://schemas.microsoft.com/office/drawing/2014/main" id="{A45D902C-AAE6-18CF-4B36-BCA99EF21E73}"/>
              </a:ext>
            </a:extLst>
          </p:cNvPr>
          <p:cNvSpPr txBox="1"/>
          <p:nvPr/>
        </p:nvSpPr>
        <p:spPr>
          <a:xfrm>
            <a:off x="493464" y="3191174"/>
            <a:ext cx="4939596" cy="655308"/>
          </a:xfrm>
          <a:prstGeom prst="rect">
            <a:avLst/>
          </a:prstGeom>
          <a:noFill/>
        </p:spPr>
        <p:txBody>
          <a:bodyPr wrap="square">
            <a:spAutoFit/>
          </a:bodyPr>
          <a:lstStyle/>
          <a:p>
            <a:pPr>
              <a:lnSpc>
                <a:spcPct val="150000"/>
              </a:lnSpc>
              <a:buClr>
                <a:schemeClr val="dk1"/>
              </a:buClr>
              <a:buSzPts val="1200"/>
            </a:pPr>
            <a:r>
              <a:rPr lang="en-GB" sz="2800" b="1" dirty="0">
                <a:solidFill>
                  <a:srgbClr val="002060"/>
                </a:solidFill>
                <a:latin typeface="Century Gothic" panose="020B0502020202020204" pitchFamily="34" charset="0"/>
              </a:rPr>
              <a:t>[2]</a:t>
            </a:r>
            <a:r>
              <a:rPr lang="en-GB" sz="2400" dirty="0">
                <a:solidFill>
                  <a:srgbClr val="002060"/>
                </a:solidFill>
                <a:latin typeface="Century Gothic" panose="020B0502020202020204" pitchFamily="34" charset="0"/>
              </a:rPr>
              <a:t> Lee un </a:t>
            </a:r>
            <a:r>
              <a:rPr lang="en-GB" sz="2400" dirty="0" err="1">
                <a:solidFill>
                  <a:srgbClr val="002060"/>
                </a:solidFill>
                <a:latin typeface="Century Gothic" panose="020B0502020202020204" pitchFamily="34" charset="0"/>
              </a:rPr>
              <a:t>poema</a:t>
            </a:r>
            <a:r>
              <a:rPr lang="en-GB" sz="2400" dirty="0">
                <a:solidFill>
                  <a:srgbClr val="002060"/>
                </a:solidFill>
                <a:latin typeface="Century Gothic" panose="020B0502020202020204" pitchFamily="34" charset="0"/>
              </a:rPr>
              <a:t> bonito.</a:t>
            </a:r>
          </a:p>
        </p:txBody>
      </p:sp>
      <p:sp>
        <p:nvSpPr>
          <p:cNvPr id="65" name="TextBox 64">
            <a:extLst>
              <a:ext uri="{FF2B5EF4-FFF2-40B4-BE49-F238E27FC236}">
                <a16:creationId xmlns:a16="http://schemas.microsoft.com/office/drawing/2014/main" id="{75B95BE8-3F06-EE21-02E5-32E8F3E0EF49}"/>
              </a:ext>
            </a:extLst>
          </p:cNvPr>
          <p:cNvSpPr txBox="1"/>
          <p:nvPr/>
        </p:nvSpPr>
        <p:spPr>
          <a:xfrm>
            <a:off x="500319" y="3817269"/>
            <a:ext cx="4939596" cy="655308"/>
          </a:xfrm>
          <a:prstGeom prst="rect">
            <a:avLst/>
          </a:prstGeom>
          <a:noFill/>
        </p:spPr>
        <p:txBody>
          <a:bodyPr wrap="square">
            <a:spAutoFit/>
          </a:bodyPr>
          <a:lstStyle/>
          <a:p>
            <a:pPr>
              <a:lnSpc>
                <a:spcPct val="150000"/>
              </a:lnSpc>
              <a:buClr>
                <a:schemeClr val="dk1"/>
              </a:buClr>
              <a:buSzPts val="1200"/>
            </a:pPr>
            <a:r>
              <a:rPr lang="en-GB" sz="2800" b="1" dirty="0">
                <a:solidFill>
                  <a:srgbClr val="002060"/>
                </a:solidFill>
                <a:latin typeface="Century Gothic" panose="020B0502020202020204" pitchFamily="34" charset="0"/>
              </a:rPr>
              <a:t>[3] </a:t>
            </a:r>
            <a:r>
              <a:rPr lang="en-GB" sz="2400" dirty="0" err="1">
                <a:solidFill>
                  <a:srgbClr val="002060"/>
                </a:solidFill>
                <a:latin typeface="Century Gothic" panose="020B0502020202020204" pitchFamily="34" charset="0"/>
              </a:rPr>
              <a:t>Preparas</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una</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canción</a:t>
            </a:r>
            <a:r>
              <a:rPr lang="en-GB" sz="2400" dirty="0">
                <a:solidFill>
                  <a:srgbClr val="002060"/>
                </a:solidFill>
                <a:latin typeface="Century Gothic" panose="020B0502020202020204" pitchFamily="34" charset="0"/>
              </a:rPr>
              <a:t>. </a:t>
            </a:r>
          </a:p>
        </p:txBody>
      </p:sp>
      <p:sp>
        <p:nvSpPr>
          <p:cNvPr id="66" name="TextBox 65">
            <a:extLst>
              <a:ext uri="{FF2B5EF4-FFF2-40B4-BE49-F238E27FC236}">
                <a16:creationId xmlns:a16="http://schemas.microsoft.com/office/drawing/2014/main" id="{84F6D3E7-7125-E630-90E5-D2B1E1DD9214}"/>
              </a:ext>
            </a:extLst>
          </p:cNvPr>
          <p:cNvSpPr txBox="1"/>
          <p:nvPr/>
        </p:nvSpPr>
        <p:spPr>
          <a:xfrm>
            <a:off x="485079" y="2559190"/>
            <a:ext cx="5155579" cy="655308"/>
          </a:xfrm>
          <a:prstGeom prst="rect">
            <a:avLst/>
          </a:prstGeom>
          <a:noFill/>
        </p:spPr>
        <p:txBody>
          <a:bodyPr wrap="square">
            <a:spAutoFit/>
          </a:bodyPr>
          <a:lstStyle/>
          <a:p>
            <a:pPr>
              <a:lnSpc>
                <a:spcPct val="150000"/>
              </a:lnSpc>
              <a:buClr>
                <a:schemeClr val="dk1"/>
              </a:buClr>
              <a:buSzPts val="1200"/>
            </a:pPr>
            <a:r>
              <a:rPr lang="en-GB" sz="2800" b="1" dirty="0">
                <a:solidFill>
                  <a:srgbClr val="002060"/>
                </a:solidFill>
                <a:latin typeface="Century Gothic" panose="020B0502020202020204" pitchFamily="34" charset="0"/>
              </a:rPr>
              <a:t>[1]</a:t>
            </a:r>
            <a:r>
              <a:rPr lang="en-GB" sz="2400" b="1"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Juegas</a:t>
            </a:r>
            <a:r>
              <a:rPr lang="en-GB" sz="2400" dirty="0">
                <a:solidFill>
                  <a:srgbClr val="002060"/>
                </a:solidFill>
                <a:latin typeface="Century Gothic" panose="020B0502020202020204" pitchFamily="34" charset="0"/>
              </a:rPr>
              <a:t> con Quique.</a:t>
            </a:r>
          </a:p>
        </p:txBody>
      </p:sp>
      <p:sp>
        <p:nvSpPr>
          <p:cNvPr id="67" name="TextBox 66">
            <a:extLst>
              <a:ext uri="{FF2B5EF4-FFF2-40B4-BE49-F238E27FC236}">
                <a16:creationId xmlns:a16="http://schemas.microsoft.com/office/drawing/2014/main" id="{DBD7FD97-7CCF-160C-E73F-E5AB1132B2EF}"/>
              </a:ext>
            </a:extLst>
          </p:cNvPr>
          <p:cNvSpPr txBox="1"/>
          <p:nvPr/>
        </p:nvSpPr>
        <p:spPr>
          <a:xfrm>
            <a:off x="500318" y="4391596"/>
            <a:ext cx="5522309" cy="655308"/>
          </a:xfrm>
          <a:prstGeom prst="rect">
            <a:avLst/>
          </a:prstGeom>
          <a:noFill/>
        </p:spPr>
        <p:txBody>
          <a:bodyPr wrap="square">
            <a:spAutoFit/>
          </a:bodyPr>
          <a:lstStyle/>
          <a:p>
            <a:pPr>
              <a:lnSpc>
                <a:spcPct val="150000"/>
              </a:lnSpc>
              <a:buClr>
                <a:schemeClr val="dk1"/>
              </a:buClr>
              <a:buSzPts val="1200"/>
            </a:pPr>
            <a:r>
              <a:rPr lang="en-GB" sz="2800" b="1" dirty="0">
                <a:solidFill>
                  <a:srgbClr val="002060"/>
                </a:solidFill>
                <a:latin typeface="Century Gothic" panose="020B0502020202020204" pitchFamily="34" charset="0"/>
              </a:rPr>
              <a:t>[4] </a:t>
            </a:r>
            <a:r>
              <a:rPr lang="en-GB" sz="2300" dirty="0" err="1">
                <a:solidFill>
                  <a:srgbClr val="002060"/>
                </a:solidFill>
                <a:latin typeface="Century Gothic" panose="020B0502020202020204" pitchFamily="34" charset="0"/>
              </a:rPr>
              <a:t>Llevo</a:t>
            </a:r>
            <a:r>
              <a:rPr lang="en-GB" sz="2300" dirty="0">
                <a:solidFill>
                  <a:srgbClr val="002060"/>
                </a:solidFill>
                <a:latin typeface="Century Gothic" panose="020B0502020202020204" pitchFamily="34" charset="0"/>
              </a:rPr>
              <a:t> un sombrero muy </a:t>
            </a:r>
            <a:r>
              <a:rPr lang="en-GB" sz="2300" dirty="0" err="1">
                <a:solidFill>
                  <a:srgbClr val="002060"/>
                </a:solidFill>
                <a:latin typeface="Century Gothic" panose="020B0502020202020204" pitchFamily="34" charset="0"/>
              </a:rPr>
              <a:t>grande</a:t>
            </a:r>
            <a:r>
              <a:rPr lang="en-GB" sz="2300" dirty="0">
                <a:solidFill>
                  <a:srgbClr val="002060"/>
                </a:solidFill>
                <a:latin typeface="Century Gothic" panose="020B0502020202020204" pitchFamily="34" charset="0"/>
              </a:rPr>
              <a:t>.</a:t>
            </a:r>
          </a:p>
        </p:txBody>
      </p:sp>
      <p:sp>
        <p:nvSpPr>
          <p:cNvPr id="68" name="TextBox 67">
            <a:extLst>
              <a:ext uri="{FF2B5EF4-FFF2-40B4-BE49-F238E27FC236}">
                <a16:creationId xmlns:a16="http://schemas.microsoft.com/office/drawing/2014/main" id="{8954541C-5528-6280-D51F-BE512031947F}"/>
              </a:ext>
            </a:extLst>
          </p:cNvPr>
          <p:cNvSpPr txBox="1"/>
          <p:nvPr/>
        </p:nvSpPr>
        <p:spPr>
          <a:xfrm>
            <a:off x="468664" y="5009476"/>
            <a:ext cx="4939596" cy="655308"/>
          </a:xfrm>
          <a:prstGeom prst="rect">
            <a:avLst/>
          </a:prstGeom>
          <a:noFill/>
        </p:spPr>
        <p:txBody>
          <a:bodyPr wrap="square">
            <a:spAutoFit/>
          </a:bodyPr>
          <a:lstStyle/>
          <a:p>
            <a:pPr lvl="0">
              <a:lnSpc>
                <a:spcPct val="150000"/>
              </a:lnSpc>
              <a:buClr>
                <a:schemeClr val="dk1"/>
              </a:buClr>
              <a:buSzPts val="1200"/>
            </a:pPr>
            <a:r>
              <a:rPr lang="en-GB" sz="2800" b="1" dirty="0">
                <a:solidFill>
                  <a:srgbClr val="002060"/>
                </a:solidFill>
                <a:latin typeface="Century Gothic" panose="020B0502020202020204" pitchFamily="34" charset="0"/>
              </a:rPr>
              <a:t>[5]</a:t>
            </a:r>
            <a:r>
              <a:rPr lang="en-GB" sz="2400" b="1"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Cantas</a:t>
            </a:r>
            <a:r>
              <a:rPr lang="en-GB" sz="2400" dirty="0">
                <a:solidFill>
                  <a:srgbClr val="002060"/>
                </a:solidFill>
                <a:latin typeface="Century Gothic" panose="020B0502020202020204" pitchFamily="34" charset="0"/>
              </a:rPr>
              <a:t> con </a:t>
            </a:r>
            <a:r>
              <a:rPr lang="en-GB" sz="2400" dirty="0" err="1">
                <a:solidFill>
                  <a:srgbClr val="002060"/>
                </a:solidFill>
                <a:latin typeface="Century Gothic" panose="020B0502020202020204" pitchFamily="34" charset="0"/>
              </a:rPr>
              <a:t>el</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profesor</a:t>
            </a:r>
            <a:r>
              <a:rPr lang="en-GB" sz="2400" dirty="0">
                <a:solidFill>
                  <a:srgbClr val="002060"/>
                </a:solidFill>
                <a:latin typeface="Century Gothic" panose="020B0502020202020204" pitchFamily="34" charset="0"/>
              </a:rPr>
              <a:t>. </a:t>
            </a:r>
          </a:p>
        </p:txBody>
      </p:sp>
      <p:sp>
        <p:nvSpPr>
          <p:cNvPr id="69" name="TextBox 68">
            <a:extLst>
              <a:ext uri="{FF2B5EF4-FFF2-40B4-BE49-F238E27FC236}">
                <a16:creationId xmlns:a16="http://schemas.microsoft.com/office/drawing/2014/main" id="{A560E30C-7755-DEA0-5602-4B60A4C43BC3}"/>
              </a:ext>
            </a:extLst>
          </p:cNvPr>
          <p:cNvSpPr txBox="1"/>
          <p:nvPr/>
        </p:nvSpPr>
        <p:spPr>
          <a:xfrm>
            <a:off x="477411" y="5707251"/>
            <a:ext cx="4939596" cy="655308"/>
          </a:xfrm>
          <a:prstGeom prst="rect">
            <a:avLst/>
          </a:prstGeom>
          <a:noFill/>
        </p:spPr>
        <p:txBody>
          <a:bodyPr wrap="square">
            <a:spAutoFit/>
          </a:bodyPr>
          <a:lstStyle/>
          <a:p>
            <a:pPr lvl="0">
              <a:lnSpc>
                <a:spcPct val="150000"/>
              </a:lnSpc>
              <a:buClr>
                <a:schemeClr val="dk1"/>
              </a:buClr>
              <a:buSzPts val="1200"/>
            </a:pPr>
            <a:r>
              <a:rPr lang="en-GB" sz="2800" b="1" dirty="0">
                <a:solidFill>
                  <a:srgbClr val="002060"/>
                </a:solidFill>
                <a:latin typeface="Century Gothic" panose="020B0502020202020204" pitchFamily="34" charset="0"/>
              </a:rPr>
              <a:t>[6] </a:t>
            </a:r>
            <a:r>
              <a:rPr lang="en-GB" sz="2400" dirty="0" err="1">
                <a:solidFill>
                  <a:srgbClr val="002060"/>
                </a:solidFill>
                <a:latin typeface="Century Gothic" panose="020B0502020202020204" pitchFamily="34" charset="0"/>
              </a:rPr>
              <a:t>Juego</a:t>
            </a:r>
            <a:r>
              <a:rPr lang="en-GB" sz="2400" dirty="0">
                <a:solidFill>
                  <a:srgbClr val="002060"/>
                </a:solidFill>
                <a:latin typeface="Century Gothic" panose="020B0502020202020204" pitchFamily="34" charset="0"/>
              </a:rPr>
              <a:t> en </a:t>
            </a:r>
            <a:r>
              <a:rPr lang="en-GB" sz="2400" dirty="0" err="1">
                <a:solidFill>
                  <a:srgbClr val="002060"/>
                </a:solidFill>
                <a:latin typeface="Century Gothic" panose="020B0502020202020204" pitchFamily="34" charset="0"/>
              </a:rPr>
              <a:t>el</a:t>
            </a:r>
            <a:r>
              <a:rPr lang="en-GB" sz="2400" dirty="0">
                <a:solidFill>
                  <a:srgbClr val="002060"/>
                </a:solidFill>
                <a:latin typeface="Century Gothic" panose="020B0502020202020204" pitchFamily="34" charset="0"/>
              </a:rPr>
              <a:t> patio. </a:t>
            </a:r>
          </a:p>
        </p:txBody>
      </p:sp>
      <p:sp>
        <p:nvSpPr>
          <p:cNvPr id="70" name="Rectangle 69">
            <a:hlinkClick r:id="" action="ppaction://noaction">
              <a:snd r:embed="rId6" name="7_5beep.wav"/>
            </a:hlinkClick>
            <a:extLst>
              <a:ext uri="{FF2B5EF4-FFF2-40B4-BE49-F238E27FC236}">
                <a16:creationId xmlns:a16="http://schemas.microsoft.com/office/drawing/2014/main" id="{356CA2B6-2C2B-682C-2574-8AC13E8C3C31}"/>
              </a:ext>
            </a:extLst>
          </p:cNvPr>
          <p:cNvSpPr/>
          <p:nvPr/>
        </p:nvSpPr>
        <p:spPr>
          <a:xfrm>
            <a:off x="6329602" y="6198959"/>
            <a:ext cx="609169" cy="52322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6</a:t>
            </a:r>
          </a:p>
        </p:txBody>
      </p:sp>
      <p:sp>
        <p:nvSpPr>
          <p:cNvPr id="71" name="Rectangle 70">
            <a:hlinkClick r:id="" action="ppaction://noaction">
              <a:snd r:embed="rId6" name="7_5beep.wav"/>
            </a:hlinkClick>
            <a:extLst>
              <a:ext uri="{FF2B5EF4-FFF2-40B4-BE49-F238E27FC236}">
                <a16:creationId xmlns:a16="http://schemas.microsoft.com/office/drawing/2014/main" id="{31438361-6AAF-BF37-2094-BB0A2D2E995E}"/>
              </a:ext>
            </a:extLst>
          </p:cNvPr>
          <p:cNvSpPr/>
          <p:nvPr/>
        </p:nvSpPr>
        <p:spPr>
          <a:xfrm>
            <a:off x="6377071" y="1486318"/>
            <a:ext cx="609169" cy="52322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E</a:t>
            </a:r>
          </a:p>
        </p:txBody>
      </p:sp>
      <p:sp>
        <p:nvSpPr>
          <p:cNvPr id="72" name="TextBox 71">
            <a:extLst>
              <a:ext uri="{FF2B5EF4-FFF2-40B4-BE49-F238E27FC236}">
                <a16:creationId xmlns:a16="http://schemas.microsoft.com/office/drawing/2014/main" id="{764BE55B-D975-45BF-1380-3EB284A24222}"/>
              </a:ext>
            </a:extLst>
          </p:cNvPr>
          <p:cNvSpPr txBox="1"/>
          <p:nvPr/>
        </p:nvSpPr>
        <p:spPr>
          <a:xfrm>
            <a:off x="7244469" y="1517330"/>
            <a:ext cx="728084" cy="584775"/>
          </a:xfrm>
          <a:prstGeom prst="rect">
            <a:avLst/>
          </a:prstGeom>
          <a:noFill/>
        </p:spPr>
        <p:txBody>
          <a:bodyPr wrap="none" rtlCol="0">
            <a:spAutoFit/>
          </a:bodyPr>
          <a:lstStyle/>
          <a:p>
            <a:r>
              <a:rPr lang="en-GB" sz="3200" b="1" dirty="0">
                <a:solidFill>
                  <a:srgbClr val="92D050"/>
                </a:solidFill>
                <a:latin typeface="Segoe Print" panose="02000600000000000000" pitchFamily="2" charset="0"/>
              </a:rPr>
              <a:t>He</a:t>
            </a:r>
          </a:p>
        </p:txBody>
      </p:sp>
      <p:sp>
        <p:nvSpPr>
          <p:cNvPr id="73" name="TextBox 72">
            <a:extLst>
              <a:ext uri="{FF2B5EF4-FFF2-40B4-BE49-F238E27FC236}">
                <a16:creationId xmlns:a16="http://schemas.microsoft.com/office/drawing/2014/main" id="{7E35DC05-01E3-B5F5-9497-01B385793F01}"/>
              </a:ext>
            </a:extLst>
          </p:cNvPr>
          <p:cNvSpPr txBox="1"/>
          <p:nvPr/>
        </p:nvSpPr>
        <p:spPr>
          <a:xfrm>
            <a:off x="10485155" y="1507571"/>
            <a:ext cx="1069524" cy="584775"/>
          </a:xfrm>
          <a:prstGeom prst="rect">
            <a:avLst/>
          </a:prstGeom>
          <a:noFill/>
        </p:spPr>
        <p:txBody>
          <a:bodyPr wrap="none" rtlCol="0">
            <a:spAutoFit/>
          </a:bodyPr>
          <a:lstStyle/>
          <a:p>
            <a:r>
              <a:rPr lang="en-GB" sz="3200" b="1" dirty="0">
                <a:solidFill>
                  <a:srgbClr val="92D050"/>
                </a:solidFill>
                <a:latin typeface="Segoe Print" panose="02000600000000000000" pitchFamily="2" charset="0"/>
              </a:rPr>
              <a:t>food</a:t>
            </a:r>
          </a:p>
        </p:txBody>
      </p:sp>
      <p:sp>
        <p:nvSpPr>
          <p:cNvPr id="74" name="TextBox 73">
            <a:extLst>
              <a:ext uri="{FF2B5EF4-FFF2-40B4-BE49-F238E27FC236}">
                <a16:creationId xmlns:a16="http://schemas.microsoft.com/office/drawing/2014/main" id="{224A4A18-1203-F9A0-A542-409DE9C3BB8A}"/>
              </a:ext>
            </a:extLst>
          </p:cNvPr>
          <p:cNvSpPr txBox="1"/>
          <p:nvPr/>
        </p:nvSpPr>
        <p:spPr>
          <a:xfrm>
            <a:off x="7080930" y="2272463"/>
            <a:ext cx="939681" cy="584775"/>
          </a:xfrm>
          <a:prstGeom prst="rect">
            <a:avLst/>
          </a:prstGeom>
          <a:noFill/>
        </p:spPr>
        <p:txBody>
          <a:bodyPr wrap="none" rtlCol="0">
            <a:spAutoFit/>
          </a:bodyPr>
          <a:lstStyle/>
          <a:p>
            <a:r>
              <a:rPr lang="en-GB" sz="3200" b="1" dirty="0">
                <a:solidFill>
                  <a:srgbClr val="92D050"/>
                </a:solidFill>
                <a:latin typeface="Segoe Print" panose="02000600000000000000" pitchFamily="2" charset="0"/>
              </a:rPr>
              <a:t>You</a:t>
            </a:r>
          </a:p>
        </p:txBody>
      </p:sp>
      <p:sp>
        <p:nvSpPr>
          <p:cNvPr id="75" name="TextBox 74">
            <a:extLst>
              <a:ext uri="{FF2B5EF4-FFF2-40B4-BE49-F238E27FC236}">
                <a16:creationId xmlns:a16="http://schemas.microsoft.com/office/drawing/2014/main" id="{35A443F9-7E0A-F0CF-4836-49095F04BCBC}"/>
              </a:ext>
            </a:extLst>
          </p:cNvPr>
          <p:cNvSpPr txBox="1"/>
          <p:nvPr/>
        </p:nvSpPr>
        <p:spPr>
          <a:xfrm>
            <a:off x="7093121" y="2952271"/>
            <a:ext cx="1029449" cy="523220"/>
          </a:xfrm>
          <a:prstGeom prst="rect">
            <a:avLst/>
          </a:prstGeom>
          <a:noFill/>
        </p:spPr>
        <p:txBody>
          <a:bodyPr wrap="none" rtlCol="0">
            <a:spAutoFit/>
          </a:bodyPr>
          <a:lstStyle/>
          <a:p>
            <a:r>
              <a:rPr lang="en-GB" sz="2800" b="1" dirty="0">
                <a:solidFill>
                  <a:srgbClr val="92D050"/>
                </a:solidFill>
                <a:latin typeface="Segoe Print" panose="02000600000000000000" pitchFamily="2" charset="0"/>
              </a:rPr>
              <a:t>S/he</a:t>
            </a:r>
          </a:p>
        </p:txBody>
      </p:sp>
      <p:sp>
        <p:nvSpPr>
          <p:cNvPr id="76" name="TextBox 75">
            <a:extLst>
              <a:ext uri="{FF2B5EF4-FFF2-40B4-BE49-F238E27FC236}">
                <a16:creationId xmlns:a16="http://schemas.microsoft.com/office/drawing/2014/main" id="{5D0C83E5-EBC0-3D30-460C-6305EC7BAD2F}"/>
              </a:ext>
            </a:extLst>
          </p:cNvPr>
          <p:cNvSpPr txBox="1"/>
          <p:nvPr/>
        </p:nvSpPr>
        <p:spPr>
          <a:xfrm>
            <a:off x="7158146" y="3976704"/>
            <a:ext cx="939681" cy="584775"/>
          </a:xfrm>
          <a:prstGeom prst="rect">
            <a:avLst/>
          </a:prstGeom>
          <a:noFill/>
        </p:spPr>
        <p:txBody>
          <a:bodyPr wrap="none" rtlCol="0">
            <a:spAutoFit/>
          </a:bodyPr>
          <a:lstStyle/>
          <a:p>
            <a:r>
              <a:rPr lang="en-GB" sz="3200" b="1" dirty="0">
                <a:solidFill>
                  <a:srgbClr val="92D050"/>
                </a:solidFill>
                <a:latin typeface="Segoe Print" panose="02000600000000000000" pitchFamily="2" charset="0"/>
              </a:rPr>
              <a:t>You</a:t>
            </a:r>
          </a:p>
        </p:txBody>
      </p:sp>
      <p:sp>
        <p:nvSpPr>
          <p:cNvPr id="77" name="TextBox 76">
            <a:extLst>
              <a:ext uri="{FF2B5EF4-FFF2-40B4-BE49-F238E27FC236}">
                <a16:creationId xmlns:a16="http://schemas.microsoft.com/office/drawing/2014/main" id="{7C3D666F-44CA-FECE-1313-08AE6D66EF7D}"/>
              </a:ext>
            </a:extLst>
          </p:cNvPr>
          <p:cNvSpPr txBox="1"/>
          <p:nvPr/>
        </p:nvSpPr>
        <p:spPr>
          <a:xfrm>
            <a:off x="7380565" y="4729392"/>
            <a:ext cx="314510" cy="584775"/>
          </a:xfrm>
          <a:prstGeom prst="rect">
            <a:avLst/>
          </a:prstGeom>
          <a:noFill/>
        </p:spPr>
        <p:txBody>
          <a:bodyPr wrap="none" rtlCol="0">
            <a:spAutoFit/>
          </a:bodyPr>
          <a:lstStyle/>
          <a:p>
            <a:r>
              <a:rPr lang="en-GB" sz="3200" b="1" dirty="0">
                <a:solidFill>
                  <a:srgbClr val="92D050"/>
                </a:solidFill>
                <a:latin typeface="Segoe Print" panose="02000600000000000000" pitchFamily="2" charset="0"/>
              </a:rPr>
              <a:t>I</a:t>
            </a:r>
          </a:p>
        </p:txBody>
      </p:sp>
      <p:sp>
        <p:nvSpPr>
          <p:cNvPr id="78" name="TextBox 77">
            <a:extLst>
              <a:ext uri="{FF2B5EF4-FFF2-40B4-BE49-F238E27FC236}">
                <a16:creationId xmlns:a16="http://schemas.microsoft.com/office/drawing/2014/main" id="{A2A2BEAA-DD77-021E-46BD-94E24DFE5C15}"/>
              </a:ext>
            </a:extLst>
          </p:cNvPr>
          <p:cNvSpPr txBox="1"/>
          <p:nvPr/>
        </p:nvSpPr>
        <p:spPr>
          <a:xfrm>
            <a:off x="7080930" y="5472257"/>
            <a:ext cx="939681" cy="584775"/>
          </a:xfrm>
          <a:prstGeom prst="rect">
            <a:avLst/>
          </a:prstGeom>
          <a:noFill/>
        </p:spPr>
        <p:txBody>
          <a:bodyPr wrap="none" rtlCol="0">
            <a:spAutoFit/>
          </a:bodyPr>
          <a:lstStyle/>
          <a:p>
            <a:r>
              <a:rPr lang="en-GB" sz="3200" b="1" dirty="0">
                <a:solidFill>
                  <a:srgbClr val="92D050"/>
                </a:solidFill>
                <a:latin typeface="Segoe Print" panose="02000600000000000000" pitchFamily="2" charset="0"/>
              </a:rPr>
              <a:t>You</a:t>
            </a:r>
          </a:p>
        </p:txBody>
      </p:sp>
      <p:sp>
        <p:nvSpPr>
          <p:cNvPr id="79" name="TextBox 78">
            <a:extLst>
              <a:ext uri="{FF2B5EF4-FFF2-40B4-BE49-F238E27FC236}">
                <a16:creationId xmlns:a16="http://schemas.microsoft.com/office/drawing/2014/main" id="{27748FFA-E3F5-A78B-CFD7-C198DE2C1F6E}"/>
              </a:ext>
            </a:extLst>
          </p:cNvPr>
          <p:cNvSpPr txBox="1"/>
          <p:nvPr/>
        </p:nvSpPr>
        <p:spPr>
          <a:xfrm>
            <a:off x="7333365" y="6164257"/>
            <a:ext cx="314510" cy="584775"/>
          </a:xfrm>
          <a:prstGeom prst="rect">
            <a:avLst/>
          </a:prstGeom>
          <a:noFill/>
        </p:spPr>
        <p:txBody>
          <a:bodyPr wrap="none" rtlCol="0">
            <a:spAutoFit/>
          </a:bodyPr>
          <a:lstStyle/>
          <a:p>
            <a:r>
              <a:rPr lang="en-GB" sz="3200" b="1" dirty="0">
                <a:solidFill>
                  <a:srgbClr val="92D050"/>
                </a:solidFill>
                <a:latin typeface="Segoe Print" panose="02000600000000000000" pitchFamily="2" charset="0"/>
              </a:rPr>
              <a:t>I</a:t>
            </a:r>
          </a:p>
        </p:txBody>
      </p:sp>
      <p:sp>
        <p:nvSpPr>
          <p:cNvPr id="80" name="TextBox 79">
            <a:extLst>
              <a:ext uri="{FF2B5EF4-FFF2-40B4-BE49-F238E27FC236}">
                <a16:creationId xmlns:a16="http://schemas.microsoft.com/office/drawing/2014/main" id="{9103235F-FB20-1709-F4EB-C1E404B81876}"/>
              </a:ext>
            </a:extLst>
          </p:cNvPr>
          <p:cNvSpPr txBox="1"/>
          <p:nvPr/>
        </p:nvSpPr>
        <p:spPr>
          <a:xfrm>
            <a:off x="8670190" y="1566620"/>
            <a:ext cx="336952" cy="523220"/>
          </a:xfrm>
          <a:prstGeom prst="rect">
            <a:avLst/>
          </a:prstGeom>
          <a:noFill/>
        </p:spPr>
        <p:txBody>
          <a:bodyPr wrap="none" rtlCol="0">
            <a:spAutoFit/>
          </a:bodyPr>
          <a:lstStyle/>
          <a:p>
            <a:r>
              <a:rPr lang="en-GB" sz="2800" b="1" dirty="0">
                <a:solidFill>
                  <a:srgbClr val="92D050"/>
                </a:solidFill>
                <a:latin typeface="Segoe Print" panose="02000600000000000000" pitchFamily="2" charset="0"/>
              </a:rPr>
              <a:t>s</a:t>
            </a:r>
          </a:p>
        </p:txBody>
      </p:sp>
      <p:sp>
        <p:nvSpPr>
          <p:cNvPr id="81" name="TextBox 80">
            <a:extLst>
              <a:ext uri="{FF2B5EF4-FFF2-40B4-BE49-F238E27FC236}">
                <a16:creationId xmlns:a16="http://schemas.microsoft.com/office/drawing/2014/main" id="{68ADF7FC-19AC-0363-8C27-53FBB74F3C69}"/>
              </a:ext>
            </a:extLst>
          </p:cNvPr>
          <p:cNvSpPr txBox="1"/>
          <p:nvPr/>
        </p:nvSpPr>
        <p:spPr>
          <a:xfrm>
            <a:off x="8999360" y="2299079"/>
            <a:ext cx="995785" cy="523220"/>
          </a:xfrm>
          <a:prstGeom prst="rect">
            <a:avLst/>
          </a:prstGeom>
          <a:noFill/>
        </p:spPr>
        <p:txBody>
          <a:bodyPr wrap="none" rtlCol="0">
            <a:spAutoFit/>
          </a:bodyPr>
          <a:lstStyle/>
          <a:p>
            <a:r>
              <a:rPr lang="en-GB" sz="2800" b="1" dirty="0">
                <a:solidFill>
                  <a:srgbClr val="92D050"/>
                </a:solidFill>
                <a:latin typeface="Segoe Print" panose="02000600000000000000" pitchFamily="2" charset="0"/>
              </a:rPr>
              <a:t>with</a:t>
            </a:r>
          </a:p>
        </p:txBody>
      </p:sp>
      <p:sp>
        <p:nvSpPr>
          <p:cNvPr id="82" name="TextBox 81">
            <a:extLst>
              <a:ext uri="{FF2B5EF4-FFF2-40B4-BE49-F238E27FC236}">
                <a16:creationId xmlns:a16="http://schemas.microsoft.com/office/drawing/2014/main" id="{986BD6D3-C72B-D688-F844-84DFE832DB35}"/>
              </a:ext>
            </a:extLst>
          </p:cNvPr>
          <p:cNvSpPr txBox="1"/>
          <p:nvPr/>
        </p:nvSpPr>
        <p:spPr>
          <a:xfrm>
            <a:off x="9666381" y="2890716"/>
            <a:ext cx="1957587" cy="584775"/>
          </a:xfrm>
          <a:prstGeom prst="rect">
            <a:avLst/>
          </a:prstGeom>
          <a:noFill/>
        </p:spPr>
        <p:txBody>
          <a:bodyPr wrap="none" rtlCol="0">
            <a:spAutoFit/>
          </a:bodyPr>
          <a:lstStyle/>
          <a:p>
            <a:r>
              <a:rPr lang="en-GB" sz="3200" b="1" dirty="0">
                <a:solidFill>
                  <a:srgbClr val="92D050"/>
                </a:solidFill>
                <a:latin typeface="Segoe Print" panose="02000600000000000000" pitchFamily="2" charset="0"/>
              </a:rPr>
              <a:t>beautiful</a:t>
            </a:r>
          </a:p>
        </p:txBody>
      </p:sp>
      <p:sp>
        <p:nvSpPr>
          <p:cNvPr id="83" name="TextBox 82">
            <a:extLst>
              <a:ext uri="{FF2B5EF4-FFF2-40B4-BE49-F238E27FC236}">
                <a16:creationId xmlns:a16="http://schemas.microsoft.com/office/drawing/2014/main" id="{9D9D86B5-0529-CE5C-4F38-D70E7A8E17EB}"/>
              </a:ext>
            </a:extLst>
          </p:cNvPr>
          <p:cNvSpPr txBox="1"/>
          <p:nvPr/>
        </p:nvSpPr>
        <p:spPr>
          <a:xfrm>
            <a:off x="10066700" y="3952008"/>
            <a:ext cx="1335622" cy="523220"/>
          </a:xfrm>
          <a:prstGeom prst="rect">
            <a:avLst/>
          </a:prstGeom>
          <a:noFill/>
        </p:spPr>
        <p:txBody>
          <a:bodyPr wrap="none" rtlCol="0">
            <a:spAutoFit/>
          </a:bodyPr>
          <a:lstStyle/>
          <a:p>
            <a:r>
              <a:rPr lang="en-GB" sz="2800" b="1" dirty="0">
                <a:solidFill>
                  <a:srgbClr val="92D050"/>
                </a:solidFill>
                <a:latin typeface="Segoe Print" panose="02000600000000000000" pitchFamily="2" charset="0"/>
              </a:rPr>
              <a:t>a song</a:t>
            </a:r>
          </a:p>
        </p:txBody>
      </p:sp>
      <p:sp>
        <p:nvSpPr>
          <p:cNvPr id="84" name="TextBox 83">
            <a:extLst>
              <a:ext uri="{FF2B5EF4-FFF2-40B4-BE49-F238E27FC236}">
                <a16:creationId xmlns:a16="http://schemas.microsoft.com/office/drawing/2014/main" id="{067ED53A-244B-CA05-B849-9E4DFBC531BC}"/>
              </a:ext>
            </a:extLst>
          </p:cNvPr>
          <p:cNvSpPr txBox="1"/>
          <p:nvPr/>
        </p:nvSpPr>
        <p:spPr>
          <a:xfrm>
            <a:off x="9177478" y="4761154"/>
            <a:ext cx="960519" cy="523220"/>
          </a:xfrm>
          <a:prstGeom prst="rect">
            <a:avLst/>
          </a:prstGeom>
          <a:noFill/>
        </p:spPr>
        <p:txBody>
          <a:bodyPr wrap="none" rtlCol="0">
            <a:spAutoFit/>
          </a:bodyPr>
          <a:lstStyle/>
          <a:p>
            <a:r>
              <a:rPr lang="en-GB" sz="2800" b="1" dirty="0">
                <a:solidFill>
                  <a:srgbClr val="92D050"/>
                </a:solidFill>
                <a:latin typeface="Segoe Print" panose="02000600000000000000" pitchFamily="2" charset="0"/>
              </a:rPr>
              <a:t>very</a:t>
            </a:r>
          </a:p>
        </p:txBody>
      </p:sp>
      <p:sp>
        <p:nvSpPr>
          <p:cNvPr id="85" name="TextBox 84">
            <a:extLst>
              <a:ext uri="{FF2B5EF4-FFF2-40B4-BE49-F238E27FC236}">
                <a16:creationId xmlns:a16="http://schemas.microsoft.com/office/drawing/2014/main" id="{BEF5E318-AE88-D500-BF13-D12190D2347B}"/>
              </a:ext>
            </a:extLst>
          </p:cNvPr>
          <p:cNvSpPr txBox="1"/>
          <p:nvPr/>
        </p:nvSpPr>
        <p:spPr>
          <a:xfrm>
            <a:off x="10199677" y="4741763"/>
            <a:ext cx="700833" cy="523220"/>
          </a:xfrm>
          <a:prstGeom prst="rect">
            <a:avLst/>
          </a:prstGeom>
          <a:noFill/>
        </p:spPr>
        <p:txBody>
          <a:bodyPr wrap="none" rtlCol="0">
            <a:spAutoFit/>
          </a:bodyPr>
          <a:lstStyle/>
          <a:p>
            <a:r>
              <a:rPr lang="en-GB" sz="2800" b="1" dirty="0">
                <a:solidFill>
                  <a:srgbClr val="92D050"/>
                </a:solidFill>
                <a:latin typeface="Segoe Print" panose="02000600000000000000" pitchFamily="2" charset="0"/>
              </a:rPr>
              <a:t>big</a:t>
            </a:r>
          </a:p>
        </p:txBody>
      </p:sp>
      <p:sp>
        <p:nvSpPr>
          <p:cNvPr id="86" name="TextBox 85">
            <a:extLst>
              <a:ext uri="{FF2B5EF4-FFF2-40B4-BE49-F238E27FC236}">
                <a16:creationId xmlns:a16="http://schemas.microsoft.com/office/drawing/2014/main" id="{03904895-1A1B-26FA-A052-9AE4A9FD1E47}"/>
              </a:ext>
            </a:extLst>
          </p:cNvPr>
          <p:cNvSpPr txBox="1"/>
          <p:nvPr/>
        </p:nvSpPr>
        <p:spPr>
          <a:xfrm>
            <a:off x="9677841" y="5518234"/>
            <a:ext cx="2246128" cy="523220"/>
          </a:xfrm>
          <a:prstGeom prst="rect">
            <a:avLst/>
          </a:prstGeom>
          <a:noFill/>
        </p:spPr>
        <p:txBody>
          <a:bodyPr wrap="none" rtlCol="0">
            <a:spAutoFit/>
          </a:bodyPr>
          <a:lstStyle/>
          <a:p>
            <a:r>
              <a:rPr lang="en-GB" sz="2800" b="1" dirty="0">
                <a:solidFill>
                  <a:srgbClr val="92D050"/>
                </a:solidFill>
                <a:latin typeface="Segoe Print" panose="02000600000000000000" pitchFamily="2" charset="0"/>
              </a:rPr>
              <a:t>the teacher</a:t>
            </a:r>
          </a:p>
        </p:txBody>
      </p:sp>
      <p:sp>
        <p:nvSpPr>
          <p:cNvPr id="87" name="TextBox 86">
            <a:extLst>
              <a:ext uri="{FF2B5EF4-FFF2-40B4-BE49-F238E27FC236}">
                <a16:creationId xmlns:a16="http://schemas.microsoft.com/office/drawing/2014/main" id="{1F89F07B-E18A-F392-8FB3-960967794762}"/>
              </a:ext>
            </a:extLst>
          </p:cNvPr>
          <p:cNvSpPr txBox="1"/>
          <p:nvPr/>
        </p:nvSpPr>
        <p:spPr>
          <a:xfrm>
            <a:off x="9674959" y="6236366"/>
            <a:ext cx="2222083" cy="523220"/>
          </a:xfrm>
          <a:prstGeom prst="rect">
            <a:avLst/>
          </a:prstGeom>
          <a:noFill/>
        </p:spPr>
        <p:txBody>
          <a:bodyPr wrap="none" rtlCol="0">
            <a:spAutoFit/>
          </a:bodyPr>
          <a:lstStyle/>
          <a:p>
            <a:r>
              <a:rPr lang="en-GB" sz="2800" b="1" dirty="0">
                <a:solidFill>
                  <a:srgbClr val="92D050"/>
                </a:solidFill>
                <a:latin typeface="Segoe Print" panose="02000600000000000000" pitchFamily="2" charset="0"/>
              </a:rPr>
              <a:t>playground</a:t>
            </a:r>
          </a:p>
        </p:txBody>
      </p:sp>
      <p:sp>
        <p:nvSpPr>
          <p:cNvPr id="88" name="TextBox 87">
            <a:extLst>
              <a:ext uri="{FF2B5EF4-FFF2-40B4-BE49-F238E27FC236}">
                <a16:creationId xmlns:a16="http://schemas.microsoft.com/office/drawing/2014/main" id="{7B98C653-EAA0-BAD9-231A-3F0D79C476D0}"/>
              </a:ext>
            </a:extLst>
          </p:cNvPr>
          <p:cNvSpPr txBox="1"/>
          <p:nvPr/>
        </p:nvSpPr>
        <p:spPr>
          <a:xfrm>
            <a:off x="8891635" y="2893752"/>
            <a:ext cx="336952" cy="523220"/>
          </a:xfrm>
          <a:prstGeom prst="rect">
            <a:avLst/>
          </a:prstGeom>
          <a:noFill/>
        </p:spPr>
        <p:txBody>
          <a:bodyPr wrap="none" rtlCol="0">
            <a:spAutoFit/>
          </a:bodyPr>
          <a:lstStyle/>
          <a:p>
            <a:r>
              <a:rPr lang="en-GB" sz="2800" b="1" dirty="0">
                <a:solidFill>
                  <a:srgbClr val="92D050"/>
                </a:solidFill>
                <a:latin typeface="Segoe Print" panose="02000600000000000000" pitchFamily="2" charset="0"/>
              </a:rPr>
              <a:t>s</a:t>
            </a:r>
          </a:p>
        </p:txBody>
      </p:sp>
      <p:sp>
        <p:nvSpPr>
          <p:cNvPr id="89" name="TextBox 88">
            <a:hlinkClick r:id="" action="ppaction://noaction">
              <a:snd r:embed="rId8" name="7_1.wav"/>
            </a:hlinkClick>
            <a:extLst>
              <a:ext uri="{FF2B5EF4-FFF2-40B4-BE49-F238E27FC236}">
                <a16:creationId xmlns:a16="http://schemas.microsoft.com/office/drawing/2014/main" id="{6F8713AE-F28E-8457-4BB2-D306737AF0DA}"/>
              </a:ext>
            </a:extLst>
          </p:cNvPr>
          <p:cNvSpPr txBox="1"/>
          <p:nvPr/>
        </p:nvSpPr>
        <p:spPr>
          <a:xfrm>
            <a:off x="3259194" y="103876"/>
            <a:ext cx="695315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El festival de fin de </a:t>
            </a:r>
            <a:r>
              <a:rPr kumimoji="0" lang="en-GB"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curso</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 </a:t>
            </a:r>
          </a:p>
        </p:txBody>
      </p:sp>
      <p:pic>
        <p:nvPicPr>
          <p:cNvPr id="100" name="Graphic 99" descr="Teacher">
            <a:extLst>
              <a:ext uri="{FF2B5EF4-FFF2-40B4-BE49-F238E27FC236}">
                <a16:creationId xmlns:a16="http://schemas.microsoft.com/office/drawing/2014/main" id="{F8DD8E53-1EE2-3561-D15E-6EC5A86F914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5483" y="686670"/>
            <a:ext cx="914400" cy="914400"/>
          </a:xfrm>
          <a:prstGeom prst="rect">
            <a:avLst/>
          </a:prstGeom>
        </p:spPr>
      </p:pic>
      <p:grpSp>
        <p:nvGrpSpPr>
          <p:cNvPr id="3" name="Group 2">
            <a:extLst>
              <a:ext uri="{FF2B5EF4-FFF2-40B4-BE49-F238E27FC236}">
                <a16:creationId xmlns:a16="http://schemas.microsoft.com/office/drawing/2014/main" id="{41F37CCD-2CEF-D66E-7E8B-86FB98CD229D}"/>
              </a:ext>
            </a:extLst>
          </p:cNvPr>
          <p:cNvGrpSpPr/>
          <p:nvPr/>
        </p:nvGrpSpPr>
        <p:grpSpPr>
          <a:xfrm>
            <a:off x="10485155" y="58981"/>
            <a:ext cx="696377" cy="1380233"/>
            <a:chOff x="2253177" y="-134057"/>
            <a:chExt cx="1545810" cy="3685354"/>
          </a:xfrm>
        </p:grpSpPr>
        <p:pic>
          <p:nvPicPr>
            <p:cNvPr id="110" name="Picture 109" descr="A picture containing text, toy, doll, vector graphics&#10;&#10;Description automatically generated">
              <a:extLst>
                <a:ext uri="{FF2B5EF4-FFF2-40B4-BE49-F238E27FC236}">
                  <a16:creationId xmlns:a16="http://schemas.microsoft.com/office/drawing/2014/main" id="{3E67CF11-9553-182E-23B1-9DA42FC74BA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2253177" y="614921"/>
              <a:ext cx="1545810" cy="2936376"/>
            </a:xfrm>
            <a:prstGeom prst="rect">
              <a:avLst/>
            </a:prstGeom>
          </p:spPr>
        </p:pic>
        <p:pic>
          <p:nvPicPr>
            <p:cNvPr id="1026" name="Picture 2" descr="Gráficos vectoriales gratis de Sombrero">
              <a:extLst>
                <a:ext uri="{FF2B5EF4-FFF2-40B4-BE49-F238E27FC236}">
                  <a16:creationId xmlns:a16="http://schemas.microsoft.com/office/drawing/2014/main" id="{182552BD-98F3-2E9F-F055-55534C8B19D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1102230">
              <a:off x="2302796" y="-134057"/>
              <a:ext cx="941607" cy="114338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1" name="Group 110">
            <a:extLst>
              <a:ext uri="{FF2B5EF4-FFF2-40B4-BE49-F238E27FC236}">
                <a16:creationId xmlns:a16="http://schemas.microsoft.com/office/drawing/2014/main" id="{D117D17E-A5B7-671C-E597-2951E2085C62}"/>
              </a:ext>
            </a:extLst>
          </p:cNvPr>
          <p:cNvGrpSpPr/>
          <p:nvPr/>
        </p:nvGrpSpPr>
        <p:grpSpPr>
          <a:xfrm>
            <a:off x="1305637" y="650390"/>
            <a:ext cx="4751677" cy="701249"/>
            <a:chOff x="1173502" y="6277096"/>
            <a:chExt cx="3842035" cy="518040"/>
          </a:xfrm>
        </p:grpSpPr>
        <p:sp>
          <p:nvSpPr>
            <p:cNvPr id="112" name="Speech Bubble: Rectangle with Corners Rounded 111">
              <a:extLst>
                <a:ext uri="{FF2B5EF4-FFF2-40B4-BE49-F238E27FC236}">
                  <a16:creationId xmlns:a16="http://schemas.microsoft.com/office/drawing/2014/main" id="{C8AEA83C-E239-1D17-3025-0E41F6D339FC}"/>
                </a:ext>
              </a:extLst>
            </p:cNvPr>
            <p:cNvSpPr/>
            <p:nvPr/>
          </p:nvSpPr>
          <p:spPr>
            <a:xfrm>
              <a:off x="1173502" y="6277096"/>
              <a:ext cx="3842035" cy="518040"/>
            </a:xfrm>
            <a:prstGeom prst="wedgeRoundRectCallout">
              <a:avLst>
                <a:gd name="adj1" fmla="val -54991"/>
                <a:gd name="adj2" fmla="val -7585"/>
                <a:gd name="adj3" fmla="val 16667"/>
              </a:avLst>
            </a:prstGeom>
            <a:solidFill>
              <a:srgbClr val="22A7CC"/>
            </a:solidFill>
            <a:ln>
              <a:solidFill>
                <a:srgbClr val="22A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ndParaRPr>
            </a:p>
          </p:txBody>
        </p:sp>
        <p:sp>
          <p:nvSpPr>
            <p:cNvPr id="113" name="TextBox 112">
              <a:extLst>
                <a:ext uri="{FF2B5EF4-FFF2-40B4-BE49-F238E27FC236}">
                  <a16:creationId xmlns:a16="http://schemas.microsoft.com/office/drawing/2014/main" id="{45567DF8-3ADD-515C-86C0-E14CF25C2AEC}"/>
                </a:ext>
              </a:extLst>
            </p:cNvPr>
            <p:cNvSpPr txBox="1"/>
            <p:nvPr/>
          </p:nvSpPr>
          <p:spPr>
            <a:xfrm>
              <a:off x="1220322" y="6344651"/>
              <a:ext cx="3541872" cy="386523"/>
            </a:xfrm>
            <a:prstGeom prst="rect">
              <a:avLst/>
            </a:prstGeom>
            <a:noFill/>
            <a:ln>
              <a:noFill/>
            </a:ln>
          </p:spPr>
          <p:txBody>
            <a:bodyPr wrap="square" rtlCol="0">
              <a:spAutoFit/>
            </a:bodyPr>
            <a:lstStyle/>
            <a:p>
              <a:pPr algn="ctr"/>
              <a:r>
                <a:rPr lang="en-GB" sz="2800" b="1" dirty="0">
                  <a:solidFill>
                    <a:schemeClr val="bg1"/>
                  </a:solidFill>
                  <a:latin typeface="Century Gothic" panose="020B0502020202020204" pitchFamily="34" charset="0"/>
                </a:rPr>
                <a:t>Lee las frases y traduce.</a:t>
              </a:r>
            </a:p>
          </p:txBody>
        </p:sp>
      </p:grpSp>
      <p:sp>
        <p:nvSpPr>
          <p:cNvPr id="114" name="Speech Bubble: Rectangle with Corners Rounded 113">
            <a:extLst>
              <a:ext uri="{FF2B5EF4-FFF2-40B4-BE49-F238E27FC236}">
                <a16:creationId xmlns:a16="http://schemas.microsoft.com/office/drawing/2014/main" id="{7611BC03-CB9D-31BB-3FC7-9C2B2FE3431D}"/>
              </a:ext>
            </a:extLst>
          </p:cNvPr>
          <p:cNvSpPr/>
          <p:nvPr/>
        </p:nvSpPr>
        <p:spPr>
          <a:xfrm>
            <a:off x="1597861" y="3589749"/>
            <a:ext cx="2982760" cy="971730"/>
          </a:xfrm>
          <a:prstGeom prst="wedgeRoundRectCallout">
            <a:avLst>
              <a:gd name="adj1" fmla="val -37991"/>
              <a:gd name="adj2" fmla="val -85450"/>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‘jugar’ changes </a:t>
            </a:r>
          </a:p>
        </p:txBody>
      </p:sp>
    </p:spTree>
    <p:extLst>
      <p:ext uri="{BB962C8B-B14F-4D97-AF65-F5344CB8AC3E}">
        <p14:creationId xmlns:p14="http://schemas.microsoft.com/office/powerpoint/2010/main" val="308597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fade">
                                      <p:cBhvr>
                                        <p:cTn id="12" dur="5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0"/>
                                        </p:tgtEl>
                                        <p:attrNameLst>
                                          <p:attrName>style.visibility</p:attrName>
                                        </p:attrNameLst>
                                      </p:cBhvr>
                                      <p:to>
                                        <p:strVal val="visible"/>
                                      </p:to>
                                    </p:set>
                                    <p:animEffect transition="in" filter="fade">
                                      <p:cBhvr>
                                        <p:cTn id="17" dur="500"/>
                                        <p:tgtEl>
                                          <p:spTgt spid="8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500"/>
                                        <p:tgtEl>
                                          <p:spTgt spid="7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fade">
                                      <p:cBhvr>
                                        <p:cTn id="27" dur="500"/>
                                        <p:tgtEl>
                                          <p:spTgt spid="7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fade">
                                      <p:cBhvr>
                                        <p:cTn id="32" dur="500"/>
                                        <p:tgtEl>
                                          <p:spTgt spid="8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fade">
                                      <p:cBhvr>
                                        <p:cTn id="37" dur="500"/>
                                        <p:tgtEl>
                                          <p:spTgt spid="7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8"/>
                                        </p:tgtEl>
                                        <p:attrNameLst>
                                          <p:attrName>style.visibility</p:attrName>
                                        </p:attrNameLst>
                                      </p:cBhvr>
                                      <p:to>
                                        <p:strVal val="visible"/>
                                      </p:to>
                                    </p:set>
                                    <p:animEffect transition="in" filter="fade">
                                      <p:cBhvr>
                                        <p:cTn id="42" dur="500"/>
                                        <p:tgtEl>
                                          <p:spTgt spid="8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fade">
                                      <p:cBhvr>
                                        <p:cTn id="47" dur="500"/>
                                        <p:tgtEl>
                                          <p:spTgt spid="8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6"/>
                                        </p:tgtEl>
                                        <p:attrNameLst>
                                          <p:attrName>style.visibility</p:attrName>
                                        </p:attrNameLst>
                                      </p:cBhvr>
                                      <p:to>
                                        <p:strVal val="visible"/>
                                      </p:to>
                                    </p:set>
                                    <p:animEffect transition="in" filter="fade">
                                      <p:cBhvr>
                                        <p:cTn id="52" dur="500"/>
                                        <p:tgtEl>
                                          <p:spTgt spid="7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500"/>
                                        <p:tgtEl>
                                          <p:spTgt spid="8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fade">
                                      <p:cBhvr>
                                        <p:cTn id="62" dur="500"/>
                                        <p:tgtEl>
                                          <p:spTgt spid="7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84"/>
                                        </p:tgtEl>
                                        <p:attrNameLst>
                                          <p:attrName>style.visibility</p:attrName>
                                        </p:attrNameLst>
                                      </p:cBhvr>
                                      <p:to>
                                        <p:strVal val="visible"/>
                                      </p:to>
                                    </p:set>
                                    <p:animEffect transition="in" filter="fade">
                                      <p:cBhvr>
                                        <p:cTn id="67" dur="500"/>
                                        <p:tgtEl>
                                          <p:spTgt spid="8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85"/>
                                        </p:tgtEl>
                                        <p:attrNameLst>
                                          <p:attrName>style.visibility</p:attrName>
                                        </p:attrNameLst>
                                      </p:cBhvr>
                                      <p:to>
                                        <p:strVal val="visible"/>
                                      </p:to>
                                    </p:set>
                                    <p:animEffect transition="in" filter="fade">
                                      <p:cBhvr>
                                        <p:cTn id="72" dur="500"/>
                                        <p:tgtEl>
                                          <p:spTgt spid="8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78"/>
                                        </p:tgtEl>
                                        <p:attrNameLst>
                                          <p:attrName>style.visibility</p:attrName>
                                        </p:attrNameLst>
                                      </p:cBhvr>
                                      <p:to>
                                        <p:strVal val="visible"/>
                                      </p:to>
                                    </p:set>
                                    <p:animEffect transition="in" filter="fade">
                                      <p:cBhvr>
                                        <p:cTn id="77" dur="500"/>
                                        <p:tgtEl>
                                          <p:spTgt spid="78"/>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86"/>
                                        </p:tgtEl>
                                        <p:attrNameLst>
                                          <p:attrName>style.visibility</p:attrName>
                                        </p:attrNameLst>
                                      </p:cBhvr>
                                      <p:to>
                                        <p:strVal val="visible"/>
                                      </p:to>
                                    </p:set>
                                    <p:animEffect transition="in" filter="fade">
                                      <p:cBhvr>
                                        <p:cTn id="82" dur="500"/>
                                        <p:tgtEl>
                                          <p:spTgt spid="8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500"/>
                                        <p:tgtEl>
                                          <p:spTgt spid="79"/>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87"/>
                                        </p:tgtEl>
                                        <p:attrNameLst>
                                          <p:attrName>style.visibility</p:attrName>
                                        </p:attrNameLst>
                                      </p:cBhvr>
                                      <p:to>
                                        <p:strVal val="visible"/>
                                      </p:to>
                                    </p:set>
                                    <p:animEffect transition="in" filter="fade">
                                      <p:cBhvr>
                                        <p:cTn id="92" dur="500"/>
                                        <p:tgtEl>
                                          <p:spTgt spid="87"/>
                                        </p:tgtEl>
                                      </p:cBhvr>
                                    </p:animEffect>
                                  </p:childTnLst>
                                </p:cTn>
                              </p:par>
                              <p:par>
                                <p:cTn id="93" presetID="2" presetClass="entr" presetSubtype="4" fill="hold" grpId="0" nodeType="withEffect">
                                  <p:stCondLst>
                                    <p:cond delay="0"/>
                                  </p:stCondLst>
                                  <p:childTnLst>
                                    <p:set>
                                      <p:cBhvr>
                                        <p:cTn id="94" dur="1" fill="hold">
                                          <p:stCondLst>
                                            <p:cond delay="0"/>
                                          </p:stCondLst>
                                        </p:cTn>
                                        <p:tgtEl>
                                          <p:spTgt spid="114"/>
                                        </p:tgtEl>
                                        <p:attrNameLst>
                                          <p:attrName>style.visibility</p:attrName>
                                        </p:attrNameLst>
                                      </p:cBhvr>
                                      <p:to>
                                        <p:strVal val="visible"/>
                                      </p:to>
                                    </p:set>
                                    <p:anim calcmode="lin" valueType="num">
                                      <p:cBhvr additive="base">
                                        <p:cTn id="95" dur="500" fill="hold"/>
                                        <p:tgtEl>
                                          <p:spTgt spid="114"/>
                                        </p:tgtEl>
                                        <p:attrNameLst>
                                          <p:attrName>ppt_x</p:attrName>
                                        </p:attrNameLst>
                                      </p:cBhvr>
                                      <p:tavLst>
                                        <p:tav tm="0">
                                          <p:val>
                                            <p:strVal val="#ppt_x"/>
                                          </p:val>
                                        </p:tav>
                                        <p:tav tm="100000">
                                          <p:val>
                                            <p:strVal val="#ppt_x"/>
                                          </p:val>
                                        </p:tav>
                                      </p:tavLst>
                                    </p:anim>
                                    <p:anim calcmode="lin" valueType="num">
                                      <p:cBhvr additive="base">
                                        <p:cTn id="96" dur="500" fill="hold"/>
                                        <p:tgtEl>
                                          <p:spTgt spid="1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P spid="76" grpId="0"/>
      <p:bldP spid="77" grpId="0"/>
      <p:bldP spid="78" grpId="0"/>
      <p:bldP spid="79" grpId="0"/>
      <p:bldP spid="80" grpId="0"/>
      <p:bldP spid="81" grpId="0"/>
      <p:bldP spid="82" grpId="0"/>
      <p:bldP spid="83" grpId="0"/>
      <p:bldP spid="84" grpId="0"/>
      <p:bldP spid="85" grpId="0"/>
      <p:bldP spid="86" grpId="0"/>
      <p:bldP spid="87" grpId="0"/>
      <p:bldP spid="88" grpId="0"/>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9EFC7422-D239-AAFA-547D-783E2BDB2DA8}"/>
              </a:ext>
            </a:extLst>
          </p:cNvPr>
          <p:cNvGraphicFramePr>
            <a:graphicFrameLocks noGrp="1"/>
          </p:cNvGraphicFramePr>
          <p:nvPr>
            <p:extLst>
              <p:ext uri="{D42A27DB-BD31-4B8C-83A1-F6EECF244321}">
                <p14:modId xmlns:p14="http://schemas.microsoft.com/office/powerpoint/2010/main" val="2905720543"/>
              </p:ext>
            </p:extLst>
          </p:nvPr>
        </p:nvGraphicFramePr>
        <p:xfrm>
          <a:off x="1004671" y="2151277"/>
          <a:ext cx="4746144" cy="4278300"/>
        </p:xfrm>
        <a:graphic>
          <a:graphicData uri="http://schemas.openxmlformats.org/drawingml/2006/table">
            <a:tbl>
              <a:tblPr firstRow="1" bandRow="1">
                <a:tableStyleId>{5940675A-B579-460E-94D1-54222C63F5DA}</a:tableStyleId>
              </a:tblPr>
              <a:tblGrid>
                <a:gridCol w="1582048">
                  <a:extLst>
                    <a:ext uri="{9D8B030D-6E8A-4147-A177-3AD203B41FA5}">
                      <a16:colId xmlns:a16="http://schemas.microsoft.com/office/drawing/2014/main" val="2134562344"/>
                    </a:ext>
                  </a:extLst>
                </a:gridCol>
                <a:gridCol w="1582048">
                  <a:extLst>
                    <a:ext uri="{9D8B030D-6E8A-4147-A177-3AD203B41FA5}">
                      <a16:colId xmlns:a16="http://schemas.microsoft.com/office/drawing/2014/main" val="719636060"/>
                    </a:ext>
                  </a:extLst>
                </a:gridCol>
                <a:gridCol w="1582048">
                  <a:extLst>
                    <a:ext uri="{9D8B030D-6E8A-4147-A177-3AD203B41FA5}">
                      <a16:colId xmlns:a16="http://schemas.microsoft.com/office/drawing/2014/main" val="3632095978"/>
                    </a:ext>
                  </a:extLst>
                </a:gridCol>
              </a:tblGrid>
              <a:tr h="713050">
                <a:tc>
                  <a:txBody>
                    <a:bodyPr/>
                    <a:lstStyle/>
                    <a:p>
                      <a:pPr marL="0" marR="0" lvl="0" indent="0" algn="ctr" rtl="0">
                        <a:spcBef>
                          <a:spcPts val="0"/>
                        </a:spcBef>
                        <a:spcAft>
                          <a:spcPts val="0"/>
                        </a:spcAft>
                        <a:buNone/>
                      </a:pPr>
                      <a:r>
                        <a:rPr lang="en-GB" sz="2100" dirty="0">
                          <a:solidFill>
                            <a:srgbClr val="002060"/>
                          </a:solidFill>
                          <a:latin typeface="Century Gothic"/>
                          <a:ea typeface="Century Gothic"/>
                          <a:cs typeface="Century Gothic"/>
                          <a:sym typeface="Century Gothic"/>
                        </a:rPr>
                        <a:t>I play</a:t>
                      </a:r>
                    </a:p>
                  </a:txBody>
                  <a:tcPr marL="91450" marR="91450" marT="45725" marB="45725" anchor="ctr">
                    <a:lnL w="12700" cap="flat" cmpd="sng" algn="ctr">
                      <a:solidFill>
                        <a:srgbClr val="002060"/>
                      </a:solidFill>
                      <a:prstDash val="dash"/>
                      <a:round/>
                      <a:headEnd type="none" w="med" len="med"/>
                      <a:tailEnd type="none" w="med" len="med"/>
                    </a:lnL>
                    <a:lnR w="12700" cap="flat" cmpd="sng" algn="ctr">
                      <a:solidFill>
                        <a:srgbClr val="002060"/>
                      </a:solidFill>
                      <a:prstDash val="dash"/>
                      <a:round/>
                      <a:headEnd type="none" w="med" len="med"/>
                      <a:tailEnd type="none" w="med" len="med"/>
                    </a:lnR>
                    <a:lnT w="12700" cap="flat" cmpd="sng" algn="ctr">
                      <a:solidFill>
                        <a:srgbClr val="002060"/>
                      </a:solidFill>
                      <a:prstDash val="dash"/>
                      <a:round/>
                      <a:headEnd type="none" w="med" len="med"/>
                      <a:tailEnd type="none" w="med" len="med"/>
                    </a:lnT>
                    <a:lnB w="12700" cap="flat" cmpd="sng" algn="ctr">
                      <a:solidFill>
                        <a:srgbClr val="002060"/>
                      </a:solidFill>
                      <a:prstDash val="dash"/>
                      <a:round/>
                      <a:headEnd type="none" w="med" len="med"/>
                      <a:tailEnd type="none" w="med" len="med"/>
                    </a:lnB>
                  </a:tcPr>
                </a:tc>
                <a:tc>
                  <a:txBody>
                    <a:bodyPr/>
                    <a:lstStyle/>
                    <a:p>
                      <a:pPr marL="0" marR="0" lvl="0" indent="0" algn="ctr" rtl="0">
                        <a:spcBef>
                          <a:spcPts val="0"/>
                        </a:spcBef>
                        <a:spcAft>
                          <a:spcPts val="0"/>
                        </a:spcAft>
                        <a:buNone/>
                      </a:pPr>
                      <a:r>
                        <a:rPr lang="en-GB" sz="2100" dirty="0">
                          <a:solidFill>
                            <a:srgbClr val="002060"/>
                          </a:solidFill>
                          <a:latin typeface="Century Gothic"/>
                          <a:ea typeface="Century Gothic"/>
                          <a:cs typeface="Century Gothic"/>
                          <a:sym typeface="Century Gothic"/>
                        </a:rPr>
                        <a:t>s/he plays</a:t>
                      </a:r>
                      <a:endParaRPr sz="2100" dirty="0">
                        <a:solidFill>
                          <a:srgbClr val="002060"/>
                        </a:solidFill>
                        <a:latin typeface="Century Gothic"/>
                        <a:ea typeface="Century Gothic"/>
                        <a:cs typeface="Century Gothic"/>
                        <a:sym typeface="Century Gothic"/>
                      </a:endParaRPr>
                    </a:p>
                  </a:txBody>
                  <a:tcPr marL="91450" marR="91450" marT="45725" marB="45725" anchor="ctr">
                    <a:lnL w="12700" cap="flat" cmpd="sng" algn="ctr">
                      <a:solidFill>
                        <a:srgbClr val="002060"/>
                      </a:solidFill>
                      <a:prstDash val="dash"/>
                      <a:round/>
                      <a:headEnd type="none" w="med" len="med"/>
                      <a:tailEnd type="none" w="med" len="med"/>
                    </a:lnL>
                    <a:lnR w="12700" cap="flat" cmpd="sng" algn="ctr">
                      <a:solidFill>
                        <a:srgbClr val="002060"/>
                      </a:solidFill>
                      <a:prstDash val="dash"/>
                      <a:round/>
                      <a:headEnd type="none" w="med" len="med"/>
                      <a:tailEnd type="none" w="med" len="med"/>
                    </a:lnR>
                    <a:lnT w="12700" cap="flat" cmpd="sng" algn="ctr">
                      <a:solidFill>
                        <a:srgbClr val="002060"/>
                      </a:solidFill>
                      <a:prstDash val="dash"/>
                      <a:round/>
                      <a:headEnd type="none" w="med" len="med"/>
                      <a:tailEnd type="none" w="med" len="med"/>
                    </a:lnT>
                    <a:lnB w="12700" cap="flat" cmpd="sng" algn="ctr">
                      <a:solidFill>
                        <a:srgbClr val="002060"/>
                      </a:solidFill>
                      <a:prstDash val="dash"/>
                      <a:round/>
                      <a:headEnd type="none" w="med" len="med"/>
                      <a:tailEnd type="none" w="med" len="med"/>
                    </a:lnB>
                  </a:tcPr>
                </a:tc>
                <a:tc>
                  <a:txBody>
                    <a:bodyPr/>
                    <a:lstStyle/>
                    <a:p>
                      <a:pPr marL="0" marR="0" lvl="0" indent="0" algn="ctr" rtl="0">
                        <a:spcBef>
                          <a:spcPts val="0"/>
                        </a:spcBef>
                        <a:spcAft>
                          <a:spcPts val="0"/>
                        </a:spcAft>
                        <a:buNone/>
                      </a:pPr>
                      <a:r>
                        <a:rPr lang="en-GB" sz="2100" dirty="0">
                          <a:solidFill>
                            <a:srgbClr val="002060"/>
                          </a:solidFill>
                          <a:latin typeface="Century Gothic"/>
                          <a:ea typeface="Century Gothic"/>
                          <a:cs typeface="Century Gothic"/>
                          <a:sym typeface="Century Gothic"/>
                        </a:rPr>
                        <a:t>you play</a:t>
                      </a:r>
                    </a:p>
                  </a:txBody>
                  <a:tcPr marL="91450" marR="91450" marT="45725" marB="45725" anchor="ctr">
                    <a:lnL w="12700" cap="flat" cmpd="sng" algn="ctr">
                      <a:solidFill>
                        <a:srgbClr val="002060"/>
                      </a:solidFill>
                      <a:prstDash val="dash"/>
                      <a:round/>
                      <a:headEnd type="none" w="med" len="med"/>
                      <a:tailEnd type="none" w="med" len="med"/>
                    </a:lnL>
                    <a:lnR w="12700" cap="flat" cmpd="sng" algn="ctr">
                      <a:solidFill>
                        <a:srgbClr val="002060"/>
                      </a:solidFill>
                      <a:prstDash val="dash"/>
                      <a:round/>
                      <a:headEnd type="none" w="med" len="med"/>
                      <a:tailEnd type="none" w="med" len="med"/>
                    </a:lnR>
                    <a:lnT w="12700" cap="flat" cmpd="sng" algn="ctr">
                      <a:solidFill>
                        <a:srgbClr val="002060"/>
                      </a:solidFill>
                      <a:prstDash val="dash"/>
                      <a:round/>
                      <a:headEnd type="none" w="med" len="med"/>
                      <a:tailEnd type="none" w="med" len="med"/>
                    </a:lnT>
                    <a:lnB w="12700" cap="flat" cmpd="sng" algn="ctr">
                      <a:solidFill>
                        <a:srgbClr val="002060"/>
                      </a:solidFill>
                      <a:prstDash val="dash"/>
                      <a:round/>
                      <a:headEnd type="none" w="med" len="med"/>
                      <a:tailEnd type="none" w="med" len="med"/>
                    </a:lnB>
                  </a:tcPr>
                </a:tc>
                <a:extLst>
                  <a:ext uri="{0D108BD9-81ED-4DB2-BD59-A6C34878D82A}">
                    <a16:rowId xmlns:a16="http://schemas.microsoft.com/office/drawing/2014/main" val="1323386600"/>
                  </a:ext>
                </a:extLst>
              </a:tr>
              <a:tr h="7130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100" dirty="0">
                          <a:solidFill>
                            <a:srgbClr val="002060"/>
                          </a:solidFill>
                          <a:latin typeface="Century Gothic"/>
                          <a:ea typeface="Century Gothic"/>
                          <a:cs typeface="Century Gothic"/>
                          <a:sym typeface="Century Gothic"/>
                        </a:rPr>
                        <a:t>I take</a:t>
                      </a:r>
                    </a:p>
                  </a:txBody>
                  <a:tcPr marL="91450" marR="91450" marT="45725" marB="45725" anchor="ctr">
                    <a:lnL w="12700" cap="flat" cmpd="sng" algn="ctr">
                      <a:solidFill>
                        <a:srgbClr val="002060"/>
                      </a:solidFill>
                      <a:prstDash val="dash"/>
                      <a:round/>
                      <a:headEnd type="none" w="med" len="med"/>
                      <a:tailEnd type="none" w="med" len="med"/>
                    </a:lnL>
                    <a:lnR w="12700" cap="flat" cmpd="sng" algn="ctr">
                      <a:solidFill>
                        <a:srgbClr val="002060"/>
                      </a:solidFill>
                      <a:prstDash val="dash"/>
                      <a:round/>
                      <a:headEnd type="none" w="med" len="med"/>
                      <a:tailEnd type="none" w="med" len="med"/>
                    </a:lnR>
                    <a:lnT w="12700" cap="flat" cmpd="sng" algn="ctr">
                      <a:solidFill>
                        <a:srgbClr val="002060"/>
                      </a:solidFill>
                      <a:prstDash val="dash"/>
                      <a:round/>
                      <a:headEnd type="none" w="med" len="med"/>
                      <a:tailEnd type="none" w="med" len="med"/>
                    </a:lnT>
                    <a:lnB w="12700" cap="flat" cmpd="sng" algn="ctr">
                      <a:solidFill>
                        <a:srgbClr val="002060"/>
                      </a:solidFill>
                      <a:prstDash val="dash"/>
                      <a:round/>
                      <a:headEnd type="none" w="med" len="med"/>
                      <a:tailEnd type="none" w="med" len="med"/>
                    </a:lnB>
                  </a:tcPr>
                </a:tc>
                <a:tc>
                  <a:txBody>
                    <a:bodyPr/>
                    <a:lstStyle/>
                    <a:p>
                      <a:pPr marL="0" marR="0" lvl="0" indent="0" algn="ctr" rtl="0">
                        <a:spcBef>
                          <a:spcPts val="0"/>
                        </a:spcBef>
                        <a:spcAft>
                          <a:spcPts val="0"/>
                        </a:spcAft>
                        <a:buNone/>
                      </a:pPr>
                      <a:r>
                        <a:rPr lang="en-GB" sz="2100">
                          <a:solidFill>
                            <a:srgbClr val="002060"/>
                          </a:solidFill>
                          <a:latin typeface="Century Gothic"/>
                          <a:ea typeface="Century Gothic"/>
                          <a:cs typeface="Century Gothic"/>
                          <a:sym typeface="Century Gothic"/>
                        </a:rPr>
                        <a:t>you take</a:t>
                      </a:r>
                      <a:endParaRPr lang="en-GB" sz="2100" dirty="0">
                        <a:solidFill>
                          <a:srgbClr val="002060"/>
                        </a:solidFill>
                        <a:latin typeface="Century Gothic"/>
                        <a:ea typeface="Century Gothic"/>
                        <a:cs typeface="Century Gothic"/>
                        <a:sym typeface="Century Gothic"/>
                      </a:endParaRPr>
                    </a:p>
                  </a:txBody>
                  <a:tcPr marL="91450" marR="91450" marT="45725" marB="45725" anchor="ctr">
                    <a:lnL w="12700" cap="flat" cmpd="sng" algn="ctr">
                      <a:solidFill>
                        <a:srgbClr val="002060"/>
                      </a:solidFill>
                      <a:prstDash val="dash"/>
                      <a:round/>
                      <a:headEnd type="none" w="med" len="med"/>
                      <a:tailEnd type="none" w="med" len="med"/>
                    </a:lnL>
                    <a:lnR w="12700" cap="flat" cmpd="sng" algn="ctr">
                      <a:solidFill>
                        <a:srgbClr val="002060"/>
                      </a:solidFill>
                      <a:prstDash val="dash"/>
                      <a:round/>
                      <a:headEnd type="none" w="med" len="med"/>
                      <a:tailEnd type="none" w="med" len="med"/>
                    </a:lnR>
                    <a:lnT w="12700" cap="flat" cmpd="sng" algn="ctr">
                      <a:solidFill>
                        <a:srgbClr val="002060"/>
                      </a:solidFill>
                      <a:prstDash val="dash"/>
                      <a:round/>
                      <a:headEnd type="none" w="med" len="med"/>
                      <a:tailEnd type="none" w="med" len="med"/>
                    </a:lnT>
                    <a:lnB w="12700" cap="flat" cmpd="sng" algn="ctr">
                      <a:solidFill>
                        <a:srgbClr val="002060"/>
                      </a:solidFill>
                      <a:prstDash val="dash"/>
                      <a:round/>
                      <a:headEnd type="none" w="med" len="med"/>
                      <a:tailEnd type="none" w="med" len="med"/>
                    </a:lnB>
                  </a:tcPr>
                </a:tc>
                <a:tc>
                  <a:txBody>
                    <a:bodyPr/>
                    <a:lstStyle/>
                    <a:p>
                      <a:pPr marL="0" marR="0" lvl="0" indent="0" algn="ctr" rtl="0">
                        <a:spcBef>
                          <a:spcPts val="0"/>
                        </a:spcBef>
                        <a:spcAft>
                          <a:spcPts val="0"/>
                        </a:spcAft>
                        <a:buNone/>
                      </a:pPr>
                      <a:r>
                        <a:rPr lang="en-GB" sz="2100" dirty="0">
                          <a:solidFill>
                            <a:srgbClr val="002060"/>
                          </a:solidFill>
                          <a:latin typeface="Century Gothic"/>
                          <a:ea typeface="Century Gothic"/>
                          <a:cs typeface="Century Gothic"/>
                          <a:sym typeface="Century Gothic"/>
                        </a:rPr>
                        <a:t>s/he takes</a:t>
                      </a:r>
                    </a:p>
                  </a:txBody>
                  <a:tcPr marL="91450" marR="91450" marT="45725" marB="45725" anchor="ctr">
                    <a:lnL w="12700" cap="flat" cmpd="sng" algn="ctr">
                      <a:solidFill>
                        <a:srgbClr val="002060"/>
                      </a:solidFill>
                      <a:prstDash val="dash"/>
                      <a:round/>
                      <a:headEnd type="none" w="med" len="med"/>
                      <a:tailEnd type="none" w="med" len="med"/>
                    </a:lnL>
                    <a:lnR w="12700" cap="flat" cmpd="sng" algn="ctr">
                      <a:solidFill>
                        <a:srgbClr val="002060"/>
                      </a:solidFill>
                      <a:prstDash val="dash"/>
                      <a:round/>
                      <a:headEnd type="none" w="med" len="med"/>
                      <a:tailEnd type="none" w="med" len="med"/>
                    </a:lnR>
                    <a:lnT w="12700" cap="flat" cmpd="sng" algn="ctr">
                      <a:solidFill>
                        <a:srgbClr val="002060"/>
                      </a:solidFill>
                      <a:prstDash val="dash"/>
                      <a:round/>
                      <a:headEnd type="none" w="med" len="med"/>
                      <a:tailEnd type="none" w="med" len="med"/>
                    </a:lnT>
                    <a:lnB w="12700" cap="flat" cmpd="sng" algn="ctr">
                      <a:solidFill>
                        <a:srgbClr val="002060"/>
                      </a:solidFill>
                      <a:prstDash val="dash"/>
                      <a:round/>
                      <a:headEnd type="none" w="med" len="med"/>
                      <a:tailEnd type="none" w="med" len="med"/>
                    </a:lnB>
                  </a:tcPr>
                </a:tc>
                <a:extLst>
                  <a:ext uri="{0D108BD9-81ED-4DB2-BD59-A6C34878D82A}">
                    <a16:rowId xmlns:a16="http://schemas.microsoft.com/office/drawing/2014/main" val="862763627"/>
                  </a:ext>
                </a:extLst>
              </a:tr>
              <a:tr h="713050">
                <a:tc>
                  <a:txBody>
                    <a:bodyPr/>
                    <a:lstStyle/>
                    <a:p>
                      <a:pPr marL="0" marR="0" lvl="0" indent="0" algn="ctr" rtl="0">
                        <a:spcBef>
                          <a:spcPts val="0"/>
                        </a:spcBef>
                        <a:spcAft>
                          <a:spcPts val="0"/>
                        </a:spcAft>
                        <a:buNone/>
                      </a:pPr>
                      <a:r>
                        <a:rPr lang="en-GB" sz="2100" dirty="0">
                          <a:solidFill>
                            <a:srgbClr val="002060"/>
                          </a:solidFill>
                          <a:latin typeface="Century Gothic"/>
                          <a:ea typeface="Century Gothic"/>
                          <a:cs typeface="Century Gothic"/>
                          <a:sym typeface="Century Gothic"/>
                        </a:rPr>
                        <a:t>I visit</a:t>
                      </a:r>
                    </a:p>
                  </a:txBody>
                  <a:tcPr marL="91450" marR="91450" marT="45725" marB="45725" anchor="ctr">
                    <a:lnL w="12700" cap="flat" cmpd="sng" algn="ctr">
                      <a:solidFill>
                        <a:srgbClr val="002060"/>
                      </a:solidFill>
                      <a:prstDash val="dash"/>
                      <a:round/>
                      <a:headEnd type="none" w="med" len="med"/>
                      <a:tailEnd type="none" w="med" len="med"/>
                    </a:lnL>
                    <a:lnR w="12700" cap="flat" cmpd="sng" algn="ctr">
                      <a:solidFill>
                        <a:srgbClr val="002060"/>
                      </a:solidFill>
                      <a:prstDash val="dash"/>
                      <a:round/>
                      <a:headEnd type="none" w="med" len="med"/>
                      <a:tailEnd type="none" w="med" len="med"/>
                    </a:lnR>
                    <a:lnT w="12700" cap="flat" cmpd="sng" algn="ctr">
                      <a:solidFill>
                        <a:srgbClr val="002060"/>
                      </a:solidFill>
                      <a:prstDash val="dash"/>
                      <a:round/>
                      <a:headEnd type="none" w="med" len="med"/>
                      <a:tailEnd type="none" w="med" len="med"/>
                    </a:lnT>
                    <a:lnB w="12700" cap="flat" cmpd="sng" algn="ctr">
                      <a:solidFill>
                        <a:srgbClr val="002060"/>
                      </a:solidFill>
                      <a:prstDash val="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100" dirty="0">
                          <a:solidFill>
                            <a:srgbClr val="002060"/>
                          </a:solidFill>
                          <a:latin typeface="Century Gothic"/>
                          <a:ea typeface="Century Gothic"/>
                          <a:cs typeface="Century Gothic"/>
                          <a:sym typeface="Century Gothic"/>
                        </a:rPr>
                        <a:t>s/he visits</a:t>
                      </a:r>
                    </a:p>
                  </a:txBody>
                  <a:tcPr marL="91450" marR="91450" marT="45725" marB="45725" anchor="ctr">
                    <a:lnL w="12700" cap="flat" cmpd="sng" algn="ctr">
                      <a:solidFill>
                        <a:srgbClr val="002060"/>
                      </a:solidFill>
                      <a:prstDash val="dash"/>
                      <a:round/>
                      <a:headEnd type="none" w="med" len="med"/>
                      <a:tailEnd type="none" w="med" len="med"/>
                    </a:lnL>
                    <a:lnR w="12700" cap="flat" cmpd="sng" algn="ctr">
                      <a:solidFill>
                        <a:srgbClr val="002060"/>
                      </a:solidFill>
                      <a:prstDash val="dash"/>
                      <a:round/>
                      <a:headEnd type="none" w="med" len="med"/>
                      <a:tailEnd type="none" w="med" len="med"/>
                    </a:lnR>
                    <a:lnT w="12700" cap="flat" cmpd="sng" algn="ctr">
                      <a:solidFill>
                        <a:srgbClr val="002060"/>
                      </a:solidFill>
                      <a:prstDash val="dash"/>
                      <a:round/>
                      <a:headEnd type="none" w="med" len="med"/>
                      <a:tailEnd type="none" w="med" len="med"/>
                    </a:lnT>
                    <a:lnB w="12700" cap="flat" cmpd="sng" algn="ctr">
                      <a:solidFill>
                        <a:srgbClr val="002060"/>
                      </a:solidFill>
                      <a:prstDash val="dash"/>
                      <a:round/>
                      <a:headEnd type="none" w="med" len="med"/>
                      <a:tailEnd type="none" w="med" len="med"/>
                    </a:lnB>
                  </a:tcPr>
                </a:tc>
                <a:tc>
                  <a:txBody>
                    <a:bodyPr/>
                    <a:lstStyle/>
                    <a:p>
                      <a:pPr marL="0" marR="0" lvl="0" indent="0" algn="ctr" rtl="0">
                        <a:spcBef>
                          <a:spcPts val="0"/>
                        </a:spcBef>
                        <a:spcAft>
                          <a:spcPts val="0"/>
                        </a:spcAft>
                        <a:buNone/>
                      </a:pPr>
                      <a:r>
                        <a:rPr lang="en-GB" sz="2100" dirty="0">
                          <a:solidFill>
                            <a:srgbClr val="002060"/>
                          </a:solidFill>
                          <a:latin typeface="Century Gothic"/>
                          <a:ea typeface="Century Gothic"/>
                          <a:cs typeface="Century Gothic"/>
                          <a:sym typeface="Century Gothic"/>
                        </a:rPr>
                        <a:t>you visit</a:t>
                      </a:r>
                    </a:p>
                  </a:txBody>
                  <a:tcPr marL="91450" marR="91450" marT="45725" marB="45725" anchor="ctr">
                    <a:lnL w="12700" cap="flat" cmpd="sng" algn="ctr">
                      <a:solidFill>
                        <a:srgbClr val="002060"/>
                      </a:solidFill>
                      <a:prstDash val="dash"/>
                      <a:round/>
                      <a:headEnd type="none" w="med" len="med"/>
                      <a:tailEnd type="none" w="med" len="med"/>
                    </a:lnL>
                    <a:lnR w="12700" cap="flat" cmpd="sng" algn="ctr">
                      <a:solidFill>
                        <a:srgbClr val="002060"/>
                      </a:solidFill>
                      <a:prstDash val="dash"/>
                      <a:round/>
                      <a:headEnd type="none" w="med" len="med"/>
                      <a:tailEnd type="none" w="med" len="med"/>
                    </a:lnR>
                    <a:lnT w="12700" cap="flat" cmpd="sng" algn="ctr">
                      <a:solidFill>
                        <a:srgbClr val="002060"/>
                      </a:solidFill>
                      <a:prstDash val="dash"/>
                      <a:round/>
                      <a:headEnd type="none" w="med" len="med"/>
                      <a:tailEnd type="none" w="med" len="med"/>
                    </a:lnT>
                    <a:lnB w="12700" cap="flat" cmpd="sng" algn="ctr">
                      <a:solidFill>
                        <a:srgbClr val="002060"/>
                      </a:solidFill>
                      <a:prstDash val="dash"/>
                      <a:round/>
                      <a:headEnd type="none" w="med" len="med"/>
                      <a:tailEnd type="none" w="med" len="med"/>
                    </a:lnB>
                  </a:tcPr>
                </a:tc>
                <a:extLst>
                  <a:ext uri="{0D108BD9-81ED-4DB2-BD59-A6C34878D82A}">
                    <a16:rowId xmlns:a16="http://schemas.microsoft.com/office/drawing/2014/main" val="2083751070"/>
                  </a:ext>
                </a:extLst>
              </a:tr>
              <a:tr h="713050">
                <a:tc>
                  <a:txBody>
                    <a:bodyPr/>
                    <a:lstStyle/>
                    <a:p>
                      <a:pPr marL="0" marR="0" lvl="0" indent="0" algn="ctr" rtl="0">
                        <a:spcBef>
                          <a:spcPts val="0"/>
                        </a:spcBef>
                        <a:spcAft>
                          <a:spcPts val="0"/>
                        </a:spcAft>
                        <a:buNone/>
                      </a:pPr>
                      <a:r>
                        <a:rPr lang="en-GB" sz="2100" dirty="0">
                          <a:solidFill>
                            <a:srgbClr val="002060"/>
                          </a:solidFill>
                          <a:latin typeface="Century Gothic"/>
                          <a:ea typeface="Century Gothic"/>
                          <a:cs typeface="Century Gothic"/>
                          <a:sym typeface="Century Gothic"/>
                        </a:rPr>
                        <a:t>I see</a:t>
                      </a:r>
                    </a:p>
                  </a:txBody>
                  <a:tcPr marL="91450" marR="91450" marT="45725" marB="45725" anchor="ctr">
                    <a:lnL w="12700" cap="flat" cmpd="sng" algn="ctr">
                      <a:solidFill>
                        <a:srgbClr val="002060"/>
                      </a:solidFill>
                      <a:prstDash val="dash"/>
                      <a:round/>
                      <a:headEnd type="none" w="med" len="med"/>
                      <a:tailEnd type="none" w="med" len="med"/>
                    </a:lnL>
                    <a:lnR w="12700" cap="flat" cmpd="sng" algn="ctr">
                      <a:solidFill>
                        <a:srgbClr val="002060"/>
                      </a:solidFill>
                      <a:prstDash val="dash"/>
                      <a:round/>
                      <a:headEnd type="none" w="med" len="med"/>
                      <a:tailEnd type="none" w="med" len="med"/>
                    </a:lnR>
                    <a:lnT w="12700" cap="flat" cmpd="sng" algn="ctr">
                      <a:solidFill>
                        <a:srgbClr val="002060"/>
                      </a:solidFill>
                      <a:prstDash val="dash"/>
                      <a:round/>
                      <a:headEnd type="none" w="med" len="med"/>
                      <a:tailEnd type="none" w="med" len="med"/>
                    </a:lnT>
                    <a:lnB w="12700" cap="flat" cmpd="sng" algn="ctr">
                      <a:solidFill>
                        <a:srgbClr val="002060"/>
                      </a:solidFill>
                      <a:prstDash val="dash"/>
                      <a:round/>
                      <a:headEnd type="none" w="med" len="med"/>
                      <a:tailEnd type="none" w="med" len="med"/>
                    </a:lnB>
                  </a:tcPr>
                </a:tc>
                <a:tc>
                  <a:txBody>
                    <a:bodyPr/>
                    <a:lstStyle/>
                    <a:p>
                      <a:pPr marL="0" marR="0" lvl="0" indent="0" algn="ctr" rtl="0">
                        <a:spcBef>
                          <a:spcPts val="0"/>
                        </a:spcBef>
                        <a:spcAft>
                          <a:spcPts val="0"/>
                        </a:spcAft>
                        <a:buNone/>
                      </a:pPr>
                      <a:r>
                        <a:rPr lang="en-GB" sz="2100" dirty="0">
                          <a:solidFill>
                            <a:srgbClr val="002060"/>
                          </a:solidFill>
                          <a:latin typeface="Century Gothic"/>
                          <a:ea typeface="Century Gothic"/>
                          <a:cs typeface="Century Gothic"/>
                          <a:sym typeface="Century Gothic"/>
                        </a:rPr>
                        <a:t>s/he learns</a:t>
                      </a:r>
                      <a:endParaRPr sz="2100" dirty="0">
                        <a:solidFill>
                          <a:srgbClr val="002060"/>
                        </a:solidFill>
                        <a:latin typeface="Century Gothic"/>
                        <a:ea typeface="Century Gothic"/>
                        <a:cs typeface="Century Gothic"/>
                        <a:sym typeface="Century Gothic"/>
                      </a:endParaRPr>
                    </a:p>
                  </a:txBody>
                  <a:tcPr marL="91450" marR="91450" marT="45725" marB="45725" anchor="ctr">
                    <a:lnL w="12700" cap="flat" cmpd="sng" algn="ctr">
                      <a:solidFill>
                        <a:srgbClr val="002060"/>
                      </a:solidFill>
                      <a:prstDash val="dash"/>
                      <a:round/>
                      <a:headEnd type="none" w="med" len="med"/>
                      <a:tailEnd type="none" w="med" len="med"/>
                    </a:lnL>
                    <a:lnR w="12700" cap="flat" cmpd="sng" algn="ctr">
                      <a:solidFill>
                        <a:srgbClr val="002060"/>
                      </a:solidFill>
                      <a:prstDash val="dash"/>
                      <a:round/>
                      <a:headEnd type="none" w="med" len="med"/>
                      <a:tailEnd type="none" w="med" len="med"/>
                    </a:lnR>
                    <a:lnT w="12700" cap="flat" cmpd="sng" algn="ctr">
                      <a:solidFill>
                        <a:srgbClr val="002060"/>
                      </a:solidFill>
                      <a:prstDash val="dash"/>
                      <a:round/>
                      <a:headEnd type="none" w="med" len="med"/>
                      <a:tailEnd type="none" w="med" len="med"/>
                    </a:lnT>
                    <a:lnB w="12700" cap="flat" cmpd="sng" algn="ctr">
                      <a:solidFill>
                        <a:srgbClr val="002060"/>
                      </a:solidFill>
                      <a:prstDash val="dash"/>
                      <a:round/>
                      <a:headEnd type="none" w="med" len="med"/>
                      <a:tailEnd type="none" w="med" len="med"/>
                    </a:lnB>
                  </a:tcPr>
                </a:tc>
                <a:tc>
                  <a:txBody>
                    <a:bodyPr/>
                    <a:lstStyle/>
                    <a:p>
                      <a:pPr marL="0" marR="0" lvl="0" indent="0" algn="ctr" rtl="0">
                        <a:spcBef>
                          <a:spcPts val="0"/>
                        </a:spcBef>
                        <a:spcAft>
                          <a:spcPts val="0"/>
                        </a:spcAft>
                        <a:buNone/>
                      </a:pPr>
                      <a:r>
                        <a:rPr lang="en-GB" sz="2100" dirty="0">
                          <a:solidFill>
                            <a:srgbClr val="002060"/>
                          </a:solidFill>
                          <a:latin typeface="Century Gothic"/>
                          <a:ea typeface="Century Gothic"/>
                          <a:cs typeface="Century Gothic"/>
                          <a:sym typeface="Century Gothic"/>
                        </a:rPr>
                        <a:t>s/he sees</a:t>
                      </a:r>
                    </a:p>
                  </a:txBody>
                  <a:tcPr marL="91450" marR="91450" marT="45725" marB="45725" anchor="ctr">
                    <a:lnL w="12700" cap="flat" cmpd="sng" algn="ctr">
                      <a:solidFill>
                        <a:srgbClr val="002060"/>
                      </a:solidFill>
                      <a:prstDash val="dash"/>
                      <a:round/>
                      <a:headEnd type="none" w="med" len="med"/>
                      <a:tailEnd type="none" w="med" len="med"/>
                    </a:lnL>
                    <a:lnR w="12700" cap="flat" cmpd="sng" algn="ctr">
                      <a:solidFill>
                        <a:srgbClr val="002060"/>
                      </a:solidFill>
                      <a:prstDash val="dash"/>
                      <a:round/>
                      <a:headEnd type="none" w="med" len="med"/>
                      <a:tailEnd type="none" w="med" len="med"/>
                    </a:lnR>
                    <a:lnT w="12700" cap="flat" cmpd="sng" algn="ctr">
                      <a:solidFill>
                        <a:srgbClr val="002060"/>
                      </a:solidFill>
                      <a:prstDash val="dash"/>
                      <a:round/>
                      <a:headEnd type="none" w="med" len="med"/>
                      <a:tailEnd type="none" w="med" len="med"/>
                    </a:lnT>
                    <a:lnB w="12700" cap="flat" cmpd="sng" algn="ctr">
                      <a:solidFill>
                        <a:srgbClr val="002060"/>
                      </a:solidFill>
                      <a:prstDash val="dash"/>
                      <a:round/>
                      <a:headEnd type="none" w="med" len="med"/>
                      <a:tailEnd type="none" w="med" len="med"/>
                    </a:lnB>
                  </a:tcPr>
                </a:tc>
                <a:extLst>
                  <a:ext uri="{0D108BD9-81ED-4DB2-BD59-A6C34878D82A}">
                    <a16:rowId xmlns:a16="http://schemas.microsoft.com/office/drawing/2014/main" val="2052099352"/>
                  </a:ext>
                </a:extLst>
              </a:tr>
              <a:tr h="713050">
                <a:tc>
                  <a:txBody>
                    <a:bodyPr/>
                    <a:lstStyle/>
                    <a:p>
                      <a:pPr marL="0" marR="0" lvl="0" indent="0" algn="ctr" rtl="0">
                        <a:spcBef>
                          <a:spcPts val="0"/>
                        </a:spcBef>
                        <a:spcAft>
                          <a:spcPts val="0"/>
                        </a:spcAft>
                        <a:buNone/>
                      </a:pPr>
                      <a:r>
                        <a:rPr lang="en-GB" sz="2100" dirty="0">
                          <a:solidFill>
                            <a:srgbClr val="002060"/>
                          </a:solidFill>
                          <a:latin typeface="Century Gothic"/>
                          <a:ea typeface="Century Gothic"/>
                          <a:cs typeface="Century Gothic"/>
                          <a:sym typeface="Century Gothic"/>
                        </a:rPr>
                        <a:t>s/he read</a:t>
                      </a:r>
                    </a:p>
                  </a:txBody>
                  <a:tcPr marL="91450" marR="91450" marT="45725" marB="45725" anchor="ctr">
                    <a:lnL w="12700" cap="flat" cmpd="sng" algn="ctr">
                      <a:solidFill>
                        <a:srgbClr val="002060"/>
                      </a:solidFill>
                      <a:prstDash val="dash"/>
                      <a:round/>
                      <a:headEnd type="none" w="med" len="med"/>
                      <a:tailEnd type="none" w="med" len="med"/>
                    </a:lnL>
                    <a:lnR w="12700" cap="flat" cmpd="sng" algn="ctr">
                      <a:solidFill>
                        <a:srgbClr val="002060"/>
                      </a:solidFill>
                      <a:prstDash val="dash"/>
                      <a:round/>
                      <a:headEnd type="none" w="med" len="med"/>
                      <a:tailEnd type="none" w="med" len="med"/>
                    </a:lnR>
                    <a:lnT w="12700" cap="flat" cmpd="sng" algn="ctr">
                      <a:solidFill>
                        <a:srgbClr val="002060"/>
                      </a:solidFill>
                      <a:prstDash val="dash"/>
                      <a:round/>
                      <a:headEnd type="none" w="med" len="med"/>
                      <a:tailEnd type="none" w="med" len="med"/>
                    </a:lnT>
                    <a:lnB w="12700" cap="flat" cmpd="sng" algn="ctr">
                      <a:solidFill>
                        <a:srgbClr val="002060"/>
                      </a:solidFill>
                      <a:prstDash val="dash"/>
                      <a:round/>
                      <a:headEnd type="none" w="med" len="med"/>
                      <a:tailEnd type="none" w="med" len="med"/>
                    </a:lnB>
                  </a:tcPr>
                </a:tc>
                <a:tc>
                  <a:txBody>
                    <a:bodyPr/>
                    <a:lstStyle/>
                    <a:p>
                      <a:pPr marL="0" marR="0" lvl="0" indent="0" algn="ctr" rtl="0">
                        <a:spcBef>
                          <a:spcPts val="0"/>
                        </a:spcBef>
                        <a:spcAft>
                          <a:spcPts val="0"/>
                        </a:spcAft>
                        <a:buNone/>
                      </a:pPr>
                      <a:r>
                        <a:rPr lang="en-GB" sz="2100" dirty="0">
                          <a:solidFill>
                            <a:srgbClr val="002060"/>
                          </a:solidFill>
                          <a:latin typeface="Century Gothic"/>
                          <a:ea typeface="Century Gothic"/>
                          <a:cs typeface="Century Gothic"/>
                          <a:sym typeface="Century Gothic"/>
                        </a:rPr>
                        <a:t>I read</a:t>
                      </a:r>
                      <a:endParaRPr sz="2100" dirty="0">
                        <a:solidFill>
                          <a:srgbClr val="002060"/>
                        </a:solidFill>
                        <a:latin typeface="Century Gothic"/>
                        <a:ea typeface="Century Gothic"/>
                        <a:cs typeface="Century Gothic"/>
                        <a:sym typeface="Century Gothic"/>
                      </a:endParaRPr>
                    </a:p>
                  </a:txBody>
                  <a:tcPr marL="91450" marR="91450" marT="45725" marB="45725" anchor="ctr">
                    <a:lnL w="12700" cap="flat" cmpd="sng" algn="ctr">
                      <a:solidFill>
                        <a:srgbClr val="002060"/>
                      </a:solidFill>
                      <a:prstDash val="dash"/>
                      <a:round/>
                      <a:headEnd type="none" w="med" len="med"/>
                      <a:tailEnd type="none" w="med" len="med"/>
                    </a:lnL>
                    <a:lnR w="12700" cap="flat" cmpd="sng" algn="ctr">
                      <a:solidFill>
                        <a:srgbClr val="002060"/>
                      </a:solidFill>
                      <a:prstDash val="dash"/>
                      <a:round/>
                      <a:headEnd type="none" w="med" len="med"/>
                      <a:tailEnd type="none" w="med" len="med"/>
                    </a:lnR>
                    <a:lnT w="12700" cap="flat" cmpd="sng" algn="ctr">
                      <a:solidFill>
                        <a:srgbClr val="002060"/>
                      </a:solidFill>
                      <a:prstDash val="dash"/>
                      <a:round/>
                      <a:headEnd type="none" w="med" len="med"/>
                      <a:tailEnd type="none" w="med" len="med"/>
                    </a:lnT>
                    <a:lnB w="12700" cap="flat" cmpd="sng" algn="ctr">
                      <a:solidFill>
                        <a:srgbClr val="002060"/>
                      </a:solidFill>
                      <a:prstDash val="dash"/>
                      <a:round/>
                      <a:headEnd type="none" w="med" len="med"/>
                      <a:tailEnd type="none" w="med" len="med"/>
                    </a:lnB>
                  </a:tcPr>
                </a:tc>
                <a:tc>
                  <a:txBody>
                    <a:bodyPr/>
                    <a:lstStyle/>
                    <a:p>
                      <a:pPr marL="0" marR="0" lvl="0" indent="0" algn="ctr" rtl="0">
                        <a:spcBef>
                          <a:spcPts val="0"/>
                        </a:spcBef>
                        <a:spcAft>
                          <a:spcPts val="0"/>
                        </a:spcAft>
                        <a:buNone/>
                      </a:pPr>
                      <a:r>
                        <a:rPr lang="en-GB" sz="2100" dirty="0">
                          <a:solidFill>
                            <a:srgbClr val="002060"/>
                          </a:solidFill>
                          <a:latin typeface="Century Gothic"/>
                          <a:ea typeface="Century Gothic"/>
                          <a:cs typeface="Century Gothic"/>
                          <a:sym typeface="Century Gothic"/>
                        </a:rPr>
                        <a:t>I see</a:t>
                      </a:r>
                    </a:p>
                  </a:txBody>
                  <a:tcPr marL="91450" marR="91450" marT="45725" marB="45725" anchor="ctr">
                    <a:lnL w="12700" cap="flat" cmpd="sng" algn="ctr">
                      <a:solidFill>
                        <a:srgbClr val="002060"/>
                      </a:solidFill>
                      <a:prstDash val="dash"/>
                      <a:round/>
                      <a:headEnd type="none" w="med" len="med"/>
                      <a:tailEnd type="none" w="med" len="med"/>
                    </a:lnL>
                    <a:lnR w="12700" cap="flat" cmpd="sng" algn="ctr">
                      <a:solidFill>
                        <a:srgbClr val="002060"/>
                      </a:solidFill>
                      <a:prstDash val="dash"/>
                      <a:round/>
                      <a:headEnd type="none" w="med" len="med"/>
                      <a:tailEnd type="none" w="med" len="med"/>
                    </a:lnR>
                    <a:lnT w="12700" cap="flat" cmpd="sng" algn="ctr">
                      <a:solidFill>
                        <a:srgbClr val="002060"/>
                      </a:solidFill>
                      <a:prstDash val="dash"/>
                      <a:round/>
                      <a:headEnd type="none" w="med" len="med"/>
                      <a:tailEnd type="none" w="med" len="med"/>
                    </a:lnT>
                    <a:lnB w="12700" cap="flat" cmpd="sng" algn="ctr">
                      <a:solidFill>
                        <a:srgbClr val="002060"/>
                      </a:solidFill>
                      <a:prstDash val="dash"/>
                      <a:round/>
                      <a:headEnd type="none" w="med" len="med"/>
                      <a:tailEnd type="none" w="med" len="med"/>
                    </a:lnB>
                  </a:tcPr>
                </a:tc>
                <a:extLst>
                  <a:ext uri="{0D108BD9-81ED-4DB2-BD59-A6C34878D82A}">
                    <a16:rowId xmlns:a16="http://schemas.microsoft.com/office/drawing/2014/main" val="2795533168"/>
                  </a:ext>
                </a:extLst>
              </a:tr>
              <a:tr h="7130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100" dirty="0">
                          <a:solidFill>
                            <a:srgbClr val="002060"/>
                          </a:solidFill>
                          <a:latin typeface="Century Gothic"/>
                          <a:ea typeface="Century Gothic"/>
                          <a:cs typeface="Century Gothic"/>
                          <a:sym typeface="Century Gothic"/>
                        </a:rPr>
                        <a:t>You play</a:t>
                      </a:r>
                    </a:p>
                  </a:txBody>
                  <a:tcPr marL="91450" marR="91450" marT="45725" marB="45725" anchor="ctr">
                    <a:lnL w="12700" cap="flat" cmpd="sng" algn="ctr">
                      <a:solidFill>
                        <a:srgbClr val="002060"/>
                      </a:solidFill>
                      <a:prstDash val="dash"/>
                      <a:round/>
                      <a:headEnd type="none" w="med" len="med"/>
                      <a:tailEnd type="none" w="med" len="med"/>
                    </a:lnL>
                    <a:lnR w="12700" cap="flat" cmpd="sng" algn="ctr">
                      <a:solidFill>
                        <a:srgbClr val="002060"/>
                      </a:solidFill>
                      <a:prstDash val="dash"/>
                      <a:round/>
                      <a:headEnd type="none" w="med" len="med"/>
                      <a:tailEnd type="none" w="med" len="med"/>
                    </a:lnR>
                    <a:lnT w="12700" cap="flat" cmpd="sng" algn="ctr">
                      <a:solidFill>
                        <a:srgbClr val="002060"/>
                      </a:solidFill>
                      <a:prstDash val="dash"/>
                      <a:round/>
                      <a:headEnd type="none" w="med" len="med"/>
                      <a:tailEnd type="none" w="med" len="med"/>
                    </a:lnT>
                    <a:lnB w="12700" cap="flat" cmpd="sng" algn="ctr">
                      <a:solidFill>
                        <a:srgbClr val="002060"/>
                      </a:solidFill>
                      <a:prstDash val="dash"/>
                      <a:round/>
                      <a:headEnd type="none" w="med" len="med"/>
                      <a:tailEnd type="none" w="med" len="med"/>
                    </a:lnB>
                  </a:tcPr>
                </a:tc>
                <a:tc>
                  <a:txBody>
                    <a:bodyPr/>
                    <a:lstStyle/>
                    <a:p>
                      <a:pPr marL="0" marR="0" lvl="0" indent="0" algn="ctr" rtl="0">
                        <a:spcBef>
                          <a:spcPts val="0"/>
                        </a:spcBef>
                        <a:spcAft>
                          <a:spcPts val="0"/>
                        </a:spcAft>
                        <a:buNone/>
                      </a:pPr>
                      <a:r>
                        <a:rPr lang="en-GB" sz="2100" dirty="0">
                          <a:solidFill>
                            <a:srgbClr val="002060"/>
                          </a:solidFill>
                          <a:latin typeface="Century Gothic"/>
                          <a:ea typeface="Century Gothic"/>
                          <a:cs typeface="Century Gothic"/>
                          <a:sym typeface="Century Gothic"/>
                        </a:rPr>
                        <a:t>I play</a:t>
                      </a:r>
                      <a:endParaRPr sz="2100" dirty="0">
                        <a:solidFill>
                          <a:srgbClr val="002060"/>
                        </a:solidFill>
                        <a:latin typeface="Century Gothic"/>
                        <a:ea typeface="Century Gothic"/>
                        <a:cs typeface="Century Gothic"/>
                        <a:sym typeface="Century Gothic"/>
                      </a:endParaRPr>
                    </a:p>
                  </a:txBody>
                  <a:tcPr marL="91450" marR="91450" marT="45725" marB="45725" anchor="ctr">
                    <a:lnL w="12700" cap="flat" cmpd="sng" algn="ctr">
                      <a:solidFill>
                        <a:srgbClr val="002060"/>
                      </a:solidFill>
                      <a:prstDash val="dash"/>
                      <a:round/>
                      <a:headEnd type="none" w="med" len="med"/>
                      <a:tailEnd type="none" w="med" len="med"/>
                    </a:lnL>
                    <a:lnR w="12700" cap="flat" cmpd="sng" algn="ctr">
                      <a:solidFill>
                        <a:srgbClr val="002060"/>
                      </a:solidFill>
                      <a:prstDash val="dash"/>
                      <a:round/>
                      <a:headEnd type="none" w="med" len="med"/>
                      <a:tailEnd type="none" w="med" len="med"/>
                    </a:lnR>
                    <a:lnT w="12700" cap="flat" cmpd="sng" algn="ctr">
                      <a:solidFill>
                        <a:srgbClr val="002060"/>
                      </a:solidFill>
                      <a:prstDash val="dash"/>
                      <a:round/>
                      <a:headEnd type="none" w="med" len="med"/>
                      <a:tailEnd type="none" w="med" len="med"/>
                    </a:lnT>
                    <a:lnB w="12700" cap="flat" cmpd="sng" algn="ctr">
                      <a:solidFill>
                        <a:srgbClr val="002060"/>
                      </a:solidFill>
                      <a:prstDash val="dash"/>
                      <a:round/>
                      <a:headEnd type="none" w="med" len="med"/>
                      <a:tailEnd type="none" w="med" len="med"/>
                    </a:lnB>
                  </a:tcPr>
                </a:tc>
                <a:tc>
                  <a:txBody>
                    <a:bodyPr/>
                    <a:lstStyle/>
                    <a:p>
                      <a:pPr marL="0" marR="0" lvl="0" indent="0" algn="ctr" rtl="0">
                        <a:spcBef>
                          <a:spcPts val="0"/>
                        </a:spcBef>
                        <a:spcAft>
                          <a:spcPts val="0"/>
                        </a:spcAft>
                        <a:buNone/>
                      </a:pPr>
                      <a:r>
                        <a:rPr lang="en-GB" sz="2100" dirty="0">
                          <a:solidFill>
                            <a:srgbClr val="002060"/>
                          </a:solidFill>
                          <a:latin typeface="Century Gothic"/>
                          <a:ea typeface="Century Gothic"/>
                          <a:cs typeface="Century Gothic"/>
                          <a:sym typeface="Century Gothic"/>
                        </a:rPr>
                        <a:t>you learn</a:t>
                      </a:r>
                    </a:p>
                  </a:txBody>
                  <a:tcPr marL="91450" marR="91450" marT="45725" marB="45725" anchor="ctr">
                    <a:lnL w="12700" cap="flat" cmpd="sng" algn="ctr">
                      <a:solidFill>
                        <a:srgbClr val="002060"/>
                      </a:solidFill>
                      <a:prstDash val="dash"/>
                      <a:round/>
                      <a:headEnd type="none" w="med" len="med"/>
                      <a:tailEnd type="none" w="med" len="med"/>
                    </a:lnL>
                    <a:lnR w="12700" cap="flat" cmpd="sng" algn="ctr">
                      <a:solidFill>
                        <a:srgbClr val="002060"/>
                      </a:solidFill>
                      <a:prstDash val="dash"/>
                      <a:round/>
                      <a:headEnd type="none" w="med" len="med"/>
                      <a:tailEnd type="none" w="med" len="med"/>
                    </a:lnR>
                    <a:lnT w="12700" cap="flat" cmpd="sng" algn="ctr">
                      <a:solidFill>
                        <a:srgbClr val="002060"/>
                      </a:solidFill>
                      <a:prstDash val="dash"/>
                      <a:round/>
                      <a:headEnd type="none" w="med" len="med"/>
                      <a:tailEnd type="none" w="med" len="med"/>
                    </a:lnT>
                    <a:lnB w="12700" cap="flat" cmpd="sng" algn="ctr">
                      <a:solidFill>
                        <a:srgbClr val="002060"/>
                      </a:solidFill>
                      <a:prstDash val="dash"/>
                      <a:round/>
                      <a:headEnd type="none" w="med" len="med"/>
                      <a:tailEnd type="none" w="med" len="med"/>
                    </a:lnB>
                  </a:tcPr>
                </a:tc>
                <a:extLst>
                  <a:ext uri="{0D108BD9-81ED-4DB2-BD59-A6C34878D82A}">
                    <a16:rowId xmlns:a16="http://schemas.microsoft.com/office/drawing/2014/main" val="3784888319"/>
                  </a:ext>
                </a:extLst>
              </a:tr>
            </a:tbl>
          </a:graphicData>
        </a:graphic>
      </p:graphicFrame>
      <p:grpSp>
        <p:nvGrpSpPr>
          <p:cNvPr id="9" name="Group 8">
            <a:extLst>
              <a:ext uri="{FF2B5EF4-FFF2-40B4-BE49-F238E27FC236}">
                <a16:creationId xmlns:a16="http://schemas.microsoft.com/office/drawing/2014/main" id="{CF90E68C-24CA-42BA-B7C9-AD1635D13CFA}"/>
              </a:ext>
            </a:extLst>
          </p:cNvPr>
          <p:cNvGrpSpPr/>
          <p:nvPr/>
        </p:nvGrpSpPr>
        <p:grpSpPr>
          <a:xfrm>
            <a:off x="5907654" y="1875049"/>
            <a:ext cx="6157428" cy="4866509"/>
            <a:chOff x="6292218" y="1875049"/>
            <a:chExt cx="6207088" cy="4866509"/>
          </a:xfrm>
        </p:grpSpPr>
        <p:graphicFrame>
          <p:nvGraphicFramePr>
            <p:cNvPr id="145" name="Google Shape;324;p7">
              <a:extLst>
                <a:ext uri="{FF2B5EF4-FFF2-40B4-BE49-F238E27FC236}">
                  <a16:creationId xmlns:a16="http://schemas.microsoft.com/office/drawing/2014/main" id="{52806484-E546-4A8B-9C10-F74371939456}"/>
                </a:ext>
              </a:extLst>
            </p:cNvPr>
            <p:cNvGraphicFramePr/>
            <p:nvPr>
              <p:extLst>
                <p:ext uri="{D42A27DB-BD31-4B8C-83A1-F6EECF244321}">
                  <p14:modId xmlns:p14="http://schemas.microsoft.com/office/powerpoint/2010/main" val="1340018340"/>
                </p:ext>
              </p:extLst>
            </p:nvPr>
          </p:nvGraphicFramePr>
          <p:xfrm>
            <a:off x="6292218" y="1875049"/>
            <a:ext cx="6111959" cy="4834260"/>
          </p:xfrm>
          <a:graphic>
            <a:graphicData uri="http://schemas.openxmlformats.org/drawingml/2006/table">
              <a:tbl>
                <a:tblPr firstRow="1" bandRow="1">
                  <a:noFill/>
                </a:tblPr>
                <a:tblGrid>
                  <a:gridCol w="595873">
                    <a:extLst>
                      <a:ext uri="{9D8B030D-6E8A-4147-A177-3AD203B41FA5}">
                        <a16:colId xmlns:a16="http://schemas.microsoft.com/office/drawing/2014/main" val="20000"/>
                      </a:ext>
                    </a:extLst>
                  </a:gridCol>
                  <a:gridCol w="5467187">
                    <a:extLst>
                      <a:ext uri="{9D8B030D-6E8A-4147-A177-3AD203B41FA5}">
                        <a16:colId xmlns:a16="http://schemas.microsoft.com/office/drawing/2014/main" val="20001"/>
                      </a:ext>
                    </a:extLst>
                  </a:gridCol>
                </a:tblGrid>
                <a:tr h="402855">
                  <a:tc rowSpan="2">
                    <a:txBody>
                      <a:bodyPr/>
                      <a:lstStyle/>
                      <a:p>
                        <a:pPr marL="0" marR="0" lvl="0" indent="0" algn="ctr" rtl="0">
                          <a:spcBef>
                            <a:spcPts val="0"/>
                          </a:spcBef>
                          <a:spcAft>
                            <a:spcPts val="0"/>
                          </a:spcAft>
                          <a:buNone/>
                        </a:pPr>
                        <a:r>
                          <a:rPr lang="en-GB" sz="1800" b="1" dirty="0">
                            <a:solidFill>
                              <a:srgbClr val="002060"/>
                            </a:solidFill>
                            <a:latin typeface="Century Gothic"/>
                            <a:ea typeface="Century Gothic"/>
                            <a:cs typeface="Century Gothic"/>
                            <a:sym typeface="Century Gothic"/>
                          </a:rPr>
                          <a:t>c</a:t>
                        </a: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ctr" rtl="0">
                          <a:spcBef>
                            <a:spcPts val="0"/>
                          </a:spcBef>
                          <a:spcAft>
                            <a:spcPts val="0"/>
                          </a:spcAft>
                          <a:buNone/>
                        </a:pPr>
                        <a:r>
                          <a:rPr lang="en-GB" sz="1800" b="0" dirty="0">
                            <a:solidFill>
                              <a:srgbClr val="002060"/>
                            </a:solidFill>
                            <a:latin typeface="Century Gothic" panose="020B0502020202020204" pitchFamily="34" charset="0"/>
                          </a:rPr>
                          <a:t>with| of| the teacher (f)| the teacher  (m)</a:t>
                        </a:r>
                        <a:endParaRPr sz="1800" b="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0"/>
                    </a:ext>
                  </a:extLst>
                </a:tr>
                <a:tr h="402855">
                  <a:tc vMerge="1">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l" rtl="0">
                          <a:spcBef>
                            <a:spcPts val="0"/>
                          </a:spcBef>
                          <a:spcAft>
                            <a:spcPts val="0"/>
                          </a:spcAft>
                          <a:buNone/>
                        </a:pPr>
                        <a:r>
                          <a:rPr lang="en-GB" sz="1800" b="1" dirty="0">
                            <a:solidFill>
                              <a:srgbClr val="002060"/>
                            </a:solidFill>
                            <a:latin typeface="Century Gothic"/>
                            <a:ea typeface="Century Gothic"/>
                            <a:cs typeface="Century Gothic"/>
                            <a:sym typeface="Century Gothic"/>
                          </a:rPr>
                          <a:t> </a:t>
                        </a:r>
                        <a:endParaRPr sz="1800" b="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1"/>
                    </a:ext>
                  </a:extLst>
                </a:tr>
                <a:tr h="402855">
                  <a:tc rowSpan="2">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solidFill>
                              <a:srgbClr val="002060"/>
                            </a:solidFill>
                            <a:latin typeface="Century Gothic" panose="020B0502020202020204" pitchFamily="34" charset="0"/>
                          </a:rPr>
                          <a:t>a sport</a:t>
                        </a:r>
                        <a:r>
                          <a:rPr lang="en-GB" sz="1800" b="0" dirty="0">
                            <a:solidFill>
                              <a:srgbClr val="002060"/>
                            </a:solidFill>
                            <a:latin typeface="Century Gothic" panose="020B0502020202020204" pitchFamily="34" charset="0"/>
                          </a:rPr>
                          <a:t>| a game| to class | to the playground</a:t>
                        </a:r>
                        <a:endParaRPr lang="en-GB" sz="1800" b="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2"/>
                    </a:ext>
                  </a:extLst>
                </a:tr>
                <a:tr h="402855">
                  <a:tc vMerge="1">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l"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3"/>
                    </a:ext>
                  </a:extLst>
                </a:tr>
                <a:tr h="402855">
                  <a:tc rowSpan="2">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solidFill>
                              <a:srgbClr val="002060"/>
                            </a:solidFill>
                            <a:latin typeface="Century Gothic" panose="020B0502020202020204" pitchFamily="34" charset="0"/>
                          </a:rPr>
                          <a:t>grandma | grandad</a:t>
                        </a:r>
                        <a:endParaRPr lang="en-GB" sz="1800" b="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4"/>
                    </a:ext>
                  </a:extLst>
                </a:tr>
                <a:tr h="402855">
                  <a:tc vMerge="1">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l"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5"/>
                    </a:ext>
                  </a:extLst>
                </a:tr>
                <a:tr h="402855">
                  <a:tc rowSpan="2">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solidFill>
                              <a:srgbClr val="002060"/>
                            </a:solidFill>
                            <a:latin typeface="Century Gothic" panose="020B0502020202020204" pitchFamily="34" charset="0"/>
                            <a:ea typeface="Century Gothic"/>
                            <a:cs typeface="Century Gothic"/>
                            <a:sym typeface="Century Gothic"/>
                          </a:rPr>
                          <a:t>the beach | the mountain | the village</a:t>
                        </a:r>
                        <a:endParaRPr lang="en-GB" sz="1800" b="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6"/>
                    </a:ext>
                  </a:extLst>
                </a:tr>
                <a:tr h="402855">
                  <a:tc vMerge="1">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l"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7"/>
                    </a:ext>
                  </a:extLst>
                </a:tr>
                <a:tr h="402855">
                  <a:tc rowSpan="2">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l" rtl="0">
                          <a:spcBef>
                            <a:spcPts val="0"/>
                          </a:spcBef>
                          <a:spcAft>
                            <a:spcPts val="0"/>
                          </a:spcAft>
                          <a:buNone/>
                        </a:pPr>
                        <a:r>
                          <a:rPr lang="en-GB" sz="1800" b="0" dirty="0">
                            <a:solidFill>
                              <a:srgbClr val="002060"/>
                            </a:solidFill>
                            <a:latin typeface="Century Gothic"/>
                            <a:ea typeface="Century Gothic"/>
                            <a:cs typeface="Century Gothic"/>
                            <a:sym typeface="Century Gothic"/>
                          </a:rPr>
                          <a:t>a book | a newspaper</a:t>
                        </a:r>
                        <a:endParaRPr sz="1800" b="0"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8"/>
                    </a:ext>
                  </a:extLst>
                </a:tr>
                <a:tr h="402855">
                  <a:tc vMerge="1">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l"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9"/>
                    </a:ext>
                  </a:extLst>
                </a:tr>
                <a:tr h="402855">
                  <a:tc rowSpan="2">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dirty="0">
                            <a:solidFill>
                              <a:srgbClr val="002060"/>
                            </a:solidFill>
                            <a:latin typeface="Century Gothic"/>
                            <a:ea typeface="Century Gothic"/>
                            <a:cs typeface="Century Gothic"/>
                            <a:sym typeface="Century Gothic"/>
                          </a:rPr>
                          <a:t>Spanish| a language |</a:t>
                        </a:r>
                      </a:p>
                    </a:txBody>
                    <a:tcPr marL="91450" marR="91450" marT="45725" marB="45725" anchor="ctr"/>
                  </a:tc>
                  <a:extLst>
                    <a:ext uri="{0D108BD9-81ED-4DB2-BD59-A6C34878D82A}">
                      <a16:rowId xmlns:a16="http://schemas.microsoft.com/office/drawing/2014/main" val="428062183"/>
                    </a:ext>
                  </a:extLst>
                </a:tr>
                <a:tr h="402855">
                  <a:tc vMerge="1">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l"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2955224934"/>
                    </a:ext>
                  </a:extLst>
                </a:tr>
              </a:tbl>
            </a:graphicData>
          </a:graphic>
        </p:graphicFrame>
        <p:sp>
          <p:nvSpPr>
            <p:cNvPr id="188" name="Rectangle 187">
              <a:hlinkClick r:id="" action="ppaction://noaction">
                <a:snd r:embed="rId3" name="19_Eestaactivo.wav"/>
              </a:hlinkClick>
              <a:extLst>
                <a:ext uri="{FF2B5EF4-FFF2-40B4-BE49-F238E27FC236}">
                  <a16:creationId xmlns:a16="http://schemas.microsoft.com/office/drawing/2014/main" id="{8D961821-2F8F-462E-A783-6CFB90E5E778}"/>
                </a:ext>
              </a:extLst>
            </p:cNvPr>
            <p:cNvSpPr/>
            <p:nvPr/>
          </p:nvSpPr>
          <p:spPr>
            <a:xfrm>
              <a:off x="6396703" y="2121059"/>
              <a:ext cx="354423" cy="403447"/>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200" b="1">
                  <a:latin typeface="Century Gothic" panose="020B0502020202020204" pitchFamily="34" charset="0"/>
                </a:rPr>
                <a:t>E</a:t>
              </a:r>
            </a:p>
          </p:txBody>
        </p:sp>
        <p:sp>
          <p:nvSpPr>
            <p:cNvPr id="189" name="Rectangle 188">
              <a:hlinkClick r:id="" action="ppaction://noaction">
                <a:snd r:embed="rId4" name="20_1estaspreparadoQ.wav"/>
              </a:hlinkClick>
              <a:extLst>
                <a:ext uri="{FF2B5EF4-FFF2-40B4-BE49-F238E27FC236}">
                  <a16:creationId xmlns:a16="http://schemas.microsoft.com/office/drawing/2014/main" id="{DFF366B4-1164-43F9-83A7-B0D934F23BF3}"/>
                </a:ext>
              </a:extLst>
            </p:cNvPr>
            <p:cNvSpPr/>
            <p:nvPr/>
          </p:nvSpPr>
          <p:spPr>
            <a:xfrm>
              <a:off x="6382188" y="2850535"/>
              <a:ext cx="354423" cy="403447"/>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200" b="1" dirty="0">
                  <a:latin typeface="Century Gothic" panose="020B0502020202020204" pitchFamily="34" charset="0"/>
                </a:rPr>
                <a:t>1</a:t>
              </a:r>
            </a:p>
          </p:txBody>
        </p:sp>
        <p:sp>
          <p:nvSpPr>
            <p:cNvPr id="190" name="Rectangle 189">
              <a:hlinkClick r:id="" action="ppaction://noaction">
                <a:snd r:embed="rId5" name="21_2estasperdido.wav"/>
              </a:hlinkClick>
              <a:extLst>
                <a:ext uri="{FF2B5EF4-FFF2-40B4-BE49-F238E27FC236}">
                  <a16:creationId xmlns:a16="http://schemas.microsoft.com/office/drawing/2014/main" id="{CE04A1F4-61CF-4782-A52A-C49B8EA796F1}"/>
                </a:ext>
              </a:extLst>
            </p:cNvPr>
            <p:cNvSpPr/>
            <p:nvPr/>
          </p:nvSpPr>
          <p:spPr>
            <a:xfrm>
              <a:off x="6382189" y="3667950"/>
              <a:ext cx="354423" cy="434495"/>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200" b="1" dirty="0">
                  <a:latin typeface="Century Gothic" panose="020B0502020202020204" pitchFamily="34" charset="0"/>
                </a:rPr>
                <a:t>2</a:t>
              </a:r>
            </a:p>
          </p:txBody>
        </p:sp>
        <p:sp>
          <p:nvSpPr>
            <p:cNvPr id="191" name="Rectangle 190">
              <a:hlinkClick r:id="" action="ppaction://noaction">
                <a:snd r:embed="rId6" name="22_3estoysano.wav"/>
              </a:hlinkClick>
              <a:extLst>
                <a:ext uri="{FF2B5EF4-FFF2-40B4-BE49-F238E27FC236}">
                  <a16:creationId xmlns:a16="http://schemas.microsoft.com/office/drawing/2014/main" id="{011BBD70-7E66-446C-93EF-DCCD08F93FC6}"/>
                </a:ext>
              </a:extLst>
            </p:cNvPr>
            <p:cNvSpPr/>
            <p:nvPr/>
          </p:nvSpPr>
          <p:spPr>
            <a:xfrm>
              <a:off x="6382189" y="4482520"/>
              <a:ext cx="354423" cy="403447"/>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200" b="1">
                  <a:latin typeface="Century Gothic" panose="020B0502020202020204" pitchFamily="34" charset="0"/>
                </a:rPr>
                <a:t>3</a:t>
              </a:r>
            </a:p>
          </p:txBody>
        </p:sp>
        <p:sp>
          <p:nvSpPr>
            <p:cNvPr id="192" name="Rectangle 191">
              <a:hlinkClick r:id="" action="ppaction://noaction">
                <a:snd r:embed="rId7" name="23_4comoestashoy.wav"/>
              </a:hlinkClick>
              <a:extLst>
                <a:ext uri="{FF2B5EF4-FFF2-40B4-BE49-F238E27FC236}">
                  <a16:creationId xmlns:a16="http://schemas.microsoft.com/office/drawing/2014/main" id="{651DC945-198A-42E8-8F26-5D2B6BD166EF}"/>
                </a:ext>
              </a:extLst>
            </p:cNvPr>
            <p:cNvSpPr/>
            <p:nvPr/>
          </p:nvSpPr>
          <p:spPr>
            <a:xfrm>
              <a:off x="6396703" y="5270261"/>
              <a:ext cx="354423" cy="403447"/>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200" b="1">
                  <a:latin typeface="Century Gothic" panose="020B0502020202020204" pitchFamily="34" charset="0"/>
                </a:rPr>
                <a:t>4</a:t>
              </a:r>
            </a:p>
          </p:txBody>
        </p:sp>
        <p:sp>
          <p:nvSpPr>
            <p:cNvPr id="146" name="TextBox 145">
              <a:extLst>
                <a:ext uri="{FF2B5EF4-FFF2-40B4-BE49-F238E27FC236}">
                  <a16:creationId xmlns:a16="http://schemas.microsoft.com/office/drawing/2014/main" id="{9AD7C94F-E4BF-4193-8656-DFA023F31449}"/>
                </a:ext>
              </a:extLst>
            </p:cNvPr>
            <p:cNvSpPr txBox="1"/>
            <p:nvPr/>
          </p:nvSpPr>
          <p:spPr>
            <a:xfrm>
              <a:off x="6855610" y="2359789"/>
              <a:ext cx="5336390" cy="369332"/>
            </a:xfrm>
            <a:prstGeom prst="rect">
              <a:avLst/>
            </a:prstGeom>
            <a:noFill/>
          </p:spPr>
          <p:txBody>
            <a:bodyPr wrap="square" rtlCol="0">
              <a:spAutoFit/>
            </a:bodyPr>
            <a:lstStyle/>
            <a:p>
              <a:r>
                <a:rPr lang="en-GB" b="1" dirty="0">
                  <a:solidFill>
                    <a:srgbClr val="002060"/>
                  </a:solidFill>
                  <a:latin typeface="Century Gothic" panose="020B0502020202020204" pitchFamily="34" charset="0"/>
                </a:rPr>
                <a:t>. . . . . . . . . . . . . . . . . . . . . . . . . . . . . . . . . . . . . . </a:t>
              </a:r>
            </a:p>
          </p:txBody>
        </p:sp>
        <p:sp>
          <p:nvSpPr>
            <p:cNvPr id="147" name="Rectangle 146">
              <a:hlinkClick r:id="" action="ppaction://noaction">
                <a:snd r:embed="rId7" name="23_4comoestashoy.wav"/>
              </a:hlinkClick>
              <a:extLst>
                <a:ext uri="{FF2B5EF4-FFF2-40B4-BE49-F238E27FC236}">
                  <a16:creationId xmlns:a16="http://schemas.microsoft.com/office/drawing/2014/main" id="{0A3F255A-6B23-45BE-9E97-5709B15CF99A}"/>
                </a:ext>
              </a:extLst>
            </p:cNvPr>
            <p:cNvSpPr/>
            <p:nvPr/>
          </p:nvSpPr>
          <p:spPr>
            <a:xfrm>
              <a:off x="6413966" y="6066740"/>
              <a:ext cx="354423" cy="403447"/>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200" b="1" dirty="0">
                  <a:latin typeface="Century Gothic" panose="020B0502020202020204" pitchFamily="34" charset="0"/>
                </a:rPr>
                <a:t>5</a:t>
              </a:r>
            </a:p>
          </p:txBody>
        </p:sp>
        <p:sp>
          <p:nvSpPr>
            <p:cNvPr id="148" name="TextBox 147">
              <a:extLst>
                <a:ext uri="{FF2B5EF4-FFF2-40B4-BE49-F238E27FC236}">
                  <a16:creationId xmlns:a16="http://schemas.microsoft.com/office/drawing/2014/main" id="{83DCD220-AB15-4711-932D-C6AF23D65937}"/>
                </a:ext>
              </a:extLst>
            </p:cNvPr>
            <p:cNvSpPr txBox="1"/>
            <p:nvPr/>
          </p:nvSpPr>
          <p:spPr>
            <a:xfrm>
              <a:off x="6855610" y="3179561"/>
              <a:ext cx="5336390" cy="369332"/>
            </a:xfrm>
            <a:prstGeom prst="rect">
              <a:avLst/>
            </a:prstGeom>
            <a:noFill/>
          </p:spPr>
          <p:txBody>
            <a:bodyPr wrap="square" rtlCol="0">
              <a:spAutoFit/>
            </a:bodyPr>
            <a:lstStyle/>
            <a:p>
              <a:r>
                <a:rPr lang="en-GB" b="1" dirty="0">
                  <a:solidFill>
                    <a:srgbClr val="002060"/>
                  </a:solidFill>
                  <a:latin typeface="Century Gothic" panose="020B0502020202020204" pitchFamily="34" charset="0"/>
                </a:rPr>
                <a:t>. . . . . . . . . . . . . . . . . . . . . . . . . . . . . . . . . . . . . . </a:t>
              </a:r>
            </a:p>
          </p:txBody>
        </p:sp>
        <p:sp>
          <p:nvSpPr>
            <p:cNvPr id="170" name="TextBox 169">
              <a:extLst>
                <a:ext uri="{FF2B5EF4-FFF2-40B4-BE49-F238E27FC236}">
                  <a16:creationId xmlns:a16="http://schemas.microsoft.com/office/drawing/2014/main" id="{9C4E3D6F-C872-4B20-8AF1-C798EC8A4A6E}"/>
                </a:ext>
              </a:extLst>
            </p:cNvPr>
            <p:cNvSpPr txBox="1"/>
            <p:nvPr/>
          </p:nvSpPr>
          <p:spPr>
            <a:xfrm>
              <a:off x="6855609" y="3958983"/>
              <a:ext cx="5643697" cy="369332"/>
            </a:xfrm>
            <a:prstGeom prst="rect">
              <a:avLst/>
            </a:prstGeom>
            <a:noFill/>
          </p:spPr>
          <p:txBody>
            <a:bodyPr wrap="square" rtlCol="0">
              <a:spAutoFit/>
            </a:bodyPr>
            <a:lstStyle/>
            <a:p>
              <a:r>
                <a:rPr lang="en-GB" b="1" dirty="0">
                  <a:solidFill>
                    <a:srgbClr val="002060"/>
                  </a:solidFill>
                  <a:latin typeface="Century Gothic" panose="020B0502020202020204" pitchFamily="34" charset="0"/>
                </a:rPr>
                <a:t>. . . . . . . . . . . . . . . . . . . . . . . . . . . . . . . . . . . . . ... </a:t>
              </a:r>
            </a:p>
          </p:txBody>
        </p:sp>
        <p:sp>
          <p:nvSpPr>
            <p:cNvPr id="171" name="TextBox 170">
              <a:extLst>
                <a:ext uri="{FF2B5EF4-FFF2-40B4-BE49-F238E27FC236}">
                  <a16:creationId xmlns:a16="http://schemas.microsoft.com/office/drawing/2014/main" id="{2B01FA64-2519-4D05-A029-8DEF79C95765}"/>
                </a:ext>
              </a:extLst>
            </p:cNvPr>
            <p:cNvSpPr txBox="1"/>
            <p:nvPr/>
          </p:nvSpPr>
          <p:spPr>
            <a:xfrm>
              <a:off x="6843253" y="4799536"/>
              <a:ext cx="5336390" cy="369332"/>
            </a:xfrm>
            <a:prstGeom prst="rect">
              <a:avLst/>
            </a:prstGeom>
            <a:noFill/>
          </p:spPr>
          <p:txBody>
            <a:bodyPr wrap="square" rtlCol="0">
              <a:spAutoFit/>
            </a:bodyPr>
            <a:lstStyle/>
            <a:p>
              <a:r>
                <a:rPr lang="en-GB" b="1" dirty="0">
                  <a:solidFill>
                    <a:srgbClr val="002060"/>
                  </a:solidFill>
                  <a:latin typeface="Century Gothic" panose="020B0502020202020204" pitchFamily="34" charset="0"/>
                </a:rPr>
                <a:t>. . . . . . . . . . . . . . . . . . . . . . . . . . . . . . . . . . . . . .  </a:t>
              </a:r>
            </a:p>
          </p:txBody>
        </p:sp>
        <p:sp>
          <p:nvSpPr>
            <p:cNvPr id="173" name="TextBox 172">
              <a:extLst>
                <a:ext uri="{FF2B5EF4-FFF2-40B4-BE49-F238E27FC236}">
                  <a16:creationId xmlns:a16="http://schemas.microsoft.com/office/drawing/2014/main" id="{694B5B86-CB7F-41F3-BFAC-8C05DFB90CBE}"/>
                </a:ext>
              </a:extLst>
            </p:cNvPr>
            <p:cNvSpPr txBox="1"/>
            <p:nvPr/>
          </p:nvSpPr>
          <p:spPr>
            <a:xfrm>
              <a:off x="6833179" y="5578958"/>
              <a:ext cx="5336390" cy="369332"/>
            </a:xfrm>
            <a:prstGeom prst="rect">
              <a:avLst/>
            </a:prstGeom>
            <a:noFill/>
          </p:spPr>
          <p:txBody>
            <a:bodyPr wrap="square" rtlCol="0">
              <a:spAutoFit/>
            </a:bodyPr>
            <a:lstStyle/>
            <a:p>
              <a:r>
                <a:rPr lang="en-GB" b="1" dirty="0">
                  <a:solidFill>
                    <a:srgbClr val="002060"/>
                  </a:solidFill>
                  <a:latin typeface="Century Gothic" panose="020B0502020202020204" pitchFamily="34" charset="0"/>
                </a:rPr>
                <a:t>. . . . . . . . . . . . . . . . . . . . . . . . . . . . . . . . . . . . . . </a:t>
              </a:r>
            </a:p>
          </p:txBody>
        </p:sp>
        <p:sp>
          <p:nvSpPr>
            <p:cNvPr id="175" name="TextBox 174">
              <a:extLst>
                <a:ext uri="{FF2B5EF4-FFF2-40B4-BE49-F238E27FC236}">
                  <a16:creationId xmlns:a16="http://schemas.microsoft.com/office/drawing/2014/main" id="{0E9ECB32-4773-48C4-9851-D856202D8CB7}"/>
                </a:ext>
              </a:extLst>
            </p:cNvPr>
            <p:cNvSpPr txBox="1"/>
            <p:nvPr/>
          </p:nvSpPr>
          <p:spPr>
            <a:xfrm>
              <a:off x="6833179" y="6372226"/>
              <a:ext cx="5336390" cy="369332"/>
            </a:xfrm>
            <a:prstGeom prst="rect">
              <a:avLst/>
            </a:prstGeom>
            <a:noFill/>
          </p:spPr>
          <p:txBody>
            <a:bodyPr wrap="square" rtlCol="0">
              <a:spAutoFit/>
            </a:bodyPr>
            <a:lstStyle/>
            <a:p>
              <a:r>
                <a:rPr lang="en-GB" b="1" dirty="0">
                  <a:solidFill>
                    <a:srgbClr val="002060"/>
                  </a:solidFill>
                  <a:latin typeface="Century Gothic" panose="020B0502020202020204" pitchFamily="34" charset="0"/>
                </a:rPr>
                <a:t>. . . . . . . . . . . . . . . . . . . . . . . . . . . . . . . . . . . . . . </a:t>
              </a:r>
            </a:p>
          </p:txBody>
        </p:sp>
      </p:grpSp>
      <p:sp>
        <p:nvSpPr>
          <p:cNvPr id="2" name="Title 1">
            <a:extLst>
              <a:ext uri="{FF2B5EF4-FFF2-40B4-BE49-F238E27FC236}">
                <a16:creationId xmlns:a16="http://schemas.microsoft.com/office/drawing/2014/main" id="{94C6BAEF-8EAF-4934-944C-3F1767C20A4E}"/>
              </a:ext>
            </a:extLst>
          </p:cNvPr>
          <p:cNvSpPr>
            <a:spLocks noGrp="1"/>
          </p:cNvSpPr>
          <p:nvPr>
            <p:ph type="title"/>
          </p:nvPr>
        </p:nvSpPr>
        <p:spPr>
          <a:xfrm>
            <a:off x="718945" y="96564"/>
            <a:ext cx="2506012" cy="563783"/>
          </a:xfrm>
        </p:spPr>
        <p:txBody>
          <a:bodyPr/>
          <a:lstStyle/>
          <a:p>
            <a:pPr lvl="0">
              <a:lnSpc>
                <a:spcPct val="100000"/>
              </a:lnSpc>
              <a:defRPr/>
            </a:pPr>
            <a:r>
              <a:rPr lang="en-GB" sz="2800" b="1" dirty="0">
                <a:solidFill>
                  <a:srgbClr val="002060"/>
                </a:solidFill>
                <a:latin typeface="Century Gothic"/>
                <a:ea typeface="Century Gothic"/>
                <a:cs typeface="Century Gothic"/>
                <a:sym typeface="Century Gothic"/>
              </a:rPr>
              <a:t>Follow up 4: </a:t>
            </a:r>
            <a:endParaRPr lang="en-GB" dirty="0"/>
          </a:p>
        </p:txBody>
      </p:sp>
      <p:sp>
        <p:nvSpPr>
          <p:cNvPr id="56" name="Google Shape;390;p8">
            <a:extLst>
              <a:ext uri="{FF2B5EF4-FFF2-40B4-BE49-F238E27FC236}">
                <a16:creationId xmlns:a16="http://schemas.microsoft.com/office/drawing/2014/main" id="{278FB546-801B-4FC4-BA26-4F43642401D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8" name="Title 1">
            <a:extLst>
              <a:ext uri="{FF2B5EF4-FFF2-40B4-BE49-F238E27FC236}">
                <a16:creationId xmlns:a16="http://schemas.microsoft.com/office/drawing/2014/main" id="{6699239A-5B4C-4033-B578-06DC0ACAA60B}"/>
              </a:ext>
            </a:extLst>
          </p:cNvPr>
          <p:cNvSpPr txBox="1">
            <a:spLocks/>
          </p:cNvSpPr>
          <p:nvPr/>
        </p:nvSpPr>
        <p:spPr>
          <a:xfrm>
            <a:off x="10710239" y="962305"/>
            <a:ext cx="1354845" cy="317988"/>
          </a:xfrm>
          <a:prstGeom prst="rect">
            <a:avLst/>
          </a:prstGeom>
          <a:solidFill>
            <a:srgbClr val="91EAD2"/>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chemeClr val="bg1"/>
                </a:solidFill>
                <a:latin typeface="Century Gothic" panose="020B0502020202020204" pitchFamily="34" charset="0"/>
              </a:rPr>
              <a:t>escuchar</a:t>
            </a:r>
            <a:endParaRPr lang="en-GB" sz="2000" b="1" dirty="0">
              <a:solidFill>
                <a:schemeClr val="bg1"/>
              </a:solidFill>
              <a:latin typeface="Century Gothic" panose="020B0502020202020204" pitchFamily="34" charset="0"/>
            </a:endParaRPr>
          </a:p>
        </p:txBody>
      </p:sp>
      <p:pic>
        <p:nvPicPr>
          <p:cNvPr id="89" name="Google Shape;221;p10">
            <a:extLst>
              <a:ext uri="{FF2B5EF4-FFF2-40B4-BE49-F238E27FC236}">
                <a16:creationId xmlns:a16="http://schemas.microsoft.com/office/drawing/2014/main" id="{A399460A-B891-4F80-8FB1-773462D73806}"/>
              </a:ext>
            </a:extLst>
          </p:cNvPr>
          <p:cNvPicPr preferRelativeResize="0"/>
          <p:nvPr/>
        </p:nvPicPr>
        <p:blipFill rotWithShape="1">
          <a:blip r:embed="rId8">
            <a:alphaModFix/>
          </a:blip>
          <a:srcRect/>
          <a:stretch/>
        </p:blipFill>
        <p:spPr>
          <a:xfrm>
            <a:off x="10804611" y="0"/>
            <a:ext cx="1166103" cy="1183191"/>
          </a:xfrm>
          <a:prstGeom prst="rect">
            <a:avLst/>
          </a:prstGeom>
          <a:noFill/>
          <a:ln>
            <a:noFill/>
          </a:ln>
        </p:spPr>
      </p:pic>
      <p:sp>
        <p:nvSpPr>
          <p:cNvPr id="85" name="Google Shape;269;p7">
            <a:extLst>
              <a:ext uri="{FF2B5EF4-FFF2-40B4-BE49-F238E27FC236}">
                <a16:creationId xmlns:a16="http://schemas.microsoft.com/office/drawing/2014/main" id="{ED586029-BA45-4A1E-BCD4-5DA8DA3E0C42}"/>
              </a:ext>
            </a:extLst>
          </p:cNvPr>
          <p:cNvSpPr txBox="1"/>
          <p:nvPr/>
        </p:nvSpPr>
        <p:spPr>
          <a:xfrm>
            <a:off x="6242192" y="609721"/>
            <a:ext cx="5755547"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rgbClr val="002060"/>
                </a:solidFill>
                <a:latin typeface="Century Gothic"/>
                <a:ea typeface="Century Gothic"/>
                <a:cs typeface="Century Gothic"/>
                <a:sym typeface="Century Gothic"/>
              </a:rPr>
              <a:t>Use the correct words to</a:t>
            </a:r>
          </a:p>
          <a:p>
            <a:pPr marL="0" marR="0" lvl="0" indent="0" algn="l" rtl="0">
              <a:spcBef>
                <a:spcPts val="0"/>
              </a:spcBef>
              <a:spcAft>
                <a:spcPts val="0"/>
              </a:spcAft>
              <a:buNone/>
            </a:pPr>
            <a:r>
              <a:rPr lang="en-GB" sz="2400" dirty="0">
                <a:solidFill>
                  <a:srgbClr val="002060"/>
                </a:solidFill>
                <a:latin typeface="Century Gothic"/>
                <a:ea typeface="Century Gothic"/>
                <a:cs typeface="Century Gothic"/>
                <a:sym typeface="Century Gothic"/>
              </a:rPr>
              <a:t>translate what you hear. </a:t>
            </a:r>
          </a:p>
          <a:p>
            <a:pPr marL="0" marR="0" lvl="0" indent="0" algn="l" rtl="0">
              <a:spcBef>
                <a:spcPts val="0"/>
              </a:spcBef>
              <a:spcAft>
                <a:spcPts val="0"/>
              </a:spcAft>
              <a:buNone/>
            </a:pPr>
            <a:r>
              <a:rPr lang="en-GB" sz="2400" dirty="0">
                <a:solidFill>
                  <a:srgbClr val="002060"/>
                </a:solidFill>
                <a:latin typeface="Century Gothic"/>
                <a:ea typeface="Century Gothic"/>
                <a:cs typeface="Century Gothic"/>
                <a:sym typeface="Century Gothic"/>
              </a:rPr>
              <a:t>There are some </a:t>
            </a:r>
            <a:r>
              <a:rPr lang="en-GB" sz="2400" b="1" dirty="0">
                <a:solidFill>
                  <a:srgbClr val="002060"/>
                </a:solidFill>
                <a:latin typeface="Century Gothic"/>
                <a:ea typeface="Century Gothic"/>
                <a:cs typeface="Century Gothic"/>
                <a:sym typeface="Century Gothic"/>
              </a:rPr>
              <a:t>extra</a:t>
            </a:r>
            <a:r>
              <a:rPr lang="en-GB" sz="2400" dirty="0">
                <a:solidFill>
                  <a:srgbClr val="002060"/>
                </a:solidFill>
                <a:latin typeface="Century Gothic"/>
                <a:ea typeface="Century Gothic"/>
                <a:cs typeface="Century Gothic"/>
                <a:sym typeface="Century Gothic"/>
              </a:rPr>
              <a:t> ones!</a:t>
            </a:r>
            <a:endParaRPr sz="2800" dirty="0">
              <a:solidFill>
                <a:srgbClr val="002060"/>
              </a:solidFill>
              <a:latin typeface="Century Gothic"/>
              <a:ea typeface="Century Gothic"/>
              <a:cs typeface="Century Gothic"/>
              <a:sym typeface="Century Gothic"/>
            </a:endParaRPr>
          </a:p>
        </p:txBody>
      </p:sp>
      <p:sp>
        <p:nvSpPr>
          <p:cNvPr id="138" name="Google Shape;325;p7">
            <a:extLst>
              <a:ext uri="{FF2B5EF4-FFF2-40B4-BE49-F238E27FC236}">
                <a16:creationId xmlns:a16="http://schemas.microsoft.com/office/drawing/2014/main" id="{7C52DEE0-F2FE-446D-86D8-D8EE5B153C96}"/>
              </a:ext>
            </a:extLst>
          </p:cNvPr>
          <p:cNvSpPr txBox="1"/>
          <p:nvPr/>
        </p:nvSpPr>
        <p:spPr>
          <a:xfrm>
            <a:off x="6783417" y="2256062"/>
            <a:ext cx="5050171" cy="461624"/>
          </a:xfrm>
          <a:prstGeom prst="rect">
            <a:avLst/>
          </a:prstGeom>
          <a:noFill/>
          <a:ln>
            <a:noFill/>
          </a:ln>
        </p:spPr>
        <p:txBody>
          <a:bodyPr spcFirstLastPara="1" wrap="square" lIns="91425" tIns="45700" rIns="91425" bIns="45700" anchor="t" anchorCtr="0">
            <a:spAutoFit/>
          </a:bodyPr>
          <a:lstStyle/>
          <a:p>
            <a:pPr lvl="0"/>
            <a:r>
              <a:rPr lang="es-AR" sz="2400" b="1" dirty="0" err="1">
                <a:solidFill>
                  <a:srgbClr val="92D050"/>
                </a:solidFill>
                <a:latin typeface="Segoe Print" panose="02000600000000000000" pitchFamily="2" charset="0"/>
                <a:ea typeface="Century Gothic"/>
                <a:cs typeface="Century Gothic"/>
                <a:sym typeface="Century Gothic"/>
              </a:rPr>
              <a:t>She</a:t>
            </a:r>
            <a:r>
              <a:rPr lang="es-AR" sz="2400" b="1" dirty="0">
                <a:solidFill>
                  <a:srgbClr val="92D050"/>
                </a:solidFill>
                <a:latin typeface="Segoe Print" panose="02000600000000000000" pitchFamily="2" charset="0"/>
                <a:ea typeface="Century Gothic"/>
                <a:cs typeface="Century Gothic"/>
                <a:sym typeface="Century Gothic"/>
              </a:rPr>
              <a:t> </a:t>
            </a:r>
            <a:r>
              <a:rPr lang="es-AR" sz="2400" b="1" dirty="0" err="1">
                <a:solidFill>
                  <a:srgbClr val="92D050"/>
                </a:solidFill>
                <a:latin typeface="Segoe Print" panose="02000600000000000000" pitchFamily="2" charset="0"/>
                <a:ea typeface="Century Gothic"/>
                <a:cs typeface="Century Gothic"/>
                <a:sym typeface="Century Gothic"/>
              </a:rPr>
              <a:t>plays</a:t>
            </a:r>
            <a:r>
              <a:rPr lang="es-AR" sz="2400" b="1" dirty="0">
                <a:solidFill>
                  <a:srgbClr val="92D050"/>
                </a:solidFill>
                <a:latin typeface="Segoe Print" panose="02000600000000000000" pitchFamily="2" charset="0"/>
                <a:ea typeface="Century Gothic"/>
                <a:cs typeface="Century Gothic"/>
                <a:sym typeface="Century Gothic"/>
              </a:rPr>
              <a:t> </a:t>
            </a:r>
            <a:r>
              <a:rPr lang="es-AR" sz="2400" b="1" dirty="0" err="1">
                <a:solidFill>
                  <a:srgbClr val="92D050"/>
                </a:solidFill>
                <a:latin typeface="Segoe Print" panose="02000600000000000000" pitchFamily="2" charset="0"/>
                <a:ea typeface="Century Gothic"/>
                <a:cs typeface="Century Gothic"/>
                <a:sym typeface="Century Gothic"/>
              </a:rPr>
              <a:t>with</a:t>
            </a:r>
            <a:r>
              <a:rPr lang="es-AR" sz="2400" b="1" dirty="0">
                <a:solidFill>
                  <a:srgbClr val="92D050"/>
                </a:solidFill>
                <a:latin typeface="Segoe Print" panose="02000600000000000000" pitchFamily="2" charset="0"/>
                <a:ea typeface="Century Gothic"/>
                <a:cs typeface="Century Gothic"/>
                <a:sym typeface="Century Gothic"/>
              </a:rPr>
              <a:t> </a:t>
            </a:r>
            <a:r>
              <a:rPr lang="es-AR" sz="2400" b="1" dirty="0" err="1">
                <a:solidFill>
                  <a:srgbClr val="92D050"/>
                </a:solidFill>
                <a:latin typeface="Segoe Print" panose="02000600000000000000" pitchFamily="2" charset="0"/>
                <a:ea typeface="Century Gothic"/>
                <a:cs typeface="Century Gothic"/>
                <a:sym typeface="Century Gothic"/>
              </a:rPr>
              <a:t>the</a:t>
            </a:r>
            <a:r>
              <a:rPr lang="es-AR" sz="2400" b="1" dirty="0">
                <a:solidFill>
                  <a:srgbClr val="92D050"/>
                </a:solidFill>
                <a:latin typeface="Segoe Print" panose="02000600000000000000" pitchFamily="2" charset="0"/>
                <a:ea typeface="Century Gothic"/>
                <a:cs typeface="Century Gothic"/>
                <a:sym typeface="Century Gothic"/>
              </a:rPr>
              <a:t> </a:t>
            </a:r>
            <a:r>
              <a:rPr lang="es-AR" sz="2400" b="1" dirty="0" err="1">
                <a:solidFill>
                  <a:srgbClr val="92D050"/>
                </a:solidFill>
                <a:latin typeface="Segoe Print" panose="02000600000000000000" pitchFamily="2" charset="0"/>
                <a:ea typeface="Century Gothic"/>
                <a:cs typeface="Century Gothic"/>
                <a:sym typeface="Century Gothic"/>
              </a:rPr>
              <a:t>teacher</a:t>
            </a:r>
            <a:r>
              <a:rPr lang="es-AR" sz="2400" b="1" dirty="0">
                <a:solidFill>
                  <a:srgbClr val="92D050"/>
                </a:solidFill>
                <a:latin typeface="Segoe Print" panose="02000600000000000000" pitchFamily="2" charset="0"/>
                <a:ea typeface="Century Gothic"/>
                <a:cs typeface="Century Gothic"/>
                <a:sym typeface="Century Gothic"/>
              </a:rPr>
              <a:t> (f)</a:t>
            </a:r>
          </a:p>
        </p:txBody>
      </p:sp>
      <p:pic>
        <p:nvPicPr>
          <p:cNvPr id="155" name="Google Shape;338;p8">
            <a:hlinkClick r:id="" action="ppaction://noaction">
              <a:snd r:embed="rId9" name="F_t1w1s6_presente.wav"/>
            </a:hlinkClick>
            <a:extLst>
              <a:ext uri="{FF2B5EF4-FFF2-40B4-BE49-F238E27FC236}">
                <a16:creationId xmlns:a16="http://schemas.microsoft.com/office/drawing/2014/main" id="{E08FA80F-B4E1-4BA8-A882-F256F9D34675}"/>
              </a:ext>
            </a:extLst>
          </p:cNvPr>
          <p:cNvPicPr preferRelativeResize="0"/>
          <p:nvPr/>
        </p:nvPicPr>
        <p:blipFill rotWithShape="1">
          <a:blip r:embed="rId10">
            <a:alphaModFix/>
          </a:blip>
          <a:srcRect/>
          <a:stretch/>
        </p:blipFill>
        <p:spPr>
          <a:xfrm>
            <a:off x="358411" y="2256988"/>
            <a:ext cx="534978" cy="523220"/>
          </a:xfrm>
          <a:prstGeom prst="rect">
            <a:avLst/>
          </a:prstGeom>
          <a:noFill/>
          <a:ln>
            <a:noFill/>
          </a:ln>
        </p:spPr>
      </p:pic>
      <p:sp>
        <p:nvSpPr>
          <p:cNvPr id="156" name="Google Shape;350;p8">
            <a:extLst>
              <a:ext uri="{FF2B5EF4-FFF2-40B4-BE49-F238E27FC236}">
                <a16:creationId xmlns:a16="http://schemas.microsoft.com/office/drawing/2014/main" id="{9EDB51A6-DD51-43A6-BB4E-AE3B890F3E8D}"/>
              </a:ext>
            </a:extLst>
          </p:cNvPr>
          <p:cNvSpPr txBox="1"/>
          <p:nvPr/>
        </p:nvSpPr>
        <p:spPr>
          <a:xfrm>
            <a:off x="26572" y="2282388"/>
            <a:ext cx="358402"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Century Gothic"/>
                <a:cs typeface="Century Gothic"/>
                <a:sym typeface="Century Gothic"/>
              </a:rPr>
              <a:t>E</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sp>
        <p:nvSpPr>
          <p:cNvPr id="157" name="Google Shape;357;p8">
            <a:extLst>
              <a:ext uri="{FF2B5EF4-FFF2-40B4-BE49-F238E27FC236}">
                <a16:creationId xmlns:a16="http://schemas.microsoft.com/office/drawing/2014/main" id="{8D3F57F6-FBCE-43D3-B089-3C05F51825FA}"/>
              </a:ext>
            </a:extLst>
          </p:cNvPr>
          <p:cNvSpPr/>
          <p:nvPr/>
        </p:nvSpPr>
        <p:spPr>
          <a:xfrm>
            <a:off x="2580817" y="2151277"/>
            <a:ext cx="1586064" cy="699258"/>
          </a:xfrm>
          <a:prstGeom prst="roundRect">
            <a:avLst>
              <a:gd name="adj" fmla="val 16667"/>
            </a:avLst>
          </a:prstGeom>
          <a:solidFill>
            <a:srgbClr val="92D050">
              <a:alpha val="58824"/>
            </a:srgbClr>
          </a:solidFill>
          <a:ln w="571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8" name="Google Shape;369;p8">
            <a:extLst>
              <a:ext uri="{FF2B5EF4-FFF2-40B4-BE49-F238E27FC236}">
                <a16:creationId xmlns:a16="http://schemas.microsoft.com/office/drawing/2014/main" id="{7CCC0705-9CE5-4D6B-879F-C58BDCE1EF1A}"/>
              </a:ext>
            </a:extLst>
          </p:cNvPr>
          <p:cNvSpPr txBox="1"/>
          <p:nvPr/>
        </p:nvSpPr>
        <p:spPr>
          <a:xfrm>
            <a:off x="78063" y="951318"/>
            <a:ext cx="5630226"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8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Escucha</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8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Qué</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palabra es?</a:t>
            </a:r>
            <a:endParaRPr kumimoji="0" sz="28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59" name="Google Shape;338;p8">
            <a:hlinkClick r:id="" action="ppaction://noaction">
              <a:snd r:embed="rId9" name="F_t1w1s6_presente.wav"/>
            </a:hlinkClick>
            <a:extLst>
              <a:ext uri="{FF2B5EF4-FFF2-40B4-BE49-F238E27FC236}">
                <a16:creationId xmlns:a16="http://schemas.microsoft.com/office/drawing/2014/main" id="{E47A00C2-B0AC-41FD-8E30-05718047A195}"/>
              </a:ext>
            </a:extLst>
          </p:cNvPr>
          <p:cNvPicPr preferRelativeResize="0"/>
          <p:nvPr/>
        </p:nvPicPr>
        <p:blipFill rotWithShape="1">
          <a:blip r:embed="rId10">
            <a:alphaModFix/>
          </a:blip>
          <a:srcRect/>
          <a:stretch/>
        </p:blipFill>
        <p:spPr>
          <a:xfrm>
            <a:off x="342632" y="2956745"/>
            <a:ext cx="534978" cy="523220"/>
          </a:xfrm>
          <a:prstGeom prst="rect">
            <a:avLst/>
          </a:prstGeom>
          <a:noFill/>
          <a:ln>
            <a:noFill/>
          </a:ln>
        </p:spPr>
      </p:pic>
      <p:sp>
        <p:nvSpPr>
          <p:cNvPr id="160" name="Google Shape;350;p8">
            <a:extLst>
              <a:ext uri="{FF2B5EF4-FFF2-40B4-BE49-F238E27FC236}">
                <a16:creationId xmlns:a16="http://schemas.microsoft.com/office/drawing/2014/main" id="{8E2B42CC-C8C2-41EA-AF9F-AEF7FE191ACE}"/>
              </a:ext>
            </a:extLst>
          </p:cNvPr>
          <p:cNvSpPr txBox="1"/>
          <p:nvPr/>
        </p:nvSpPr>
        <p:spPr>
          <a:xfrm>
            <a:off x="10793" y="2982145"/>
            <a:ext cx="35840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b="1" kern="0" dirty="0">
                <a:solidFill>
                  <a:srgbClr val="002060"/>
                </a:solidFill>
                <a:latin typeface="Century Gothic" panose="020B0502020202020204" pitchFamily="34" charset="0"/>
                <a:ea typeface="Calibri"/>
                <a:cs typeface="Calibri"/>
                <a:sym typeface="Century Gothic"/>
              </a:rPr>
              <a:t>1</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pic>
        <p:nvPicPr>
          <p:cNvPr id="161" name="Google Shape;338;p8">
            <a:hlinkClick r:id="" action="ppaction://noaction">
              <a:snd r:embed="rId9" name="F_t1w1s6_presente.wav"/>
            </a:hlinkClick>
            <a:extLst>
              <a:ext uri="{FF2B5EF4-FFF2-40B4-BE49-F238E27FC236}">
                <a16:creationId xmlns:a16="http://schemas.microsoft.com/office/drawing/2014/main" id="{65093E9A-E181-4BE4-8B53-BD606F961BA3}"/>
              </a:ext>
            </a:extLst>
          </p:cNvPr>
          <p:cNvPicPr preferRelativeResize="0"/>
          <p:nvPr/>
        </p:nvPicPr>
        <p:blipFill rotWithShape="1">
          <a:blip r:embed="rId10">
            <a:alphaModFix/>
          </a:blip>
          <a:srcRect/>
          <a:stretch/>
        </p:blipFill>
        <p:spPr>
          <a:xfrm>
            <a:off x="382350" y="3630842"/>
            <a:ext cx="534978" cy="523220"/>
          </a:xfrm>
          <a:prstGeom prst="rect">
            <a:avLst/>
          </a:prstGeom>
          <a:noFill/>
          <a:ln>
            <a:noFill/>
          </a:ln>
        </p:spPr>
      </p:pic>
      <p:sp>
        <p:nvSpPr>
          <p:cNvPr id="162" name="Google Shape;350;p8">
            <a:extLst>
              <a:ext uri="{FF2B5EF4-FFF2-40B4-BE49-F238E27FC236}">
                <a16:creationId xmlns:a16="http://schemas.microsoft.com/office/drawing/2014/main" id="{FEB73842-3A42-41C5-A1B0-B2B1DF6D047A}"/>
              </a:ext>
            </a:extLst>
          </p:cNvPr>
          <p:cNvSpPr txBox="1"/>
          <p:nvPr/>
        </p:nvSpPr>
        <p:spPr>
          <a:xfrm>
            <a:off x="50511" y="3656242"/>
            <a:ext cx="35840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Calibri"/>
                <a:cs typeface="Calibri"/>
                <a:sym typeface="Century Gothic"/>
              </a:rPr>
              <a:t>2</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pic>
        <p:nvPicPr>
          <p:cNvPr id="163" name="Google Shape;338;p8">
            <a:hlinkClick r:id="" action="ppaction://noaction">
              <a:snd r:embed="rId9" name="F_t1w1s6_presente.wav"/>
            </a:hlinkClick>
            <a:extLst>
              <a:ext uri="{FF2B5EF4-FFF2-40B4-BE49-F238E27FC236}">
                <a16:creationId xmlns:a16="http://schemas.microsoft.com/office/drawing/2014/main" id="{9EB5EC2F-0339-4D32-9B54-2BEB4C51A56B}"/>
              </a:ext>
            </a:extLst>
          </p:cNvPr>
          <p:cNvPicPr preferRelativeResize="0"/>
          <p:nvPr/>
        </p:nvPicPr>
        <p:blipFill rotWithShape="1">
          <a:blip r:embed="rId10">
            <a:alphaModFix/>
          </a:blip>
          <a:srcRect/>
          <a:stretch/>
        </p:blipFill>
        <p:spPr>
          <a:xfrm>
            <a:off x="366827" y="4370382"/>
            <a:ext cx="534978" cy="523220"/>
          </a:xfrm>
          <a:prstGeom prst="rect">
            <a:avLst/>
          </a:prstGeom>
          <a:noFill/>
          <a:ln>
            <a:noFill/>
          </a:ln>
        </p:spPr>
      </p:pic>
      <p:sp>
        <p:nvSpPr>
          <p:cNvPr id="164" name="Google Shape;350;p8">
            <a:extLst>
              <a:ext uri="{FF2B5EF4-FFF2-40B4-BE49-F238E27FC236}">
                <a16:creationId xmlns:a16="http://schemas.microsoft.com/office/drawing/2014/main" id="{DCFE0F37-670C-4FD5-B52C-4DAC8885C249}"/>
              </a:ext>
            </a:extLst>
          </p:cNvPr>
          <p:cNvSpPr txBox="1"/>
          <p:nvPr/>
        </p:nvSpPr>
        <p:spPr>
          <a:xfrm>
            <a:off x="34988" y="4395782"/>
            <a:ext cx="35840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Calibri"/>
                <a:cs typeface="Calibri"/>
                <a:sym typeface="Century Gothic"/>
              </a:rPr>
              <a:t>3</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pic>
        <p:nvPicPr>
          <p:cNvPr id="165" name="Google Shape;338;p8">
            <a:hlinkClick r:id="" action="ppaction://noaction">
              <a:snd r:embed="rId9" name="F_t1w1s6_presente.wav"/>
            </a:hlinkClick>
            <a:extLst>
              <a:ext uri="{FF2B5EF4-FFF2-40B4-BE49-F238E27FC236}">
                <a16:creationId xmlns:a16="http://schemas.microsoft.com/office/drawing/2014/main" id="{C9BE47B5-8595-42D3-B8BA-D15E03B5A9FA}"/>
              </a:ext>
            </a:extLst>
          </p:cNvPr>
          <p:cNvPicPr preferRelativeResize="0"/>
          <p:nvPr/>
        </p:nvPicPr>
        <p:blipFill rotWithShape="1">
          <a:blip r:embed="rId10">
            <a:alphaModFix/>
          </a:blip>
          <a:srcRect/>
          <a:stretch/>
        </p:blipFill>
        <p:spPr>
          <a:xfrm>
            <a:off x="366827" y="5055738"/>
            <a:ext cx="534978" cy="523220"/>
          </a:xfrm>
          <a:prstGeom prst="rect">
            <a:avLst/>
          </a:prstGeom>
          <a:noFill/>
          <a:ln>
            <a:noFill/>
          </a:ln>
        </p:spPr>
      </p:pic>
      <p:sp>
        <p:nvSpPr>
          <p:cNvPr id="166" name="Google Shape;350;p8">
            <a:extLst>
              <a:ext uri="{FF2B5EF4-FFF2-40B4-BE49-F238E27FC236}">
                <a16:creationId xmlns:a16="http://schemas.microsoft.com/office/drawing/2014/main" id="{1151E009-15F4-408E-B1AC-02CDA1BB5605}"/>
              </a:ext>
            </a:extLst>
          </p:cNvPr>
          <p:cNvSpPr txBox="1"/>
          <p:nvPr/>
        </p:nvSpPr>
        <p:spPr>
          <a:xfrm>
            <a:off x="34988" y="5081138"/>
            <a:ext cx="35840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b="1" kern="0" dirty="0">
                <a:solidFill>
                  <a:srgbClr val="002060"/>
                </a:solidFill>
                <a:latin typeface="Century Gothic" panose="020B0502020202020204" pitchFamily="34" charset="0"/>
                <a:ea typeface="Calibri"/>
                <a:cs typeface="Calibri"/>
                <a:sym typeface="Century Gothic"/>
              </a:rPr>
              <a:t>4</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pic>
        <p:nvPicPr>
          <p:cNvPr id="167" name="Google Shape;338;p8">
            <a:hlinkClick r:id="" action="ppaction://noaction">
              <a:snd r:embed="rId9" name="F_t1w1s6_presente.wav"/>
            </a:hlinkClick>
            <a:extLst>
              <a:ext uri="{FF2B5EF4-FFF2-40B4-BE49-F238E27FC236}">
                <a16:creationId xmlns:a16="http://schemas.microsoft.com/office/drawing/2014/main" id="{9FE98632-C84C-448D-9712-E7C79754F061}"/>
              </a:ext>
            </a:extLst>
          </p:cNvPr>
          <p:cNvPicPr preferRelativeResize="0"/>
          <p:nvPr/>
        </p:nvPicPr>
        <p:blipFill rotWithShape="1">
          <a:blip r:embed="rId10">
            <a:alphaModFix/>
          </a:blip>
          <a:srcRect/>
          <a:stretch/>
        </p:blipFill>
        <p:spPr>
          <a:xfrm>
            <a:off x="350866" y="5794814"/>
            <a:ext cx="534978" cy="523220"/>
          </a:xfrm>
          <a:prstGeom prst="rect">
            <a:avLst/>
          </a:prstGeom>
          <a:noFill/>
          <a:ln>
            <a:noFill/>
          </a:ln>
        </p:spPr>
      </p:pic>
      <p:sp>
        <p:nvSpPr>
          <p:cNvPr id="168" name="Google Shape;350;p8">
            <a:extLst>
              <a:ext uri="{FF2B5EF4-FFF2-40B4-BE49-F238E27FC236}">
                <a16:creationId xmlns:a16="http://schemas.microsoft.com/office/drawing/2014/main" id="{0A279D45-5600-44E2-A0A6-6A33047823A3}"/>
              </a:ext>
            </a:extLst>
          </p:cNvPr>
          <p:cNvSpPr txBox="1"/>
          <p:nvPr/>
        </p:nvSpPr>
        <p:spPr>
          <a:xfrm>
            <a:off x="19027" y="5820214"/>
            <a:ext cx="35840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Calibri"/>
                <a:cs typeface="Calibri"/>
                <a:sym typeface="Century Gothic"/>
              </a:rPr>
              <a:t>5</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sp>
        <p:nvSpPr>
          <p:cNvPr id="210" name="TextBox 209">
            <a:extLst>
              <a:ext uri="{FF2B5EF4-FFF2-40B4-BE49-F238E27FC236}">
                <a16:creationId xmlns:a16="http://schemas.microsoft.com/office/drawing/2014/main" id="{5EC00F48-714D-44A4-988E-A1AD24F209FC}"/>
              </a:ext>
            </a:extLst>
          </p:cNvPr>
          <p:cNvSpPr txBox="1"/>
          <p:nvPr/>
        </p:nvSpPr>
        <p:spPr>
          <a:xfrm>
            <a:off x="6220697" y="148689"/>
            <a:ext cx="4262753" cy="523220"/>
          </a:xfrm>
          <a:prstGeom prst="rect">
            <a:avLst/>
          </a:prstGeom>
          <a:noFill/>
        </p:spPr>
        <p:txBody>
          <a:bodyPr wrap="square">
            <a:spAutoFit/>
          </a:bodyPr>
          <a:lstStyle/>
          <a:p>
            <a:r>
              <a:rPr lang="en-GB" sz="2800" b="1" dirty="0">
                <a:solidFill>
                  <a:srgbClr val="002060"/>
                </a:solidFill>
                <a:latin typeface="Century Gothic"/>
                <a:ea typeface="Century Gothic"/>
                <a:cs typeface="Century Gothic"/>
                <a:sym typeface="Century Gothic"/>
              </a:rPr>
              <a:t>B</a:t>
            </a:r>
            <a:r>
              <a:rPr lang="en-GB" sz="2800" dirty="0">
                <a:solidFill>
                  <a:srgbClr val="002060"/>
                </a:solidFill>
                <a:latin typeface="Century Gothic"/>
                <a:ea typeface="Century Gothic"/>
                <a:cs typeface="Century Gothic"/>
                <a:sym typeface="Century Gothic"/>
              </a:rPr>
              <a:t> Escucha </a:t>
            </a:r>
            <a:r>
              <a:rPr lang="en-GB" sz="2800" dirty="0" err="1">
                <a:solidFill>
                  <a:srgbClr val="002060"/>
                </a:solidFill>
                <a:latin typeface="Century Gothic"/>
                <a:ea typeface="Century Gothic"/>
                <a:cs typeface="Century Gothic"/>
                <a:sym typeface="Century Gothic"/>
              </a:rPr>
              <a:t>otra</a:t>
            </a:r>
            <a:r>
              <a:rPr lang="en-GB" sz="2800" dirty="0">
                <a:solidFill>
                  <a:srgbClr val="002060"/>
                </a:solidFill>
                <a:latin typeface="Century Gothic"/>
                <a:ea typeface="Century Gothic"/>
                <a:cs typeface="Century Gothic"/>
                <a:sym typeface="Century Gothic"/>
              </a:rPr>
              <a:t> </a:t>
            </a:r>
            <a:r>
              <a:rPr lang="en-GB" sz="2800" dirty="0" err="1">
                <a:solidFill>
                  <a:srgbClr val="002060"/>
                </a:solidFill>
                <a:latin typeface="Century Gothic"/>
                <a:ea typeface="Century Gothic"/>
                <a:cs typeface="Century Gothic"/>
                <a:sym typeface="Century Gothic"/>
              </a:rPr>
              <a:t>vez</a:t>
            </a:r>
            <a:r>
              <a:rPr lang="en-GB" sz="2800" dirty="0">
                <a:solidFill>
                  <a:srgbClr val="002060"/>
                </a:solidFill>
                <a:latin typeface="Century Gothic"/>
                <a:ea typeface="Century Gothic"/>
                <a:cs typeface="Century Gothic"/>
                <a:sym typeface="Century Gothic"/>
              </a:rPr>
              <a:t>. </a:t>
            </a:r>
            <a:endParaRPr lang="en-GB" sz="2800" dirty="0"/>
          </a:p>
        </p:txBody>
      </p:sp>
      <p:sp>
        <p:nvSpPr>
          <p:cNvPr id="177" name="Google Shape;325;p7">
            <a:extLst>
              <a:ext uri="{FF2B5EF4-FFF2-40B4-BE49-F238E27FC236}">
                <a16:creationId xmlns:a16="http://schemas.microsoft.com/office/drawing/2014/main" id="{9D35738D-86D6-41B4-B3A0-56AB3E544CB2}"/>
              </a:ext>
            </a:extLst>
          </p:cNvPr>
          <p:cNvSpPr txBox="1"/>
          <p:nvPr/>
        </p:nvSpPr>
        <p:spPr>
          <a:xfrm>
            <a:off x="6771061" y="3051446"/>
            <a:ext cx="4966922" cy="461624"/>
          </a:xfrm>
          <a:prstGeom prst="rect">
            <a:avLst/>
          </a:prstGeom>
          <a:noFill/>
          <a:ln>
            <a:noFill/>
          </a:ln>
        </p:spPr>
        <p:txBody>
          <a:bodyPr spcFirstLastPara="1" wrap="square" lIns="91425" tIns="45700" rIns="91425" bIns="45700" anchor="t" anchorCtr="0">
            <a:spAutoFit/>
          </a:bodyPr>
          <a:lstStyle/>
          <a:p>
            <a:pPr lvl="0"/>
            <a:r>
              <a:rPr lang="es-AR" sz="2400" b="1" dirty="0">
                <a:solidFill>
                  <a:srgbClr val="92D050"/>
                </a:solidFill>
                <a:latin typeface="Segoe Print" panose="02000600000000000000" pitchFamily="2" charset="0"/>
                <a:ea typeface="Century Gothic"/>
                <a:cs typeface="Century Gothic"/>
                <a:sym typeface="Century Gothic"/>
              </a:rPr>
              <a:t>Llevas un juego a clase.</a:t>
            </a:r>
          </a:p>
        </p:txBody>
      </p:sp>
      <p:sp>
        <p:nvSpPr>
          <p:cNvPr id="179" name="Google Shape;325;p7">
            <a:extLst>
              <a:ext uri="{FF2B5EF4-FFF2-40B4-BE49-F238E27FC236}">
                <a16:creationId xmlns:a16="http://schemas.microsoft.com/office/drawing/2014/main" id="{DD1221E4-91FC-410E-B44C-605B7E87635D}"/>
              </a:ext>
            </a:extLst>
          </p:cNvPr>
          <p:cNvSpPr txBox="1"/>
          <p:nvPr/>
        </p:nvSpPr>
        <p:spPr>
          <a:xfrm>
            <a:off x="6797128" y="3845688"/>
            <a:ext cx="2901866" cy="461624"/>
          </a:xfrm>
          <a:prstGeom prst="rect">
            <a:avLst/>
          </a:prstGeom>
          <a:noFill/>
          <a:ln>
            <a:noFill/>
          </a:ln>
        </p:spPr>
        <p:txBody>
          <a:bodyPr spcFirstLastPara="1" wrap="square" lIns="91425" tIns="45700" rIns="91425" bIns="45700" anchor="t" anchorCtr="0">
            <a:spAutoFit/>
          </a:bodyPr>
          <a:lstStyle/>
          <a:p>
            <a:pPr lvl="0"/>
            <a:r>
              <a:rPr lang="es-AR" sz="2400" b="1" dirty="0">
                <a:solidFill>
                  <a:srgbClr val="92D050"/>
                </a:solidFill>
                <a:latin typeface="Segoe Print" panose="02000600000000000000" pitchFamily="2" charset="0"/>
                <a:ea typeface="Century Gothic"/>
                <a:cs typeface="Century Gothic"/>
                <a:sym typeface="Century Gothic"/>
              </a:rPr>
              <a:t>I </a:t>
            </a:r>
            <a:r>
              <a:rPr lang="es-AR" sz="2400" b="1" dirty="0" err="1">
                <a:solidFill>
                  <a:srgbClr val="92D050"/>
                </a:solidFill>
                <a:latin typeface="Segoe Print" panose="02000600000000000000" pitchFamily="2" charset="0"/>
                <a:ea typeface="Century Gothic"/>
                <a:cs typeface="Century Gothic"/>
                <a:sym typeface="Century Gothic"/>
              </a:rPr>
              <a:t>visit</a:t>
            </a:r>
            <a:r>
              <a:rPr lang="es-AR" sz="2400" b="1" dirty="0">
                <a:solidFill>
                  <a:srgbClr val="92D050"/>
                </a:solidFill>
                <a:latin typeface="Segoe Print" panose="02000600000000000000" pitchFamily="2" charset="0"/>
                <a:ea typeface="Century Gothic"/>
                <a:cs typeface="Century Gothic"/>
                <a:sym typeface="Century Gothic"/>
              </a:rPr>
              <a:t> </a:t>
            </a:r>
            <a:r>
              <a:rPr lang="es-AR" sz="2400" b="1" dirty="0" err="1">
                <a:solidFill>
                  <a:srgbClr val="92D050"/>
                </a:solidFill>
                <a:latin typeface="Segoe Print" panose="02000600000000000000" pitchFamily="2" charset="0"/>
                <a:ea typeface="Century Gothic"/>
                <a:cs typeface="Century Gothic"/>
                <a:sym typeface="Century Gothic"/>
              </a:rPr>
              <a:t>grandad</a:t>
            </a:r>
            <a:r>
              <a:rPr lang="es-AR" sz="2400" b="1" dirty="0">
                <a:solidFill>
                  <a:srgbClr val="92D050"/>
                </a:solidFill>
                <a:latin typeface="Segoe Print" panose="02000600000000000000" pitchFamily="2" charset="0"/>
                <a:ea typeface="Century Gothic"/>
                <a:cs typeface="Century Gothic"/>
                <a:sym typeface="Century Gothic"/>
              </a:rPr>
              <a:t>.</a:t>
            </a:r>
          </a:p>
        </p:txBody>
      </p:sp>
      <p:sp>
        <p:nvSpPr>
          <p:cNvPr id="180" name="Google Shape;325;p7">
            <a:extLst>
              <a:ext uri="{FF2B5EF4-FFF2-40B4-BE49-F238E27FC236}">
                <a16:creationId xmlns:a16="http://schemas.microsoft.com/office/drawing/2014/main" id="{B43CD87D-C200-4B56-9BB9-EF8BFA85A5B1}"/>
              </a:ext>
            </a:extLst>
          </p:cNvPr>
          <p:cNvSpPr txBox="1"/>
          <p:nvPr/>
        </p:nvSpPr>
        <p:spPr>
          <a:xfrm>
            <a:off x="6715516" y="4707815"/>
            <a:ext cx="4617048" cy="461624"/>
          </a:xfrm>
          <a:prstGeom prst="rect">
            <a:avLst/>
          </a:prstGeom>
          <a:noFill/>
          <a:ln>
            <a:noFill/>
          </a:ln>
        </p:spPr>
        <p:txBody>
          <a:bodyPr spcFirstLastPara="1" wrap="square" lIns="91425" tIns="45700" rIns="91425" bIns="45700" anchor="t" anchorCtr="0">
            <a:spAutoFit/>
          </a:bodyPr>
          <a:lstStyle/>
          <a:p>
            <a:pPr lvl="0"/>
            <a:r>
              <a:rPr lang="es-AR" sz="2400" b="1" dirty="0">
                <a:solidFill>
                  <a:srgbClr val="92D050"/>
                </a:solidFill>
                <a:latin typeface="Segoe Print" panose="02000600000000000000" pitchFamily="2" charset="0"/>
                <a:ea typeface="Century Gothic"/>
                <a:cs typeface="Century Gothic"/>
                <a:sym typeface="Century Gothic"/>
              </a:rPr>
              <a:t>I </a:t>
            </a:r>
            <a:r>
              <a:rPr lang="es-AR" sz="2400" b="1" dirty="0" err="1">
                <a:solidFill>
                  <a:srgbClr val="92D050"/>
                </a:solidFill>
                <a:latin typeface="Segoe Print" panose="02000600000000000000" pitchFamily="2" charset="0"/>
                <a:ea typeface="Century Gothic"/>
                <a:cs typeface="Century Gothic"/>
                <a:sym typeface="Century Gothic"/>
              </a:rPr>
              <a:t>see</a:t>
            </a:r>
            <a:r>
              <a:rPr lang="es-AR" sz="2400" b="1" dirty="0">
                <a:solidFill>
                  <a:srgbClr val="92D050"/>
                </a:solidFill>
                <a:latin typeface="Segoe Print" panose="02000600000000000000" pitchFamily="2" charset="0"/>
                <a:ea typeface="Century Gothic"/>
                <a:cs typeface="Century Gothic"/>
                <a:sym typeface="Century Gothic"/>
              </a:rPr>
              <a:t> </a:t>
            </a:r>
            <a:r>
              <a:rPr lang="es-AR" sz="2400" b="1" dirty="0" err="1">
                <a:solidFill>
                  <a:srgbClr val="92D050"/>
                </a:solidFill>
                <a:latin typeface="Segoe Print" panose="02000600000000000000" pitchFamily="2" charset="0"/>
                <a:ea typeface="Century Gothic"/>
                <a:cs typeface="Century Gothic"/>
                <a:sym typeface="Century Gothic"/>
              </a:rPr>
              <a:t>the</a:t>
            </a:r>
            <a:r>
              <a:rPr lang="es-AR" sz="2400" b="1" dirty="0">
                <a:solidFill>
                  <a:srgbClr val="92D050"/>
                </a:solidFill>
                <a:latin typeface="Segoe Print" panose="02000600000000000000" pitchFamily="2" charset="0"/>
                <a:ea typeface="Century Gothic"/>
                <a:cs typeface="Century Gothic"/>
                <a:sym typeface="Century Gothic"/>
              </a:rPr>
              <a:t> </a:t>
            </a:r>
            <a:r>
              <a:rPr lang="es-AR" sz="2400" b="1" dirty="0" err="1">
                <a:solidFill>
                  <a:srgbClr val="92D050"/>
                </a:solidFill>
                <a:latin typeface="Segoe Print" panose="02000600000000000000" pitchFamily="2" charset="0"/>
                <a:ea typeface="Century Gothic"/>
                <a:cs typeface="Century Gothic"/>
                <a:sym typeface="Century Gothic"/>
              </a:rPr>
              <a:t>mountain</a:t>
            </a:r>
            <a:r>
              <a:rPr lang="es-AR" sz="2400" b="1" dirty="0">
                <a:solidFill>
                  <a:srgbClr val="92D050"/>
                </a:solidFill>
                <a:latin typeface="Segoe Print" panose="02000600000000000000" pitchFamily="2" charset="0"/>
                <a:ea typeface="Century Gothic"/>
                <a:cs typeface="Century Gothic"/>
                <a:sym typeface="Century Gothic"/>
              </a:rPr>
              <a:t>.</a:t>
            </a:r>
          </a:p>
        </p:txBody>
      </p:sp>
      <p:sp>
        <p:nvSpPr>
          <p:cNvPr id="181" name="Google Shape;325;p7">
            <a:extLst>
              <a:ext uri="{FF2B5EF4-FFF2-40B4-BE49-F238E27FC236}">
                <a16:creationId xmlns:a16="http://schemas.microsoft.com/office/drawing/2014/main" id="{522C7B32-793D-4611-99FD-A3799C2A9239}"/>
              </a:ext>
            </a:extLst>
          </p:cNvPr>
          <p:cNvSpPr txBox="1"/>
          <p:nvPr/>
        </p:nvSpPr>
        <p:spPr>
          <a:xfrm>
            <a:off x="6745624" y="5483520"/>
            <a:ext cx="4197195" cy="461624"/>
          </a:xfrm>
          <a:prstGeom prst="rect">
            <a:avLst/>
          </a:prstGeom>
          <a:noFill/>
          <a:ln>
            <a:noFill/>
          </a:ln>
        </p:spPr>
        <p:txBody>
          <a:bodyPr spcFirstLastPara="1" wrap="square" lIns="91425" tIns="45700" rIns="91425" bIns="45700" anchor="t" anchorCtr="0">
            <a:spAutoFit/>
          </a:bodyPr>
          <a:lstStyle/>
          <a:p>
            <a:pPr lvl="0"/>
            <a:r>
              <a:rPr lang="es-AR" sz="2400" b="1" dirty="0">
                <a:solidFill>
                  <a:srgbClr val="92D050"/>
                </a:solidFill>
                <a:latin typeface="Segoe Print" panose="02000600000000000000" pitchFamily="2" charset="0"/>
                <a:ea typeface="Century Gothic"/>
                <a:cs typeface="Century Gothic"/>
                <a:sym typeface="Century Gothic"/>
              </a:rPr>
              <a:t>S/he </a:t>
            </a:r>
            <a:r>
              <a:rPr lang="es-AR" sz="2400" b="1" dirty="0" err="1">
                <a:solidFill>
                  <a:srgbClr val="92D050"/>
                </a:solidFill>
                <a:latin typeface="Segoe Print" panose="02000600000000000000" pitchFamily="2" charset="0"/>
                <a:ea typeface="Century Gothic"/>
                <a:cs typeface="Century Gothic"/>
                <a:sym typeface="Century Gothic"/>
              </a:rPr>
              <a:t>reads</a:t>
            </a:r>
            <a:r>
              <a:rPr lang="es-AR" sz="2400" b="1" dirty="0">
                <a:solidFill>
                  <a:srgbClr val="92D050"/>
                </a:solidFill>
                <a:latin typeface="Segoe Print" panose="02000600000000000000" pitchFamily="2" charset="0"/>
                <a:ea typeface="Century Gothic"/>
                <a:cs typeface="Century Gothic"/>
                <a:sym typeface="Century Gothic"/>
              </a:rPr>
              <a:t> a magazine.</a:t>
            </a:r>
          </a:p>
        </p:txBody>
      </p:sp>
      <p:sp>
        <p:nvSpPr>
          <p:cNvPr id="182" name="Google Shape;325;p7">
            <a:extLst>
              <a:ext uri="{FF2B5EF4-FFF2-40B4-BE49-F238E27FC236}">
                <a16:creationId xmlns:a16="http://schemas.microsoft.com/office/drawing/2014/main" id="{99A5A25A-7C81-4CF4-912F-B4DDE1B18693}"/>
              </a:ext>
            </a:extLst>
          </p:cNvPr>
          <p:cNvSpPr txBox="1"/>
          <p:nvPr/>
        </p:nvSpPr>
        <p:spPr>
          <a:xfrm>
            <a:off x="6745625" y="6318034"/>
            <a:ext cx="4826782" cy="461624"/>
          </a:xfrm>
          <a:prstGeom prst="rect">
            <a:avLst/>
          </a:prstGeom>
          <a:noFill/>
          <a:ln>
            <a:noFill/>
          </a:ln>
        </p:spPr>
        <p:txBody>
          <a:bodyPr spcFirstLastPara="1" wrap="square" lIns="91425" tIns="45700" rIns="91425" bIns="45700" anchor="t" anchorCtr="0">
            <a:spAutoFit/>
          </a:bodyPr>
          <a:lstStyle/>
          <a:p>
            <a:pPr lvl="0"/>
            <a:r>
              <a:rPr lang="es-AR" sz="2400" b="1" dirty="0" err="1">
                <a:solidFill>
                  <a:srgbClr val="92D050"/>
                </a:solidFill>
                <a:latin typeface="Segoe Print" panose="02000600000000000000" pitchFamily="2" charset="0"/>
                <a:ea typeface="Century Gothic"/>
                <a:cs typeface="Century Gothic"/>
                <a:sym typeface="Century Gothic"/>
              </a:rPr>
              <a:t>You</a:t>
            </a:r>
            <a:r>
              <a:rPr lang="es-AR" sz="2400" b="1" dirty="0">
                <a:solidFill>
                  <a:srgbClr val="92D050"/>
                </a:solidFill>
                <a:latin typeface="Segoe Print" panose="02000600000000000000" pitchFamily="2" charset="0"/>
                <a:ea typeface="Century Gothic"/>
                <a:cs typeface="Century Gothic"/>
                <a:sym typeface="Century Gothic"/>
              </a:rPr>
              <a:t> </a:t>
            </a:r>
            <a:r>
              <a:rPr lang="es-AR" sz="2400" b="1" dirty="0" err="1">
                <a:solidFill>
                  <a:srgbClr val="92D050"/>
                </a:solidFill>
                <a:latin typeface="Segoe Print" panose="02000600000000000000" pitchFamily="2" charset="0"/>
                <a:ea typeface="Century Gothic"/>
                <a:cs typeface="Century Gothic"/>
                <a:sym typeface="Century Gothic"/>
              </a:rPr>
              <a:t>learn</a:t>
            </a:r>
            <a:r>
              <a:rPr lang="es-AR" sz="2400" b="1" dirty="0">
                <a:solidFill>
                  <a:srgbClr val="92D050"/>
                </a:solidFill>
                <a:latin typeface="Segoe Print" panose="02000600000000000000" pitchFamily="2" charset="0"/>
                <a:ea typeface="Century Gothic"/>
                <a:cs typeface="Century Gothic"/>
                <a:sym typeface="Century Gothic"/>
              </a:rPr>
              <a:t> a </a:t>
            </a:r>
            <a:r>
              <a:rPr lang="es-AR" sz="2400" b="1" dirty="0" err="1">
                <a:solidFill>
                  <a:srgbClr val="92D050"/>
                </a:solidFill>
                <a:latin typeface="Segoe Print" panose="02000600000000000000" pitchFamily="2" charset="0"/>
                <a:ea typeface="Century Gothic"/>
                <a:cs typeface="Century Gothic"/>
                <a:sym typeface="Century Gothic"/>
              </a:rPr>
              <a:t>language</a:t>
            </a:r>
            <a:r>
              <a:rPr lang="es-AR" sz="2400" b="1" dirty="0">
                <a:solidFill>
                  <a:srgbClr val="92D050"/>
                </a:solidFill>
                <a:latin typeface="Segoe Print" panose="02000600000000000000" pitchFamily="2" charset="0"/>
                <a:ea typeface="Century Gothic"/>
                <a:cs typeface="Century Gothic"/>
                <a:sym typeface="Century Gothic"/>
              </a:rPr>
              <a:t>.</a:t>
            </a:r>
          </a:p>
        </p:txBody>
      </p:sp>
      <p:sp>
        <p:nvSpPr>
          <p:cNvPr id="93" name="Google Shape;357;p8">
            <a:extLst>
              <a:ext uri="{FF2B5EF4-FFF2-40B4-BE49-F238E27FC236}">
                <a16:creationId xmlns:a16="http://schemas.microsoft.com/office/drawing/2014/main" id="{CF36C077-6059-7E13-8E5E-90200E7F12E3}"/>
              </a:ext>
            </a:extLst>
          </p:cNvPr>
          <p:cNvSpPr/>
          <p:nvPr/>
        </p:nvSpPr>
        <p:spPr>
          <a:xfrm>
            <a:off x="2580817" y="2873566"/>
            <a:ext cx="1586064" cy="699258"/>
          </a:xfrm>
          <a:prstGeom prst="roundRect">
            <a:avLst>
              <a:gd name="adj" fmla="val 16667"/>
            </a:avLst>
          </a:prstGeom>
          <a:solidFill>
            <a:srgbClr val="92D050">
              <a:alpha val="58824"/>
            </a:srgbClr>
          </a:solidFill>
          <a:ln w="571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4" name="Google Shape;357;p8">
            <a:extLst>
              <a:ext uri="{FF2B5EF4-FFF2-40B4-BE49-F238E27FC236}">
                <a16:creationId xmlns:a16="http://schemas.microsoft.com/office/drawing/2014/main" id="{2EE3A028-21EB-B4DC-E16D-3691DDE30A3F}"/>
              </a:ext>
            </a:extLst>
          </p:cNvPr>
          <p:cNvSpPr/>
          <p:nvPr/>
        </p:nvSpPr>
        <p:spPr>
          <a:xfrm>
            <a:off x="978709" y="3620686"/>
            <a:ext cx="1586064" cy="699258"/>
          </a:xfrm>
          <a:prstGeom prst="roundRect">
            <a:avLst>
              <a:gd name="adj" fmla="val 16667"/>
            </a:avLst>
          </a:prstGeom>
          <a:solidFill>
            <a:srgbClr val="92D050">
              <a:alpha val="58824"/>
            </a:srgbClr>
          </a:solidFill>
          <a:ln w="571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5" name="Google Shape;357;p8">
            <a:extLst>
              <a:ext uri="{FF2B5EF4-FFF2-40B4-BE49-F238E27FC236}">
                <a16:creationId xmlns:a16="http://schemas.microsoft.com/office/drawing/2014/main" id="{146BA049-FD1B-A4F7-448C-1FA8D424EFD2}"/>
              </a:ext>
            </a:extLst>
          </p:cNvPr>
          <p:cNvSpPr/>
          <p:nvPr/>
        </p:nvSpPr>
        <p:spPr>
          <a:xfrm>
            <a:off x="983090" y="4347919"/>
            <a:ext cx="1586064" cy="699258"/>
          </a:xfrm>
          <a:prstGeom prst="roundRect">
            <a:avLst>
              <a:gd name="adj" fmla="val 16667"/>
            </a:avLst>
          </a:prstGeom>
          <a:solidFill>
            <a:srgbClr val="92D050">
              <a:alpha val="58824"/>
            </a:srgbClr>
          </a:solidFill>
          <a:ln w="571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6" name="Google Shape;357;p8">
            <a:extLst>
              <a:ext uri="{FF2B5EF4-FFF2-40B4-BE49-F238E27FC236}">
                <a16:creationId xmlns:a16="http://schemas.microsoft.com/office/drawing/2014/main" id="{B9DCC5BD-25B0-9360-6873-0B269E1171B9}"/>
              </a:ext>
            </a:extLst>
          </p:cNvPr>
          <p:cNvSpPr/>
          <p:nvPr/>
        </p:nvSpPr>
        <p:spPr>
          <a:xfrm>
            <a:off x="985596" y="5044464"/>
            <a:ext cx="1586064" cy="699258"/>
          </a:xfrm>
          <a:prstGeom prst="roundRect">
            <a:avLst>
              <a:gd name="adj" fmla="val 16667"/>
            </a:avLst>
          </a:prstGeom>
          <a:solidFill>
            <a:srgbClr val="92D050">
              <a:alpha val="58824"/>
            </a:srgbClr>
          </a:solidFill>
          <a:ln w="571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7" name="Google Shape;357;p8">
            <a:extLst>
              <a:ext uri="{FF2B5EF4-FFF2-40B4-BE49-F238E27FC236}">
                <a16:creationId xmlns:a16="http://schemas.microsoft.com/office/drawing/2014/main" id="{3E3E18F3-8457-44C3-11D0-00E265B26DB0}"/>
              </a:ext>
            </a:extLst>
          </p:cNvPr>
          <p:cNvSpPr/>
          <p:nvPr/>
        </p:nvSpPr>
        <p:spPr>
          <a:xfrm>
            <a:off x="4150069" y="5717111"/>
            <a:ext cx="1586064" cy="699258"/>
          </a:xfrm>
          <a:prstGeom prst="roundRect">
            <a:avLst>
              <a:gd name="adj" fmla="val 16667"/>
            </a:avLst>
          </a:prstGeom>
          <a:solidFill>
            <a:srgbClr val="92D050">
              <a:alpha val="58824"/>
            </a:srgbClr>
          </a:solidFill>
          <a:ln w="571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anim calcmode="lin" valueType="num">
                                      <p:cBhvr additive="base">
                                        <p:cTn id="7" dur="500"/>
                                        <p:tgtEl>
                                          <p:spTgt spid="15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5"/>
                                        </p:tgtEl>
                                        <p:attrNameLst>
                                          <p:attrName>style.visibility</p:attrName>
                                        </p:attrNameLst>
                                      </p:cBhvr>
                                      <p:to>
                                        <p:strVal val="visible"/>
                                      </p:to>
                                    </p:set>
                                    <p:anim calcmode="lin" valueType="num">
                                      <p:cBhvr additive="base">
                                        <p:cTn id="12" dur="500" fill="hold"/>
                                        <p:tgtEl>
                                          <p:spTgt spid="85"/>
                                        </p:tgtEl>
                                        <p:attrNameLst>
                                          <p:attrName>ppt_x</p:attrName>
                                        </p:attrNameLst>
                                      </p:cBhvr>
                                      <p:tavLst>
                                        <p:tav tm="0">
                                          <p:val>
                                            <p:strVal val="#ppt_x"/>
                                          </p:val>
                                        </p:tav>
                                        <p:tav tm="100000">
                                          <p:val>
                                            <p:strVal val="#ppt_x"/>
                                          </p:val>
                                        </p:tav>
                                      </p:tavLst>
                                    </p:anim>
                                    <p:anim calcmode="lin" valueType="num">
                                      <p:cBhvr additive="base">
                                        <p:cTn id="13" dur="500" fill="hold"/>
                                        <p:tgtEl>
                                          <p:spTgt spid="85"/>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10"/>
                                        </p:tgtEl>
                                        <p:attrNameLst>
                                          <p:attrName>style.visibility</p:attrName>
                                        </p:attrNameLst>
                                      </p:cBhvr>
                                      <p:to>
                                        <p:strVal val="visible"/>
                                      </p:to>
                                    </p:set>
                                    <p:anim calcmode="lin" valueType="num">
                                      <p:cBhvr additive="base">
                                        <p:cTn id="16" dur="500" fill="hold"/>
                                        <p:tgtEl>
                                          <p:spTgt spid="210"/>
                                        </p:tgtEl>
                                        <p:attrNameLst>
                                          <p:attrName>ppt_x</p:attrName>
                                        </p:attrNameLst>
                                      </p:cBhvr>
                                      <p:tavLst>
                                        <p:tav tm="0">
                                          <p:val>
                                            <p:strVal val="#ppt_x"/>
                                          </p:val>
                                        </p:tav>
                                        <p:tav tm="100000">
                                          <p:val>
                                            <p:strVal val="#ppt_x"/>
                                          </p:val>
                                        </p:tav>
                                      </p:tavLst>
                                    </p:anim>
                                    <p:anim calcmode="lin" valueType="num">
                                      <p:cBhvr additive="base">
                                        <p:cTn id="17" dur="500" fill="hold"/>
                                        <p:tgtEl>
                                          <p:spTgt spid="21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8"/>
                                        </p:tgtEl>
                                        <p:attrNameLst>
                                          <p:attrName>style.visibility</p:attrName>
                                        </p:attrNameLst>
                                      </p:cBhvr>
                                      <p:to>
                                        <p:strVal val="visible"/>
                                      </p:to>
                                    </p:set>
                                    <p:anim calcmode="lin" valueType="num">
                                      <p:cBhvr additive="base">
                                        <p:cTn id="27" dur="500" fill="hold"/>
                                        <p:tgtEl>
                                          <p:spTgt spid="138"/>
                                        </p:tgtEl>
                                        <p:attrNameLst>
                                          <p:attrName>ppt_x</p:attrName>
                                        </p:attrNameLst>
                                      </p:cBhvr>
                                      <p:tavLst>
                                        <p:tav tm="0">
                                          <p:val>
                                            <p:strVal val="#ppt_x"/>
                                          </p:val>
                                        </p:tav>
                                        <p:tav tm="100000">
                                          <p:val>
                                            <p:strVal val="#ppt_x"/>
                                          </p:val>
                                        </p:tav>
                                      </p:tavLst>
                                    </p:anim>
                                    <p:anim calcmode="lin" valueType="num">
                                      <p:cBhvr additive="base">
                                        <p:cTn id="28" dur="500" fill="hold"/>
                                        <p:tgtEl>
                                          <p:spTgt spid="13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77"/>
                                        </p:tgtEl>
                                        <p:attrNameLst>
                                          <p:attrName>style.visibility</p:attrName>
                                        </p:attrNameLst>
                                      </p:cBhvr>
                                      <p:to>
                                        <p:strVal val="visible"/>
                                      </p:to>
                                    </p:set>
                                    <p:anim calcmode="lin" valueType="num">
                                      <p:cBhvr additive="base">
                                        <p:cTn id="33" dur="500" fill="hold"/>
                                        <p:tgtEl>
                                          <p:spTgt spid="177"/>
                                        </p:tgtEl>
                                        <p:attrNameLst>
                                          <p:attrName>ppt_x</p:attrName>
                                        </p:attrNameLst>
                                      </p:cBhvr>
                                      <p:tavLst>
                                        <p:tav tm="0">
                                          <p:val>
                                            <p:strVal val="#ppt_x"/>
                                          </p:val>
                                        </p:tav>
                                        <p:tav tm="100000">
                                          <p:val>
                                            <p:strVal val="#ppt_x"/>
                                          </p:val>
                                        </p:tav>
                                      </p:tavLst>
                                    </p:anim>
                                    <p:anim calcmode="lin" valueType="num">
                                      <p:cBhvr additive="base">
                                        <p:cTn id="34" dur="500" fill="hold"/>
                                        <p:tgtEl>
                                          <p:spTgt spid="17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79"/>
                                        </p:tgtEl>
                                        <p:attrNameLst>
                                          <p:attrName>style.visibility</p:attrName>
                                        </p:attrNameLst>
                                      </p:cBhvr>
                                      <p:to>
                                        <p:strVal val="visible"/>
                                      </p:to>
                                    </p:set>
                                    <p:anim calcmode="lin" valueType="num">
                                      <p:cBhvr additive="base">
                                        <p:cTn id="39" dur="500" fill="hold"/>
                                        <p:tgtEl>
                                          <p:spTgt spid="179"/>
                                        </p:tgtEl>
                                        <p:attrNameLst>
                                          <p:attrName>ppt_x</p:attrName>
                                        </p:attrNameLst>
                                      </p:cBhvr>
                                      <p:tavLst>
                                        <p:tav tm="0">
                                          <p:val>
                                            <p:strVal val="#ppt_x"/>
                                          </p:val>
                                        </p:tav>
                                        <p:tav tm="100000">
                                          <p:val>
                                            <p:strVal val="#ppt_x"/>
                                          </p:val>
                                        </p:tav>
                                      </p:tavLst>
                                    </p:anim>
                                    <p:anim calcmode="lin" valueType="num">
                                      <p:cBhvr additive="base">
                                        <p:cTn id="40" dur="500" fill="hold"/>
                                        <p:tgtEl>
                                          <p:spTgt spid="17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80"/>
                                        </p:tgtEl>
                                        <p:attrNameLst>
                                          <p:attrName>style.visibility</p:attrName>
                                        </p:attrNameLst>
                                      </p:cBhvr>
                                      <p:to>
                                        <p:strVal val="visible"/>
                                      </p:to>
                                    </p:set>
                                    <p:anim calcmode="lin" valueType="num">
                                      <p:cBhvr additive="base">
                                        <p:cTn id="45" dur="500" fill="hold"/>
                                        <p:tgtEl>
                                          <p:spTgt spid="180"/>
                                        </p:tgtEl>
                                        <p:attrNameLst>
                                          <p:attrName>ppt_x</p:attrName>
                                        </p:attrNameLst>
                                      </p:cBhvr>
                                      <p:tavLst>
                                        <p:tav tm="0">
                                          <p:val>
                                            <p:strVal val="#ppt_x"/>
                                          </p:val>
                                        </p:tav>
                                        <p:tav tm="100000">
                                          <p:val>
                                            <p:strVal val="#ppt_x"/>
                                          </p:val>
                                        </p:tav>
                                      </p:tavLst>
                                    </p:anim>
                                    <p:anim calcmode="lin" valueType="num">
                                      <p:cBhvr additive="base">
                                        <p:cTn id="46" dur="500" fill="hold"/>
                                        <p:tgtEl>
                                          <p:spTgt spid="18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81"/>
                                        </p:tgtEl>
                                        <p:attrNameLst>
                                          <p:attrName>style.visibility</p:attrName>
                                        </p:attrNameLst>
                                      </p:cBhvr>
                                      <p:to>
                                        <p:strVal val="visible"/>
                                      </p:to>
                                    </p:set>
                                    <p:anim calcmode="lin" valueType="num">
                                      <p:cBhvr additive="base">
                                        <p:cTn id="51" dur="500" fill="hold"/>
                                        <p:tgtEl>
                                          <p:spTgt spid="181"/>
                                        </p:tgtEl>
                                        <p:attrNameLst>
                                          <p:attrName>ppt_x</p:attrName>
                                        </p:attrNameLst>
                                      </p:cBhvr>
                                      <p:tavLst>
                                        <p:tav tm="0">
                                          <p:val>
                                            <p:strVal val="#ppt_x"/>
                                          </p:val>
                                        </p:tav>
                                        <p:tav tm="100000">
                                          <p:val>
                                            <p:strVal val="#ppt_x"/>
                                          </p:val>
                                        </p:tav>
                                      </p:tavLst>
                                    </p:anim>
                                    <p:anim calcmode="lin" valueType="num">
                                      <p:cBhvr additive="base">
                                        <p:cTn id="52" dur="500" fill="hold"/>
                                        <p:tgtEl>
                                          <p:spTgt spid="18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82"/>
                                        </p:tgtEl>
                                        <p:attrNameLst>
                                          <p:attrName>style.visibility</p:attrName>
                                        </p:attrNameLst>
                                      </p:cBhvr>
                                      <p:to>
                                        <p:strVal val="visible"/>
                                      </p:to>
                                    </p:set>
                                    <p:anim calcmode="lin" valueType="num">
                                      <p:cBhvr additive="base">
                                        <p:cTn id="57" dur="500" fill="hold"/>
                                        <p:tgtEl>
                                          <p:spTgt spid="182"/>
                                        </p:tgtEl>
                                        <p:attrNameLst>
                                          <p:attrName>ppt_x</p:attrName>
                                        </p:attrNameLst>
                                      </p:cBhvr>
                                      <p:tavLst>
                                        <p:tav tm="0">
                                          <p:val>
                                            <p:strVal val="#ppt_x"/>
                                          </p:val>
                                        </p:tav>
                                        <p:tav tm="100000">
                                          <p:val>
                                            <p:strVal val="#ppt_x"/>
                                          </p:val>
                                        </p:tav>
                                      </p:tavLst>
                                    </p:anim>
                                    <p:anim calcmode="lin" valueType="num">
                                      <p:cBhvr additive="base">
                                        <p:cTn id="58" dur="500" fill="hold"/>
                                        <p:tgtEl>
                                          <p:spTgt spid="18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93"/>
                                        </p:tgtEl>
                                        <p:attrNameLst>
                                          <p:attrName>style.visibility</p:attrName>
                                        </p:attrNameLst>
                                      </p:cBhvr>
                                      <p:to>
                                        <p:strVal val="visible"/>
                                      </p:to>
                                    </p:set>
                                    <p:anim calcmode="lin" valueType="num">
                                      <p:cBhvr additive="base">
                                        <p:cTn id="63" dur="500"/>
                                        <p:tgtEl>
                                          <p:spTgt spid="93"/>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94"/>
                                        </p:tgtEl>
                                        <p:attrNameLst>
                                          <p:attrName>style.visibility</p:attrName>
                                        </p:attrNameLst>
                                      </p:cBhvr>
                                      <p:to>
                                        <p:strVal val="visible"/>
                                      </p:to>
                                    </p:set>
                                    <p:anim calcmode="lin" valueType="num">
                                      <p:cBhvr additive="base">
                                        <p:cTn id="68" dur="500"/>
                                        <p:tgtEl>
                                          <p:spTgt spid="94"/>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95"/>
                                        </p:tgtEl>
                                        <p:attrNameLst>
                                          <p:attrName>style.visibility</p:attrName>
                                        </p:attrNameLst>
                                      </p:cBhvr>
                                      <p:to>
                                        <p:strVal val="visible"/>
                                      </p:to>
                                    </p:set>
                                    <p:anim calcmode="lin" valueType="num">
                                      <p:cBhvr additive="base">
                                        <p:cTn id="73" dur="500"/>
                                        <p:tgtEl>
                                          <p:spTgt spid="95"/>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96"/>
                                        </p:tgtEl>
                                        <p:attrNameLst>
                                          <p:attrName>style.visibility</p:attrName>
                                        </p:attrNameLst>
                                      </p:cBhvr>
                                      <p:to>
                                        <p:strVal val="visible"/>
                                      </p:to>
                                    </p:set>
                                    <p:anim calcmode="lin" valueType="num">
                                      <p:cBhvr additive="base">
                                        <p:cTn id="78" dur="500"/>
                                        <p:tgtEl>
                                          <p:spTgt spid="96"/>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97"/>
                                        </p:tgtEl>
                                        <p:attrNameLst>
                                          <p:attrName>style.visibility</p:attrName>
                                        </p:attrNameLst>
                                      </p:cBhvr>
                                      <p:to>
                                        <p:strVal val="visible"/>
                                      </p:to>
                                    </p:set>
                                    <p:anim calcmode="lin" valueType="num">
                                      <p:cBhvr additive="base">
                                        <p:cTn id="83" dur="500"/>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38" grpId="0"/>
      <p:bldP spid="210" grpId="0"/>
      <p:bldP spid="177" grpId="0"/>
      <p:bldP spid="179" grpId="0"/>
      <p:bldP spid="180" grpId="0"/>
      <p:bldP spid="181" grpId="0"/>
      <p:bldP spid="18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a:t>
            </a:r>
            <a:endParaRPr lang="en-GB" sz="2800" dirty="0">
              <a:latin typeface="Century Gothic" panose="020B0502020202020204" pitchFamily="34" charset="0"/>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6" name="Google Shape;319;p15" descr="Speech Icon, Voice, Talking, Audio, Speech">
            <a:extLst>
              <a:ext uri="{FF2B5EF4-FFF2-40B4-BE49-F238E27FC236}">
                <a16:creationId xmlns:a16="http://schemas.microsoft.com/office/drawing/2014/main" id="{DB1B0FC3-771C-4034-8D68-899104521EA8}"/>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17" name="Title 1">
            <a:extLst>
              <a:ext uri="{FF2B5EF4-FFF2-40B4-BE49-F238E27FC236}">
                <a16:creationId xmlns:a16="http://schemas.microsoft.com/office/drawing/2014/main" id="{2A770FBD-DE2D-40A7-8043-46B21E53DC45}"/>
              </a:ext>
            </a:extLst>
          </p:cNvPr>
          <p:cNvSpPr txBox="1">
            <a:spLocks/>
          </p:cNvSpPr>
          <p:nvPr/>
        </p:nvSpPr>
        <p:spPr>
          <a:xfrm>
            <a:off x="10990005" y="1033555"/>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panose="020B0502020202020204" pitchFamily="34" charset="0"/>
                <a:ea typeface="+mj-ea"/>
                <a:cs typeface="+mj-cs"/>
              </a:rPr>
              <a:t>hablar</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18" name="TextBox 17">
            <a:extLst>
              <a:ext uri="{FF2B5EF4-FFF2-40B4-BE49-F238E27FC236}">
                <a16:creationId xmlns:a16="http://schemas.microsoft.com/office/drawing/2014/main" id="{7E03D5E4-0DE2-4A17-9062-0844809E1F02}"/>
              </a:ext>
            </a:extLst>
          </p:cNvPr>
          <p:cNvSpPr txBox="1"/>
          <p:nvPr/>
        </p:nvSpPr>
        <p:spPr>
          <a:xfrm>
            <a:off x="2814907" y="61012"/>
            <a:ext cx="383310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Habla </a:t>
            </a: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español</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pic>
        <p:nvPicPr>
          <p:cNvPr id="19" name="Picture 2" descr="Trabajo En Equipo, Grupo, Equipo, Comunidad">
            <a:extLst>
              <a:ext uri="{FF2B5EF4-FFF2-40B4-BE49-F238E27FC236}">
                <a16:creationId xmlns:a16="http://schemas.microsoft.com/office/drawing/2014/main" id="{AC3D3113-758D-4D91-8D12-3559D5227C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2337" y="68543"/>
            <a:ext cx="614822" cy="614822"/>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Rounded Corners 19">
            <a:extLst>
              <a:ext uri="{FF2B5EF4-FFF2-40B4-BE49-F238E27FC236}">
                <a16:creationId xmlns:a16="http://schemas.microsoft.com/office/drawing/2014/main" id="{19C1CDBC-3328-4482-8397-2CC9959B3B3E}"/>
              </a:ext>
            </a:extLst>
          </p:cNvPr>
          <p:cNvSpPr/>
          <p:nvPr/>
        </p:nvSpPr>
        <p:spPr>
          <a:xfrm>
            <a:off x="383855" y="839459"/>
            <a:ext cx="6607327" cy="993394"/>
          </a:xfrm>
          <a:prstGeom prst="roundRect">
            <a:avLst/>
          </a:prstGeom>
          <a:solidFill>
            <a:srgbClr val="FFF3FF"/>
          </a:solidFill>
          <a:ln w="12700" cap="flat" cmpd="sng" algn="ctr">
            <a:solidFill>
              <a:srgbClr val="FF0066"/>
            </a:solidFill>
            <a:prstDash val="solid"/>
            <a:miter lim="800000"/>
          </a:ln>
          <a:effectLst/>
        </p:spPr>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srgbClr val="002060"/>
                </a:solidFill>
                <a:effectLst/>
                <a:uLnTx/>
                <a:uFillTx/>
                <a:latin typeface="Century Gothic" panose="020F0302020204030204"/>
                <a:ea typeface="+mn-ea"/>
                <a:cs typeface="+mn-cs"/>
              </a:rPr>
              <a:t>__________________.</a:t>
            </a:r>
          </a:p>
        </p:txBody>
      </p:sp>
      <p:pic>
        <p:nvPicPr>
          <p:cNvPr id="21" name="Picture 14" descr="number 5 on dice - Clip Art Library">
            <a:extLst>
              <a:ext uri="{FF2B5EF4-FFF2-40B4-BE49-F238E27FC236}">
                <a16:creationId xmlns:a16="http://schemas.microsoft.com/office/drawing/2014/main" id="{F59C4759-C465-45DC-B6DD-9FD0504A322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79058" y="2523854"/>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8" descr="dice clipart six - Clip Art Library">
            <a:extLst>
              <a:ext uri="{FF2B5EF4-FFF2-40B4-BE49-F238E27FC236}">
                <a16:creationId xmlns:a16="http://schemas.microsoft.com/office/drawing/2014/main" id="{FF7C43BA-D2D1-4148-91B4-B03A53A242C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3756065" y="2507688"/>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6" descr="Free Dice Faces, Download Free Clip Art, Free Clip Art on Clipart ...">
            <a:extLst>
              <a:ext uri="{FF2B5EF4-FFF2-40B4-BE49-F238E27FC236}">
                <a16:creationId xmlns:a16="http://schemas.microsoft.com/office/drawing/2014/main" id="{C012EF13-9E31-40FE-8BCD-951D401B4DCD}"/>
              </a:ext>
            </a:extLst>
          </p:cNvPr>
          <p:cNvPicPr>
            <a:picLocks noChangeAspect="1" noChangeArrowheads="1"/>
          </p:cNvPicPr>
          <p:nvPr/>
        </p:nvPicPr>
        <p:blipFill>
          <a:blip r:embed="rId7" cstate="print">
            <a:biLevel thresh="75000"/>
            <a:extLst>
              <a:ext uri="{28A0092B-C50C-407E-A947-70E740481C1C}">
                <a14:useLocalDpi xmlns:a14="http://schemas.microsoft.com/office/drawing/2010/main" val="0"/>
              </a:ext>
            </a:extLst>
          </a:blip>
          <a:srcRect/>
          <a:stretch>
            <a:fillRect/>
          </a:stretch>
        </p:blipFill>
        <p:spPr bwMode="auto">
          <a:xfrm>
            <a:off x="3765454" y="2479582"/>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6" descr="Free Dice Faces, Download Free Clip Art, Free Clip Art on Clipart ...">
            <a:extLst>
              <a:ext uri="{FF2B5EF4-FFF2-40B4-BE49-F238E27FC236}">
                <a16:creationId xmlns:a16="http://schemas.microsoft.com/office/drawing/2014/main" id="{30F3B355-5F65-4974-A632-42C8F1075715}"/>
              </a:ext>
            </a:extLst>
          </p:cNvPr>
          <p:cNvPicPr>
            <a:picLocks noChangeAspect="1" noChangeArrowheads="1"/>
          </p:cNvPicPr>
          <p:nvPr/>
        </p:nvPicPr>
        <p:blipFill>
          <a:blip r:embed="rId7" cstate="print">
            <a:biLevel thresh="75000"/>
            <a:extLst>
              <a:ext uri="{28A0092B-C50C-407E-A947-70E740481C1C}">
                <a14:useLocalDpi xmlns:a14="http://schemas.microsoft.com/office/drawing/2010/main" val="0"/>
              </a:ext>
            </a:extLst>
          </a:blip>
          <a:srcRect/>
          <a:stretch>
            <a:fillRect/>
          </a:stretch>
        </p:blipFill>
        <p:spPr bwMode="auto">
          <a:xfrm>
            <a:off x="6553405" y="2510154"/>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4" descr="Dice Faces Png - Clip Art Library">
            <a:extLst>
              <a:ext uri="{FF2B5EF4-FFF2-40B4-BE49-F238E27FC236}">
                <a16:creationId xmlns:a16="http://schemas.microsoft.com/office/drawing/2014/main" id="{30090330-8058-48CB-9946-482EAF853F98}"/>
              </a:ext>
            </a:extLst>
          </p:cNvPr>
          <p:cNvPicPr>
            <a:picLocks noChangeAspect="1" noChangeArrowheads="1"/>
          </p:cNvPicPr>
          <p:nvPr/>
        </p:nvPicPr>
        <p:blipFill>
          <a:blip r:embed="rId8" cstate="print">
            <a:biLevel thresh="75000"/>
            <a:extLst>
              <a:ext uri="{28A0092B-C50C-407E-A947-70E740481C1C}">
                <a14:useLocalDpi xmlns:a14="http://schemas.microsoft.com/office/drawing/2010/main" val="0"/>
              </a:ext>
            </a:extLst>
          </a:blip>
          <a:srcRect/>
          <a:stretch>
            <a:fillRect/>
          </a:stretch>
        </p:blipFill>
        <p:spPr bwMode="auto">
          <a:xfrm>
            <a:off x="3765455" y="2479582"/>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dice face 2 png - Clip Art Library">
            <a:extLst>
              <a:ext uri="{FF2B5EF4-FFF2-40B4-BE49-F238E27FC236}">
                <a16:creationId xmlns:a16="http://schemas.microsoft.com/office/drawing/2014/main" id="{B4453921-0EC2-4EC3-BD34-F49249F47F7B}"/>
              </a:ext>
            </a:extLst>
          </p:cNvPr>
          <p:cNvPicPr>
            <a:picLocks noChangeAspect="1" noChangeArrowheads="1"/>
          </p:cNvPicPr>
          <p:nvPr/>
        </p:nvPicPr>
        <p:blipFill>
          <a:blip r:embed="rId9" cstate="print">
            <a:biLevel thresh="75000"/>
            <a:extLst>
              <a:ext uri="{28A0092B-C50C-407E-A947-70E740481C1C}">
                <a14:useLocalDpi xmlns:a14="http://schemas.microsoft.com/office/drawing/2010/main" val="0"/>
              </a:ext>
            </a:extLst>
          </a:blip>
          <a:srcRect/>
          <a:stretch>
            <a:fillRect/>
          </a:stretch>
        </p:blipFill>
        <p:spPr bwMode="auto">
          <a:xfrm>
            <a:off x="3756065" y="2482800"/>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6" descr="Free Dice Face, Download Free Clip Art, Free Clip Art on Clipart ...">
            <a:extLst>
              <a:ext uri="{FF2B5EF4-FFF2-40B4-BE49-F238E27FC236}">
                <a16:creationId xmlns:a16="http://schemas.microsoft.com/office/drawing/2014/main" id="{DEBF5792-367C-455E-BBD5-807A3F5484C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41541" y="2492596"/>
            <a:ext cx="993395" cy="99339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1" name="Table 7">
            <a:extLst>
              <a:ext uri="{FF2B5EF4-FFF2-40B4-BE49-F238E27FC236}">
                <a16:creationId xmlns:a16="http://schemas.microsoft.com/office/drawing/2014/main" id="{3D3F8B67-A2BB-468D-842E-DA68F5B68D24}"/>
              </a:ext>
            </a:extLst>
          </p:cNvPr>
          <p:cNvGraphicFramePr>
            <a:graphicFrameLocks noGrp="1"/>
          </p:cNvGraphicFramePr>
          <p:nvPr/>
        </p:nvGraphicFramePr>
        <p:xfrm>
          <a:off x="2850771" y="3312599"/>
          <a:ext cx="3799989" cy="3200400"/>
        </p:xfrm>
        <a:graphic>
          <a:graphicData uri="http://schemas.openxmlformats.org/drawingml/2006/table">
            <a:tbl>
              <a:tblPr firstRow="1" bandRow="1"/>
              <a:tblGrid>
                <a:gridCol w="456552">
                  <a:extLst>
                    <a:ext uri="{9D8B030D-6E8A-4147-A177-3AD203B41FA5}">
                      <a16:colId xmlns:a16="http://schemas.microsoft.com/office/drawing/2014/main" val="431552140"/>
                    </a:ext>
                  </a:extLst>
                </a:gridCol>
                <a:gridCol w="3343437">
                  <a:extLst>
                    <a:ext uri="{9D8B030D-6E8A-4147-A177-3AD203B41FA5}">
                      <a16:colId xmlns:a16="http://schemas.microsoft.com/office/drawing/2014/main" val="2285210175"/>
                    </a:ext>
                  </a:extLst>
                </a:gridCol>
              </a:tblGrid>
              <a:tr h="185597">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endParaRPr lang="en-GB" sz="2400" dirty="0">
                        <a:solidFill>
                          <a:srgbClr val="115076"/>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endParaRPr lang="en-GB" sz="2400" dirty="0">
                        <a:solidFill>
                          <a:srgbClr val="115076"/>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75375014"/>
                  </a:ext>
                </a:extLst>
              </a:tr>
              <a:tr h="185597">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S/he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94444728"/>
                  </a:ext>
                </a:extLst>
              </a:tr>
              <a:tr h="185597">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You</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8633801"/>
                  </a:ext>
                </a:extLst>
              </a:tr>
              <a:tr h="185597">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39136716"/>
                  </a:ext>
                </a:extLst>
              </a:tr>
              <a:tr h="191244">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S/he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56230005"/>
                  </a:ext>
                </a:extLst>
              </a:tr>
              <a:tr h="235377">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You</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15135670"/>
                  </a:ext>
                </a:extLst>
              </a:tr>
              <a:tr h="185597">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115076"/>
                          </a:solidFill>
                        </a:rPr>
                        <a:t>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30048799"/>
                  </a:ext>
                </a:extLst>
              </a:tr>
            </a:tbl>
          </a:graphicData>
        </a:graphic>
      </p:graphicFrame>
      <p:graphicFrame>
        <p:nvGraphicFramePr>
          <p:cNvPr id="32" name="Table 7">
            <a:extLst>
              <a:ext uri="{FF2B5EF4-FFF2-40B4-BE49-F238E27FC236}">
                <a16:creationId xmlns:a16="http://schemas.microsoft.com/office/drawing/2014/main" id="{C0B66C03-C9DF-4F54-B61B-1B37573E5DB6}"/>
              </a:ext>
            </a:extLst>
          </p:cNvPr>
          <p:cNvGraphicFramePr>
            <a:graphicFrameLocks noGrp="1"/>
          </p:cNvGraphicFramePr>
          <p:nvPr>
            <p:extLst>
              <p:ext uri="{D42A27DB-BD31-4B8C-83A1-F6EECF244321}">
                <p14:modId xmlns:p14="http://schemas.microsoft.com/office/powerpoint/2010/main" val="3035004084"/>
              </p:ext>
            </p:extLst>
          </p:nvPr>
        </p:nvGraphicFramePr>
        <p:xfrm>
          <a:off x="5185704" y="3357350"/>
          <a:ext cx="3998515" cy="3200400"/>
        </p:xfrm>
        <a:graphic>
          <a:graphicData uri="http://schemas.openxmlformats.org/drawingml/2006/table">
            <a:tbl>
              <a:tblPr firstRow="1" bandRow="1"/>
              <a:tblGrid>
                <a:gridCol w="674068">
                  <a:extLst>
                    <a:ext uri="{9D8B030D-6E8A-4147-A177-3AD203B41FA5}">
                      <a16:colId xmlns:a16="http://schemas.microsoft.com/office/drawing/2014/main" val="431552140"/>
                    </a:ext>
                  </a:extLst>
                </a:gridCol>
                <a:gridCol w="3324447">
                  <a:extLst>
                    <a:ext uri="{9D8B030D-6E8A-4147-A177-3AD203B41FA5}">
                      <a16:colId xmlns:a16="http://schemas.microsoft.com/office/drawing/2014/main" val="2285210175"/>
                    </a:ext>
                  </a:extLst>
                </a:gridCol>
              </a:tblGrid>
              <a:tr h="189796">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endParaRPr lang="en-GB" sz="2400" dirty="0">
                        <a:solidFill>
                          <a:srgbClr val="115076"/>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endParaRPr lang="en-GB" sz="2400" dirty="0">
                        <a:solidFill>
                          <a:srgbClr val="115076"/>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75375014"/>
                  </a:ext>
                </a:extLst>
              </a:tr>
              <a:tr h="189796">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sing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94444728"/>
                  </a:ext>
                </a:extLst>
              </a:tr>
              <a:tr h="189796">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listen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8633801"/>
                  </a:ext>
                </a:extLst>
              </a:tr>
              <a:tr h="189796">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prepare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39136716"/>
                  </a:ext>
                </a:extLst>
              </a:tr>
              <a:tr h="195570">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read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56230005"/>
                  </a:ext>
                </a:extLst>
              </a:tr>
              <a:tr h="240702">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watch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15135670"/>
                  </a:ext>
                </a:extLst>
              </a:tr>
              <a:tr h="189796">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115076"/>
                          </a:solidFill>
                        </a:rPr>
                        <a:t>take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30048799"/>
                  </a:ext>
                </a:extLst>
              </a:tr>
            </a:tbl>
          </a:graphicData>
        </a:graphic>
      </p:graphicFrame>
      <p:pic>
        <p:nvPicPr>
          <p:cNvPr id="41" name="Picture 24" descr="Dice Faces Png - Clip Art Library">
            <a:extLst>
              <a:ext uri="{FF2B5EF4-FFF2-40B4-BE49-F238E27FC236}">
                <a16:creationId xmlns:a16="http://schemas.microsoft.com/office/drawing/2014/main" id="{DFAA88EA-1991-4CBC-8465-A2805C143DC3}"/>
              </a:ext>
            </a:extLst>
          </p:cNvPr>
          <p:cNvPicPr>
            <a:picLocks noChangeAspect="1" noChangeArrowheads="1"/>
          </p:cNvPicPr>
          <p:nvPr/>
        </p:nvPicPr>
        <p:blipFill>
          <a:blip r:embed="rId8" cstate="print">
            <a:biLevel thresh="75000"/>
            <a:extLst>
              <a:ext uri="{28A0092B-C50C-407E-A947-70E740481C1C}">
                <a14:useLocalDpi xmlns:a14="http://schemas.microsoft.com/office/drawing/2010/main" val="0"/>
              </a:ext>
            </a:extLst>
          </a:blip>
          <a:srcRect/>
          <a:stretch>
            <a:fillRect/>
          </a:stretch>
        </p:blipFill>
        <p:spPr bwMode="auto">
          <a:xfrm>
            <a:off x="6570895" y="2517004"/>
            <a:ext cx="993395" cy="993395"/>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A50714CE-4DAA-459B-A32B-8D21BA15C669}"/>
              </a:ext>
            </a:extLst>
          </p:cNvPr>
          <p:cNvSpPr txBox="1"/>
          <p:nvPr/>
        </p:nvSpPr>
        <p:spPr>
          <a:xfrm>
            <a:off x="1126127" y="1079415"/>
            <a:ext cx="56151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veo</a:t>
            </a:r>
            <a:endParaRPr kumimoji="0" lang="en-GB" sz="32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pic>
        <p:nvPicPr>
          <p:cNvPr id="48" name="Picture 28" descr="dice face 2 png - Clip Art Library">
            <a:extLst>
              <a:ext uri="{FF2B5EF4-FFF2-40B4-BE49-F238E27FC236}">
                <a16:creationId xmlns:a16="http://schemas.microsoft.com/office/drawing/2014/main" id="{57847C8A-D2C9-42F0-858B-C4B976BF7F57}"/>
              </a:ext>
            </a:extLst>
          </p:cNvPr>
          <p:cNvPicPr>
            <a:picLocks noChangeAspect="1" noChangeArrowheads="1"/>
          </p:cNvPicPr>
          <p:nvPr/>
        </p:nvPicPr>
        <p:blipFill>
          <a:blip r:embed="rId9" cstate="print">
            <a:biLevel thresh="75000"/>
            <a:extLst>
              <a:ext uri="{28A0092B-C50C-407E-A947-70E740481C1C}">
                <a14:useLocalDpi xmlns:a14="http://schemas.microsoft.com/office/drawing/2010/main" val="0"/>
              </a:ext>
            </a:extLst>
          </a:blip>
          <a:srcRect/>
          <a:stretch>
            <a:fillRect/>
          </a:stretch>
        </p:blipFill>
        <p:spPr bwMode="auto">
          <a:xfrm>
            <a:off x="6553405" y="2537554"/>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4" descr="number 5 on dice - Clip Art Library">
            <a:extLst>
              <a:ext uri="{FF2B5EF4-FFF2-40B4-BE49-F238E27FC236}">
                <a16:creationId xmlns:a16="http://schemas.microsoft.com/office/drawing/2014/main" id="{902F01F7-638C-48F3-BFE3-D87A012FCAF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76421" y="2499527"/>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6" descr="Free Dice Face, Download Free Clip Art, Free Clip Art on Clipart ...">
            <a:extLst>
              <a:ext uri="{FF2B5EF4-FFF2-40B4-BE49-F238E27FC236}">
                <a16:creationId xmlns:a16="http://schemas.microsoft.com/office/drawing/2014/main" id="{5D5D0C68-65AD-43BE-A3E6-0A3FB937CFC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85419" y="2506937"/>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8" descr="dice clipart six - Clip Art Library">
            <a:extLst>
              <a:ext uri="{FF2B5EF4-FFF2-40B4-BE49-F238E27FC236}">
                <a16:creationId xmlns:a16="http://schemas.microsoft.com/office/drawing/2014/main" id="{23FD7948-2D2B-4AFA-B0F3-F55B943948C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6548135" y="2539895"/>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a:extLst>
              <a:ext uri="{FF2B5EF4-FFF2-40B4-BE49-F238E27FC236}">
                <a16:creationId xmlns:a16="http://schemas.microsoft.com/office/drawing/2014/main" id="{0896AD89-ABB8-4EF5-AF61-AA627A003FAA}"/>
              </a:ext>
            </a:extLst>
          </p:cNvPr>
          <p:cNvPicPr>
            <a:picLocks noChangeAspect="1"/>
          </p:cNvPicPr>
          <p:nvPr/>
        </p:nvPicPr>
        <p:blipFill>
          <a:blip r:embed="rId11"/>
          <a:stretch>
            <a:fillRect/>
          </a:stretch>
        </p:blipFill>
        <p:spPr>
          <a:xfrm>
            <a:off x="98007" y="3460677"/>
            <a:ext cx="1564468" cy="3432489"/>
          </a:xfrm>
          <a:prstGeom prst="rect">
            <a:avLst/>
          </a:prstGeom>
        </p:spPr>
      </p:pic>
      <p:pic>
        <p:nvPicPr>
          <p:cNvPr id="5" name="Picture 4">
            <a:extLst>
              <a:ext uri="{FF2B5EF4-FFF2-40B4-BE49-F238E27FC236}">
                <a16:creationId xmlns:a16="http://schemas.microsoft.com/office/drawing/2014/main" id="{D188E16A-4874-435B-8D9A-EFB9DA380F0C}"/>
              </a:ext>
            </a:extLst>
          </p:cNvPr>
          <p:cNvPicPr>
            <a:picLocks noChangeAspect="1"/>
          </p:cNvPicPr>
          <p:nvPr/>
        </p:nvPicPr>
        <p:blipFill>
          <a:blip r:embed="rId12"/>
          <a:stretch>
            <a:fillRect/>
          </a:stretch>
        </p:blipFill>
        <p:spPr>
          <a:xfrm>
            <a:off x="1310691" y="3415926"/>
            <a:ext cx="1243692" cy="3511600"/>
          </a:xfrm>
          <a:prstGeom prst="rect">
            <a:avLst/>
          </a:prstGeom>
        </p:spPr>
      </p:pic>
      <p:sp>
        <p:nvSpPr>
          <p:cNvPr id="71" name="TextBox 70">
            <a:extLst>
              <a:ext uri="{FF2B5EF4-FFF2-40B4-BE49-F238E27FC236}">
                <a16:creationId xmlns:a16="http://schemas.microsoft.com/office/drawing/2014/main" id="{E36BE0F7-5EED-4E94-BF82-77B73346CAD8}"/>
              </a:ext>
            </a:extLst>
          </p:cNvPr>
          <p:cNvSpPr txBox="1"/>
          <p:nvPr/>
        </p:nvSpPr>
        <p:spPr>
          <a:xfrm>
            <a:off x="997307" y="1096595"/>
            <a:ext cx="30984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Canta</a:t>
            </a:r>
            <a:endParaRPr kumimoji="0" lang="en-GB" sz="32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72" name="TextBox 71">
            <a:extLst>
              <a:ext uri="{FF2B5EF4-FFF2-40B4-BE49-F238E27FC236}">
                <a16:creationId xmlns:a16="http://schemas.microsoft.com/office/drawing/2014/main" id="{08906DE5-2273-4D16-8A41-80BAD59CB66B}"/>
              </a:ext>
            </a:extLst>
          </p:cNvPr>
          <p:cNvSpPr txBox="1"/>
          <p:nvPr/>
        </p:nvSpPr>
        <p:spPr>
          <a:xfrm>
            <a:off x="949336" y="1092750"/>
            <a:ext cx="636668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Prepara</a:t>
            </a:r>
            <a:endParaRPr kumimoji="0" lang="en-GB" sz="32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73" name="TextBox 72">
            <a:extLst>
              <a:ext uri="{FF2B5EF4-FFF2-40B4-BE49-F238E27FC236}">
                <a16:creationId xmlns:a16="http://schemas.microsoft.com/office/drawing/2014/main" id="{7F24F059-715A-43DD-AF0C-C71CBE30A0BE}"/>
              </a:ext>
            </a:extLst>
          </p:cNvPr>
          <p:cNvSpPr txBox="1"/>
          <p:nvPr/>
        </p:nvSpPr>
        <p:spPr>
          <a:xfrm>
            <a:off x="944633" y="1144111"/>
            <a:ext cx="272397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Escuchas</a:t>
            </a:r>
            <a:endParaRPr kumimoji="0" lang="en-GB" sz="32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74" name="TextBox 73">
            <a:extLst>
              <a:ext uri="{FF2B5EF4-FFF2-40B4-BE49-F238E27FC236}">
                <a16:creationId xmlns:a16="http://schemas.microsoft.com/office/drawing/2014/main" id="{FBE9EB44-5B9A-4DAC-B3FA-B6957A616570}"/>
              </a:ext>
            </a:extLst>
          </p:cNvPr>
          <p:cNvSpPr txBox="1"/>
          <p:nvPr/>
        </p:nvSpPr>
        <p:spPr>
          <a:xfrm>
            <a:off x="1080897" y="1102722"/>
            <a:ext cx="638444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solidFill>
                  <a:srgbClr val="4472C4">
                    <a:lumMod val="50000"/>
                  </a:srgbClr>
                </a:solidFill>
                <a:latin typeface="Century Gothic" panose="020F0302020204030204"/>
              </a:rPr>
              <a:t>Lees</a:t>
            </a:r>
            <a:endParaRPr kumimoji="0" lang="en-GB" sz="32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75" name="TextBox 74">
            <a:extLst>
              <a:ext uri="{FF2B5EF4-FFF2-40B4-BE49-F238E27FC236}">
                <a16:creationId xmlns:a16="http://schemas.microsoft.com/office/drawing/2014/main" id="{0EDBDA95-AE84-4E06-963F-FFFF86BD971F}"/>
              </a:ext>
            </a:extLst>
          </p:cNvPr>
          <p:cNvSpPr txBox="1"/>
          <p:nvPr/>
        </p:nvSpPr>
        <p:spPr>
          <a:xfrm>
            <a:off x="944633" y="1136685"/>
            <a:ext cx="707671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Llevo</a:t>
            </a:r>
            <a:endParaRPr kumimoji="0" lang="en-GB" sz="32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graphicFrame>
        <p:nvGraphicFramePr>
          <p:cNvPr id="39" name="Table 4">
            <a:extLst>
              <a:ext uri="{FF2B5EF4-FFF2-40B4-BE49-F238E27FC236}">
                <a16:creationId xmlns:a16="http://schemas.microsoft.com/office/drawing/2014/main" id="{F87090DC-9781-4DD1-9C7C-C6890DB1B9DC}"/>
              </a:ext>
            </a:extLst>
          </p:cNvPr>
          <p:cNvGraphicFramePr>
            <a:graphicFrameLocks noGrp="1"/>
          </p:cNvGraphicFramePr>
          <p:nvPr>
            <p:extLst>
              <p:ext uri="{D42A27DB-BD31-4B8C-83A1-F6EECF244321}">
                <p14:modId xmlns:p14="http://schemas.microsoft.com/office/powerpoint/2010/main" val="2033736086"/>
              </p:ext>
            </p:extLst>
          </p:nvPr>
        </p:nvGraphicFramePr>
        <p:xfrm>
          <a:off x="8429080" y="2131468"/>
          <a:ext cx="3427524" cy="4663440"/>
        </p:xfrm>
        <a:graphic>
          <a:graphicData uri="http://schemas.openxmlformats.org/drawingml/2006/table">
            <a:tbl>
              <a:tblPr firstRow="1" bandRow="1">
                <a:tableStyleId>{5940675A-B579-460E-94D1-54222C63F5DA}</a:tableStyleId>
              </a:tblPr>
              <a:tblGrid>
                <a:gridCol w="3427524">
                  <a:extLst>
                    <a:ext uri="{9D8B030D-6E8A-4147-A177-3AD203B41FA5}">
                      <a16:colId xmlns:a16="http://schemas.microsoft.com/office/drawing/2014/main" val="235493584"/>
                    </a:ext>
                  </a:extLst>
                </a:gridCol>
              </a:tblGrid>
              <a:tr h="5061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0" dirty="0">
                          <a:solidFill>
                            <a:srgbClr val="002060"/>
                          </a:solidFill>
                          <a:latin typeface="Century Gothic" panose="020B0502020202020204" pitchFamily="34" charset="0"/>
                        </a:rPr>
                        <a:t>a song</a:t>
                      </a:r>
                    </a:p>
                  </a:txBody>
                  <a:tcPr>
                    <a:solidFill>
                      <a:srgbClr val="FFE7FF"/>
                    </a:solidFill>
                  </a:tcPr>
                </a:tc>
                <a:extLst>
                  <a:ext uri="{0D108BD9-81ED-4DB2-BD59-A6C34878D82A}">
                    <a16:rowId xmlns:a16="http://schemas.microsoft.com/office/drawing/2014/main" val="1437614341"/>
                  </a:ext>
                </a:extLst>
              </a:tr>
              <a:tr h="506195">
                <a:tc>
                  <a:txBody>
                    <a:bodyPr/>
                    <a:lstStyle/>
                    <a:p>
                      <a:pPr algn="ctr"/>
                      <a:r>
                        <a:rPr lang="en-GB" sz="2800" b="0" dirty="0">
                          <a:solidFill>
                            <a:srgbClr val="002060"/>
                          </a:solidFill>
                          <a:latin typeface="Century Gothic" panose="020B0502020202020204" pitchFamily="34" charset="0"/>
                        </a:rPr>
                        <a:t>food</a:t>
                      </a:r>
                    </a:p>
                  </a:txBody>
                  <a:tcPr>
                    <a:solidFill>
                      <a:srgbClr val="FFE7FF"/>
                    </a:solidFill>
                  </a:tcPr>
                </a:tc>
                <a:extLst>
                  <a:ext uri="{0D108BD9-81ED-4DB2-BD59-A6C34878D82A}">
                    <a16:rowId xmlns:a16="http://schemas.microsoft.com/office/drawing/2014/main" val="2384631041"/>
                  </a:ext>
                </a:extLst>
              </a:tr>
              <a:tr h="5061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0" dirty="0">
                          <a:solidFill>
                            <a:srgbClr val="002060"/>
                          </a:solidFill>
                          <a:latin typeface="Century Gothic" panose="020B0502020202020204" pitchFamily="34" charset="0"/>
                        </a:rPr>
                        <a:t>a film</a:t>
                      </a:r>
                    </a:p>
                  </a:txBody>
                  <a:tcPr>
                    <a:solidFill>
                      <a:srgbClr val="FFE7FF"/>
                    </a:solidFill>
                  </a:tcPr>
                </a:tc>
                <a:extLst>
                  <a:ext uri="{0D108BD9-81ED-4DB2-BD59-A6C34878D82A}">
                    <a16:rowId xmlns:a16="http://schemas.microsoft.com/office/drawing/2014/main" val="586193281"/>
                  </a:ext>
                </a:extLst>
              </a:tr>
              <a:tr h="506195">
                <a:tc>
                  <a:txBody>
                    <a:bodyPr/>
                    <a:lstStyle/>
                    <a:p>
                      <a:pPr algn="ctr"/>
                      <a:r>
                        <a:rPr lang="en-GB" sz="2800" b="0" dirty="0">
                          <a:solidFill>
                            <a:srgbClr val="002060"/>
                          </a:solidFill>
                          <a:latin typeface="Century Gothic" panose="020B0502020202020204" pitchFamily="34" charset="0"/>
                        </a:rPr>
                        <a:t>a game</a:t>
                      </a:r>
                    </a:p>
                  </a:txBody>
                  <a:tcPr>
                    <a:solidFill>
                      <a:srgbClr val="FFE7FF"/>
                    </a:solidFill>
                  </a:tcPr>
                </a:tc>
                <a:extLst>
                  <a:ext uri="{0D108BD9-81ED-4DB2-BD59-A6C34878D82A}">
                    <a16:rowId xmlns:a16="http://schemas.microsoft.com/office/drawing/2014/main" val="2445859099"/>
                  </a:ext>
                </a:extLst>
              </a:tr>
              <a:tr h="506195">
                <a:tc>
                  <a:txBody>
                    <a:bodyPr/>
                    <a:lstStyle/>
                    <a:p>
                      <a:pPr algn="ctr"/>
                      <a:r>
                        <a:rPr lang="en-GB" sz="2800" b="0" dirty="0">
                          <a:solidFill>
                            <a:srgbClr val="002060"/>
                          </a:solidFill>
                          <a:latin typeface="Century Gothic" panose="020B0502020202020204" pitchFamily="34" charset="0"/>
                        </a:rPr>
                        <a:t>[the] teacher (f)</a:t>
                      </a:r>
                    </a:p>
                  </a:txBody>
                  <a:tcPr>
                    <a:solidFill>
                      <a:srgbClr val="FFE7FF"/>
                    </a:solidFill>
                  </a:tcPr>
                </a:tc>
                <a:extLst>
                  <a:ext uri="{0D108BD9-81ED-4DB2-BD59-A6C34878D82A}">
                    <a16:rowId xmlns:a16="http://schemas.microsoft.com/office/drawing/2014/main" val="4054216978"/>
                  </a:ext>
                </a:extLst>
              </a:tr>
              <a:tr h="506195">
                <a:tc>
                  <a:txBody>
                    <a:bodyPr/>
                    <a:lstStyle/>
                    <a:p>
                      <a:pPr algn="ctr"/>
                      <a:r>
                        <a:rPr lang="en-GB" sz="2800" b="0" dirty="0">
                          <a:solidFill>
                            <a:srgbClr val="002060"/>
                          </a:solidFill>
                          <a:latin typeface="Century Gothic" panose="020B0502020202020204" pitchFamily="34" charset="0"/>
                        </a:rPr>
                        <a:t>[the] teacher (m)</a:t>
                      </a:r>
                    </a:p>
                  </a:txBody>
                  <a:tcPr>
                    <a:solidFill>
                      <a:srgbClr val="FFE7FF"/>
                    </a:solidFill>
                  </a:tcPr>
                </a:tc>
                <a:extLst>
                  <a:ext uri="{0D108BD9-81ED-4DB2-BD59-A6C34878D82A}">
                    <a16:rowId xmlns:a16="http://schemas.microsoft.com/office/drawing/2014/main" val="3144655290"/>
                  </a:ext>
                </a:extLst>
              </a:tr>
              <a:tr h="506195">
                <a:tc>
                  <a:txBody>
                    <a:bodyPr/>
                    <a:lstStyle/>
                    <a:p>
                      <a:pPr algn="ctr"/>
                      <a:r>
                        <a:rPr lang="en-GB" sz="2800" b="0" dirty="0">
                          <a:solidFill>
                            <a:srgbClr val="002060"/>
                          </a:solidFill>
                          <a:latin typeface="Century Gothic" panose="020B0502020202020204" pitchFamily="34" charset="0"/>
                        </a:rPr>
                        <a:t>[a] </a:t>
                      </a:r>
                      <a:r>
                        <a:rPr lang="en-GB" sz="2800" b="0" dirty="0" err="1">
                          <a:solidFill>
                            <a:srgbClr val="002060"/>
                          </a:solidFill>
                          <a:latin typeface="Century Gothic" panose="020B0502020202020204" pitchFamily="34" charset="0"/>
                        </a:rPr>
                        <a:t>texto</a:t>
                      </a:r>
                      <a:endParaRPr lang="en-GB" sz="2800" b="0" dirty="0">
                        <a:solidFill>
                          <a:srgbClr val="002060"/>
                        </a:solidFill>
                        <a:latin typeface="Century Gothic" panose="020B0502020202020204" pitchFamily="34" charset="0"/>
                      </a:endParaRPr>
                    </a:p>
                  </a:txBody>
                  <a:tcPr>
                    <a:solidFill>
                      <a:srgbClr val="FFE7FF"/>
                    </a:solidFill>
                  </a:tcPr>
                </a:tc>
                <a:extLst>
                  <a:ext uri="{0D108BD9-81ED-4DB2-BD59-A6C34878D82A}">
                    <a16:rowId xmlns:a16="http://schemas.microsoft.com/office/drawing/2014/main" val="760078014"/>
                  </a:ext>
                </a:extLst>
              </a:tr>
              <a:tr h="506195">
                <a:tc>
                  <a:txBody>
                    <a:bodyPr/>
                    <a:lstStyle/>
                    <a:p>
                      <a:pPr algn="ctr"/>
                      <a:r>
                        <a:rPr lang="en-GB" sz="2800" b="0" dirty="0">
                          <a:solidFill>
                            <a:srgbClr val="002060"/>
                          </a:solidFill>
                          <a:latin typeface="Century Gothic" panose="020B0502020202020204" pitchFamily="34" charset="0"/>
                        </a:rPr>
                        <a:t>[a] </a:t>
                      </a:r>
                      <a:r>
                        <a:rPr lang="en-GB" sz="2800" b="0" dirty="0" err="1">
                          <a:solidFill>
                            <a:srgbClr val="002060"/>
                          </a:solidFill>
                          <a:latin typeface="Century Gothic" panose="020B0502020202020204" pitchFamily="34" charset="0"/>
                        </a:rPr>
                        <a:t>película</a:t>
                      </a:r>
                      <a:endParaRPr lang="en-GB" sz="2800" b="0" dirty="0">
                        <a:solidFill>
                          <a:srgbClr val="002060"/>
                        </a:solidFill>
                        <a:latin typeface="Century Gothic" panose="020B0502020202020204" pitchFamily="34" charset="0"/>
                      </a:endParaRPr>
                    </a:p>
                  </a:txBody>
                  <a:tcPr>
                    <a:solidFill>
                      <a:srgbClr val="FFE7FF"/>
                    </a:solidFill>
                  </a:tcPr>
                </a:tc>
                <a:extLst>
                  <a:ext uri="{0D108BD9-81ED-4DB2-BD59-A6C34878D82A}">
                    <a16:rowId xmlns:a16="http://schemas.microsoft.com/office/drawing/2014/main" val="275602324"/>
                  </a:ext>
                </a:extLst>
              </a:tr>
              <a:tr h="506195">
                <a:tc>
                  <a:txBody>
                    <a:bodyPr/>
                    <a:lstStyle/>
                    <a:p>
                      <a:pPr algn="ctr"/>
                      <a:r>
                        <a:rPr lang="en-GB" sz="2800" b="0" dirty="0" err="1">
                          <a:solidFill>
                            <a:srgbClr val="002060"/>
                          </a:solidFill>
                          <a:latin typeface="Century Gothic" panose="020B0502020202020204" pitchFamily="34" charset="0"/>
                        </a:rPr>
                        <a:t>Manchita</a:t>
                      </a:r>
                      <a:endParaRPr lang="en-GB" sz="2800" b="0" dirty="0">
                        <a:solidFill>
                          <a:srgbClr val="002060"/>
                        </a:solidFill>
                        <a:latin typeface="Century Gothic" panose="020B0502020202020204" pitchFamily="34" charset="0"/>
                      </a:endParaRPr>
                    </a:p>
                  </a:txBody>
                  <a:tcPr>
                    <a:solidFill>
                      <a:srgbClr val="FFE7FF"/>
                    </a:solidFill>
                  </a:tcPr>
                </a:tc>
                <a:extLst>
                  <a:ext uri="{0D108BD9-81ED-4DB2-BD59-A6C34878D82A}">
                    <a16:rowId xmlns:a16="http://schemas.microsoft.com/office/drawing/2014/main" val="691093895"/>
                  </a:ext>
                </a:extLst>
              </a:tr>
            </a:tbl>
          </a:graphicData>
        </a:graphic>
      </p:graphicFrame>
      <p:sp>
        <p:nvSpPr>
          <p:cNvPr id="43" name="Speech Bubble: Rectangle with Corners Rounded 42">
            <a:extLst>
              <a:ext uri="{FF2B5EF4-FFF2-40B4-BE49-F238E27FC236}">
                <a16:creationId xmlns:a16="http://schemas.microsoft.com/office/drawing/2014/main" id="{9603B489-22CB-44F8-8D68-2F88D93FC3F6}"/>
              </a:ext>
            </a:extLst>
          </p:cNvPr>
          <p:cNvSpPr/>
          <p:nvPr/>
        </p:nvSpPr>
        <p:spPr>
          <a:xfrm>
            <a:off x="7189982" y="93240"/>
            <a:ext cx="3742873" cy="1782228"/>
          </a:xfrm>
          <a:prstGeom prst="wedgeRoundRectCallout">
            <a:avLst>
              <a:gd name="adj1" fmla="val -38350"/>
              <a:gd name="adj2" fmla="val 64165"/>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000" dirty="0">
                <a:solidFill>
                  <a:srgbClr val="002060"/>
                </a:solidFill>
                <a:latin typeface="Century Gothic" panose="020B0502020202020204" pitchFamily="34" charset="0"/>
              </a:rPr>
              <a:t>Remember to use ‘a’ after verbs such as ‘</a:t>
            </a:r>
            <a:r>
              <a:rPr lang="en-GB" sz="2000" b="1" dirty="0" err="1">
                <a:solidFill>
                  <a:srgbClr val="002060"/>
                </a:solidFill>
                <a:latin typeface="Century Gothic" panose="020B0502020202020204" pitchFamily="34" charset="0"/>
              </a:rPr>
              <a:t>ver</a:t>
            </a:r>
            <a:r>
              <a:rPr lang="en-GB" sz="2000" dirty="0">
                <a:solidFill>
                  <a:srgbClr val="002060"/>
                </a:solidFill>
                <a:latin typeface="Century Gothic" panose="020B0502020202020204" pitchFamily="34" charset="0"/>
              </a:rPr>
              <a:t>’ ‘</a:t>
            </a:r>
            <a:r>
              <a:rPr lang="en-GB" sz="2000" b="1" dirty="0">
                <a:solidFill>
                  <a:srgbClr val="002060"/>
                </a:solidFill>
                <a:latin typeface="Century Gothic" panose="020B0502020202020204" pitchFamily="34" charset="0"/>
              </a:rPr>
              <a:t>escuchar</a:t>
            </a:r>
            <a:r>
              <a:rPr lang="en-GB" sz="2000" dirty="0">
                <a:solidFill>
                  <a:srgbClr val="002060"/>
                </a:solidFill>
                <a:latin typeface="Century Gothic" panose="020B0502020202020204" pitchFamily="34" charset="0"/>
              </a:rPr>
              <a:t>’ and ‘</a:t>
            </a:r>
            <a:r>
              <a:rPr lang="en-GB" sz="2000" b="1" dirty="0" err="1">
                <a:solidFill>
                  <a:srgbClr val="002060"/>
                </a:solidFill>
                <a:latin typeface="Century Gothic" panose="020B0502020202020204" pitchFamily="34" charset="0"/>
              </a:rPr>
              <a:t>llevar</a:t>
            </a:r>
            <a:r>
              <a:rPr lang="en-GB" sz="2000" dirty="0">
                <a:solidFill>
                  <a:srgbClr val="002060"/>
                </a:solidFill>
                <a:latin typeface="Century Gothic" panose="020B0502020202020204" pitchFamily="34" charset="0"/>
              </a:rPr>
              <a:t>’ if what we see, listen or take is a person or an animal we are fond of.</a:t>
            </a:r>
            <a:endParaRPr lang="en-GB" sz="2000" dirty="0">
              <a:solidFill>
                <a:prstClr val="black"/>
              </a:solidFill>
              <a:latin typeface="Tw Cen MT" panose="020B0602020104020603"/>
            </a:endParaRPr>
          </a:p>
        </p:txBody>
      </p:sp>
    </p:spTree>
    <p:extLst>
      <p:ext uri="{BB962C8B-B14F-4D97-AF65-F5344CB8AC3E}">
        <p14:creationId xmlns:p14="http://schemas.microsoft.com/office/powerpoint/2010/main" val="296500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80">
                                          <p:stCondLst>
                                            <p:cond delay="0"/>
                                          </p:stCondLst>
                                        </p:cTn>
                                        <p:tgtEl>
                                          <p:spTgt spid="26"/>
                                        </p:tgtEl>
                                      </p:cBhvr>
                                    </p:animEffect>
                                    <p:anim calcmode="lin" valueType="num">
                                      <p:cBhvr>
                                        <p:cTn id="8"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3" dur="26">
                                          <p:stCondLst>
                                            <p:cond delay="650"/>
                                          </p:stCondLst>
                                        </p:cTn>
                                        <p:tgtEl>
                                          <p:spTgt spid="26"/>
                                        </p:tgtEl>
                                      </p:cBhvr>
                                      <p:to x="100000" y="60000"/>
                                    </p:animScale>
                                    <p:animScale>
                                      <p:cBhvr>
                                        <p:cTn id="14" dur="166" decel="50000">
                                          <p:stCondLst>
                                            <p:cond delay="676"/>
                                          </p:stCondLst>
                                        </p:cTn>
                                        <p:tgtEl>
                                          <p:spTgt spid="26"/>
                                        </p:tgtEl>
                                      </p:cBhvr>
                                      <p:to x="100000" y="100000"/>
                                    </p:animScale>
                                    <p:animScale>
                                      <p:cBhvr>
                                        <p:cTn id="15" dur="26">
                                          <p:stCondLst>
                                            <p:cond delay="1312"/>
                                          </p:stCondLst>
                                        </p:cTn>
                                        <p:tgtEl>
                                          <p:spTgt spid="26"/>
                                        </p:tgtEl>
                                      </p:cBhvr>
                                      <p:to x="100000" y="80000"/>
                                    </p:animScale>
                                    <p:animScale>
                                      <p:cBhvr>
                                        <p:cTn id="16" dur="166" decel="50000">
                                          <p:stCondLst>
                                            <p:cond delay="1338"/>
                                          </p:stCondLst>
                                        </p:cTn>
                                        <p:tgtEl>
                                          <p:spTgt spid="26"/>
                                        </p:tgtEl>
                                      </p:cBhvr>
                                      <p:to x="100000" y="100000"/>
                                    </p:animScale>
                                    <p:animScale>
                                      <p:cBhvr>
                                        <p:cTn id="17" dur="26">
                                          <p:stCondLst>
                                            <p:cond delay="1642"/>
                                          </p:stCondLst>
                                        </p:cTn>
                                        <p:tgtEl>
                                          <p:spTgt spid="26"/>
                                        </p:tgtEl>
                                      </p:cBhvr>
                                      <p:to x="100000" y="90000"/>
                                    </p:animScale>
                                    <p:animScale>
                                      <p:cBhvr>
                                        <p:cTn id="18" dur="166" decel="50000">
                                          <p:stCondLst>
                                            <p:cond delay="1668"/>
                                          </p:stCondLst>
                                        </p:cTn>
                                        <p:tgtEl>
                                          <p:spTgt spid="26"/>
                                        </p:tgtEl>
                                      </p:cBhvr>
                                      <p:to x="100000" y="100000"/>
                                    </p:animScale>
                                    <p:animScale>
                                      <p:cBhvr>
                                        <p:cTn id="19" dur="26">
                                          <p:stCondLst>
                                            <p:cond delay="1808"/>
                                          </p:stCondLst>
                                        </p:cTn>
                                        <p:tgtEl>
                                          <p:spTgt spid="26"/>
                                        </p:tgtEl>
                                      </p:cBhvr>
                                      <p:to x="100000" y="95000"/>
                                    </p:animScale>
                                    <p:animScale>
                                      <p:cBhvr>
                                        <p:cTn id="20" dur="166" decel="50000">
                                          <p:stCondLst>
                                            <p:cond delay="1834"/>
                                          </p:stCondLst>
                                        </p:cTn>
                                        <p:tgtEl>
                                          <p:spTgt spid="2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80">
                                          <p:stCondLst>
                                            <p:cond delay="0"/>
                                          </p:stCondLst>
                                        </p:cTn>
                                        <p:tgtEl>
                                          <p:spTgt spid="21"/>
                                        </p:tgtEl>
                                      </p:cBhvr>
                                    </p:animEffect>
                                    <p:anim calcmode="lin" valueType="num">
                                      <p:cBhvr>
                                        <p:cTn id="26"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31" dur="26">
                                          <p:stCondLst>
                                            <p:cond delay="650"/>
                                          </p:stCondLst>
                                        </p:cTn>
                                        <p:tgtEl>
                                          <p:spTgt spid="21"/>
                                        </p:tgtEl>
                                      </p:cBhvr>
                                      <p:to x="100000" y="60000"/>
                                    </p:animScale>
                                    <p:animScale>
                                      <p:cBhvr>
                                        <p:cTn id="32" dur="166" decel="50000">
                                          <p:stCondLst>
                                            <p:cond delay="676"/>
                                          </p:stCondLst>
                                        </p:cTn>
                                        <p:tgtEl>
                                          <p:spTgt spid="21"/>
                                        </p:tgtEl>
                                      </p:cBhvr>
                                      <p:to x="100000" y="100000"/>
                                    </p:animScale>
                                    <p:animScale>
                                      <p:cBhvr>
                                        <p:cTn id="33" dur="26">
                                          <p:stCondLst>
                                            <p:cond delay="1312"/>
                                          </p:stCondLst>
                                        </p:cTn>
                                        <p:tgtEl>
                                          <p:spTgt spid="21"/>
                                        </p:tgtEl>
                                      </p:cBhvr>
                                      <p:to x="100000" y="80000"/>
                                    </p:animScale>
                                    <p:animScale>
                                      <p:cBhvr>
                                        <p:cTn id="34" dur="166" decel="50000">
                                          <p:stCondLst>
                                            <p:cond delay="1338"/>
                                          </p:stCondLst>
                                        </p:cTn>
                                        <p:tgtEl>
                                          <p:spTgt spid="21"/>
                                        </p:tgtEl>
                                      </p:cBhvr>
                                      <p:to x="100000" y="100000"/>
                                    </p:animScale>
                                    <p:animScale>
                                      <p:cBhvr>
                                        <p:cTn id="35" dur="26">
                                          <p:stCondLst>
                                            <p:cond delay="1642"/>
                                          </p:stCondLst>
                                        </p:cTn>
                                        <p:tgtEl>
                                          <p:spTgt spid="21"/>
                                        </p:tgtEl>
                                      </p:cBhvr>
                                      <p:to x="100000" y="90000"/>
                                    </p:animScale>
                                    <p:animScale>
                                      <p:cBhvr>
                                        <p:cTn id="36" dur="166" decel="50000">
                                          <p:stCondLst>
                                            <p:cond delay="1668"/>
                                          </p:stCondLst>
                                        </p:cTn>
                                        <p:tgtEl>
                                          <p:spTgt spid="21"/>
                                        </p:tgtEl>
                                      </p:cBhvr>
                                      <p:to x="100000" y="100000"/>
                                    </p:animScale>
                                    <p:animScale>
                                      <p:cBhvr>
                                        <p:cTn id="37" dur="26">
                                          <p:stCondLst>
                                            <p:cond delay="1808"/>
                                          </p:stCondLst>
                                        </p:cTn>
                                        <p:tgtEl>
                                          <p:spTgt spid="21"/>
                                        </p:tgtEl>
                                      </p:cBhvr>
                                      <p:to x="100000" y="95000"/>
                                    </p:animScale>
                                    <p:animScale>
                                      <p:cBhvr>
                                        <p:cTn id="38" dur="166" decel="50000">
                                          <p:stCondLst>
                                            <p:cond delay="1834"/>
                                          </p:stCondLst>
                                        </p:cTn>
                                        <p:tgtEl>
                                          <p:spTgt spid="21"/>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500"/>
                                        <p:tgtEl>
                                          <p:spTgt spid="43"/>
                                        </p:tgtEl>
                                      </p:cBhvr>
                                    </p:animEffect>
                                  </p:childTnLst>
                                </p:cTn>
                              </p:par>
                              <p:par>
                                <p:cTn id="48" presetID="1" presetClass="entr" presetSubtype="0"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42"/>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26"/>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21"/>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6" presetClass="entr" presetSubtype="0" fill="hold"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wipe(down)">
                                      <p:cBhvr>
                                        <p:cTn id="62" dur="580">
                                          <p:stCondLst>
                                            <p:cond delay="0"/>
                                          </p:stCondLst>
                                        </p:cTn>
                                        <p:tgtEl>
                                          <p:spTgt spid="30"/>
                                        </p:tgtEl>
                                      </p:cBhvr>
                                    </p:animEffect>
                                    <p:anim calcmode="lin" valueType="num">
                                      <p:cBhvr>
                                        <p:cTn id="63"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68" dur="26">
                                          <p:stCondLst>
                                            <p:cond delay="650"/>
                                          </p:stCondLst>
                                        </p:cTn>
                                        <p:tgtEl>
                                          <p:spTgt spid="30"/>
                                        </p:tgtEl>
                                      </p:cBhvr>
                                      <p:to x="100000" y="60000"/>
                                    </p:animScale>
                                    <p:animScale>
                                      <p:cBhvr>
                                        <p:cTn id="69" dur="166" decel="50000">
                                          <p:stCondLst>
                                            <p:cond delay="676"/>
                                          </p:stCondLst>
                                        </p:cTn>
                                        <p:tgtEl>
                                          <p:spTgt spid="30"/>
                                        </p:tgtEl>
                                      </p:cBhvr>
                                      <p:to x="100000" y="100000"/>
                                    </p:animScale>
                                    <p:animScale>
                                      <p:cBhvr>
                                        <p:cTn id="70" dur="26">
                                          <p:stCondLst>
                                            <p:cond delay="1312"/>
                                          </p:stCondLst>
                                        </p:cTn>
                                        <p:tgtEl>
                                          <p:spTgt spid="30"/>
                                        </p:tgtEl>
                                      </p:cBhvr>
                                      <p:to x="100000" y="80000"/>
                                    </p:animScale>
                                    <p:animScale>
                                      <p:cBhvr>
                                        <p:cTn id="71" dur="166" decel="50000">
                                          <p:stCondLst>
                                            <p:cond delay="1338"/>
                                          </p:stCondLst>
                                        </p:cTn>
                                        <p:tgtEl>
                                          <p:spTgt spid="30"/>
                                        </p:tgtEl>
                                      </p:cBhvr>
                                      <p:to x="100000" y="100000"/>
                                    </p:animScale>
                                    <p:animScale>
                                      <p:cBhvr>
                                        <p:cTn id="72" dur="26">
                                          <p:stCondLst>
                                            <p:cond delay="1642"/>
                                          </p:stCondLst>
                                        </p:cTn>
                                        <p:tgtEl>
                                          <p:spTgt spid="30"/>
                                        </p:tgtEl>
                                      </p:cBhvr>
                                      <p:to x="100000" y="90000"/>
                                    </p:animScale>
                                    <p:animScale>
                                      <p:cBhvr>
                                        <p:cTn id="73" dur="166" decel="50000">
                                          <p:stCondLst>
                                            <p:cond delay="1668"/>
                                          </p:stCondLst>
                                        </p:cTn>
                                        <p:tgtEl>
                                          <p:spTgt spid="30"/>
                                        </p:tgtEl>
                                      </p:cBhvr>
                                      <p:to x="100000" y="100000"/>
                                    </p:animScale>
                                    <p:animScale>
                                      <p:cBhvr>
                                        <p:cTn id="74" dur="26">
                                          <p:stCondLst>
                                            <p:cond delay="1808"/>
                                          </p:stCondLst>
                                        </p:cTn>
                                        <p:tgtEl>
                                          <p:spTgt spid="30"/>
                                        </p:tgtEl>
                                      </p:cBhvr>
                                      <p:to x="100000" y="95000"/>
                                    </p:animScale>
                                    <p:animScale>
                                      <p:cBhvr>
                                        <p:cTn id="75" dur="166" decel="50000">
                                          <p:stCondLst>
                                            <p:cond delay="1834"/>
                                          </p:stCondLst>
                                        </p:cTn>
                                        <p:tgtEl>
                                          <p:spTgt spid="30"/>
                                        </p:tgtEl>
                                      </p:cBhvr>
                                      <p:to x="100000" y="100000"/>
                                    </p:animScale>
                                  </p:childTnLst>
                                </p:cTn>
                              </p:par>
                            </p:childTnLst>
                          </p:cTn>
                        </p:par>
                      </p:childTnLst>
                    </p:cTn>
                  </p:par>
                  <p:par>
                    <p:cTn id="76" fill="hold">
                      <p:stCondLst>
                        <p:cond delay="indefinite"/>
                      </p:stCondLst>
                      <p:childTnLst>
                        <p:par>
                          <p:cTn id="77" fill="hold">
                            <p:stCondLst>
                              <p:cond delay="0"/>
                            </p:stCondLst>
                            <p:childTnLst>
                              <p:par>
                                <p:cTn id="78" presetID="26" presetClass="entr" presetSubtype="0" fill="hold" nodeType="click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80">
                                          <p:stCondLst>
                                            <p:cond delay="0"/>
                                          </p:stCondLst>
                                        </p:cTn>
                                        <p:tgtEl>
                                          <p:spTgt spid="25"/>
                                        </p:tgtEl>
                                      </p:cBhvr>
                                    </p:animEffect>
                                    <p:anim calcmode="lin" valueType="num">
                                      <p:cBhvr>
                                        <p:cTn id="81"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86" dur="26">
                                          <p:stCondLst>
                                            <p:cond delay="650"/>
                                          </p:stCondLst>
                                        </p:cTn>
                                        <p:tgtEl>
                                          <p:spTgt spid="25"/>
                                        </p:tgtEl>
                                      </p:cBhvr>
                                      <p:to x="100000" y="60000"/>
                                    </p:animScale>
                                    <p:animScale>
                                      <p:cBhvr>
                                        <p:cTn id="87" dur="166" decel="50000">
                                          <p:stCondLst>
                                            <p:cond delay="676"/>
                                          </p:stCondLst>
                                        </p:cTn>
                                        <p:tgtEl>
                                          <p:spTgt spid="25"/>
                                        </p:tgtEl>
                                      </p:cBhvr>
                                      <p:to x="100000" y="100000"/>
                                    </p:animScale>
                                    <p:animScale>
                                      <p:cBhvr>
                                        <p:cTn id="88" dur="26">
                                          <p:stCondLst>
                                            <p:cond delay="1312"/>
                                          </p:stCondLst>
                                        </p:cTn>
                                        <p:tgtEl>
                                          <p:spTgt spid="25"/>
                                        </p:tgtEl>
                                      </p:cBhvr>
                                      <p:to x="100000" y="80000"/>
                                    </p:animScale>
                                    <p:animScale>
                                      <p:cBhvr>
                                        <p:cTn id="89" dur="166" decel="50000">
                                          <p:stCondLst>
                                            <p:cond delay="1338"/>
                                          </p:stCondLst>
                                        </p:cTn>
                                        <p:tgtEl>
                                          <p:spTgt spid="25"/>
                                        </p:tgtEl>
                                      </p:cBhvr>
                                      <p:to x="100000" y="100000"/>
                                    </p:animScale>
                                    <p:animScale>
                                      <p:cBhvr>
                                        <p:cTn id="90" dur="26">
                                          <p:stCondLst>
                                            <p:cond delay="1642"/>
                                          </p:stCondLst>
                                        </p:cTn>
                                        <p:tgtEl>
                                          <p:spTgt spid="25"/>
                                        </p:tgtEl>
                                      </p:cBhvr>
                                      <p:to x="100000" y="90000"/>
                                    </p:animScale>
                                    <p:animScale>
                                      <p:cBhvr>
                                        <p:cTn id="91" dur="166" decel="50000">
                                          <p:stCondLst>
                                            <p:cond delay="1668"/>
                                          </p:stCondLst>
                                        </p:cTn>
                                        <p:tgtEl>
                                          <p:spTgt spid="25"/>
                                        </p:tgtEl>
                                      </p:cBhvr>
                                      <p:to x="100000" y="100000"/>
                                    </p:animScale>
                                    <p:animScale>
                                      <p:cBhvr>
                                        <p:cTn id="92" dur="26">
                                          <p:stCondLst>
                                            <p:cond delay="1808"/>
                                          </p:stCondLst>
                                        </p:cTn>
                                        <p:tgtEl>
                                          <p:spTgt spid="25"/>
                                        </p:tgtEl>
                                      </p:cBhvr>
                                      <p:to x="100000" y="95000"/>
                                    </p:animScale>
                                    <p:animScale>
                                      <p:cBhvr>
                                        <p:cTn id="93" dur="166" decel="50000">
                                          <p:stCondLst>
                                            <p:cond delay="1834"/>
                                          </p:stCondLst>
                                        </p:cTn>
                                        <p:tgtEl>
                                          <p:spTgt spid="25"/>
                                        </p:tgtEl>
                                      </p:cBhvr>
                                      <p:to x="100000" y="100000"/>
                                    </p:animScale>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71"/>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xit" presetSubtype="0" fill="hold" grpId="1" nodeType="clickEffect">
                                  <p:stCondLst>
                                    <p:cond delay="0"/>
                                  </p:stCondLst>
                                  <p:childTnLst>
                                    <p:set>
                                      <p:cBhvr>
                                        <p:cTn id="101" dur="1" fill="hold">
                                          <p:stCondLst>
                                            <p:cond delay="0"/>
                                          </p:stCondLst>
                                        </p:cTn>
                                        <p:tgtEl>
                                          <p:spTgt spid="71"/>
                                        </p:tgtEl>
                                        <p:attrNameLst>
                                          <p:attrName>style.visibility</p:attrName>
                                        </p:attrNameLst>
                                      </p:cBhvr>
                                      <p:to>
                                        <p:strVal val="hidden"/>
                                      </p:to>
                                    </p:set>
                                  </p:childTnLst>
                                </p:cTn>
                              </p:par>
                              <p:par>
                                <p:cTn id="102" presetID="1" presetClass="exit" presetSubtype="0" fill="hold" nodeType="withEffect">
                                  <p:stCondLst>
                                    <p:cond delay="0"/>
                                  </p:stCondLst>
                                  <p:childTnLst>
                                    <p:set>
                                      <p:cBhvr>
                                        <p:cTn id="103" dur="1" fill="hold">
                                          <p:stCondLst>
                                            <p:cond delay="0"/>
                                          </p:stCondLst>
                                        </p:cTn>
                                        <p:tgtEl>
                                          <p:spTgt spid="30"/>
                                        </p:tgtEl>
                                        <p:attrNameLst>
                                          <p:attrName>style.visibility</p:attrName>
                                        </p:attrNameLst>
                                      </p:cBhvr>
                                      <p:to>
                                        <p:strVal val="hidden"/>
                                      </p:to>
                                    </p:set>
                                  </p:childTnLst>
                                </p:cTn>
                              </p:par>
                              <p:par>
                                <p:cTn id="104" presetID="1" presetClass="exit" presetSubtype="0" fill="hold" nodeType="withEffect">
                                  <p:stCondLst>
                                    <p:cond delay="0"/>
                                  </p:stCondLst>
                                  <p:childTnLst>
                                    <p:set>
                                      <p:cBhvr>
                                        <p:cTn id="105" dur="1" fill="hold">
                                          <p:stCondLst>
                                            <p:cond delay="0"/>
                                          </p:stCondLst>
                                        </p:cTn>
                                        <p:tgtEl>
                                          <p:spTgt spid="25"/>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26" presetClass="entr" presetSubtype="0" fill="hold" nodeType="click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wipe(down)">
                                      <p:cBhvr>
                                        <p:cTn id="110" dur="580">
                                          <p:stCondLst>
                                            <p:cond delay="0"/>
                                          </p:stCondLst>
                                        </p:cTn>
                                        <p:tgtEl>
                                          <p:spTgt spid="24"/>
                                        </p:tgtEl>
                                      </p:cBhvr>
                                    </p:animEffect>
                                    <p:anim calcmode="lin" valueType="num">
                                      <p:cBhvr>
                                        <p:cTn id="111"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16" dur="26">
                                          <p:stCondLst>
                                            <p:cond delay="650"/>
                                          </p:stCondLst>
                                        </p:cTn>
                                        <p:tgtEl>
                                          <p:spTgt spid="24"/>
                                        </p:tgtEl>
                                      </p:cBhvr>
                                      <p:to x="100000" y="60000"/>
                                    </p:animScale>
                                    <p:animScale>
                                      <p:cBhvr>
                                        <p:cTn id="117" dur="166" decel="50000">
                                          <p:stCondLst>
                                            <p:cond delay="676"/>
                                          </p:stCondLst>
                                        </p:cTn>
                                        <p:tgtEl>
                                          <p:spTgt spid="24"/>
                                        </p:tgtEl>
                                      </p:cBhvr>
                                      <p:to x="100000" y="100000"/>
                                    </p:animScale>
                                    <p:animScale>
                                      <p:cBhvr>
                                        <p:cTn id="118" dur="26">
                                          <p:stCondLst>
                                            <p:cond delay="1312"/>
                                          </p:stCondLst>
                                        </p:cTn>
                                        <p:tgtEl>
                                          <p:spTgt spid="24"/>
                                        </p:tgtEl>
                                      </p:cBhvr>
                                      <p:to x="100000" y="80000"/>
                                    </p:animScale>
                                    <p:animScale>
                                      <p:cBhvr>
                                        <p:cTn id="119" dur="166" decel="50000">
                                          <p:stCondLst>
                                            <p:cond delay="1338"/>
                                          </p:stCondLst>
                                        </p:cTn>
                                        <p:tgtEl>
                                          <p:spTgt spid="24"/>
                                        </p:tgtEl>
                                      </p:cBhvr>
                                      <p:to x="100000" y="100000"/>
                                    </p:animScale>
                                    <p:animScale>
                                      <p:cBhvr>
                                        <p:cTn id="120" dur="26">
                                          <p:stCondLst>
                                            <p:cond delay="1642"/>
                                          </p:stCondLst>
                                        </p:cTn>
                                        <p:tgtEl>
                                          <p:spTgt spid="24"/>
                                        </p:tgtEl>
                                      </p:cBhvr>
                                      <p:to x="100000" y="90000"/>
                                    </p:animScale>
                                    <p:animScale>
                                      <p:cBhvr>
                                        <p:cTn id="121" dur="166" decel="50000">
                                          <p:stCondLst>
                                            <p:cond delay="1668"/>
                                          </p:stCondLst>
                                        </p:cTn>
                                        <p:tgtEl>
                                          <p:spTgt spid="24"/>
                                        </p:tgtEl>
                                      </p:cBhvr>
                                      <p:to x="100000" y="100000"/>
                                    </p:animScale>
                                    <p:animScale>
                                      <p:cBhvr>
                                        <p:cTn id="122" dur="26">
                                          <p:stCondLst>
                                            <p:cond delay="1808"/>
                                          </p:stCondLst>
                                        </p:cTn>
                                        <p:tgtEl>
                                          <p:spTgt spid="24"/>
                                        </p:tgtEl>
                                      </p:cBhvr>
                                      <p:to x="100000" y="95000"/>
                                    </p:animScale>
                                    <p:animScale>
                                      <p:cBhvr>
                                        <p:cTn id="123" dur="166" decel="50000">
                                          <p:stCondLst>
                                            <p:cond delay="1834"/>
                                          </p:stCondLst>
                                        </p:cTn>
                                        <p:tgtEl>
                                          <p:spTgt spid="24"/>
                                        </p:tgtEl>
                                      </p:cBhvr>
                                      <p:to x="100000" y="100000"/>
                                    </p:animScale>
                                  </p:childTnLst>
                                </p:cTn>
                              </p:par>
                            </p:childTnLst>
                          </p:cTn>
                        </p:par>
                      </p:childTnLst>
                    </p:cTn>
                  </p:par>
                  <p:par>
                    <p:cTn id="124" fill="hold">
                      <p:stCondLst>
                        <p:cond delay="indefinite"/>
                      </p:stCondLst>
                      <p:childTnLst>
                        <p:par>
                          <p:cTn id="125" fill="hold">
                            <p:stCondLst>
                              <p:cond delay="0"/>
                            </p:stCondLst>
                            <p:childTnLst>
                              <p:par>
                                <p:cTn id="126" presetID="26" presetClass="entr" presetSubtype="0" fill="hold" nodeType="clickEffect">
                                  <p:stCondLst>
                                    <p:cond delay="0"/>
                                  </p:stCondLst>
                                  <p:childTnLst>
                                    <p:set>
                                      <p:cBhvr>
                                        <p:cTn id="127" dur="1" fill="hold">
                                          <p:stCondLst>
                                            <p:cond delay="0"/>
                                          </p:stCondLst>
                                        </p:cTn>
                                        <p:tgtEl>
                                          <p:spTgt spid="41"/>
                                        </p:tgtEl>
                                        <p:attrNameLst>
                                          <p:attrName>style.visibility</p:attrName>
                                        </p:attrNameLst>
                                      </p:cBhvr>
                                      <p:to>
                                        <p:strVal val="visible"/>
                                      </p:to>
                                    </p:set>
                                    <p:animEffect transition="in" filter="wipe(down)">
                                      <p:cBhvr>
                                        <p:cTn id="128" dur="580">
                                          <p:stCondLst>
                                            <p:cond delay="0"/>
                                          </p:stCondLst>
                                        </p:cTn>
                                        <p:tgtEl>
                                          <p:spTgt spid="41"/>
                                        </p:tgtEl>
                                      </p:cBhvr>
                                    </p:animEffect>
                                    <p:anim calcmode="lin" valueType="num">
                                      <p:cBhvr>
                                        <p:cTn id="129"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130"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131"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132"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133"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134" dur="26">
                                          <p:stCondLst>
                                            <p:cond delay="650"/>
                                          </p:stCondLst>
                                        </p:cTn>
                                        <p:tgtEl>
                                          <p:spTgt spid="41"/>
                                        </p:tgtEl>
                                      </p:cBhvr>
                                      <p:to x="100000" y="60000"/>
                                    </p:animScale>
                                    <p:animScale>
                                      <p:cBhvr>
                                        <p:cTn id="135" dur="166" decel="50000">
                                          <p:stCondLst>
                                            <p:cond delay="676"/>
                                          </p:stCondLst>
                                        </p:cTn>
                                        <p:tgtEl>
                                          <p:spTgt spid="41"/>
                                        </p:tgtEl>
                                      </p:cBhvr>
                                      <p:to x="100000" y="100000"/>
                                    </p:animScale>
                                    <p:animScale>
                                      <p:cBhvr>
                                        <p:cTn id="136" dur="26">
                                          <p:stCondLst>
                                            <p:cond delay="1312"/>
                                          </p:stCondLst>
                                        </p:cTn>
                                        <p:tgtEl>
                                          <p:spTgt spid="41"/>
                                        </p:tgtEl>
                                      </p:cBhvr>
                                      <p:to x="100000" y="80000"/>
                                    </p:animScale>
                                    <p:animScale>
                                      <p:cBhvr>
                                        <p:cTn id="137" dur="166" decel="50000">
                                          <p:stCondLst>
                                            <p:cond delay="1338"/>
                                          </p:stCondLst>
                                        </p:cTn>
                                        <p:tgtEl>
                                          <p:spTgt spid="41"/>
                                        </p:tgtEl>
                                      </p:cBhvr>
                                      <p:to x="100000" y="100000"/>
                                    </p:animScale>
                                    <p:animScale>
                                      <p:cBhvr>
                                        <p:cTn id="138" dur="26">
                                          <p:stCondLst>
                                            <p:cond delay="1642"/>
                                          </p:stCondLst>
                                        </p:cTn>
                                        <p:tgtEl>
                                          <p:spTgt spid="41"/>
                                        </p:tgtEl>
                                      </p:cBhvr>
                                      <p:to x="100000" y="90000"/>
                                    </p:animScale>
                                    <p:animScale>
                                      <p:cBhvr>
                                        <p:cTn id="139" dur="166" decel="50000">
                                          <p:stCondLst>
                                            <p:cond delay="1668"/>
                                          </p:stCondLst>
                                        </p:cTn>
                                        <p:tgtEl>
                                          <p:spTgt spid="41"/>
                                        </p:tgtEl>
                                      </p:cBhvr>
                                      <p:to x="100000" y="100000"/>
                                    </p:animScale>
                                    <p:animScale>
                                      <p:cBhvr>
                                        <p:cTn id="140" dur="26">
                                          <p:stCondLst>
                                            <p:cond delay="1808"/>
                                          </p:stCondLst>
                                        </p:cTn>
                                        <p:tgtEl>
                                          <p:spTgt spid="41"/>
                                        </p:tgtEl>
                                      </p:cBhvr>
                                      <p:to x="100000" y="95000"/>
                                    </p:animScale>
                                    <p:animScale>
                                      <p:cBhvr>
                                        <p:cTn id="141" dur="166" decel="50000">
                                          <p:stCondLst>
                                            <p:cond delay="1834"/>
                                          </p:stCondLst>
                                        </p:cTn>
                                        <p:tgtEl>
                                          <p:spTgt spid="41"/>
                                        </p:tgtEl>
                                      </p:cBhvr>
                                      <p:to x="100000" y="100000"/>
                                    </p:animScale>
                                  </p:childTnLst>
                                </p:cTn>
                              </p:par>
                            </p:childTnLst>
                          </p:cTn>
                        </p:par>
                      </p:childTnLst>
                    </p:cTn>
                  </p:par>
                  <p:par>
                    <p:cTn id="142" fill="hold">
                      <p:stCondLst>
                        <p:cond delay="indefinite"/>
                      </p:stCondLst>
                      <p:childTnLst>
                        <p:par>
                          <p:cTn id="143" fill="hold">
                            <p:stCondLst>
                              <p:cond delay="0"/>
                            </p:stCondLst>
                            <p:childTnLst>
                              <p:par>
                                <p:cTn id="144" presetID="1" presetClass="entr" presetSubtype="0" fill="hold" grpId="0" nodeType="clickEffect">
                                  <p:stCondLst>
                                    <p:cond delay="0"/>
                                  </p:stCondLst>
                                  <p:childTnLst>
                                    <p:set>
                                      <p:cBhvr>
                                        <p:cTn id="145" dur="1" fill="hold">
                                          <p:stCondLst>
                                            <p:cond delay="0"/>
                                          </p:stCondLst>
                                        </p:cTn>
                                        <p:tgtEl>
                                          <p:spTgt spid="72"/>
                                        </p:tgtEl>
                                        <p:attrNameLst>
                                          <p:attrName>style.visibility</p:attrName>
                                        </p:attrNameLst>
                                      </p:cBhvr>
                                      <p:to>
                                        <p:strVal val="visible"/>
                                      </p:to>
                                    </p:set>
                                  </p:childTnLst>
                                </p:cTn>
                              </p:par>
                            </p:childTnLst>
                          </p:cTn>
                        </p:par>
                      </p:childTnLst>
                    </p:cTn>
                  </p:par>
                  <p:par>
                    <p:cTn id="146" fill="hold">
                      <p:stCondLst>
                        <p:cond delay="indefinite"/>
                      </p:stCondLst>
                      <p:childTnLst>
                        <p:par>
                          <p:cTn id="147" fill="hold">
                            <p:stCondLst>
                              <p:cond delay="0"/>
                            </p:stCondLst>
                            <p:childTnLst>
                              <p:par>
                                <p:cTn id="148" presetID="1" presetClass="exit" presetSubtype="0" fill="hold" grpId="1" nodeType="clickEffect">
                                  <p:stCondLst>
                                    <p:cond delay="0"/>
                                  </p:stCondLst>
                                  <p:childTnLst>
                                    <p:set>
                                      <p:cBhvr>
                                        <p:cTn id="149" dur="1" fill="hold">
                                          <p:stCondLst>
                                            <p:cond delay="0"/>
                                          </p:stCondLst>
                                        </p:cTn>
                                        <p:tgtEl>
                                          <p:spTgt spid="72"/>
                                        </p:tgtEl>
                                        <p:attrNameLst>
                                          <p:attrName>style.visibility</p:attrName>
                                        </p:attrNameLst>
                                      </p:cBhvr>
                                      <p:to>
                                        <p:strVal val="hidden"/>
                                      </p:to>
                                    </p:set>
                                  </p:childTnLst>
                                </p:cTn>
                              </p:par>
                              <p:par>
                                <p:cTn id="150" presetID="1" presetClass="exit" presetSubtype="0" fill="hold" nodeType="withEffect">
                                  <p:stCondLst>
                                    <p:cond delay="0"/>
                                  </p:stCondLst>
                                  <p:childTnLst>
                                    <p:set>
                                      <p:cBhvr>
                                        <p:cTn id="151" dur="1" fill="hold">
                                          <p:stCondLst>
                                            <p:cond delay="0"/>
                                          </p:stCondLst>
                                        </p:cTn>
                                        <p:tgtEl>
                                          <p:spTgt spid="41"/>
                                        </p:tgtEl>
                                        <p:attrNameLst>
                                          <p:attrName>style.visibility</p:attrName>
                                        </p:attrNameLst>
                                      </p:cBhvr>
                                      <p:to>
                                        <p:strVal val="hidden"/>
                                      </p:to>
                                    </p:set>
                                  </p:childTnLst>
                                </p:cTn>
                              </p:par>
                              <p:par>
                                <p:cTn id="152" presetID="1" presetClass="exit" presetSubtype="0" fill="hold" nodeType="withEffect">
                                  <p:stCondLst>
                                    <p:cond delay="0"/>
                                  </p:stCondLst>
                                  <p:childTnLst>
                                    <p:set>
                                      <p:cBhvr>
                                        <p:cTn id="153" dur="1" fill="hold">
                                          <p:stCondLst>
                                            <p:cond delay="0"/>
                                          </p:stCondLst>
                                        </p:cTn>
                                        <p:tgtEl>
                                          <p:spTgt spid="24"/>
                                        </p:tgtEl>
                                        <p:attrNameLst>
                                          <p:attrName>style.visibility</p:attrName>
                                        </p:attrNameLst>
                                      </p:cBhvr>
                                      <p:to>
                                        <p:strVal val="hidden"/>
                                      </p:to>
                                    </p:set>
                                  </p:childTnLst>
                                </p:cTn>
                              </p:par>
                            </p:childTnLst>
                          </p:cTn>
                        </p:par>
                      </p:childTnLst>
                    </p:cTn>
                  </p:par>
                  <p:par>
                    <p:cTn id="154" fill="hold">
                      <p:stCondLst>
                        <p:cond delay="indefinite"/>
                      </p:stCondLst>
                      <p:childTnLst>
                        <p:par>
                          <p:cTn id="155" fill="hold">
                            <p:stCondLst>
                              <p:cond delay="0"/>
                            </p:stCondLst>
                            <p:childTnLst>
                              <p:par>
                                <p:cTn id="156" presetID="26" presetClass="entr" presetSubtype="0" fill="hold" nodeType="clickEffect">
                                  <p:stCondLst>
                                    <p:cond delay="0"/>
                                  </p:stCondLst>
                                  <p:childTnLst>
                                    <p:set>
                                      <p:cBhvr>
                                        <p:cTn id="157" dur="1" fill="hold">
                                          <p:stCondLst>
                                            <p:cond delay="0"/>
                                          </p:stCondLst>
                                        </p:cTn>
                                        <p:tgtEl>
                                          <p:spTgt spid="29"/>
                                        </p:tgtEl>
                                        <p:attrNameLst>
                                          <p:attrName>style.visibility</p:attrName>
                                        </p:attrNameLst>
                                      </p:cBhvr>
                                      <p:to>
                                        <p:strVal val="visible"/>
                                      </p:to>
                                    </p:set>
                                    <p:animEffect transition="in" filter="wipe(down)">
                                      <p:cBhvr>
                                        <p:cTn id="158" dur="580">
                                          <p:stCondLst>
                                            <p:cond delay="0"/>
                                          </p:stCondLst>
                                        </p:cTn>
                                        <p:tgtEl>
                                          <p:spTgt spid="29"/>
                                        </p:tgtEl>
                                      </p:cBhvr>
                                    </p:animEffect>
                                    <p:anim calcmode="lin" valueType="num">
                                      <p:cBhvr>
                                        <p:cTn id="159"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60"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61"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62"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63"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64" dur="26">
                                          <p:stCondLst>
                                            <p:cond delay="650"/>
                                          </p:stCondLst>
                                        </p:cTn>
                                        <p:tgtEl>
                                          <p:spTgt spid="29"/>
                                        </p:tgtEl>
                                      </p:cBhvr>
                                      <p:to x="100000" y="60000"/>
                                    </p:animScale>
                                    <p:animScale>
                                      <p:cBhvr>
                                        <p:cTn id="165" dur="166" decel="50000">
                                          <p:stCondLst>
                                            <p:cond delay="676"/>
                                          </p:stCondLst>
                                        </p:cTn>
                                        <p:tgtEl>
                                          <p:spTgt spid="29"/>
                                        </p:tgtEl>
                                      </p:cBhvr>
                                      <p:to x="100000" y="100000"/>
                                    </p:animScale>
                                    <p:animScale>
                                      <p:cBhvr>
                                        <p:cTn id="166" dur="26">
                                          <p:stCondLst>
                                            <p:cond delay="1312"/>
                                          </p:stCondLst>
                                        </p:cTn>
                                        <p:tgtEl>
                                          <p:spTgt spid="29"/>
                                        </p:tgtEl>
                                      </p:cBhvr>
                                      <p:to x="100000" y="80000"/>
                                    </p:animScale>
                                    <p:animScale>
                                      <p:cBhvr>
                                        <p:cTn id="167" dur="166" decel="50000">
                                          <p:stCondLst>
                                            <p:cond delay="1338"/>
                                          </p:stCondLst>
                                        </p:cTn>
                                        <p:tgtEl>
                                          <p:spTgt spid="29"/>
                                        </p:tgtEl>
                                      </p:cBhvr>
                                      <p:to x="100000" y="100000"/>
                                    </p:animScale>
                                    <p:animScale>
                                      <p:cBhvr>
                                        <p:cTn id="168" dur="26">
                                          <p:stCondLst>
                                            <p:cond delay="1642"/>
                                          </p:stCondLst>
                                        </p:cTn>
                                        <p:tgtEl>
                                          <p:spTgt spid="29"/>
                                        </p:tgtEl>
                                      </p:cBhvr>
                                      <p:to x="100000" y="90000"/>
                                    </p:animScale>
                                    <p:animScale>
                                      <p:cBhvr>
                                        <p:cTn id="169" dur="166" decel="50000">
                                          <p:stCondLst>
                                            <p:cond delay="1668"/>
                                          </p:stCondLst>
                                        </p:cTn>
                                        <p:tgtEl>
                                          <p:spTgt spid="29"/>
                                        </p:tgtEl>
                                      </p:cBhvr>
                                      <p:to x="100000" y="100000"/>
                                    </p:animScale>
                                    <p:animScale>
                                      <p:cBhvr>
                                        <p:cTn id="170" dur="26">
                                          <p:stCondLst>
                                            <p:cond delay="1808"/>
                                          </p:stCondLst>
                                        </p:cTn>
                                        <p:tgtEl>
                                          <p:spTgt spid="29"/>
                                        </p:tgtEl>
                                      </p:cBhvr>
                                      <p:to x="100000" y="95000"/>
                                    </p:animScale>
                                    <p:animScale>
                                      <p:cBhvr>
                                        <p:cTn id="171" dur="166" decel="50000">
                                          <p:stCondLst>
                                            <p:cond delay="1834"/>
                                          </p:stCondLst>
                                        </p:cTn>
                                        <p:tgtEl>
                                          <p:spTgt spid="29"/>
                                        </p:tgtEl>
                                      </p:cBhvr>
                                      <p:to x="100000" y="100000"/>
                                    </p:animScale>
                                  </p:childTnLst>
                                </p:cTn>
                              </p:par>
                            </p:childTnLst>
                          </p:cTn>
                        </p:par>
                      </p:childTnLst>
                    </p:cTn>
                  </p:par>
                  <p:par>
                    <p:cTn id="172" fill="hold">
                      <p:stCondLst>
                        <p:cond delay="indefinite"/>
                      </p:stCondLst>
                      <p:childTnLst>
                        <p:par>
                          <p:cTn id="173" fill="hold">
                            <p:stCondLst>
                              <p:cond delay="0"/>
                            </p:stCondLst>
                            <p:childTnLst>
                              <p:par>
                                <p:cTn id="174" presetID="26" presetClass="entr" presetSubtype="0" fill="hold" nodeType="clickEffect">
                                  <p:stCondLst>
                                    <p:cond delay="0"/>
                                  </p:stCondLst>
                                  <p:childTnLst>
                                    <p:set>
                                      <p:cBhvr>
                                        <p:cTn id="175" dur="1" fill="hold">
                                          <p:stCondLst>
                                            <p:cond delay="0"/>
                                          </p:stCondLst>
                                        </p:cTn>
                                        <p:tgtEl>
                                          <p:spTgt spid="48"/>
                                        </p:tgtEl>
                                        <p:attrNameLst>
                                          <p:attrName>style.visibility</p:attrName>
                                        </p:attrNameLst>
                                      </p:cBhvr>
                                      <p:to>
                                        <p:strVal val="visible"/>
                                      </p:to>
                                    </p:set>
                                    <p:animEffect transition="in" filter="wipe(down)">
                                      <p:cBhvr>
                                        <p:cTn id="176" dur="580">
                                          <p:stCondLst>
                                            <p:cond delay="0"/>
                                          </p:stCondLst>
                                        </p:cTn>
                                        <p:tgtEl>
                                          <p:spTgt spid="48"/>
                                        </p:tgtEl>
                                      </p:cBhvr>
                                    </p:animEffect>
                                    <p:anim calcmode="lin" valueType="num">
                                      <p:cBhvr>
                                        <p:cTn id="177"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8"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79"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80"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181"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182" dur="26">
                                          <p:stCondLst>
                                            <p:cond delay="650"/>
                                          </p:stCondLst>
                                        </p:cTn>
                                        <p:tgtEl>
                                          <p:spTgt spid="48"/>
                                        </p:tgtEl>
                                      </p:cBhvr>
                                      <p:to x="100000" y="60000"/>
                                    </p:animScale>
                                    <p:animScale>
                                      <p:cBhvr>
                                        <p:cTn id="183" dur="166" decel="50000">
                                          <p:stCondLst>
                                            <p:cond delay="676"/>
                                          </p:stCondLst>
                                        </p:cTn>
                                        <p:tgtEl>
                                          <p:spTgt spid="48"/>
                                        </p:tgtEl>
                                      </p:cBhvr>
                                      <p:to x="100000" y="100000"/>
                                    </p:animScale>
                                    <p:animScale>
                                      <p:cBhvr>
                                        <p:cTn id="184" dur="26">
                                          <p:stCondLst>
                                            <p:cond delay="1312"/>
                                          </p:stCondLst>
                                        </p:cTn>
                                        <p:tgtEl>
                                          <p:spTgt spid="48"/>
                                        </p:tgtEl>
                                      </p:cBhvr>
                                      <p:to x="100000" y="80000"/>
                                    </p:animScale>
                                    <p:animScale>
                                      <p:cBhvr>
                                        <p:cTn id="185" dur="166" decel="50000">
                                          <p:stCondLst>
                                            <p:cond delay="1338"/>
                                          </p:stCondLst>
                                        </p:cTn>
                                        <p:tgtEl>
                                          <p:spTgt spid="48"/>
                                        </p:tgtEl>
                                      </p:cBhvr>
                                      <p:to x="100000" y="100000"/>
                                    </p:animScale>
                                    <p:animScale>
                                      <p:cBhvr>
                                        <p:cTn id="186" dur="26">
                                          <p:stCondLst>
                                            <p:cond delay="1642"/>
                                          </p:stCondLst>
                                        </p:cTn>
                                        <p:tgtEl>
                                          <p:spTgt spid="48"/>
                                        </p:tgtEl>
                                      </p:cBhvr>
                                      <p:to x="100000" y="90000"/>
                                    </p:animScale>
                                    <p:animScale>
                                      <p:cBhvr>
                                        <p:cTn id="187" dur="166" decel="50000">
                                          <p:stCondLst>
                                            <p:cond delay="1668"/>
                                          </p:stCondLst>
                                        </p:cTn>
                                        <p:tgtEl>
                                          <p:spTgt spid="48"/>
                                        </p:tgtEl>
                                      </p:cBhvr>
                                      <p:to x="100000" y="100000"/>
                                    </p:animScale>
                                    <p:animScale>
                                      <p:cBhvr>
                                        <p:cTn id="188" dur="26">
                                          <p:stCondLst>
                                            <p:cond delay="1808"/>
                                          </p:stCondLst>
                                        </p:cTn>
                                        <p:tgtEl>
                                          <p:spTgt spid="48"/>
                                        </p:tgtEl>
                                      </p:cBhvr>
                                      <p:to x="100000" y="95000"/>
                                    </p:animScale>
                                    <p:animScale>
                                      <p:cBhvr>
                                        <p:cTn id="189" dur="166" decel="50000">
                                          <p:stCondLst>
                                            <p:cond delay="1834"/>
                                          </p:stCondLst>
                                        </p:cTn>
                                        <p:tgtEl>
                                          <p:spTgt spid="48"/>
                                        </p:tgtEl>
                                      </p:cBhvr>
                                      <p:to x="100000" y="100000"/>
                                    </p:animScale>
                                  </p:childTnLst>
                                </p:cTn>
                              </p:par>
                            </p:childTnLst>
                          </p:cTn>
                        </p:par>
                      </p:childTnLst>
                    </p:cTn>
                  </p:par>
                  <p:par>
                    <p:cTn id="190" fill="hold">
                      <p:stCondLst>
                        <p:cond delay="indefinite"/>
                      </p:stCondLst>
                      <p:childTnLst>
                        <p:par>
                          <p:cTn id="191" fill="hold">
                            <p:stCondLst>
                              <p:cond delay="0"/>
                            </p:stCondLst>
                            <p:childTnLst>
                              <p:par>
                                <p:cTn id="192" presetID="1" presetClass="entr" presetSubtype="0" fill="hold" grpId="0" nodeType="clickEffect">
                                  <p:stCondLst>
                                    <p:cond delay="0"/>
                                  </p:stCondLst>
                                  <p:childTnLst>
                                    <p:set>
                                      <p:cBhvr>
                                        <p:cTn id="193" dur="1" fill="hold">
                                          <p:stCondLst>
                                            <p:cond delay="0"/>
                                          </p:stCondLst>
                                        </p:cTn>
                                        <p:tgtEl>
                                          <p:spTgt spid="73"/>
                                        </p:tgtEl>
                                        <p:attrNameLst>
                                          <p:attrName>style.visibility</p:attrName>
                                        </p:attrNameLst>
                                      </p:cBhvr>
                                      <p:to>
                                        <p:strVal val="visible"/>
                                      </p:to>
                                    </p:set>
                                  </p:childTnLst>
                                </p:cTn>
                              </p:par>
                            </p:childTnLst>
                          </p:cTn>
                        </p:par>
                      </p:childTnLst>
                    </p:cTn>
                  </p:par>
                  <p:par>
                    <p:cTn id="194" fill="hold">
                      <p:stCondLst>
                        <p:cond delay="indefinite"/>
                      </p:stCondLst>
                      <p:childTnLst>
                        <p:par>
                          <p:cTn id="195" fill="hold">
                            <p:stCondLst>
                              <p:cond delay="0"/>
                            </p:stCondLst>
                            <p:childTnLst>
                              <p:par>
                                <p:cTn id="196" presetID="1" presetClass="exit" presetSubtype="0" fill="hold" grpId="1" nodeType="clickEffect">
                                  <p:stCondLst>
                                    <p:cond delay="0"/>
                                  </p:stCondLst>
                                  <p:childTnLst>
                                    <p:set>
                                      <p:cBhvr>
                                        <p:cTn id="197" dur="1" fill="hold">
                                          <p:stCondLst>
                                            <p:cond delay="0"/>
                                          </p:stCondLst>
                                        </p:cTn>
                                        <p:tgtEl>
                                          <p:spTgt spid="73"/>
                                        </p:tgtEl>
                                        <p:attrNameLst>
                                          <p:attrName>style.visibility</p:attrName>
                                        </p:attrNameLst>
                                      </p:cBhvr>
                                      <p:to>
                                        <p:strVal val="hidden"/>
                                      </p:to>
                                    </p:set>
                                  </p:childTnLst>
                                </p:cTn>
                              </p:par>
                              <p:par>
                                <p:cTn id="198" presetID="1" presetClass="exit" presetSubtype="0" fill="hold" nodeType="withEffect">
                                  <p:stCondLst>
                                    <p:cond delay="0"/>
                                  </p:stCondLst>
                                  <p:childTnLst>
                                    <p:set>
                                      <p:cBhvr>
                                        <p:cTn id="199" dur="1" fill="hold">
                                          <p:stCondLst>
                                            <p:cond delay="0"/>
                                          </p:stCondLst>
                                        </p:cTn>
                                        <p:tgtEl>
                                          <p:spTgt spid="29"/>
                                        </p:tgtEl>
                                        <p:attrNameLst>
                                          <p:attrName>style.visibility</p:attrName>
                                        </p:attrNameLst>
                                      </p:cBhvr>
                                      <p:to>
                                        <p:strVal val="hidden"/>
                                      </p:to>
                                    </p:set>
                                  </p:childTnLst>
                                </p:cTn>
                              </p:par>
                              <p:par>
                                <p:cTn id="200" presetID="1" presetClass="exit" presetSubtype="0" fill="hold" nodeType="withEffect">
                                  <p:stCondLst>
                                    <p:cond delay="0"/>
                                  </p:stCondLst>
                                  <p:childTnLst>
                                    <p:set>
                                      <p:cBhvr>
                                        <p:cTn id="201" dur="1" fill="hold">
                                          <p:stCondLst>
                                            <p:cond delay="0"/>
                                          </p:stCondLst>
                                        </p:cTn>
                                        <p:tgtEl>
                                          <p:spTgt spid="48"/>
                                        </p:tgtEl>
                                        <p:attrNameLst>
                                          <p:attrName>style.visibility</p:attrName>
                                        </p:attrNameLst>
                                      </p:cBhvr>
                                      <p:to>
                                        <p:strVal val="hidden"/>
                                      </p:to>
                                    </p:set>
                                  </p:childTnLst>
                                </p:cTn>
                              </p:par>
                            </p:childTnLst>
                          </p:cTn>
                        </p:par>
                      </p:childTnLst>
                    </p:cTn>
                  </p:par>
                  <p:par>
                    <p:cTn id="202" fill="hold">
                      <p:stCondLst>
                        <p:cond delay="indefinite"/>
                      </p:stCondLst>
                      <p:childTnLst>
                        <p:par>
                          <p:cTn id="203" fill="hold">
                            <p:stCondLst>
                              <p:cond delay="0"/>
                            </p:stCondLst>
                            <p:childTnLst>
                              <p:par>
                                <p:cTn id="204" presetID="26" presetClass="entr" presetSubtype="0" fill="hold" nodeType="clickEffect">
                                  <p:stCondLst>
                                    <p:cond delay="0"/>
                                  </p:stCondLst>
                                  <p:childTnLst>
                                    <p:set>
                                      <p:cBhvr>
                                        <p:cTn id="205" dur="1" fill="hold">
                                          <p:stCondLst>
                                            <p:cond delay="0"/>
                                          </p:stCondLst>
                                        </p:cTn>
                                        <p:tgtEl>
                                          <p:spTgt spid="49"/>
                                        </p:tgtEl>
                                        <p:attrNameLst>
                                          <p:attrName>style.visibility</p:attrName>
                                        </p:attrNameLst>
                                      </p:cBhvr>
                                      <p:to>
                                        <p:strVal val="visible"/>
                                      </p:to>
                                    </p:set>
                                    <p:animEffect transition="in" filter="wipe(down)">
                                      <p:cBhvr>
                                        <p:cTn id="206" dur="580">
                                          <p:stCondLst>
                                            <p:cond delay="0"/>
                                          </p:stCondLst>
                                        </p:cTn>
                                        <p:tgtEl>
                                          <p:spTgt spid="49"/>
                                        </p:tgtEl>
                                      </p:cBhvr>
                                    </p:animEffect>
                                    <p:anim calcmode="lin" valueType="num">
                                      <p:cBhvr>
                                        <p:cTn id="207"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208"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209"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210"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211"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212" dur="26">
                                          <p:stCondLst>
                                            <p:cond delay="650"/>
                                          </p:stCondLst>
                                        </p:cTn>
                                        <p:tgtEl>
                                          <p:spTgt spid="49"/>
                                        </p:tgtEl>
                                      </p:cBhvr>
                                      <p:to x="100000" y="60000"/>
                                    </p:animScale>
                                    <p:animScale>
                                      <p:cBhvr>
                                        <p:cTn id="213" dur="166" decel="50000">
                                          <p:stCondLst>
                                            <p:cond delay="676"/>
                                          </p:stCondLst>
                                        </p:cTn>
                                        <p:tgtEl>
                                          <p:spTgt spid="49"/>
                                        </p:tgtEl>
                                      </p:cBhvr>
                                      <p:to x="100000" y="100000"/>
                                    </p:animScale>
                                    <p:animScale>
                                      <p:cBhvr>
                                        <p:cTn id="214" dur="26">
                                          <p:stCondLst>
                                            <p:cond delay="1312"/>
                                          </p:stCondLst>
                                        </p:cTn>
                                        <p:tgtEl>
                                          <p:spTgt spid="49"/>
                                        </p:tgtEl>
                                      </p:cBhvr>
                                      <p:to x="100000" y="80000"/>
                                    </p:animScale>
                                    <p:animScale>
                                      <p:cBhvr>
                                        <p:cTn id="215" dur="166" decel="50000">
                                          <p:stCondLst>
                                            <p:cond delay="1338"/>
                                          </p:stCondLst>
                                        </p:cTn>
                                        <p:tgtEl>
                                          <p:spTgt spid="49"/>
                                        </p:tgtEl>
                                      </p:cBhvr>
                                      <p:to x="100000" y="100000"/>
                                    </p:animScale>
                                    <p:animScale>
                                      <p:cBhvr>
                                        <p:cTn id="216" dur="26">
                                          <p:stCondLst>
                                            <p:cond delay="1642"/>
                                          </p:stCondLst>
                                        </p:cTn>
                                        <p:tgtEl>
                                          <p:spTgt spid="49"/>
                                        </p:tgtEl>
                                      </p:cBhvr>
                                      <p:to x="100000" y="90000"/>
                                    </p:animScale>
                                    <p:animScale>
                                      <p:cBhvr>
                                        <p:cTn id="217" dur="166" decel="50000">
                                          <p:stCondLst>
                                            <p:cond delay="1668"/>
                                          </p:stCondLst>
                                        </p:cTn>
                                        <p:tgtEl>
                                          <p:spTgt spid="49"/>
                                        </p:tgtEl>
                                      </p:cBhvr>
                                      <p:to x="100000" y="100000"/>
                                    </p:animScale>
                                    <p:animScale>
                                      <p:cBhvr>
                                        <p:cTn id="218" dur="26">
                                          <p:stCondLst>
                                            <p:cond delay="1808"/>
                                          </p:stCondLst>
                                        </p:cTn>
                                        <p:tgtEl>
                                          <p:spTgt spid="49"/>
                                        </p:tgtEl>
                                      </p:cBhvr>
                                      <p:to x="100000" y="95000"/>
                                    </p:animScale>
                                    <p:animScale>
                                      <p:cBhvr>
                                        <p:cTn id="219" dur="166" decel="50000">
                                          <p:stCondLst>
                                            <p:cond delay="1834"/>
                                          </p:stCondLst>
                                        </p:cTn>
                                        <p:tgtEl>
                                          <p:spTgt spid="49"/>
                                        </p:tgtEl>
                                      </p:cBhvr>
                                      <p:to x="100000" y="100000"/>
                                    </p:animScale>
                                  </p:childTnLst>
                                </p:cTn>
                              </p:par>
                            </p:childTnLst>
                          </p:cTn>
                        </p:par>
                      </p:childTnLst>
                    </p:cTn>
                  </p:par>
                  <p:par>
                    <p:cTn id="220" fill="hold">
                      <p:stCondLst>
                        <p:cond delay="indefinite"/>
                      </p:stCondLst>
                      <p:childTnLst>
                        <p:par>
                          <p:cTn id="221" fill="hold">
                            <p:stCondLst>
                              <p:cond delay="0"/>
                            </p:stCondLst>
                            <p:childTnLst>
                              <p:par>
                                <p:cTn id="222" presetID="26" presetClass="entr" presetSubtype="0" fill="hold" nodeType="clickEffect">
                                  <p:stCondLst>
                                    <p:cond delay="0"/>
                                  </p:stCondLst>
                                  <p:childTnLst>
                                    <p:set>
                                      <p:cBhvr>
                                        <p:cTn id="223" dur="1" fill="hold">
                                          <p:stCondLst>
                                            <p:cond delay="0"/>
                                          </p:stCondLst>
                                        </p:cTn>
                                        <p:tgtEl>
                                          <p:spTgt spid="50"/>
                                        </p:tgtEl>
                                        <p:attrNameLst>
                                          <p:attrName>style.visibility</p:attrName>
                                        </p:attrNameLst>
                                      </p:cBhvr>
                                      <p:to>
                                        <p:strVal val="visible"/>
                                      </p:to>
                                    </p:set>
                                    <p:animEffect transition="in" filter="wipe(down)">
                                      <p:cBhvr>
                                        <p:cTn id="224" dur="580">
                                          <p:stCondLst>
                                            <p:cond delay="0"/>
                                          </p:stCondLst>
                                        </p:cTn>
                                        <p:tgtEl>
                                          <p:spTgt spid="50"/>
                                        </p:tgtEl>
                                      </p:cBhvr>
                                    </p:animEffect>
                                    <p:anim calcmode="lin" valueType="num">
                                      <p:cBhvr>
                                        <p:cTn id="225"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226"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227"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228"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229"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230" dur="26">
                                          <p:stCondLst>
                                            <p:cond delay="650"/>
                                          </p:stCondLst>
                                        </p:cTn>
                                        <p:tgtEl>
                                          <p:spTgt spid="50"/>
                                        </p:tgtEl>
                                      </p:cBhvr>
                                      <p:to x="100000" y="60000"/>
                                    </p:animScale>
                                    <p:animScale>
                                      <p:cBhvr>
                                        <p:cTn id="231" dur="166" decel="50000">
                                          <p:stCondLst>
                                            <p:cond delay="676"/>
                                          </p:stCondLst>
                                        </p:cTn>
                                        <p:tgtEl>
                                          <p:spTgt spid="50"/>
                                        </p:tgtEl>
                                      </p:cBhvr>
                                      <p:to x="100000" y="100000"/>
                                    </p:animScale>
                                    <p:animScale>
                                      <p:cBhvr>
                                        <p:cTn id="232" dur="26">
                                          <p:stCondLst>
                                            <p:cond delay="1312"/>
                                          </p:stCondLst>
                                        </p:cTn>
                                        <p:tgtEl>
                                          <p:spTgt spid="50"/>
                                        </p:tgtEl>
                                      </p:cBhvr>
                                      <p:to x="100000" y="80000"/>
                                    </p:animScale>
                                    <p:animScale>
                                      <p:cBhvr>
                                        <p:cTn id="233" dur="166" decel="50000">
                                          <p:stCondLst>
                                            <p:cond delay="1338"/>
                                          </p:stCondLst>
                                        </p:cTn>
                                        <p:tgtEl>
                                          <p:spTgt spid="50"/>
                                        </p:tgtEl>
                                      </p:cBhvr>
                                      <p:to x="100000" y="100000"/>
                                    </p:animScale>
                                    <p:animScale>
                                      <p:cBhvr>
                                        <p:cTn id="234" dur="26">
                                          <p:stCondLst>
                                            <p:cond delay="1642"/>
                                          </p:stCondLst>
                                        </p:cTn>
                                        <p:tgtEl>
                                          <p:spTgt spid="50"/>
                                        </p:tgtEl>
                                      </p:cBhvr>
                                      <p:to x="100000" y="90000"/>
                                    </p:animScale>
                                    <p:animScale>
                                      <p:cBhvr>
                                        <p:cTn id="235" dur="166" decel="50000">
                                          <p:stCondLst>
                                            <p:cond delay="1668"/>
                                          </p:stCondLst>
                                        </p:cTn>
                                        <p:tgtEl>
                                          <p:spTgt spid="50"/>
                                        </p:tgtEl>
                                      </p:cBhvr>
                                      <p:to x="100000" y="100000"/>
                                    </p:animScale>
                                    <p:animScale>
                                      <p:cBhvr>
                                        <p:cTn id="236" dur="26">
                                          <p:stCondLst>
                                            <p:cond delay="1808"/>
                                          </p:stCondLst>
                                        </p:cTn>
                                        <p:tgtEl>
                                          <p:spTgt spid="50"/>
                                        </p:tgtEl>
                                      </p:cBhvr>
                                      <p:to x="100000" y="95000"/>
                                    </p:animScale>
                                    <p:animScale>
                                      <p:cBhvr>
                                        <p:cTn id="237" dur="166" decel="50000">
                                          <p:stCondLst>
                                            <p:cond delay="1834"/>
                                          </p:stCondLst>
                                        </p:cTn>
                                        <p:tgtEl>
                                          <p:spTgt spid="50"/>
                                        </p:tgtEl>
                                      </p:cBhvr>
                                      <p:to x="100000" y="100000"/>
                                    </p:animScale>
                                  </p:childTnLst>
                                </p:cTn>
                              </p:par>
                            </p:childTnLst>
                          </p:cTn>
                        </p:par>
                      </p:childTnLst>
                    </p:cTn>
                  </p:par>
                  <p:par>
                    <p:cTn id="238" fill="hold">
                      <p:stCondLst>
                        <p:cond delay="indefinite"/>
                      </p:stCondLst>
                      <p:childTnLst>
                        <p:par>
                          <p:cTn id="239" fill="hold">
                            <p:stCondLst>
                              <p:cond delay="0"/>
                            </p:stCondLst>
                            <p:childTnLst>
                              <p:par>
                                <p:cTn id="240" presetID="1" presetClass="entr" presetSubtype="0" fill="hold" grpId="0" nodeType="clickEffect">
                                  <p:stCondLst>
                                    <p:cond delay="0"/>
                                  </p:stCondLst>
                                  <p:childTnLst>
                                    <p:set>
                                      <p:cBhvr>
                                        <p:cTn id="241" dur="1" fill="hold">
                                          <p:stCondLst>
                                            <p:cond delay="0"/>
                                          </p:stCondLst>
                                        </p:cTn>
                                        <p:tgtEl>
                                          <p:spTgt spid="74"/>
                                        </p:tgtEl>
                                        <p:attrNameLst>
                                          <p:attrName>style.visibility</p:attrName>
                                        </p:attrNameLst>
                                      </p:cBhvr>
                                      <p:to>
                                        <p:strVal val="visible"/>
                                      </p:to>
                                    </p:set>
                                  </p:childTnLst>
                                </p:cTn>
                              </p:par>
                            </p:childTnLst>
                          </p:cTn>
                        </p:par>
                      </p:childTnLst>
                    </p:cTn>
                  </p:par>
                  <p:par>
                    <p:cTn id="242" fill="hold">
                      <p:stCondLst>
                        <p:cond delay="indefinite"/>
                      </p:stCondLst>
                      <p:childTnLst>
                        <p:par>
                          <p:cTn id="243" fill="hold">
                            <p:stCondLst>
                              <p:cond delay="0"/>
                            </p:stCondLst>
                            <p:childTnLst>
                              <p:par>
                                <p:cTn id="244" presetID="1" presetClass="exit" presetSubtype="0" fill="hold" grpId="1" nodeType="clickEffect">
                                  <p:stCondLst>
                                    <p:cond delay="0"/>
                                  </p:stCondLst>
                                  <p:childTnLst>
                                    <p:set>
                                      <p:cBhvr>
                                        <p:cTn id="245" dur="1" fill="hold">
                                          <p:stCondLst>
                                            <p:cond delay="0"/>
                                          </p:stCondLst>
                                        </p:cTn>
                                        <p:tgtEl>
                                          <p:spTgt spid="74"/>
                                        </p:tgtEl>
                                        <p:attrNameLst>
                                          <p:attrName>style.visibility</p:attrName>
                                        </p:attrNameLst>
                                      </p:cBhvr>
                                      <p:to>
                                        <p:strVal val="hidden"/>
                                      </p:to>
                                    </p:set>
                                  </p:childTnLst>
                                </p:cTn>
                              </p:par>
                              <p:par>
                                <p:cTn id="246" presetID="1" presetClass="exit" presetSubtype="0" fill="hold" nodeType="withEffect">
                                  <p:stCondLst>
                                    <p:cond delay="0"/>
                                  </p:stCondLst>
                                  <p:childTnLst>
                                    <p:set>
                                      <p:cBhvr>
                                        <p:cTn id="247" dur="1" fill="hold">
                                          <p:stCondLst>
                                            <p:cond delay="0"/>
                                          </p:stCondLst>
                                        </p:cTn>
                                        <p:tgtEl>
                                          <p:spTgt spid="49"/>
                                        </p:tgtEl>
                                        <p:attrNameLst>
                                          <p:attrName>style.visibility</p:attrName>
                                        </p:attrNameLst>
                                      </p:cBhvr>
                                      <p:to>
                                        <p:strVal val="hidden"/>
                                      </p:to>
                                    </p:set>
                                  </p:childTnLst>
                                </p:cTn>
                              </p:par>
                              <p:par>
                                <p:cTn id="248" presetID="1" presetClass="exit" presetSubtype="0" fill="hold" nodeType="withEffect">
                                  <p:stCondLst>
                                    <p:cond delay="0"/>
                                  </p:stCondLst>
                                  <p:childTnLst>
                                    <p:set>
                                      <p:cBhvr>
                                        <p:cTn id="249" dur="1" fill="hold">
                                          <p:stCondLst>
                                            <p:cond delay="0"/>
                                          </p:stCondLst>
                                        </p:cTn>
                                        <p:tgtEl>
                                          <p:spTgt spid="50"/>
                                        </p:tgtEl>
                                        <p:attrNameLst>
                                          <p:attrName>style.visibility</p:attrName>
                                        </p:attrNameLst>
                                      </p:cBhvr>
                                      <p:to>
                                        <p:strVal val="hidden"/>
                                      </p:to>
                                    </p:set>
                                  </p:childTnLst>
                                </p:cTn>
                              </p:par>
                            </p:childTnLst>
                          </p:cTn>
                        </p:par>
                      </p:childTnLst>
                    </p:cTn>
                  </p:par>
                  <p:par>
                    <p:cTn id="250" fill="hold">
                      <p:stCondLst>
                        <p:cond delay="indefinite"/>
                      </p:stCondLst>
                      <p:childTnLst>
                        <p:par>
                          <p:cTn id="251" fill="hold">
                            <p:stCondLst>
                              <p:cond delay="0"/>
                            </p:stCondLst>
                            <p:childTnLst>
                              <p:par>
                                <p:cTn id="252" presetID="26" presetClass="entr" presetSubtype="0" fill="hold" nodeType="clickEffect">
                                  <p:stCondLst>
                                    <p:cond delay="0"/>
                                  </p:stCondLst>
                                  <p:childTnLst>
                                    <p:set>
                                      <p:cBhvr>
                                        <p:cTn id="253" dur="1" fill="hold">
                                          <p:stCondLst>
                                            <p:cond delay="0"/>
                                          </p:stCondLst>
                                        </p:cTn>
                                        <p:tgtEl>
                                          <p:spTgt spid="23"/>
                                        </p:tgtEl>
                                        <p:attrNameLst>
                                          <p:attrName>style.visibility</p:attrName>
                                        </p:attrNameLst>
                                      </p:cBhvr>
                                      <p:to>
                                        <p:strVal val="visible"/>
                                      </p:to>
                                    </p:set>
                                    <p:animEffect transition="in" filter="wipe(down)">
                                      <p:cBhvr>
                                        <p:cTn id="254" dur="580">
                                          <p:stCondLst>
                                            <p:cond delay="0"/>
                                          </p:stCondLst>
                                        </p:cTn>
                                        <p:tgtEl>
                                          <p:spTgt spid="23"/>
                                        </p:tgtEl>
                                      </p:cBhvr>
                                    </p:animEffect>
                                    <p:anim calcmode="lin" valueType="num">
                                      <p:cBhvr>
                                        <p:cTn id="255"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56"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57"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58"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59"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60" dur="26">
                                          <p:stCondLst>
                                            <p:cond delay="650"/>
                                          </p:stCondLst>
                                        </p:cTn>
                                        <p:tgtEl>
                                          <p:spTgt spid="23"/>
                                        </p:tgtEl>
                                      </p:cBhvr>
                                      <p:to x="100000" y="60000"/>
                                    </p:animScale>
                                    <p:animScale>
                                      <p:cBhvr>
                                        <p:cTn id="261" dur="166" decel="50000">
                                          <p:stCondLst>
                                            <p:cond delay="676"/>
                                          </p:stCondLst>
                                        </p:cTn>
                                        <p:tgtEl>
                                          <p:spTgt spid="23"/>
                                        </p:tgtEl>
                                      </p:cBhvr>
                                      <p:to x="100000" y="100000"/>
                                    </p:animScale>
                                    <p:animScale>
                                      <p:cBhvr>
                                        <p:cTn id="262" dur="26">
                                          <p:stCondLst>
                                            <p:cond delay="1312"/>
                                          </p:stCondLst>
                                        </p:cTn>
                                        <p:tgtEl>
                                          <p:spTgt spid="23"/>
                                        </p:tgtEl>
                                      </p:cBhvr>
                                      <p:to x="100000" y="80000"/>
                                    </p:animScale>
                                    <p:animScale>
                                      <p:cBhvr>
                                        <p:cTn id="263" dur="166" decel="50000">
                                          <p:stCondLst>
                                            <p:cond delay="1338"/>
                                          </p:stCondLst>
                                        </p:cTn>
                                        <p:tgtEl>
                                          <p:spTgt spid="23"/>
                                        </p:tgtEl>
                                      </p:cBhvr>
                                      <p:to x="100000" y="100000"/>
                                    </p:animScale>
                                    <p:animScale>
                                      <p:cBhvr>
                                        <p:cTn id="264" dur="26">
                                          <p:stCondLst>
                                            <p:cond delay="1642"/>
                                          </p:stCondLst>
                                        </p:cTn>
                                        <p:tgtEl>
                                          <p:spTgt spid="23"/>
                                        </p:tgtEl>
                                      </p:cBhvr>
                                      <p:to x="100000" y="90000"/>
                                    </p:animScale>
                                    <p:animScale>
                                      <p:cBhvr>
                                        <p:cTn id="265" dur="166" decel="50000">
                                          <p:stCondLst>
                                            <p:cond delay="1668"/>
                                          </p:stCondLst>
                                        </p:cTn>
                                        <p:tgtEl>
                                          <p:spTgt spid="23"/>
                                        </p:tgtEl>
                                      </p:cBhvr>
                                      <p:to x="100000" y="100000"/>
                                    </p:animScale>
                                    <p:animScale>
                                      <p:cBhvr>
                                        <p:cTn id="266" dur="26">
                                          <p:stCondLst>
                                            <p:cond delay="1808"/>
                                          </p:stCondLst>
                                        </p:cTn>
                                        <p:tgtEl>
                                          <p:spTgt spid="23"/>
                                        </p:tgtEl>
                                      </p:cBhvr>
                                      <p:to x="100000" y="95000"/>
                                    </p:animScale>
                                    <p:animScale>
                                      <p:cBhvr>
                                        <p:cTn id="267" dur="166" decel="50000">
                                          <p:stCondLst>
                                            <p:cond delay="1834"/>
                                          </p:stCondLst>
                                        </p:cTn>
                                        <p:tgtEl>
                                          <p:spTgt spid="23"/>
                                        </p:tgtEl>
                                      </p:cBhvr>
                                      <p:to x="100000" y="100000"/>
                                    </p:animScale>
                                  </p:childTnLst>
                                </p:cTn>
                              </p:par>
                            </p:childTnLst>
                          </p:cTn>
                        </p:par>
                      </p:childTnLst>
                    </p:cTn>
                  </p:par>
                  <p:par>
                    <p:cTn id="268" fill="hold">
                      <p:stCondLst>
                        <p:cond delay="indefinite"/>
                      </p:stCondLst>
                      <p:childTnLst>
                        <p:par>
                          <p:cTn id="269" fill="hold">
                            <p:stCondLst>
                              <p:cond delay="0"/>
                            </p:stCondLst>
                            <p:childTnLst>
                              <p:par>
                                <p:cTn id="270" presetID="26" presetClass="entr" presetSubtype="0" fill="hold" nodeType="clickEffect">
                                  <p:stCondLst>
                                    <p:cond delay="0"/>
                                  </p:stCondLst>
                                  <p:childTnLst>
                                    <p:set>
                                      <p:cBhvr>
                                        <p:cTn id="271" dur="1" fill="hold">
                                          <p:stCondLst>
                                            <p:cond delay="0"/>
                                          </p:stCondLst>
                                        </p:cTn>
                                        <p:tgtEl>
                                          <p:spTgt spid="51"/>
                                        </p:tgtEl>
                                        <p:attrNameLst>
                                          <p:attrName>style.visibility</p:attrName>
                                        </p:attrNameLst>
                                      </p:cBhvr>
                                      <p:to>
                                        <p:strVal val="visible"/>
                                      </p:to>
                                    </p:set>
                                    <p:animEffect transition="in" filter="wipe(down)">
                                      <p:cBhvr>
                                        <p:cTn id="272" dur="580">
                                          <p:stCondLst>
                                            <p:cond delay="0"/>
                                          </p:stCondLst>
                                        </p:cTn>
                                        <p:tgtEl>
                                          <p:spTgt spid="51"/>
                                        </p:tgtEl>
                                      </p:cBhvr>
                                    </p:animEffect>
                                    <p:anim calcmode="lin" valueType="num">
                                      <p:cBhvr>
                                        <p:cTn id="273"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274"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275"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276"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277"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278" dur="26">
                                          <p:stCondLst>
                                            <p:cond delay="650"/>
                                          </p:stCondLst>
                                        </p:cTn>
                                        <p:tgtEl>
                                          <p:spTgt spid="51"/>
                                        </p:tgtEl>
                                      </p:cBhvr>
                                      <p:to x="100000" y="60000"/>
                                    </p:animScale>
                                    <p:animScale>
                                      <p:cBhvr>
                                        <p:cTn id="279" dur="166" decel="50000">
                                          <p:stCondLst>
                                            <p:cond delay="676"/>
                                          </p:stCondLst>
                                        </p:cTn>
                                        <p:tgtEl>
                                          <p:spTgt spid="51"/>
                                        </p:tgtEl>
                                      </p:cBhvr>
                                      <p:to x="100000" y="100000"/>
                                    </p:animScale>
                                    <p:animScale>
                                      <p:cBhvr>
                                        <p:cTn id="280" dur="26">
                                          <p:stCondLst>
                                            <p:cond delay="1312"/>
                                          </p:stCondLst>
                                        </p:cTn>
                                        <p:tgtEl>
                                          <p:spTgt spid="51"/>
                                        </p:tgtEl>
                                      </p:cBhvr>
                                      <p:to x="100000" y="80000"/>
                                    </p:animScale>
                                    <p:animScale>
                                      <p:cBhvr>
                                        <p:cTn id="281" dur="166" decel="50000">
                                          <p:stCondLst>
                                            <p:cond delay="1338"/>
                                          </p:stCondLst>
                                        </p:cTn>
                                        <p:tgtEl>
                                          <p:spTgt spid="51"/>
                                        </p:tgtEl>
                                      </p:cBhvr>
                                      <p:to x="100000" y="100000"/>
                                    </p:animScale>
                                    <p:animScale>
                                      <p:cBhvr>
                                        <p:cTn id="282" dur="26">
                                          <p:stCondLst>
                                            <p:cond delay="1642"/>
                                          </p:stCondLst>
                                        </p:cTn>
                                        <p:tgtEl>
                                          <p:spTgt spid="51"/>
                                        </p:tgtEl>
                                      </p:cBhvr>
                                      <p:to x="100000" y="90000"/>
                                    </p:animScale>
                                    <p:animScale>
                                      <p:cBhvr>
                                        <p:cTn id="283" dur="166" decel="50000">
                                          <p:stCondLst>
                                            <p:cond delay="1668"/>
                                          </p:stCondLst>
                                        </p:cTn>
                                        <p:tgtEl>
                                          <p:spTgt spid="51"/>
                                        </p:tgtEl>
                                      </p:cBhvr>
                                      <p:to x="100000" y="100000"/>
                                    </p:animScale>
                                    <p:animScale>
                                      <p:cBhvr>
                                        <p:cTn id="284" dur="26">
                                          <p:stCondLst>
                                            <p:cond delay="1808"/>
                                          </p:stCondLst>
                                        </p:cTn>
                                        <p:tgtEl>
                                          <p:spTgt spid="51"/>
                                        </p:tgtEl>
                                      </p:cBhvr>
                                      <p:to x="100000" y="95000"/>
                                    </p:animScale>
                                    <p:animScale>
                                      <p:cBhvr>
                                        <p:cTn id="285" dur="166" decel="50000">
                                          <p:stCondLst>
                                            <p:cond delay="1834"/>
                                          </p:stCondLst>
                                        </p:cTn>
                                        <p:tgtEl>
                                          <p:spTgt spid="51"/>
                                        </p:tgtEl>
                                      </p:cBhvr>
                                      <p:to x="100000" y="100000"/>
                                    </p:animScale>
                                  </p:childTnLst>
                                </p:cTn>
                              </p:par>
                              <p:par>
                                <p:cTn id="286" presetID="1" presetClass="exit" presetSubtype="0" fill="hold" nodeType="withEffect">
                                  <p:stCondLst>
                                    <p:cond delay="0"/>
                                  </p:stCondLst>
                                  <p:childTnLst>
                                    <p:set>
                                      <p:cBhvr>
                                        <p:cTn id="287" dur="1" fill="hold">
                                          <p:stCondLst>
                                            <p:cond delay="0"/>
                                          </p:stCondLst>
                                        </p:cTn>
                                        <p:tgtEl>
                                          <p:spTgt spid="23"/>
                                        </p:tgtEl>
                                        <p:attrNameLst>
                                          <p:attrName>style.visibility</p:attrName>
                                        </p:attrNameLst>
                                      </p:cBhvr>
                                      <p:to>
                                        <p:strVal val="hidden"/>
                                      </p:to>
                                    </p:set>
                                  </p:childTnLst>
                                </p:cTn>
                              </p:par>
                            </p:childTnLst>
                          </p:cTn>
                        </p:par>
                        <p:par>
                          <p:cTn id="288" fill="hold">
                            <p:stCondLst>
                              <p:cond delay="2000"/>
                            </p:stCondLst>
                            <p:childTnLst>
                              <p:par>
                                <p:cTn id="289" presetID="1" presetClass="exit" presetSubtype="0" fill="hold" nodeType="afterEffect">
                                  <p:stCondLst>
                                    <p:cond delay="0"/>
                                  </p:stCondLst>
                                  <p:childTnLst>
                                    <p:set>
                                      <p:cBhvr>
                                        <p:cTn id="290" dur="1" fill="hold">
                                          <p:stCondLst>
                                            <p:cond delay="0"/>
                                          </p:stCondLst>
                                        </p:cTn>
                                        <p:tgtEl>
                                          <p:spTgt spid="51"/>
                                        </p:tgtEl>
                                        <p:attrNameLst>
                                          <p:attrName>style.visibility</p:attrName>
                                        </p:attrNameLst>
                                      </p:cBhvr>
                                      <p:to>
                                        <p:strVal val="hidden"/>
                                      </p:to>
                                    </p:set>
                                  </p:childTnLst>
                                </p:cTn>
                              </p:par>
                            </p:childTnLst>
                          </p:cTn>
                        </p:par>
                      </p:childTnLst>
                    </p:cTn>
                  </p:par>
                  <p:par>
                    <p:cTn id="291" fill="hold">
                      <p:stCondLst>
                        <p:cond delay="indefinite"/>
                      </p:stCondLst>
                      <p:childTnLst>
                        <p:par>
                          <p:cTn id="292" fill="hold">
                            <p:stCondLst>
                              <p:cond delay="0"/>
                            </p:stCondLst>
                            <p:childTnLst>
                              <p:par>
                                <p:cTn id="293" presetID="1" presetClass="entr" presetSubtype="0" fill="hold" grpId="0" nodeType="clickEffect">
                                  <p:stCondLst>
                                    <p:cond delay="0"/>
                                  </p:stCondLst>
                                  <p:childTnLst>
                                    <p:set>
                                      <p:cBhvr>
                                        <p:cTn id="294" dur="1" fill="hold">
                                          <p:stCondLst>
                                            <p:cond delay="0"/>
                                          </p:stCondLst>
                                        </p:cTn>
                                        <p:tgtEl>
                                          <p:spTgt spid="75"/>
                                        </p:tgtEl>
                                        <p:attrNameLst>
                                          <p:attrName>style.visibility</p:attrName>
                                        </p:attrNameLst>
                                      </p:cBhvr>
                                      <p:to>
                                        <p:strVal val="visible"/>
                                      </p:to>
                                    </p:set>
                                  </p:childTnLst>
                                </p:cTn>
                              </p:par>
                            </p:childTnLst>
                          </p:cTn>
                        </p:par>
                      </p:childTnLst>
                    </p:cTn>
                  </p:par>
                  <p:par>
                    <p:cTn id="295" fill="hold">
                      <p:stCondLst>
                        <p:cond delay="indefinite"/>
                      </p:stCondLst>
                      <p:childTnLst>
                        <p:par>
                          <p:cTn id="296" fill="hold">
                            <p:stCondLst>
                              <p:cond delay="0"/>
                            </p:stCondLst>
                            <p:childTnLst>
                              <p:par>
                                <p:cTn id="297" presetID="1" presetClass="exit" presetSubtype="0" fill="hold" grpId="1" nodeType="clickEffect">
                                  <p:stCondLst>
                                    <p:cond delay="0"/>
                                  </p:stCondLst>
                                  <p:childTnLst>
                                    <p:set>
                                      <p:cBhvr>
                                        <p:cTn id="298" dur="1" fill="hold">
                                          <p:stCondLst>
                                            <p:cond delay="0"/>
                                          </p:stCondLst>
                                        </p:cTn>
                                        <p:tgtEl>
                                          <p:spTgt spid="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2" grpId="0"/>
      <p:bldP spid="42" grpId="1"/>
      <p:bldP spid="71" grpId="0"/>
      <p:bldP spid="71" grpId="1"/>
      <p:bldP spid="72" grpId="0"/>
      <p:bldP spid="72" grpId="1"/>
      <p:bldP spid="73" grpId="0"/>
      <p:bldP spid="73" grpId="1"/>
      <p:bldP spid="74" grpId="0"/>
      <p:bldP spid="74" grpId="1"/>
      <p:bldP spid="75" grpId="0"/>
      <p:bldP spid="75" grpId="1"/>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Table 4">
            <a:extLst>
              <a:ext uri="{FF2B5EF4-FFF2-40B4-BE49-F238E27FC236}">
                <a16:creationId xmlns:a16="http://schemas.microsoft.com/office/drawing/2014/main" id="{01CDDC8D-F56F-46FB-A324-83F96C7BFAE3}"/>
              </a:ext>
            </a:extLst>
          </p:cNvPr>
          <p:cNvGraphicFramePr>
            <a:graphicFrameLocks noGrp="1"/>
          </p:cNvGraphicFramePr>
          <p:nvPr>
            <p:extLst>
              <p:ext uri="{D42A27DB-BD31-4B8C-83A1-F6EECF244321}">
                <p14:modId xmlns:p14="http://schemas.microsoft.com/office/powerpoint/2010/main" val="282385969"/>
              </p:ext>
            </p:extLst>
          </p:nvPr>
        </p:nvGraphicFramePr>
        <p:xfrm>
          <a:off x="577178" y="955413"/>
          <a:ext cx="9970030" cy="5815544"/>
        </p:xfrm>
        <a:graphic>
          <a:graphicData uri="http://schemas.openxmlformats.org/drawingml/2006/table">
            <a:tbl>
              <a:tblPr firstRow="1" bandRow="1">
                <a:tableStyleId>{5940675A-B579-460E-94D1-54222C63F5DA}</a:tableStyleId>
              </a:tblPr>
              <a:tblGrid>
                <a:gridCol w="1758536">
                  <a:extLst>
                    <a:ext uri="{9D8B030D-6E8A-4147-A177-3AD203B41FA5}">
                      <a16:colId xmlns:a16="http://schemas.microsoft.com/office/drawing/2014/main" val="1203737284"/>
                    </a:ext>
                  </a:extLst>
                </a:gridCol>
                <a:gridCol w="2437396">
                  <a:extLst>
                    <a:ext uri="{9D8B030D-6E8A-4147-A177-3AD203B41FA5}">
                      <a16:colId xmlns:a16="http://schemas.microsoft.com/office/drawing/2014/main" val="1810222861"/>
                    </a:ext>
                  </a:extLst>
                </a:gridCol>
                <a:gridCol w="3036933">
                  <a:extLst>
                    <a:ext uri="{9D8B030D-6E8A-4147-A177-3AD203B41FA5}">
                      <a16:colId xmlns:a16="http://schemas.microsoft.com/office/drawing/2014/main" val="274413866"/>
                    </a:ext>
                  </a:extLst>
                </a:gridCol>
                <a:gridCol w="2737165">
                  <a:extLst>
                    <a:ext uri="{9D8B030D-6E8A-4147-A177-3AD203B41FA5}">
                      <a16:colId xmlns:a16="http://schemas.microsoft.com/office/drawing/2014/main" val="2706468897"/>
                    </a:ext>
                  </a:extLst>
                </a:gridCol>
              </a:tblGrid>
              <a:tr h="1008819">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(the) food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rgbClr val="00B0F0"/>
                          </a:solidFill>
                          <a:latin typeface="Century Gothic" panose="020B0502020202020204" pitchFamily="34" charset="0"/>
                        </a:rPr>
                        <a:t>there is / are</a:t>
                      </a:r>
                    </a:p>
                  </a:txBody>
                  <a:tcPr/>
                </a:tc>
                <a:tc>
                  <a:txBody>
                    <a:bodyPr/>
                    <a:lstStyle/>
                    <a:p>
                      <a:r>
                        <a:rPr lang="en-GB" sz="2800" b="1" dirty="0">
                          <a:solidFill>
                            <a:srgbClr val="00B0F0"/>
                          </a:solidFill>
                          <a:latin typeface="Century Gothic" panose="020B0502020202020204" pitchFamily="34" charset="0"/>
                        </a:rPr>
                        <a:t>some (m)</a:t>
                      </a:r>
                    </a:p>
                  </a:txBody>
                  <a:tcPr/>
                </a:tc>
                <a:extLst>
                  <a:ext uri="{0D108BD9-81ED-4DB2-BD59-A6C34878D82A}">
                    <a16:rowId xmlns:a16="http://schemas.microsoft.com/office/drawing/2014/main" val="1256656619"/>
                  </a:ext>
                </a:extLst>
              </a:tr>
              <a:tr h="890134">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00B0F0"/>
                          </a:solidFill>
                          <a:latin typeface="Century Gothic" panose="020B0502020202020204" pitchFamily="34" charset="0"/>
                        </a:rPr>
                        <a:t>how many (m)</a:t>
                      </a:r>
                      <a:endParaRPr lang="en-GB" sz="2800" b="1" dirty="0">
                        <a:solidFill>
                          <a:srgbClr val="00B0F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some (f)</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rgbClr val="00B0F0"/>
                          </a:solidFill>
                          <a:latin typeface="Century Gothic" panose="020B0502020202020204" pitchFamily="34" charset="0"/>
                        </a:rPr>
                        <a:t>how many (f)</a:t>
                      </a:r>
                      <a:endParaRPr lang="en-GB" sz="3200" b="1" dirty="0">
                        <a:solidFill>
                          <a:srgbClr val="00B0F0"/>
                        </a:solidFill>
                        <a:latin typeface="Century Gothic" panose="020B0502020202020204" pitchFamily="34" charset="0"/>
                      </a:endParaRPr>
                    </a:p>
                  </a:txBody>
                  <a:tcPr/>
                </a:tc>
                <a:extLst>
                  <a:ext uri="{0D108BD9-81ED-4DB2-BD59-A6C34878D82A}">
                    <a16:rowId xmlns:a16="http://schemas.microsoft.com/office/drawing/2014/main" val="1164559424"/>
                  </a:ext>
                </a:extLst>
              </a:tr>
              <a:tr h="1008819">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my (singular)</a:t>
                      </a:r>
                    </a:p>
                  </a:txBody>
                  <a:tcPr/>
                </a:tc>
                <a:tc>
                  <a:txBody>
                    <a:bodyPr/>
                    <a:lstStyle/>
                    <a:p>
                      <a:r>
                        <a:rPr lang="en-GB" sz="2800" b="1" dirty="0">
                          <a:solidFill>
                            <a:srgbClr val="92D050"/>
                          </a:solidFill>
                          <a:latin typeface="Century Gothic" panose="020B0502020202020204" pitchFamily="34" charset="0"/>
                        </a:rPr>
                        <a:t>very</a:t>
                      </a:r>
                    </a:p>
                  </a:txBody>
                  <a:tcPr/>
                </a:tc>
                <a:tc>
                  <a:txBody>
                    <a:bodyPr/>
                    <a:lstStyle/>
                    <a:p>
                      <a:r>
                        <a:rPr lang="en-GB" sz="3200" b="1" dirty="0">
                          <a:solidFill>
                            <a:srgbClr val="92D050"/>
                          </a:solidFill>
                          <a:latin typeface="Century Gothic" panose="020B0502020202020204" pitchFamily="34" charset="0"/>
                        </a:rPr>
                        <a:t>(the) group</a:t>
                      </a:r>
                    </a:p>
                  </a:txBody>
                  <a:tcPr/>
                </a:tc>
                <a:extLst>
                  <a:ext uri="{0D108BD9-81ED-4DB2-BD59-A6C34878D82A}">
                    <a16:rowId xmlns:a16="http://schemas.microsoft.com/office/drawing/2014/main" val="760878619"/>
                  </a:ext>
                </a:extLst>
              </a:tr>
              <a:tr h="890134">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favourite</a:t>
                      </a:r>
                    </a:p>
                  </a:txBody>
                  <a:tcPr/>
                </a:tc>
                <a:tc>
                  <a:txBody>
                    <a:bodyPr/>
                    <a:lstStyle/>
                    <a:p>
                      <a:r>
                        <a:rPr lang="en-GB" sz="2800" b="1" dirty="0">
                          <a:solidFill>
                            <a:srgbClr val="92D050"/>
                          </a:solidFill>
                          <a:latin typeface="Century Gothic" panose="020B0502020202020204" pitchFamily="34" charset="0"/>
                        </a:rPr>
                        <a:t>your (singular)</a:t>
                      </a:r>
                    </a:p>
                  </a:txBody>
                  <a:tcPr/>
                </a:tc>
                <a:tc>
                  <a:txBody>
                    <a:bodyPr/>
                    <a:lstStyle/>
                    <a:p>
                      <a:r>
                        <a:rPr lang="en-GB" sz="2800" b="1" dirty="0">
                          <a:solidFill>
                            <a:srgbClr val="92D050"/>
                          </a:solidFill>
                          <a:latin typeface="Century Gothic" panose="020B0502020202020204" pitchFamily="34" charset="0"/>
                        </a:rPr>
                        <a:t>also, too</a:t>
                      </a:r>
                    </a:p>
                  </a:txBody>
                  <a:tcPr/>
                </a:tc>
                <a:extLst>
                  <a:ext uri="{0D108BD9-81ED-4DB2-BD59-A6C34878D82A}">
                    <a16:rowId xmlns:a16="http://schemas.microsoft.com/office/drawing/2014/main" val="1047692962"/>
                  </a:ext>
                </a:extLst>
              </a:tr>
              <a:tr h="1008819">
                <a:tc rowSpan="2">
                  <a:txBody>
                    <a:bodyPr/>
                    <a:lstStyle/>
                    <a:p>
                      <a:endParaRPr lang="en-GB" dirty="0"/>
                    </a:p>
                  </a:txBody>
                  <a:tcPr/>
                </a:tc>
                <a:tc>
                  <a:txBody>
                    <a:bodyPr/>
                    <a:lstStyle/>
                    <a:p>
                      <a:r>
                        <a:rPr lang="en-GB" sz="2000" b="1" dirty="0">
                          <a:solidFill>
                            <a:srgbClr val="FF3399"/>
                          </a:solidFill>
                          <a:latin typeface="Century Gothic" panose="020B0502020202020204" pitchFamily="34" charset="0"/>
                        </a:rPr>
                        <a:t>to prepare, preparing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rgbClr val="FF3399"/>
                          </a:solidFill>
                          <a:latin typeface="Century Gothic" panose="020B0502020202020204" pitchFamily="34" charset="0"/>
                        </a:rPr>
                        <a:t>(the) song</a:t>
                      </a:r>
                    </a:p>
                    <a:p>
                      <a:endParaRPr lang="en-GB" sz="2800" b="1" dirty="0">
                        <a:solidFill>
                          <a:srgbClr val="FF3399"/>
                        </a:solidFill>
                        <a:latin typeface="Century Gothic" panose="020B0502020202020204" pitchFamily="34" charset="0"/>
                      </a:endParaRPr>
                    </a:p>
                  </a:txBody>
                  <a:tcPr/>
                </a:tc>
                <a:tc>
                  <a:txBody>
                    <a:bodyPr/>
                    <a:lstStyle/>
                    <a:p>
                      <a:r>
                        <a:rPr lang="en-GB" sz="2400" b="1" dirty="0">
                          <a:solidFill>
                            <a:srgbClr val="FF3399"/>
                          </a:solidFill>
                          <a:latin typeface="Century Gothic" panose="020B0502020202020204" pitchFamily="34" charset="0"/>
                        </a:rPr>
                        <a:t>to play, playing</a:t>
                      </a:r>
                    </a:p>
                  </a:txBody>
                  <a:tcPr/>
                </a:tc>
                <a:extLst>
                  <a:ext uri="{0D108BD9-81ED-4DB2-BD59-A6C34878D82A}">
                    <a16:rowId xmlns:a16="http://schemas.microsoft.com/office/drawing/2014/main" val="3343226472"/>
                  </a:ext>
                </a:extLst>
              </a:tr>
              <a:tr h="1008819">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400" b="1" dirty="0">
                          <a:solidFill>
                            <a:srgbClr val="FF3399"/>
                          </a:solidFill>
                          <a:latin typeface="Century Gothic" panose="020B0502020202020204" pitchFamily="34" charset="0"/>
                        </a:rPr>
                        <a:t>after(wards)</a:t>
                      </a:r>
                      <a:endParaRPr lang="en-GB" sz="3200" b="1" dirty="0">
                        <a:solidFill>
                          <a:srgbClr val="FF3399"/>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to take, wear</a:t>
                      </a:r>
                    </a:p>
                  </a:txBody>
                  <a:tcPr/>
                </a:tc>
                <a:tc>
                  <a:txBody>
                    <a:bodyPr/>
                    <a:lstStyle/>
                    <a:p>
                      <a:r>
                        <a:rPr lang="en-GB" sz="2400" b="1" dirty="0">
                          <a:solidFill>
                            <a:srgbClr val="FF3399"/>
                          </a:solidFill>
                          <a:latin typeface="Century Gothic" panose="020B0502020202020204" pitchFamily="34" charset="0"/>
                        </a:rPr>
                        <a:t>to eat, eating</a:t>
                      </a: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866431"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extra:</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3192520" y="-278601"/>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7143" y="175901"/>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hlinkClick r:id="" action="ppaction://noaction">
              <a:snd r:embed="rId4" name="v_ii.wav"/>
            </a:hlinkClick>
            <a:extLst>
              <a:ext uri="{FF2B5EF4-FFF2-40B4-BE49-F238E27FC236}">
                <a16:creationId xmlns:a16="http://schemas.microsoft.com/office/drawing/2014/main" id="{902C8F7A-60E1-47BA-A5D2-269092E24632}"/>
              </a:ext>
            </a:extLst>
          </p:cNvPr>
          <p:cNvSpPr txBox="1"/>
          <p:nvPr/>
        </p:nvSpPr>
        <p:spPr>
          <a:xfrm>
            <a:off x="4128247" y="124417"/>
            <a:ext cx="594655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en español: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vocabulario</a:t>
            </a:r>
          </a:p>
        </p:txBody>
      </p:sp>
      <p:pic>
        <p:nvPicPr>
          <p:cNvPr id="48" name="Picture 47">
            <a:extLst>
              <a:ext uri="{FF2B5EF4-FFF2-40B4-BE49-F238E27FC236}">
                <a16:creationId xmlns:a16="http://schemas.microsoft.com/office/drawing/2014/main" id="{B070BFBF-C0D7-4544-B1A5-738A7F62B055}"/>
              </a:ext>
            </a:extLst>
          </p:cNvPr>
          <p:cNvPicPr>
            <a:picLocks noChangeAspect="1"/>
          </p:cNvPicPr>
          <p:nvPr/>
        </p:nvPicPr>
        <p:blipFill>
          <a:blip r:embed="rId5"/>
          <a:stretch>
            <a:fillRect/>
          </a:stretch>
        </p:blipFill>
        <p:spPr>
          <a:xfrm>
            <a:off x="787209" y="2950162"/>
            <a:ext cx="1186070" cy="1080360"/>
          </a:xfrm>
          <a:prstGeom prst="rect">
            <a:avLst/>
          </a:prstGeom>
        </p:spPr>
      </p:pic>
      <p:pic>
        <p:nvPicPr>
          <p:cNvPr id="49" name="Picture 48" descr="Icon&#10;&#10;Description automatically generated">
            <a:extLst>
              <a:ext uri="{FF2B5EF4-FFF2-40B4-BE49-F238E27FC236}">
                <a16:creationId xmlns:a16="http://schemas.microsoft.com/office/drawing/2014/main" id="{F74B2C4A-DB35-4CF3-8412-5DDCCFF8BB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528" y="1380440"/>
            <a:ext cx="1186070" cy="1186070"/>
          </a:xfrm>
          <a:prstGeom prst="rect">
            <a:avLst/>
          </a:prstGeom>
        </p:spPr>
      </p:pic>
      <p:pic>
        <p:nvPicPr>
          <p:cNvPr id="50" name="Picture 49">
            <a:extLst>
              <a:ext uri="{FF2B5EF4-FFF2-40B4-BE49-F238E27FC236}">
                <a16:creationId xmlns:a16="http://schemas.microsoft.com/office/drawing/2014/main" id="{072254BB-0884-4DE0-ADA9-8C28176A8EC0}"/>
              </a:ext>
            </a:extLst>
          </p:cNvPr>
          <p:cNvPicPr>
            <a:picLocks noChangeAspect="1"/>
          </p:cNvPicPr>
          <p:nvPr/>
        </p:nvPicPr>
        <p:blipFill>
          <a:blip r:embed="rId7"/>
          <a:stretch>
            <a:fillRect/>
          </a:stretch>
        </p:blipFill>
        <p:spPr>
          <a:xfrm>
            <a:off x="787209" y="4957676"/>
            <a:ext cx="1162417" cy="1101237"/>
          </a:xfrm>
          <a:prstGeom prst="rect">
            <a:avLst/>
          </a:prstGeom>
        </p:spPr>
      </p:pic>
      <p:sp>
        <p:nvSpPr>
          <p:cNvPr id="51" name="TextBox 50">
            <a:extLst>
              <a:ext uri="{FF2B5EF4-FFF2-40B4-BE49-F238E27FC236}">
                <a16:creationId xmlns:a16="http://schemas.microsoft.com/office/drawing/2014/main" id="{C72AFC3F-87B7-4CFA-AF9C-CC37A1E3D5D8}"/>
              </a:ext>
            </a:extLst>
          </p:cNvPr>
          <p:cNvSpPr txBox="1"/>
          <p:nvPr/>
        </p:nvSpPr>
        <p:spPr>
          <a:xfrm>
            <a:off x="1651250" y="594977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52" name="TextBox 51">
            <a:extLst>
              <a:ext uri="{FF2B5EF4-FFF2-40B4-BE49-F238E27FC236}">
                <a16:creationId xmlns:a16="http://schemas.microsoft.com/office/drawing/2014/main" id="{9CFF09B9-EC1C-4D38-9E71-C91F0A476174}"/>
              </a:ext>
            </a:extLst>
          </p:cNvPr>
          <p:cNvSpPr txBox="1"/>
          <p:nvPr/>
        </p:nvSpPr>
        <p:spPr>
          <a:xfrm>
            <a:off x="1600865" y="370010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53" name="TextBox 52">
            <a:extLst>
              <a:ext uri="{FF2B5EF4-FFF2-40B4-BE49-F238E27FC236}">
                <a16:creationId xmlns:a16="http://schemas.microsoft.com/office/drawing/2014/main" id="{4E2138AF-81EB-4AB1-BB44-9EB8ABC23A77}"/>
              </a:ext>
            </a:extLst>
          </p:cNvPr>
          <p:cNvSpPr txBox="1"/>
          <p:nvPr/>
        </p:nvSpPr>
        <p:spPr>
          <a:xfrm>
            <a:off x="1644792" y="2133010"/>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
        <p:nvSpPr>
          <p:cNvPr id="54" name="TextBox 53">
            <a:extLst>
              <a:ext uri="{FF2B5EF4-FFF2-40B4-BE49-F238E27FC236}">
                <a16:creationId xmlns:a16="http://schemas.microsoft.com/office/drawing/2014/main" id="{13D71F2A-16AF-4A07-9E21-E2C0CC74C153}"/>
              </a:ext>
            </a:extLst>
          </p:cNvPr>
          <p:cNvSpPr txBox="1"/>
          <p:nvPr/>
        </p:nvSpPr>
        <p:spPr>
          <a:xfrm>
            <a:off x="2405194" y="6236085"/>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después</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5" name="TextBox 54">
            <a:extLst>
              <a:ext uri="{FF2B5EF4-FFF2-40B4-BE49-F238E27FC236}">
                <a16:creationId xmlns:a16="http://schemas.microsoft.com/office/drawing/2014/main" id="{8E7E88DD-FBC5-468A-AD40-981AD2499DFB}"/>
              </a:ext>
            </a:extLst>
          </p:cNvPr>
          <p:cNvSpPr txBox="1"/>
          <p:nvPr/>
        </p:nvSpPr>
        <p:spPr>
          <a:xfrm>
            <a:off x="4793871" y="6259107"/>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llevar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6" name="TextBox 55">
            <a:extLst>
              <a:ext uri="{FF2B5EF4-FFF2-40B4-BE49-F238E27FC236}">
                <a16:creationId xmlns:a16="http://schemas.microsoft.com/office/drawing/2014/main" id="{79D09302-A4AF-421C-ABA6-0D37DEF7A1B8}"/>
              </a:ext>
            </a:extLst>
          </p:cNvPr>
          <p:cNvSpPr txBox="1"/>
          <p:nvPr/>
        </p:nvSpPr>
        <p:spPr>
          <a:xfrm>
            <a:off x="7913819" y="6262229"/>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comer</a:t>
            </a:r>
          </a:p>
        </p:txBody>
      </p:sp>
      <p:sp>
        <p:nvSpPr>
          <p:cNvPr id="57" name="TextBox 56">
            <a:extLst>
              <a:ext uri="{FF2B5EF4-FFF2-40B4-BE49-F238E27FC236}">
                <a16:creationId xmlns:a16="http://schemas.microsoft.com/office/drawing/2014/main" id="{3A49D3B9-70E6-429E-B993-B6674EBDF095}"/>
              </a:ext>
            </a:extLst>
          </p:cNvPr>
          <p:cNvSpPr txBox="1"/>
          <p:nvPr/>
        </p:nvSpPr>
        <p:spPr>
          <a:xfrm>
            <a:off x="3064722" y="5291195"/>
            <a:ext cx="21398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preparar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8" name="TextBox 57">
            <a:extLst>
              <a:ext uri="{FF2B5EF4-FFF2-40B4-BE49-F238E27FC236}">
                <a16:creationId xmlns:a16="http://schemas.microsoft.com/office/drawing/2014/main" id="{65E34EA1-9D24-466A-A6F1-7CE3FFC5E279}"/>
              </a:ext>
            </a:extLst>
          </p:cNvPr>
          <p:cNvSpPr txBox="1"/>
          <p:nvPr/>
        </p:nvSpPr>
        <p:spPr>
          <a:xfrm>
            <a:off x="4745618" y="5252796"/>
            <a:ext cx="221778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la </a:t>
            </a:r>
            <a:r>
              <a:rPr lang="en-GB" sz="2400" dirty="0" err="1">
                <a:solidFill>
                  <a:srgbClr val="002060"/>
                </a:solidFill>
                <a:latin typeface="Century Gothic" panose="020B0502020202020204" pitchFamily="34" charset="0"/>
              </a:rPr>
              <a:t>canción</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9" name="TextBox 58">
            <a:extLst>
              <a:ext uri="{FF2B5EF4-FFF2-40B4-BE49-F238E27FC236}">
                <a16:creationId xmlns:a16="http://schemas.microsoft.com/office/drawing/2014/main" id="{60DD9CD9-C857-4BA1-BA3A-2F2F19249444}"/>
              </a:ext>
            </a:extLst>
          </p:cNvPr>
          <p:cNvSpPr txBox="1"/>
          <p:nvPr/>
        </p:nvSpPr>
        <p:spPr>
          <a:xfrm>
            <a:off x="7913818" y="5252796"/>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jugar</a:t>
            </a:r>
          </a:p>
        </p:txBody>
      </p:sp>
      <p:sp>
        <p:nvSpPr>
          <p:cNvPr id="60" name="TextBox 59">
            <a:extLst>
              <a:ext uri="{FF2B5EF4-FFF2-40B4-BE49-F238E27FC236}">
                <a16:creationId xmlns:a16="http://schemas.microsoft.com/office/drawing/2014/main" id="{BAF6C47D-C68B-46B3-AF1F-AD7121C530E3}"/>
              </a:ext>
            </a:extLst>
          </p:cNvPr>
          <p:cNvSpPr txBox="1"/>
          <p:nvPr/>
        </p:nvSpPr>
        <p:spPr>
          <a:xfrm>
            <a:off x="2290884" y="4300312"/>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favorito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1" name="TextBox 60">
            <a:extLst>
              <a:ext uri="{FF2B5EF4-FFF2-40B4-BE49-F238E27FC236}">
                <a16:creationId xmlns:a16="http://schemas.microsoft.com/office/drawing/2014/main" id="{043F40DE-EF64-4213-B68D-AA4CEC430A71}"/>
              </a:ext>
            </a:extLst>
          </p:cNvPr>
          <p:cNvSpPr txBox="1"/>
          <p:nvPr/>
        </p:nvSpPr>
        <p:spPr>
          <a:xfrm>
            <a:off x="4861849" y="4246695"/>
            <a:ext cx="23597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tu</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2" name="TextBox 61">
            <a:extLst>
              <a:ext uri="{FF2B5EF4-FFF2-40B4-BE49-F238E27FC236}">
                <a16:creationId xmlns:a16="http://schemas.microsoft.com/office/drawing/2014/main" id="{7A3CA6E2-EAE7-4AB8-B4D0-5A61BDACAC38}"/>
              </a:ext>
            </a:extLst>
          </p:cNvPr>
          <p:cNvSpPr txBox="1"/>
          <p:nvPr/>
        </p:nvSpPr>
        <p:spPr>
          <a:xfrm>
            <a:off x="7761941" y="4317139"/>
            <a:ext cx="24698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también</a:t>
            </a:r>
          </a:p>
        </p:txBody>
      </p:sp>
      <p:sp>
        <p:nvSpPr>
          <p:cNvPr id="63" name="TextBox 62">
            <a:extLst>
              <a:ext uri="{FF2B5EF4-FFF2-40B4-BE49-F238E27FC236}">
                <a16:creationId xmlns:a16="http://schemas.microsoft.com/office/drawing/2014/main" id="{F6958ABA-A050-4950-A8D8-242649851302}"/>
              </a:ext>
            </a:extLst>
          </p:cNvPr>
          <p:cNvSpPr txBox="1"/>
          <p:nvPr/>
        </p:nvSpPr>
        <p:spPr>
          <a:xfrm>
            <a:off x="2303587" y="3381874"/>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mi</a:t>
            </a:r>
          </a:p>
        </p:txBody>
      </p:sp>
      <p:sp>
        <p:nvSpPr>
          <p:cNvPr id="64" name="TextBox 63">
            <a:extLst>
              <a:ext uri="{FF2B5EF4-FFF2-40B4-BE49-F238E27FC236}">
                <a16:creationId xmlns:a16="http://schemas.microsoft.com/office/drawing/2014/main" id="{32BAA5BC-CB21-43F2-B3F8-F465E6C6534C}"/>
              </a:ext>
            </a:extLst>
          </p:cNvPr>
          <p:cNvSpPr txBox="1"/>
          <p:nvPr/>
        </p:nvSpPr>
        <p:spPr>
          <a:xfrm>
            <a:off x="4838608" y="3326591"/>
            <a:ext cx="22410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muy</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5" name="TextBox 64">
            <a:extLst>
              <a:ext uri="{FF2B5EF4-FFF2-40B4-BE49-F238E27FC236}">
                <a16:creationId xmlns:a16="http://schemas.microsoft.com/office/drawing/2014/main" id="{896C1059-FF57-43C1-A90B-45BFA8AD75E8}"/>
              </a:ext>
            </a:extLst>
          </p:cNvPr>
          <p:cNvSpPr txBox="1"/>
          <p:nvPr/>
        </p:nvSpPr>
        <p:spPr>
          <a:xfrm>
            <a:off x="7819091" y="3429000"/>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grupo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6" name="TextBox 65">
            <a:extLst>
              <a:ext uri="{FF2B5EF4-FFF2-40B4-BE49-F238E27FC236}">
                <a16:creationId xmlns:a16="http://schemas.microsoft.com/office/drawing/2014/main" id="{2CF60C0F-D5E4-4956-85D2-7614F4918EBE}"/>
              </a:ext>
            </a:extLst>
          </p:cNvPr>
          <p:cNvSpPr txBox="1"/>
          <p:nvPr/>
        </p:nvSpPr>
        <p:spPr>
          <a:xfrm>
            <a:off x="2290884" y="2423665"/>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cuántos</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7" name="TextBox 66">
            <a:extLst>
              <a:ext uri="{FF2B5EF4-FFF2-40B4-BE49-F238E27FC236}">
                <a16:creationId xmlns:a16="http://schemas.microsoft.com/office/drawing/2014/main" id="{7DCA4893-05F2-410E-A3A2-1D32444891F4}"/>
              </a:ext>
            </a:extLst>
          </p:cNvPr>
          <p:cNvSpPr txBox="1"/>
          <p:nvPr/>
        </p:nvSpPr>
        <p:spPr>
          <a:xfrm>
            <a:off x="4791612" y="2332711"/>
            <a:ext cx="19055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err="1">
                <a:solidFill>
                  <a:srgbClr val="002060"/>
                </a:solidFill>
                <a:latin typeface="Century Gothic" panose="020B0502020202020204" pitchFamily="34" charset="0"/>
              </a:rPr>
              <a:t>unas</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8" name="TextBox 67">
            <a:extLst>
              <a:ext uri="{FF2B5EF4-FFF2-40B4-BE49-F238E27FC236}">
                <a16:creationId xmlns:a16="http://schemas.microsoft.com/office/drawing/2014/main" id="{44C68231-7D7B-48B1-BE28-5AA4C83CE289}"/>
              </a:ext>
            </a:extLst>
          </p:cNvPr>
          <p:cNvSpPr txBox="1"/>
          <p:nvPr/>
        </p:nvSpPr>
        <p:spPr>
          <a:xfrm>
            <a:off x="7819090" y="2368556"/>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cuántas</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9" name="TextBox 68">
            <a:extLst>
              <a:ext uri="{FF2B5EF4-FFF2-40B4-BE49-F238E27FC236}">
                <a16:creationId xmlns:a16="http://schemas.microsoft.com/office/drawing/2014/main" id="{BBDB1E49-09F2-4543-A081-72E6ED8C2B28}"/>
              </a:ext>
            </a:extLst>
          </p:cNvPr>
          <p:cNvSpPr txBox="1"/>
          <p:nvPr/>
        </p:nvSpPr>
        <p:spPr>
          <a:xfrm>
            <a:off x="2318511" y="1484632"/>
            <a:ext cx="21619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a:solidFill>
                  <a:srgbClr val="002060"/>
                </a:solidFill>
                <a:latin typeface="Century Gothic" panose="020B0502020202020204" pitchFamily="34" charset="0"/>
              </a:rPr>
              <a:t>la comida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0" name="TextBox 69">
            <a:extLst>
              <a:ext uri="{FF2B5EF4-FFF2-40B4-BE49-F238E27FC236}">
                <a16:creationId xmlns:a16="http://schemas.microsoft.com/office/drawing/2014/main" id="{E24DCAC2-1AA3-4BA5-B5F3-4E4902680F5D}"/>
              </a:ext>
            </a:extLst>
          </p:cNvPr>
          <p:cNvSpPr txBox="1"/>
          <p:nvPr/>
        </p:nvSpPr>
        <p:spPr>
          <a:xfrm>
            <a:off x="4840642" y="1500267"/>
            <a:ext cx="255249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a:solidFill>
                  <a:srgbClr val="002060"/>
                </a:solidFill>
                <a:latin typeface="Century Gothic" panose="020B0502020202020204" pitchFamily="34" charset="0"/>
              </a:rPr>
              <a:t>hay</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1" name="TextBox 70">
            <a:extLst>
              <a:ext uri="{FF2B5EF4-FFF2-40B4-BE49-F238E27FC236}">
                <a16:creationId xmlns:a16="http://schemas.microsoft.com/office/drawing/2014/main" id="{265289F3-7170-4C48-8921-C5BDCC596539}"/>
              </a:ext>
            </a:extLst>
          </p:cNvPr>
          <p:cNvSpPr txBox="1"/>
          <p:nvPr/>
        </p:nvSpPr>
        <p:spPr>
          <a:xfrm>
            <a:off x="7809275" y="1485302"/>
            <a:ext cx="21619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err="1">
                <a:solidFill>
                  <a:srgbClr val="002060"/>
                </a:solidFill>
                <a:latin typeface="Century Gothic" panose="020B0502020202020204" pitchFamily="34" charset="0"/>
              </a:rPr>
              <a:t>unos</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9739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21" descr="background rectangle"/>
          <p:cNvSpPr/>
          <p:nvPr/>
        </p:nvSpPr>
        <p:spPr>
          <a:xfrm>
            <a:off x="0" y="0"/>
            <a:ext cx="4350984" cy="6858000"/>
          </a:xfrm>
          <a:prstGeom prst="rect">
            <a:avLst/>
          </a:prstGeom>
          <a:solidFill>
            <a:srgbClr val="FF111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entury Gothic"/>
              <a:ea typeface="Century Gothic"/>
              <a:cs typeface="Century Gothic"/>
              <a:sym typeface="Century Gothic"/>
            </a:endParaRPr>
          </a:p>
        </p:txBody>
      </p:sp>
      <p:pic>
        <p:nvPicPr>
          <p:cNvPr id="420" name="Google Shape;420;p21"/>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421" name="Google Shape;421;p21"/>
          <p:cNvSpPr/>
          <p:nvPr/>
        </p:nvSpPr>
        <p:spPr>
          <a:xfrm>
            <a:off x="6368181" y="4552388"/>
            <a:ext cx="3214451"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3333"/>
              </a:buClr>
              <a:buSzPts val="9600"/>
              <a:buFont typeface="Arial"/>
              <a:buNone/>
            </a:pPr>
            <a:r>
              <a:rPr lang="en-GB" sz="9600" b="1" i="0" u="none" strike="noStrike" cap="none" dirty="0" err="1">
                <a:solidFill>
                  <a:srgbClr val="FF3333"/>
                </a:solidFill>
                <a:latin typeface="Modern Love" panose="04090805081005020601" pitchFamily="82" charset="0"/>
                <a:sym typeface="Arial"/>
              </a:rPr>
              <a:t>rojo</a:t>
            </a:r>
            <a:endParaRPr dirty="0">
              <a:latin typeface="Modern Love" panose="04090805081005020601" pitchFamily="82" charset="0"/>
            </a:endParaRPr>
          </a:p>
        </p:txBody>
      </p:sp>
      <p:sp>
        <p:nvSpPr>
          <p:cNvPr id="2" name="Title 1">
            <a:extLst>
              <a:ext uri="{FF2B5EF4-FFF2-40B4-BE49-F238E27FC236}">
                <a16:creationId xmlns:a16="http://schemas.microsoft.com/office/drawing/2014/main" id="{904F55C3-A2F8-4910-ADD9-148ED941E651}"/>
              </a:ext>
            </a:extLst>
          </p:cNvPr>
          <p:cNvSpPr>
            <a:spLocks noGrp="1"/>
          </p:cNvSpPr>
          <p:nvPr>
            <p:ph type="title"/>
          </p:nvPr>
        </p:nvSpPr>
        <p:spPr>
          <a:xfrm rot="20356302">
            <a:off x="187038" y="2904693"/>
            <a:ext cx="3976907" cy="1325563"/>
          </a:xfrm>
        </p:spPr>
        <p:txBody>
          <a:bodyPr>
            <a:normAutofit/>
          </a:bodyPr>
          <a:lstStyle/>
          <a:p>
            <a:pPr lvl="0" algn="ctr">
              <a:lnSpc>
                <a:spcPct val="100000"/>
              </a:lnSpc>
            </a:pPr>
            <a:r>
              <a:rPr lang="en-GB" sz="8000" b="1" dirty="0">
                <a:solidFill>
                  <a:srgbClr val="FFFFFF"/>
                </a:solidFill>
                <a:latin typeface="Segoe Print" panose="02000600000000000000" pitchFamily="2" charset="0"/>
                <a:cs typeface="Arial" panose="020B0604020202020204" pitchFamily="34" charset="0"/>
                <a:sym typeface="Arial"/>
              </a:rPr>
              <a:t>¡</a:t>
            </a:r>
            <a:r>
              <a:rPr lang="en-GB" sz="8000" b="1" dirty="0" err="1">
                <a:solidFill>
                  <a:srgbClr val="FFFFFF"/>
                </a:solidFill>
                <a:latin typeface="Segoe Print" panose="02000600000000000000" pitchFamily="2" charset="0"/>
                <a:cs typeface="Arial" panose="020B0604020202020204" pitchFamily="34" charset="0"/>
                <a:sym typeface="Arial"/>
              </a:rPr>
              <a:t>adiós</a:t>
            </a:r>
            <a:r>
              <a:rPr lang="en-GB" sz="8000" b="1" dirty="0">
                <a:solidFill>
                  <a:srgbClr val="FFFFFF"/>
                </a:solidFill>
                <a:latin typeface="Segoe Print" panose="02000600000000000000" pitchFamily="2" charset="0"/>
                <a:cs typeface="Arial" panose="020B0604020202020204" pitchFamily="34" charset="0"/>
                <a:sym typeface="Arial"/>
              </a:rPr>
              <a:t>!</a:t>
            </a:r>
            <a:endParaRPr lang="en-GB"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13499</TotalTime>
  <Words>2176</Words>
  <Application>Microsoft Office PowerPoint</Application>
  <PresentationFormat>Widescreen</PresentationFormat>
  <Paragraphs>423</Paragraphs>
  <Slides>11</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docs-Century Gothic</vt:lpstr>
      <vt:lpstr>Arial</vt:lpstr>
      <vt:lpstr>Calibri</vt:lpstr>
      <vt:lpstr>Calibri Light</vt:lpstr>
      <vt:lpstr>Century Gothic</vt:lpstr>
      <vt:lpstr>Modern Love</vt:lpstr>
      <vt:lpstr>Segoe Print</vt:lpstr>
      <vt:lpstr>Tw Cen MT</vt:lpstr>
      <vt:lpstr>Office Theme</vt:lpstr>
      <vt:lpstr>Describing things and people</vt:lpstr>
      <vt:lpstr>Follow up 1: </vt:lpstr>
      <vt:lpstr>follow up 2 :</vt:lpstr>
      <vt:lpstr>Using the verb ‘jugar’ </vt:lpstr>
      <vt:lpstr>Follow up 3 :</vt:lpstr>
      <vt:lpstr>Follow up 4: </vt:lpstr>
      <vt:lpstr>Follow up 5:</vt:lpstr>
      <vt:lpstr>follow up extra:</vt:lpstr>
      <vt:lpstr>¡adiós!</vt:lpstr>
      <vt:lpstr>follow up 2b:</vt:lpstr>
      <vt:lpstr>follow up 2b: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Saying what I and others have</dc:title>
  <dc:creator>Paula Vázquez-Valero</dc:creator>
  <cp:lastModifiedBy>Rachel Hawkes</cp:lastModifiedBy>
  <cp:revision>121</cp:revision>
  <dcterms:created xsi:type="dcterms:W3CDTF">2022-01-09T12:56:32Z</dcterms:created>
  <dcterms:modified xsi:type="dcterms:W3CDTF">2022-07-04T03:05:55Z</dcterms:modified>
</cp:coreProperties>
</file>