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382" r:id="rId3"/>
    <p:sldId id="827" r:id="rId4"/>
    <p:sldId id="964" r:id="rId5"/>
    <p:sldId id="970" r:id="rId6"/>
    <p:sldId id="794" r:id="rId7"/>
    <p:sldId id="824" r:id="rId8"/>
    <p:sldId id="965" r:id="rId9"/>
    <p:sldId id="817" r:id="rId10"/>
    <p:sldId id="966" r:id="rId11"/>
    <p:sldId id="967" r:id="rId12"/>
    <p:sldId id="968" r:id="rId13"/>
    <p:sldId id="969" r:id="rId14"/>
    <p:sldId id="298" r:id="rId15"/>
    <p:sldId id="361" r:id="rId16"/>
    <p:sldId id="957" r:id="rId17"/>
    <p:sldId id="961" r:id="rId18"/>
    <p:sldId id="389" r:id="rId19"/>
    <p:sldId id="952" r:id="rId20"/>
    <p:sldId id="95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CFE2"/>
    <a:srgbClr val="FF2D82"/>
    <a:srgbClr val="FFCDE6"/>
    <a:srgbClr val="4A8522"/>
    <a:srgbClr val="E9FBF6"/>
    <a:srgbClr val="22A7CC"/>
    <a:srgbClr val="FF8FC7"/>
    <a:srgbClr val="40B7AD"/>
    <a:srgbClr val="92D050"/>
    <a:srgbClr val="E4F8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F024A4-79D5-493B-B49F-DEE312E056DA}" v="2234" dt="2022-06-18T01:25:44.138"/>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32" autoAdjust="0"/>
    <p:restoredTop sz="69683" autoAdjust="0"/>
  </p:normalViewPr>
  <p:slideViewPr>
    <p:cSldViewPr snapToGrid="0">
      <p:cViewPr varScale="1">
        <p:scale>
          <a:sx n="79" d="100"/>
          <a:sy n="79" d="100"/>
        </p:scale>
        <p:origin x="1392" y="96"/>
      </p:cViewPr>
      <p:guideLst/>
    </p:cSldViewPr>
  </p:slideViewPr>
  <p:outlineViewPr>
    <p:cViewPr>
      <p:scale>
        <a:sx n="33" d="100"/>
        <a:sy n="33" d="100"/>
      </p:scale>
      <p:origin x="0" y="-72"/>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54ED8C-D6CA-402F-8669-D82900E01E51}" type="datetimeFigureOut">
              <a:rPr lang="en-GB" smtClean="0"/>
              <a:t>04/07/2022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A3F50B-9AC3-487C-8FE4-F7E6C7E81E25}" type="slidenum">
              <a:rPr lang="en-GB" smtClean="0"/>
              <a:t>‹#›</a:t>
            </a:fld>
            <a:endParaRPr lang="en-GB"/>
          </a:p>
        </p:txBody>
      </p:sp>
    </p:spTree>
    <p:extLst>
      <p:ext uri="{BB962C8B-B14F-4D97-AF65-F5344CB8AC3E}">
        <p14:creationId xmlns:p14="http://schemas.microsoft.com/office/powerpoint/2010/main" val="311691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nglishtreetv.com/abou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200" dirty="0"/>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endParaRPr lang="en-GB" sz="1000" dirty="0">
              <a:solidFill>
                <a:srgbClr val="1F3864"/>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pPr marL="0" lvl="0" indent="0" algn="l" rtl="0">
              <a:spcBef>
                <a:spcPts val="0"/>
              </a:spcBef>
              <a:spcAft>
                <a:spcPts val="0"/>
              </a:spcAft>
              <a:buNone/>
            </a:pPr>
            <a:endParaRPr lang="en-GB" sz="1200" b="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b="0" dirty="0">
                <a:effectLst/>
                <a:latin typeface="Calibri" panose="020F0502020204030204" pitchFamily="34" charset="0"/>
                <a:ea typeface="Calibri" panose="020F0502020204030204" pitchFamily="34" charset="0"/>
              </a:rPr>
              <a:t>Phonics: </a:t>
            </a:r>
            <a:r>
              <a:rPr lang="pt-BR" sz="1200" b="0" dirty="0">
                <a:effectLst/>
                <a:latin typeface="Calibri" panose="020F0502020204030204" pitchFamily="34" charset="0"/>
                <a:ea typeface="Calibri" panose="020F0502020204030204" pitchFamily="34" charset="0"/>
              </a:rPr>
              <a:t>[r]|[rr] </a:t>
            </a:r>
          </a:p>
          <a:p>
            <a:pPr marL="0" lvl="0" indent="0" algn="l" rtl="0">
              <a:spcBef>
                <a:spcPts val="0"/>
              </a:spcBef>
              <a:spcAft>
                <a:spcPts val="0"/>
              </a:spcAft>
              <a:buNone/>
            </a:pPr>
            <a:r>
              <a:rPr lang="pt-BR" sz="1200" b="0" dirty="0">
                <a:effectLst/>
                <a:latin typeface="Calibri" panose="020F0502020204030204" pitchFamily="34" charset="0"/>
                <a:ea typeface="Calibri" panose="020F0502020204030204" pitchFamily="34" charset="0"/>
              </a:rPr>
              <a:t>Source: parar [706] correr [343]  Cluster: caro [2179] carro [1857] pera [&gt;5000] perra [888]</a:t>
            </a:r>
            <a:endParaRPr lang="en-GB" sz="1200" b="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en-GB" sz="1200" b="0" i="0" u="none" strike="noStrike" dirty="0">
              <a:solidFill>
                <a:srgbClr val="1F3864"/>
              </a:solidFill>
              <a:effectLst/>
              <a:latin typeface="Calibri" panose="020F0502020204030204" pitchFamily="34" charset="0"/>
            </a:endParaRPr>
          </a:p>
          <a:p>
            <a:pPr marL="0" lvl="0" indent="0" algn="l" rtl="0">
              <a:spcBef>
                <a:spcPts val="0"/>
              </a:spcBef>
              <a:spcAft>
                <a:spcPts val="0"/>
              </a:spcAft>
              <a:buNone/>
            </a:pPr>
            <a:r>
              <a:rPr lang="en-GB" sz="1200" b="0" i="0" u="none" strike="noStrike" dirty="0">
                <a:solidFill>
                  <a:srgbClr val="1F3864"/>
                </a:solidFill>
                <a:effectLst/>
                <a:latin typeface="docs-Century Gothic"/>
              </a:rPr>
              <a:t>Vocabulary: </a:t>
            </a:r>
            <a:r>
              <a:rPr lang="es-ES" sz="1200" b="0" i="0" u="none" strike="noStrike" dirty="0">
                <a:solidFill>
                  <a:srgbClr val="1F3864"/>
                </a:solidFill>
                <a:effectLst/>
                <a:latin typeface="docs-Century Gothic"/>
              </a:rPr>
              <a:t>amar [700] odiar [2211] abuela [783] abuelo [4796] comida [906] las [1] los [1]</a:t>
            </a:r>
          </a:p>
          <a:p>
            <a:pPr marL="0" lvl="0" indent="0" algn="l" rtl="0">
              <a:spcBef>
                <a:spcPts val="0"/>
              </a:spcBef>
              <a:spcAft>
                <a:spcPts val="0"/>
              </a:spcAft>
              <a:buNone/>
            </a:pPr>
            <a:r>
              <a:rPr lang="es-ES" sz="1200" b="0" i="0" u="none" strike="noStrike" dirty="0" err="1">
                <a:solidFill>
                  <a:srgbClr val="1F3864"/>
                </a:solidFill>
                <a:effectLst/>
                <a:latin typeface="docs-Century Gothic"/>
              </a:rPr>
              <a:t>Revisit</a:t>
            </a:r>
            <a:r>
              <a:rPr lang="es-ES" sz="1200" b="0" i="0" u="none" strike="noStrike" dirty="0">
                <a:solidFill>
                  <a:srgbClr val="1F3864"/>
                </a:solidFill>
                <a:effectLst/>
                <a:latin typeface="docs-Century Gothic"/>
              </a:rPr>
              <a:t> 1: </a:t>
            </a:r>
            <a:r>
              <a:rPr lang="es-ES" sz="1800" b="0" i="0" u="none" strike="noStrike" dirty="0">
                <a:solidFill>
                  <a:srgbClr val="002060"/>
                </a:solidFill>
                <a:effectLst/>
                <a:latin typeface="Century Gothic" panose="020B0502020202020204" pitchFamily="34" charset="0"/>
              </a:rPr>
              <a:t>él [9] ella [72] tú [184] yo [28] pero [30] </a:t>
            </a:r>
          </a:p>
          <a:p>
            <a:pPr marL="0" lvl="0" indent="0" algn="l" rtl="0">
              <a:spcBef>
                <a:spcPts val="0"/>
              </a:spcBef>
              <a:spcAft>
                <a:spcPts val="0"/>
              </a:spcAft>
              <a:buNone/>
            </a:pPr>
            <a:r>
              <a:rPr lang="es-ES" sz="1200" b="0" i="0" u="none" strike="noStrike" dirty="0" err="1">
                <a:solidFill>
                  <a:srgbClr val="1F3864"/>
                </a:solidFill>
                <a:effectLst/>
                <a:latin typeface="docs-Century Gothic"/>
              </a:rPr>
              <a:t>Revisit</a:t>
            </a:r>
            <a:r>
              <a:rPr lang="es-ES" sz="1200" b="0" i="0" u="none" strike="noStrike" dirty="0">
                <a:solidFill>
                  <a:srgbClr val="1F3864"/>
                </a:solidFill>
                <a:effectLst/>
                <a:latin typeface="docs-Century Gothic"/>
              </a:rPr>
              <a:t> 2:</a:t>
            </a:r>
            <a:r>
              <a:rPr lang="es-ES" sz="1800" b="0" i="0" u="none" strike="noStrike" dirty="0">
                <a:solidFill>
                  <a:srgbClr val="002060"/>
                </a:solidFill>
                <a:effectLst/>
                <a:latin typeface="Century Gothic" panose="020B0502020202020204" pitchFamily="34" charset="0"/>
              </a:rPr>
              <a:t> un [6] dos [64] tres [134] cuatro [241] cinco [284] seis [438] siete [603] ocho [641] nueve [991] diez [449]  once [1701] doce [1138] </a:t>
            </a:r>
            <a:endParaRPr lang="es-ES" sz="1200" b="0" i="0" u="none" strike="noStrike" dirty="0">
              <a:solidFill>
                <a:srgbClr val="1F3864"/>
              </a:solidFill>
              <a:effectLst/>
              <a:latin typeface="docs-Century Gothic"/>
            </a:endParaRPr>
          </a:p>
          <a:p>
            <a:pPr marL="0" lvl="0" indent="0" algn="l" rtl="0">
              <a:spcBef>
                <a:spcPts val="0"/>
              </a:spcBef>
              <a:spcAft>
                <a:spcPts val="0"/>
              </a:spcAft>
              <a:buNone/>
            </a:pPr>
            <a:endParaRPr lang="en-GB" sz="1200" b="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rtl="0">
              <a:lnSpc>
                <a:spcPct val="100000"/>
              </a:lnSpc>
              <a:spcBef>
                <a:spcPts val="0"/>
              </a:spcBef>
              <a:spcAft>
                <a:spcPts val="0"/>
              </a:spcAft>
              <a:buClr>
                <a:schemeClr val="dk1"/>
              </a:buClr>
              <a:buSzPts val="1200"/>
              <a:buFont typeface="Calibri"/>
              <a:buNone/>
            </a:pPr>
            <a:endParaRPr lang="en-GB" sz="1200" dirty="0">
              <a:effectLst/>
              <a:latin typeface="Calibri" panose="020F0502020204030204" pitchFamily="34" charset="0"/>
              <a:ea typeface="Calibri" panose="020F0502020204030204" pitchFamily="34" charset="0"/>
            </a:endParaRPr>
          </a:p>
          <a:p>
            <a:pPr marL="229320" indent="-228600">
              <a:lnSpc>
                <a:spcPct val="100000"/>
              </a:lnSpc>
              <a:buAutoNum type="arabicPeriod"/>
            </a:pPr>
            <a:endParaRPr lang="en-GB"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err="1"/>
              <a:t>dar</a:t>
            </a:r>
            <a:r>
              <a:rPr lang="en-GB" dirty="0"/>
              <a:t> [42] </a:t>
            </a:r>
            <a:r>
              <a:rPr lang="en-GB" b="1" dirty="0" err="1"/>
              <a:t>su</a:t>
            </a:r>
            <a:r>
              <a:rPr lang="en-GB" dirty="0"/>
              <a:t> [12] </a:t>
            </a:r>
            <a:r>
              <a:rPr lang="en-GB" b="1" dirty="0" err="1"/>
              <a:t>decir</a:t>
            </a:r>
            <a:r>
              <a:rPr lang="en-GB" dirty="0"/>
              <a:t> [31] </a:t>
            </a:r>
            <a:r>
              <a:rPr lang="en-GB" sz="1200" b="1" i="0" u="none" strike="noStrike" kern="1200" dirty="0" err="1">
                <a:solidFill>
                  <a:srgbClr val="FFFFFF"/>
                </a:solidFill>
                <a:effectLst/>
                <a:latin typeface="Century Gothic" panose="020B0502020202020204" pitchFamily="34" charset="0"/>
              </a:rPr>
              <a:t>receta</a:t>
            </a:r>
            <a:r>
              <a:rPr lang="en-GB" sz="1200" b="1" i="0" u="none" strike="noStrike" kern="1200">
                <a:solidFill>
                  <a:srgbClr val="FFFFFF"/>
                </a:solidFill>
                <a:effectLst/>
                <a:latin typeface="Century Gothic" panose="020B0502020202020204" pitchFamily="34" charset="0"/>
              </a:rPr>
              <a:t> </a:t>
            </a:r>
            <a:r>
              <a:rPr lang="en-GB" sz="1200" b="0" i="0" u="none" strike="noStrike" kern="1200">
                <a:solidFill>
                  <a:srgbClr val="FFFFFF"/>
                </a:solidFill>
                <a:effectLst/>
                <a:latin typeface="Century Gothic" panose="020B0502020202020204" pitchFamily="34" charset="0"/>
              </a:rPr>
              <a:t>[3104]</a:t>
            </a:r>
            <a:r>
              <a:rPr lang="en-GB" sz="1200" b="0" i="0" u="none" strike="noStrike" kern="1200">
                <a:solidFill>
                  <a:schemeClr val="tx1"/>
                </a:solidFill>
                <a:effectLst/>
                <a:latin typeface="Arial" panose="020B0604020202020204" pitchFamily="34" charset="0"/>
              </a:rPr>
              <a:t> </a:t>
            </a:r>
            <a:endParaRPr lang="en-GB"/>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en-GB"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74308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19032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8147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11625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Time: 8-10 minutes</a:t>
            </a:r>
          </a:p>
          <a:p>
            <a:r>
              <a:rPr lang="en-GB" b="1" baseline="0" dirty="0"/>
              <a:t>Aim: </a:t>
            </a:r>
            <a:r>
              <a:rPr lang="en-GB" b="0" baseline="0" dirty="0"/>
              <a:t>To use raised intonation and adjectival agreement in oral production to guess their partner’s characters.</a:t>
            </a:r>
          </a:p>
          <a:p>
            <a:endParaRPr lang="en-GB" b="0" baseline="0" dirty="0"/>
          </a:p>
          <a:p>
            <a:pPr>
              <a:buAutoNum type="arabicPeriod"/>
            </a:pPr>
            <a:r>
              <a:rPr lang="en-GB" baseline="0" dirty="0"/>
              <a:t>Read the title in Spanish and click to bring a brief explanation of the instructions.</a:t>
            </a:r>
          </a:p>
          <a:p>
            <a:pPr>
              <a:buAutoNum type="arabicPeriod"/>
            </a:pPr>
            <a:r>
              <a:rPr lang="en-GB" baseline="0" dirty="0"/>
              <a:t>Tell students they are going to work in pairs. Partners </a:t>
            </a:r>
            <a:r>
              <a:rPr lang="en-GB" dirty="0"/>
              <a:t>take it in turns</a:t>
            </a:r>
            <a:r>
              <a:rPr lang="en-GB" baseline="0" dirty="0"/>
              <a:t> to ask yes/no questions to try to figure out the other player’s character. The partner guessing needs to use </a:t>
            </a:r>
            <a:r>
              <a:rPr lang="en-GB" b="1" baseline="0" dirty="0" err="1"/>
              <a:t>amar</a:t>
            </a:r>
            <a:r>
              <a:rPr lang="en-GB" b="1" baseline="0" dirty="0"/>
              <a:t> and </a:t>
            </a:r>
            <a:r>
              <a:rPr lang="en-GB" b="1" baseline="0" dirty="0" err="1"/>
              <a:t>odiar</a:t>
            </a:r>
            <a:r>
              <a:rPr lang="en-GB" b="1" baseline="0" dirty="0"/>
              <a:t> in the 2</a:t>
            </a:r>
            <a:r>
              <a:rPr lang="en-GB" b="1" baseline="30000" dirty="0"/>
              <a:t>nd</a:t>
            </a:r>
            <a:r>
              <a:rPr lang="en-GB" b="1" baseline="0" dirty="0"/>
              <a:t> person singular </a:t>
            </a:r>
            <a:r>
              <a:rPr lang="en-GB" baseline="0" dirty="0"/>
              <a:t>and the </a:t>
            </a:r>
            <a:r>
              <a:rPr lang="en-GB" b="1" baseline="0" dirty="0"/>
              <a:t>correct definite article and noun </a:t>
            </a:r>
            <a:r>
              <a:rPr lang="en-GB" baseline="0" dirty="0"/>
              <a:t>to narrow down their options correctly! Explain this to the pupils - they have to pronounce the adjective correctly, with the correct ending, otherwise their partner cannot guess who they are.</a:t>
            </a:r>
          </a:p>
          <a:p>
            <a:pPr>
              <a:buAutoNum type="arabicPeriod"/>
            </a:pPr>
            <a:r>
              <a:rPr lang="en-GB" baseline="0" dirty="0"/>
              <a:t>Click x2 to bring the speech bubbles to make sure students are clear about what the exchange should look like (¿</a:t>
            </a:r>
            <a:r>
              <a:rPr lang="en-GB" baseline="0" dirty="0" err="1"/>
              <a:t>Odias</a:t>
            </a:r>
            <a:r>
              <a:rPr lang="en-GB" baseline="0" dirty="0"/>
              <a:t> ..? / </a:t>
            </a:r>
            <a:r>
              <a:rPr lang="en-GB" baseline="0" dirty="0" err="1"/>
              <a:t>Sí</a:t>
            </a:r>
            <a:r>
              <a:rPr lang="en-GB" baseline="0" dirty="0"/>
              <a:t> / No).</a:t>
            </a:r>
          </a:p>
          <a:p>
            <a:pPr>
              <a:buAutoNum type="arabicPeriod"/>
            </a:pPr>
            <a:r>
              <a:rPr lang="en-GB" baseline="0" dirty="0"/>
              <a:t>Click x2 to model an example of how correct adjective ending is key for the task. – read the speech bubbles (“¿</a:t>
            </a:r>
            <a:r>
              <a:rPr lang="en-GB" baseline="0" dirty="0" err="1"/>
              <a:t>Odias</a:t>
            </a:r>
            <a:r>
              <a:rPr lang="en-GB" baseline="0" dirty="0"/>
              <a:t> las </a:t>
            </a:r>
            <a:r>
              <a:rPr lang="en-GB" baseline="0" dirty="0" err="1"/>
              <a:t>mañanas</a:t>
            </a:r>
            <a:r>
              <a:rPr lang="en-GB" baseline="0" dirty="0"/>
              <a:t>?” / ¡</a:t>
            </a:r>
            <a:r>
              <a:rPr lang="en-GB" baseline="0" dirty="0" err="1"/>
              <a:t>Sí</a:t>
            </a:r>
            <a:r>
              <a:rPr lang="en-GB" baseline="0" dirty="0"/>
              <a:t>!). Show students on the board how that narrows down their options and click to bring X shape to cover up. Click x2 to trigger the next question now with the adjective in the male form. The response is “Yes” so we now know it’s “</a:t>
            </a:r>
            <a:r>
              <a:rPr lang="en-GB" baseline="0" dirty="0" err="1"/>
              <a:t>Manchita</a:t>
            </a:r>
            <a:r>
              <a:rPr lang="en-GB" baseline="0" dirty="0"/>
              <a:t>”.</a:t>
            </a:r>
          </a:p>
          <a:p>
            <a:r>
              <a:rPr lang="en-GB" baseline="0" dirty="0"/>
              <a:t>2. Teachers can model another round with the whole class (getting students to ask the questions) before getting them started in pairs.</a:t>
            </a:r>
          </a:p>
          <a:p>
            <a:endParaRPr lang="en-GB" baseline="0" dirty="0"/>
          </a:p>
          <a:p>
            <a:r>
              <a:rPr lang="en-GB" baseline="0" dirty="0"/>
              <a:t>3. Give students 30 seconds to write down 4 names (mixture of male/female). Click on “</a:t>
            </a:r>
            <a:r>
              <a:rPr lang="en-GB" baseline="0" dirty="0" err="1"/>
              <a:t>Inicio</a:t>
            </a:r>
            <a:r>
              <a:rPr lang="en-GB" baseline="0" dirty="0"/>
              <a:t>” to trigger timer. </a:t>
            </a:r>
          </a:p>
          <a:p>
            <a:endParaRPr lang="en-GB" baseline="0" dirty="0"/>
          </a:p>
          <a:p>
            <a:r>
              <a:rPr lang="en-GB" baseline="0" dirty="0"/>
              <a:t>4. The aim is to work with your partner, to identify all 8 people as quickly as possible.</a:t>
            </a:r>
          </a:p>
          <a:p>
            <a:endParaRPr lang="en-GB" b="1" baseline="0" dirty="0"/>
          </a:p>
          <a:p>
            <a:r>
              <a:rPr lang="en-GB" b="1" baseline="0" dirty="0"/>
              <a:t>NB. </a:t>
            </a:r>
            <a:r>
              <a:rPr lang="en-GB" b="0" baseline="0" dirty="0"/>
              <a:t>Print the template slide (slide 20) in A5 so that students can cross out as they play. </a:t>
            </a:r>
          </a:p>
          <a:p>
            <a:pPr marL="0" indent="0">
              <a:buNone/>
            </a:pPr>
            <a:endParaRPr lang="en-GB" b="1" baseline="0" dirty="0"/>
          </a:p>
          <a:p>
            <a:pPr marL="0" indent="0">
              <a:buNone/>
            </a:pPr>
            <a:r>
              <a:rPr lang="en-GB" b="1" u="sng" baseline="0" dirty="0"/>
              <a:t>Nouns used in the task:</a:t>
            </a:r>
          </a:p>
          <a:p>
            <a:r>
              <a:rPr lang="en-GB" dirty="0"/>
              <a:t>las </a:t>
            </a:r>
            <a:r>
              <a:rPr lang="en-GB" dirty="0" err="1"/>
              <a:t>mañanas</a:t>
            </a:r>
            <a:endParaRPr lang="en-GB" dirty="0"/>
          </a:p>
          <a:p>
            <a:r>
              <a:rPr lang="en-GB" dirty="0"/>
              <a:t>La </a:t>
            </a:r>
            <a:r>
              <a:rPr lang="en-GB" dirty="0" err="1"/>
              <a:t>abuela</a:t>
            </a:r>
            <a:endParaRPr lang="en-GB" dirty="0"/>
          </a:p>
          <a:p>
            <a:r>
              <a:rPr lang="en-GB" dirty="0"/>
              <a:t>La comida</a:t>
            </a:r>
          </a:p>
          <a:p>
            <a:r>
              <a:rPr lang="en-GB" dirty="0"/>
              <a:t>Los </a:t>
            </a:r>
            <a:r>
              <a:rPr lang="en-GB" dirty="0" err="1"/>
              <a:t>conejos</a:t>
            </a:r>
            <a:endParaRPr lang="en-GB" dirty="0"/>
          </a:p>
          <a:p>
            <a:r>
              <a:rPr lang="en-GB" dirty="0"/>
              <a:t>La </a:t>
            </a:r>
            <a:r>
              <a:rPr lang="en-GB" dirty="0" err="1"/>
              <a:t>fruta</a:t>
            </a:r>
            <a:endParaRPr lang="en-GB" dirty="0"/>
          </a:p>
          <a:p>
            <a:r>
              <a:rPr lang="en-GB" dirty="0"/>
              <a:t>Las </a:t>
            </a:r>
            <a:r>
              <a:rPr lang="en-GB" dirty="0" err="1"/>
              <a:t>tortugas</a:t>
            </a:r>
            <a:endParaRPr lang="en-GB" dirty="0"/>
          </a:p>
          <a:p>
            <a:r>
              <a:rPr lang="en-GB" dirty="0"/>
              <a:t>Los amigos</a:t>
            </a:r>
          </a:p>
          <a:p>
            <a:r>
              <a:rPr lang="en-GB" dirty="0"/>
              <a:t>Los </a:t>
            </a:r>
            <a:r>
              <a:rPr lang="en-GB" dirty="0" err="1"/>
              <a:t>idiomas</a:t>
            </a:r>
            <a:endParaRPr lang="en-GB" dirty="0"/>
          </a:p>
          <a:p>
            <a:r>
              <a:rPr lang="en-GB" dirty="0"/>
              <a:t>Los </a:t>
            </a:r>
            <a:r>
              <a:rPr lang="en-GB" dirty="0" err="1"/>
              <a:t>perros</a:t>
            </a:r>
            <a:endParaRPr lang="en-GB" dirty="0"/>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85072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Master slide for guess who game. </a:t>
            </a:r>
            <a:r>
              <a:rPr lang="en-GB" b="0" baseline="0" dirty="0"/>
              <a:t>Print the template slide in A5 so that students can cross out as they play. </a:t>
            </a:r>
            <a:endParaRPr lang="en-GB" dirty="0"/>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14386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61786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Spanish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35439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 5</a:t>
            </a: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98009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applying knowledge of [n] [ñ] to known and unknown words.</a:t>
            </a:r>
          </a:p>
          <a:p>
            <a:pPr marL="0" marR="0" lvl="0" indent="0" algn="l" rtl="0">
              <a:lnSpc>
                <a:spcPct val="100000"/>
              </a:lnSpc>
              <a:spcBef>
                <a:spcPts val="0"/>
              </a:spcBef>
              <a:spcAft>
                <a:spcPts val="0"/>
              </a:spcAft>
              <a:buClr>
                <a:schemeClr val="dk1"/>
              </a:buClr>
              <a:buSzPts val="1200"/>
              <a:buFont typeface="Calibri"/>
              <a:buNone/>
            </a:pPr>
            <a:endParaRPr lang="en-GB" b="1" dirty="0"/>
          </a:p>
          <a:p>
            <a:pPr marL="228600" lvl="0" indent="-228600" algn="l" rtl="0">
              <a:spcBef>
                <a:spcPts val="0"/>
              </a:spcBef>
              <a:spcAft>
                <a:spcPts val="0"/>
              </a:spcAft>
              <a:buAutoNum type="arabicPeriod"/>
            </a:pPr>
            <a:r>
              <a:rPr lang="en-GB" b="1" dirty="0"/>
              <a:t>Procedure:</a:t>
            </a:r>
            <a:br>
              <a:rPr lang="en-GB" b="1" dirty="0"/>
            </a:br>
            <a:r>
              <a:rPr lang="en-GB" dirty="0"/>
              <a:t>Click to bring up the instruction.</a:t>
            </a:r>
          </a:p>
          <a:p>
            <a:pPr marL="228600" lvl="0" indent="-228600" algn="l" rtl="0">
              <a:spcBef>
                <a:spcPts val="0"/>
              </a:spcBef>
              <a:spcAft>
                <a:spcPts val="0"/>
              </a:spcAft>
              <a:buAutoNum type="arabicPeriod"/>
            </a:pPr>
            <a:r>
              <a:rPr lang="en-GB" dirty="0"/>
              <a:t>Click to bring table and do example together (E).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Students write the correct sound </a:t>
            </a:r>
            <a:r>
              <a:rPr lang="en-GB" b="0" dirty="0"/>
              <a:t>[r] [</a:t>
            </a:r>
            <a:r>
              <a:rPr lang="en-GB" b="0" dirty="0" err="1"/>
              <a:t>rr</a:t>
            </a:r>
            <a:r>
              <a:rPr lang="en-GB" b="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Part B</a:t>
            </a:r>
            <a:endParaRPr lang="en-GB" baseline="0"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instruction in Spanish.</a:t>
            </a:r>
          </a:p>
          <a:p>
            <a:pPr marL="0" marR="0" lvl="0" indent="0" algn="l" rtl="0">
              <a:lnSpc>
                <a:spcPct val="100000"/>
              </a:lnSpc>
              <a:spcBef>
                <a:spcPts val="0"/>
              </a:spcBef>
              <a:spcAft>
                <a:spcPts val="0"/>
              </a:spcAft>
              <a:buClr>
                <a:schemeClr val="dk1"/>
              </a:buClr>
              <a:buSzPts val="1200"/>
              <a:buFont typeface="Calibri"/>
              <a:buNone/>
            </a:pPr>
            <a:r>
              <a:rPr lang="en-GB" dirty="0"/>
              <a:t>3. Click on ‘</a:t>
            </a:r>
            <a:r>
              <a:rPr lang="en-GB" dirty="0" err="1"/>
              <a:t>inicio</a:t>
            </a:r>
            <a:r>
              <a:rPr lang="en-GB" dirty="0"/>
              <a:t>’ to start the timer. </a:t>
            </a:r>
          </a:p>
          <a:p>
            <a:pPr marL="0" marR="0" lvl="0" indent="0" algn="l" rtl="0">
              <a:lnSpc>
                <a:spcPct val="100000"/>
              </a:lnSpc>
              <a:spcBef>
                <a:spcPts val="0"/>
              </a:spcBef>
              <a:spcAft>
                <a:spcPts val="0"/>
              </a:spcAft>
              <a:buClr>
                <a:schemeClr val="dk1"/>
              </a:buClr>
              <a:buSzPts val="1200"/>
              <a:buFont typeface="Calibri"/>
              <a:buNone/>
            </a:pPr>
            <a:r>
              <a:rPr lang="en-GB" dirty="0"/>
              <a:t>4. Pupils work in pairs to read the recipe. </a:t>
            </a:r>
            <a:r>
              <a:rPr lang="en-GB" b="1" dirty="0"/>
              <a:t>NB. </a:t>
            </a:r>
            <a:r>
              <a:rPr lang="en-GB" b="0" dirty="0"/>
              <a:t>Pupils can read the recipe several tunes with different voices (as a witch, as a monster, as an ant…)</a:t>
            </a:r>
            <a:r>
              <a:rPr lang="en-GB" b="1" dirty="0"/>
              <a:t> </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sz="1800" b="1" i="0" u="none" strike="noStrike" kern="1200" dirty="0" err="1">
                <a:solidFill>
                  <a:srgbClr val="FFFFFF"/>
                </a:solidFill>
                <a:effectLst/>
                <a:latin typeface="Century Gothic" panose="020B0502020202020204" pitchFamily="34" charset="0"/>
              </a:rPr>
              <a:t>receta</a:t>
            </a:r>
            <a:r>
              <a:rPr lang="en-GB" sz="1800" b="1" i="0" u="none" strike="noStrike" kern="1200" dirty="0">
                <a:solidFill>
                  <a:srgbClr val="FFFFFF"/>
                </a:solidFill>
                <a:effectLst/>
                <a:latin typeface="Century Gothic" panose="020B0502020202020204" pitchFamily="34" charset="0"/>
              </a:rPr>
              <a:t> </a:t>
            </a:r>
            <a:r>
              <a:rPr lang="en-GB" sz="1800" b="0" i="0" u="none" strike="noStrike" kern="1200" dirty="0">
                <a:solidFill>
                  <a:srgbClr val="FFFFFF"/>
                </a:solidFill>
                <a:effectLst/>
                <a:latin typeface="Century Gothic" panose="020B0502020202020204" pitchFamily="34" charset="0"/>
              </a:rPr>
              <a:t>[3104]</a:t>
            </a:r>
            <a:r>
              <a:rPr lang="en-GB" sz="1800" b="0" i="0" u="none" strike="noStrike" kern="1200" dirty="0">
                <a:solidFill>
                  <a:schemeClr val="tx1"/>
                </a:solidFill>
                <a:effectLst/>
                <a:latin typeface="Arial" panose="020B0604020202020204" pitchFamily="34" charset="0"/>
              </a:rPr>
              <a:t> </a:t>
            </a:r>
            <a:endParaRPr lang="en-GB" dirty="0"/>
          </a:p>
          <a:p>
            <a:pPr marL="0" lvl="0" indent="0" algn="l" rtl="0">
              <a:spcBef>
                <a:spcPts val="0"/>
              </a:spcBef>
              <a:spcAft>
                <a:spcPts val="0"/>
              </a:spcAft>
              <a:buNone/>
            </a:pP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 5</a:t>
            </a: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13902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br>
              <a:rPr lang="en-GB" b="0" dirty="0"/>
            </a:br>
            <a:r>
              <a:rPr lang="en-GB" b="0" dirty="0"/>
              <a:t>(There is a faster version of the same activity on the next slide)</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practise spoken production of the Spanish words (including the article) within a limited time; to practise written comprehension of the vocabulary (by replaying the slide).</a:t>
            </a:r>
            <a:br>
              <a:rPr lang="en-GB" b="1"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indent="-228600">
              <a:buAutoNum type="arabicPeriod"/>
            </a:pPr>
            <a:r>
              <a:rPr lang="en-GB" baseline="0" dirty="0"/>
              <a:t>Explain to pupils that they need to say all the Spanish words with the correct word for </a:t>
            </a:r>
            <a:r>
              <a:rPr lang="en-GB" b="1" i="1" baseline="0" dirty="0"/>
              <a:t>the</a:t>
            </a:r>
            <a:r>
              <a:rPr lang="en-GB" baseline="0" dirty="0"/>
              <a:t> before they are covered.</a:t>
            </a:r>
          </a:p>
          <a:p>
            <a:pPr marL="228600" indent="-228600">
              <a:buAutoNum type="arabicPeriod"/>
            </a:pPr>
            <a:r>
              <a:rPr lang="en-GB" baseline="0" dirty="0"/>
              <a:t>Click to start the animation sequence (but don’t click again until it is finished).</a:t>
            </a:r>
          </a:p>
          <a:p>
            <a:pPr marL="228600" indent="-228600">
              <a:buAutoNum type="arabicPeriod"/>
            </a:pPr>
            <a:r>
              <a:rPr lang="en-GB" baseline="0" dirty="0"/>
              <a:t>Go back and replay the slide. This time, pupils write down the English translations of each word before they are covered.  </a:t>
            </a:r>
          </a:p>
          <a:p>
            <a:pPr marL="228600" indent="-228600">
              <a:buAutoNum type="arabicPeriod"/>
            </a:pPr>
            <a:r>
              <a:rPr lang="en-GB" baseline="0" dirty="0"/>
              <a:t>Use slide 5 to check answers.</a:t>
            </a:r>
          </a:p>
          <a:p>
            <a:pPr marL="0" indent="0">
              <a:buNone/>
            </a:pPr>
            <a:br>
              <a:rPr lang="en-GB" u="none" strike="noStrike" dirty="0">
                <a:effectLst/>
                <a:hlinkClick r:id="rId3"/>
              </a:rPr>
            </a:br>
            <a:endParaRPr lang="en-GB" b="0"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88573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Timing: </a:t>
            </a:r>
            <a:r>
              <a:rPr lang="en-GB" b="0" dirty="0"/>
              <a:t>5 minutes [A faster version of the previous task]</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practise spoken production of the Spanish words (including the article) within a limited time; to practise written comprehension of the vocabulary (by replaying the slide).</a:t>
            </a:r>
            <a:br>
              <a:rPr lang="en-GB" b="1"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indent="-228600">
              <a:buAutoNum type="arabicPeriod"/>
            </a:pPr>
            <a:r>
              <a:rPr lang="en-GB" baseline="0" dirty="0"/>
              <a:t>Explain to pupils that they need to say all the Spanish words with the correct word for </a:t>
            </a:r>
            <a:r>
              <a:rPr lang="en-GB" b="1" i="1" baseline="0" dirty="0"/>
              <a:t>the</a:t>
            </a:r>
            <a:r>
              <a:rPr lang="en-GB" baseline="0" dirty="0"/>
              <a:t> before they are covered.</a:t>
            </a:r>
          </a:p>
          <a:p>
            <a:pPr marL="228600" indent="-228600">
              <a:buAutoNum type="arabicPeriod"/>
            </a:pPr>
            <a:r>
              <a:rPr lang="en-GB" baseline="0" dirty="0"/>
              <a:t>Click to start the animation sequence (but don’t click again until it is finished).</a:t>
            </a:r>
          </a:p>
          <a:p>
            <a:pPr marL="228600" indent="-228600">
              <a:buAutoNum type="arabicPeriod"/>
            </a:pPr>
            <a:r>
              <a:rPr lang="en-GB" baseline="0" dirty="0"/>
              <a:t>Go back and replay the slide. This time, pupils write down the English translations of each word before they are covered.  </a:t>
            </a:r>
          </a:p>
          <a:p>
            <a:pPr marL="228600" indent="-228600">
              <a:buAutoNum type="arabicPeriod"/>
            </a:pPr>
            <a:r>
              <a:rPr lang="en-GB" baseline="0" dirty="0"/>
              <a:t>Use slide 5 to check answers.</a:t>
            </a:r>
          </a:p>
          <a:p>
            <a:endParaRPr lang="en-GB" b="0"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90165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ANSWERS</a:t>
            </a:r>
            <a:endParaRPr lang="en-GB" b="0"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indent="-228600">
              <a:buAutoNum type="arabicPeriod"/>
            </a:pPr>
            <a:r>
              <a:rPr lang="en-GB" baseline="0" dirty="0"/>
              <a:t>Click to reveal the English for pupils to check.</a:t>
            </a:r>
          </a:p>
          <a:p>
            <a:pPr marL="228600" indent="-228600">
              <a:buAutoNum type="arabicPeriod"/>
            </a:pPr>
            <a:r>
              <a:rPr lang="en-GB" baseline="0" dirty="0"/>
              <a:t>After each, elicit the Spanish orally from pupils for additional practice.</a:t>
            </a:r>
          </a:p>
          <a:p>
            <a:pPr marL="228600" indent="-228600">
              <a:buAutoNum type="arabicPeriod"/>
            </a:pPr>
            <a:r>
              <a:rPr lang="en-GB" baseline="0" dirty="0"/>
              <a:t>Click to reveal.</a:t>
            </a:r>
          </a:p>
          <a:p>
            <a:endParaRPr lang="en-GB" b="0"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69838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10 minutes in total (2 slides) Grammar info (3 minutes) + reading task (7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revisit singular persons in the present tense for –</a:t>
            </a:r>
            <a:r>
              <a:rPr lang="en-GB" b="0" dirty="0" err="1"/>
              <a:t>ar</a:t>
            </a:r>
            <a:r>
              <a:rPr lang="en-GB" b="0" dirty="0"/>
              <a:t> verbs using </a:t>
            </a:r>
            <a:r>
              <a:rPr lang="en-GB" b="0" dirty="0" err="1"/>
              <a:t>amar</a:t>
            </a:r>
            <a:r>
              <a:rPr lang="en-GB" b="0" dirty="0"/>
              <a:t> and </a:t>
            </a:r>
            <a:r>
              <a:rPr lang="en-GB" b="0" dirty="0" err="1"/>
              <a:t>odiar</a:t>
            </a:r>
            <a:r>
              <a:rPr lang="en-GB" b="0" dirty="0"/>
              <a:t>.</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through the animations to present the new information.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translations for the Spanish examples provided. </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lvl="0" indent="0" algn="l" rtl="0">
              <a:spcBef>
                <a:spcPts val="0"/>
              </a:spcBef>
              <a:spcAft>
                <a:spcPts val="0"/>
              </a:spcAft>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452127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a:t>
            </a:r>
            <a:r>
              <a:rPr lang="en-GB" b="0" dirty="0"/>
              <a:t> to recognise singular persons in the present tense for –</a:t>
            </a:r>
            <a:r>
              <a:rPr lang="en-GB" b="0" dirty="0" err="1"/>
              <a:t>ar</a:t>
            </a:r>
            <a:r>
              <a:rPr lang="en-GB" b="0" dirty="0"/>
              <a:t> verbs using </a:t>
            </a:r>
            <a:r>
              <a:rPr lang="en-GB" b="0" dirty="0" err="1"/>
              <a:t>amar</a:t>
            </a:r>
            <a:r>
              <a:rPr lang="en-GB" b="0" dirty="0"/>
              <a:t> and </a:t>
            </a:r>
            <a:r>
              <a:rPr lang="en-GB" b="0" dirty="0" err="1"/>
              <a:t>odiar</a:t>
            </a:r>
            <a:r>
              <a:rPr lang="en-GB" b="0" dirty="0"/>
              <a:t>.</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context. Tell students Sofía is receiving messages from different friends.</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first message. Ask pupils to identify </a:t>
            </a:r>
            <a:r>
              <a:rPr lang="en-GB" dirty="0" err="1"/>
              <a:t>amar</a:t>
            </a:r>
            <a:r>
              <a:rPr lang="en-GB" dirty="0"/>
              <a:t> (is it to hate or to love?). Then they need to identify the person it refers to.</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reveal the answer.</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Continue with items 2 – 4.</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Teachers can also elicit </a:t>
            </a:r>
            <a:r>
              <a:rPr lang="en-GB" dirty="0" err="1"/>
              <a:t>Engilsh</a:t>
            </a:r>
            <a:r>
              <a:rPr lang="en-GB" dirty="0"/>
              <a:t> translation to reinforce the absence of article in some of the English sentences. </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endParaRPr lang="en-GB" sz="1200" b="1" dirty="0"/>
          </a:p>
          <a:p>
            <a:endParaRPr lang="en-GB" dirty="0"/>
          </a:p>
          <a:p>
            <a:endParaRPr lang="en-GB" baseline="0"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66219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16000" indent="-215280">
              <a:lnSpc>
                <a:spcPct val="100000"/>
              </a:lnSpc>
            </a:pPr>
            <a:r>
              <a:rPr lang="en-GB" sz="1200" b="1" strike="noStrike" spc="-1" dirty="0">
                <a:solidFill>
                  <a:srgbClr val="000000"/>
                </a:solidFill>
                <a:latin typeface="Calibri"/>
                <a:ea typeface="Calibri"/>
              </a:rPr>
              <a:t>Timing: 5 minutes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spoken production of </a:t>
            </a:r>
            <a:r>
              <a:rPr lang="en-GB" sz="1200" b="0" strike="noStrike" spc="-1" dirty="0" err="1">
                <a:solidFill>
                  <a:srgbClr val="000000"/>
                </a:solidFill>
                <a:latin typeface="Calibri"/>
                <a:ea typeface="Calibri"/>
              </a:rPr>
              <a:t>amar</a:t>
            </a:r>
            <a:r>
              <a:rPr lang="en-GB" sz="1200" b="0" strike="noStrike" spc="-1" dirty="0">
                <a:solidFill>
                  <a:srgbClr val="000000"/>
                </a:solidFill>
                <a:latin typeface="Calibri"/>
                <a:ea typeface="Calibri"/>
              </a:rPr>
              <a:t> / </a:t>
            </a:r>
            <a:r>
              <a:rPr lang="en-GB" sz="1200" b="0" strike="noStrike" spc="-1" dirty="0" err="1">
                <a:solidFill>
                  <a:srgbClr val="000000"/>
                </a:solidFill>
                <a:latin typeface="Calibri"/>
                <a:ea typeface="Calibri"/>
              </a:rPr>
              <a:t>odiar</a:t>
            </a:r>
            <a:r>
              <a:rPr lang="en-GB" sz="1200" b="0" strike="noStrike" spc="-1" dirty="0">
                <a:solidFill>
                  <a:srgbClr val="000000"/>
                </a:solidFill>
                <a:latin typeface="Calibri"/>
                <a:ea typeface="Calibri"/>
              </a:rPr>
              <a:t> in the singular persons. </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p>
          <a:p>
            <a:pPr marL="229320" indent="-228600">
              <a:lnSpc>
                <a:spcPct val="100000"/>
              </a:lnSpc>
              <a:buAutoNum type="arabicPeriod"/>
            </a:pPr>
            <a:r>
              <a:rPr lang="en-GB" sz="1200" b="0" strike="noStrike" spc="-1" dirty="0">
                <a:latin typeface="Arial"/>
              </a:rPr>
              <a:t>Do number 1 with pupils to model the task.  </a:t>
            </a:r>
          </a:p>
          <a:p>
            <a:pPr marL="229320" indent="-228600">
              <a:lnSpc>
                <a:spcPct val="100000"/>
              </a:lnSpc>
              <a:buAutoNum type="arabicPeriod"/>
            </a:pPr>
            <a:r>
              <a:rPr lang="en-GB" sz="1200" b="0" strike="noStrike" spc="-1" dirty="0">
                <a:latin typeface="Arial"/>
              </a:rPr>
              <a:t>Click to reveal the answer.</a:t>
            </a:r>
          </a:p>
          <a:p>
            <a:pPr marL="229320" indent="-228600">
              <a:lnSpc>
                <a:spcPct val="100000"/>
              </a:lnSpc>
              <a:buAutoNum type="arabicPeriod"/>
            </a:pPr>
            <a:r>
              <a:rPr lang="en-GB" sz="1200" b="0" strike="noStrike" spc="-1" dirty="0">
                <a:latin typeface="Arial"/>
              </a:rPr>
              <a:t>Give pupils 30 seconds to say / practise the next sentence with a partner.</a:t>
            </a:r>
          </a:p>
          <a:p>
            <a:pPr marL="229320" indent="-228600">
              <a:lnSpc>
                <a:spcPct val="100000"/>
              </a:lnSpc>
              <a:buAutoNum type="arabicPeriod"/>
            </a:pPr>
            <a:r>
              <a:rPr lang="en-GB" sz="1200" b="0" strike="noStrike" spc="-1" dirty="0">
                <a:latin typeface="Arial"/>
              </a:rPr>
              <a:t>Elicit the sentence from the whole class chorally, then click to confirm.</a:t>
            </a:r>
          </a:p>
          <a:p>
            <a:pPr marL="229320" indent="-228600">
              <a:lnSpc>
                <a:spcPct val="100000"/>
              </a:lnSpc>
              <a:buAutoNum type="arabicPeriod"/>
            </a:pPr>
            <a:r>
              <a:rPr lang="en-GB" sz="1200" b="0" strike="noStrike" spc="-1" dirty="0">
                <a:latin typeface="Arial"/>
              </a:rPr>
              <a:t>Repeat steps 3-4 for the remaining sentences.</a:t>
            </a:r>
          </a:p>
          <a:p>
            <a:pPr marL="229320" indent="-228600">
              <a:lnSpc>
                <a:spcPct val="100000"/>
              </a:lnSpc>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r>
              <a:rPr lang="en-GB" dirty="0" err="1"/>
              <a:t>dar</a:t>
            </a:r>
            <a:r>
              <a:rPr lang="en-GB" dirty="0"/>
              <a:t> [42] </a:t>
            </a:r>
            <a:r>
              <a:rPr lang="en-GB" dirty="0" err="1"/>
              <a:t>su</a:t>
            </a:r>
            <a:r>
              <a:rPr lang="en-GB" dirty="0"/>
              <a:t> [12] </a:t>
            </a:r>
            <a:r>
              <a:rPr lang="en-GB" dirty="0" err="1"/>
              <a:t>decir</a:t>
            </a:r>
            <a:r>
              <a:rPr lang="en-GB" dirty="0"/>
              <a:t> [31]</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85578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0884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AEF1-E9A9-45DF-8F8A-820D142A14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D8CBC73-4B47-4B6F-8AE8-B4BE32B6D3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0E1F4E-7DC3-4597-ADFB-4D17A52E1953}"/>
              </a:ext>
            </a:extLst>
          </p:cNvPr>
          <p:cNvSpPr>
            <a:spLocks noGrp="1"/>
          </p:cNvSpPr>
          <p:nvPr>
            <p:ph type="dt" sz="half" idx="10"/>
          </p:nvPr>
        </p:nvSpPr>
        <p:spPr/>
        <p:txBody>
          <a:bodyPr/>
          <a:lstStyle/>
          <a:p>
            <a:fld id="{69370640-4EEC-4058-87AD-DDF7A2331AB5}" type="datetimeFigureOut">
              <a:rPr lang="en-GB" smtClean="0"/>
              <a:t>04/07/2022</a:t>
            </a:fld>
            <a:endParaRPr lang="en-GB"/>
          </a:p>
        </p:txBody>
      </p:sp>
      <p:sp>
        <p:nvSpPr>
          <p:cNvPr id="5" name="Footer Placeholder 4">
            <a:extLst>
              <a:ext uri="{FF2B5EF4-FFF2-40B4-BE49-F238E27FC236}">
                <a16:creationId xmlns:a16="http://schemas.microsoft.com/office/drawing/2014/main" id="{D7F07248-F113-4053-AF70-4ACB1533E1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8577AB-C642-4B51-883E-1DD06CB59D5F}"/>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3259194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50F77-6495-47C4-94D3-0C8697293C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CEA67D-8089-46D5-A677-0D6CA81C30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DB22A4-9A5C-4948-B03B-359BD8F79F67}"/>
              </a:ext>
            </a:extLst>
          </p:cNvPr>
          <p:cNvSpPr>
            <a:spLocks noGrp="1"/>
          </p:cNvSpPr>
          <p:nvPr>
            <p:ph type="dt" sz="half" idx="10"/>
          </p:nvPr>
        </p:nvSpPr>
        <p:spPr/>
        <p:txBody>
          <a:bodyPr/>
          <a:lstStyle/>
          <a:p>
            <a:fld id="{69370640-4EEC-4058-87AD-DDF7A2331AB5}" type="datetimeFigureOut">
              <a:rPr lang="en-GB" smtClean="0"/>
              <a:t>04/07/2022</a:t>
            </a:fld>
            <a:endParaRPr lang="en-GB"/>
          </a:p>
        </p:txBody>
      </p:sp>
      <p:sp>
        <p:nvSpPr>
          <p:cNvPr id="5" name="Footer Placeholder 4">
            <a:extLst>
              <a:ext uri="{FF2B5EF4-FFF2-40B4-BE49-F238E27FC236}">
                <a16:creationId xmlns:a16="http://schemas.microsoft.com/office/drawing/2014/main" id="{387FD737-9B78-45C7-9AE0-B31F27F2CF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D2DFA7-2DC5-4AE0-9E2A-38F02AF7DD39}"/>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114767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CA31D9-71F9-4417-AAF3-5C6C856352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6D6C63-19F9-4723-B9F3-E1B376806D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974EAD-65C1-408E-9DA1-62833EAD7C6A}"/>
              </a:ext>
            </a:extLst>
          </p:cNvPr>
          <p:cNvSpPr>
            <a:spLocks noGrp="1"/>
          </p:cNvSpPr>
          <p:nvPr>
            <p:ph type="dt" sz="half" idx="10"/>
          </p:nvPr>
        </p:nvSpPr>
        <p:spPr/>
        <p:txBody>
          <a:bodyPr/>
          <a:lstStyle/>
          <a:p>
            <a:fld id="{69370640-4EEC-4058-87AD-DDF7A2331AB5}" type="datetimeFigureOut">
              <a:rPr lang="en-GB" smtClean="0"/>
              <a:t>04/07/2022</a:t>
            </a:fld>
            <a:endParaRPr lang="en-GB"/>
          </a:p>
        </p:txBody>
      </p:sp>
      <p:sp>
        <p:nvSpPr>
          <p:cNvPr id="5" name="Footer Placeholder 4">
            <a:extLst>
              <a:ext uri="{FF2B5EF4-FFF2-40B4-BE49-F238E27FC236}">
                <a16:creationId xmlns:a16="http://schemas.microsoft.com/office/drawing/2014/main" id="{6B0FEDFB-FA53-4AD9-9540-58537D9E9B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F9F97A-FEB4-4FD8-ABDC-4C725FB9FFAB}"/>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3792024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426E5-6EF7-407D-A97B-3A4B7FC027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08E906-6B97-48C1-9987-A79DDD5D74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A21A4A-4706-41C1-AB81-25A5A93A3BFF}"/>
              </a:ext>
            </a:extLst>
          </p:cNvPr>
          <p:cNvSpPr>
            <a:spLocks noGrp="1"/>
          </p:cNvSpPr>
          <p:nvPr>
            <p:ph type="dt" sz="half" idx="10"/>
          </p:nvPr>
        </p:nvSpPr>
        <p:spPr/>
        <p:txBody>
          <a:bodyPr/>
          <a:lstStyle/>
          <a:p>
            <a:fld id="{69370640-4EEC-4058-87AD-DDF7A2331AB5}" type="datetimeFigureOut">
              <a:rPr lang="en-GB" smtClean="0"/>
              <a:t>04/07/2022</a:t>
            </a:fld>
            <a:endParaRPr lang="en-GB"/>
          </a:p>
        </p:txBody>
      </p:sp>
      <p:sp>
        <p:nvSpPr>
          <p:cNvPr id="5" name="Footer Placeholder 4">
            <a:extLst>
              <a:ext uri="{FF2B5EF4-FFF2-40B4-BE49-F238E27FC236}">
                <a16:creationId xmlns:a16="http://schemas.microsoft.com/office/drawing/2014/main" id="{4913850B-BF17-40D4-A2E4-CBCECA8DE1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B07F9C-26D2-4034-9D17-762CCAEDA3A0}"/>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4037636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FD36-37E1-4D24-9158-8BC171A0CD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45C6762-C841-4C8C-A4AB-FA38C59AFC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2E9455-4283-4275-B333-FD0AF68EB01B}"/>
              </a:ext>
            </a:extLst>
          </p:cNvPr>
          <p:cNvSpPr>
            <a:spLocks noGrp="1"/>
          </p:cNvSpPr>
          <p:nvPr>
            <p:ph type="dt" sz="half" idx="10"/>
          </p:nvPr>
        </p:nvSpPr>
        <p:spPr/>
        <p:txBody>
          <a:bodyPr/>
          <a:lstStyle/>
          <a:p>
            <a:fld id="{69370640-4EEC-4058-87AD-DDF7A2331AB5}" type="datetimeFigureOut">
              <a:rPr lang="en-GB" smtClean="0"/>
              <a:t>04/07/2022</a:t>
            </a:fld>
            <a:endParaRPr lang="en-GB"/>
          </a:p>
        </p:txBody>
      </p:sp>
      <p:sp>
        <p:nvSpPr>
          <p:cNvPr id="5" name="Footer Placeholder 4">
            <a:extLst>
              <a:ext uri="{FF2B5EF4-FFF2-40B4-BE49-F238E27FC236}">
                <a16:creationId xmlns:a16="http://schemas.microsoft.com/office/drawing/2014/main" id="{C75BC11A-1550-4A85-984E-3F0D07F3D9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FA8BA1-8AD6-4ED5-A642-D4BD2A3CCF50}"/>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3209111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13D1B-512A-4E53-8685-3FC16F9590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5F5B8D-1694-45CD-AB91-3B6C71544B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4C12219-EF92-4C16-9674-FBC337B1B3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26F8F59-C5BF-4B49-8EBD-0153CE497960}"/>
              </a:ext>
            </a:extLst>
          </p:cNvPr>
          <p:cNvSpPr>
            <a:spLocks noGrp="1"/>
          </p:cNvSpPr>
          <p:nvPr>
            <p:ph type="dt" sz="half" idx="10"/>
          </p:nvPr>
        </p:nvSpPr>
        <p:spPr/>
        <p:txBody>
          <a:bodyPr/>
          <a:lstStyle/>
          <a:p>
            <a:fld id="{69370640-4EEC-4058-87AD-DDF7A2331AB5}" type="datetimeFigureOut">
              <a:rPr lang="en-GB" smtClean="0"/>
              <a:t>04/07/2022</a:t>
            </a:fld>
            <a:endParaRPr lang="en-GB"/>
          </a:p>
        </p:txBody>
      </p:sp>
      <p:sp>
        <p:nvSpPr>
          <p:cNvPr id="6" name="Footer Placeholder 5">
            <a:extLst>
              <a:ext uri="{FF2B5EF4-FFF2-40B4-BE49-F238E27FC236}">
                <a16:creationId xmlns:a16="http://schemas.microsoft.com/office/drawing/2014/main" id="{3547040E-A5C5-4F79-AE30-701D131DC1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922812-2BF2-4084-BFEC-10DA51F3AB6E}"/>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545056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87F79-C95C-4656-A784-EABA63C2CA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D4F3F9-3BFE-4873-AB73-7322F24983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62D2C8-23DA-4FFB-A46E-01B77CAD60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9195E8E-92D1-4C9A-9680-B45450E6C9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FF955C-62A4-43E7-A750-D04A8D0BE9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A2F72C9-8A56-4457-8419-6699640AEF5A}"/>
              </a:ext>
            </a:extLst>
          </p:cNvPr>
          <p:cNvSpPr>
            <a:spLocks noGrp="1"/>
          </p:cNvSpPr>
          <p:nvPr>
            <p:ph type="dt" sz="half" idx="10"/>
          </p:nvPr>
        </p:nvSpPr>
        <p:spPr/>
        <p:txBody>
          <a:bodyPr/>
          <a:lstStyle/>
          <a:p>
            <a:fld id="{69370640-4EEC-4058-87AD-DDF7A2331AB5}" type="datetimeFigureOut">
              <a:rPr lang="en-GB" smtClean="0"/>
              <a:t>04/07/2022</a:t>
            </a:fld>
            <a:endParaRPr lang="en-GB"/>
          </a:p>
        </p:txBody>
      </p:sp>
      <p:sp>
        <p:nvSpPr>
          <p:cNvPr id="8" name="Footer Placeholder 7">
            <a:extLst>
              <a:ext uri="{FF2B5EF4-FFF2-40B4-BE49-F238E27FC236}">
                <a16:creationId xmlns:a16="http://schemas.microsoft.com/office/drawing/2014/main" id="{8CFE023A-D839-4229-B588-BD8B2CA7AF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A3E236-C3A5-4087-8737-F3334D4C67BA}"/>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51559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4D67E-D74E-46A8-A9D9-5955D9C164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8A73ADE-4FD2-493D-8222-B2E88B81307C}"/>
              </a:ext>
            </a:extLst>
          </p:cNvPr>
          <p:cNvSpPr>
            <a:spLocks noGrp="1"/>
          </p:cNvSpPr>
          <p:nvPr>
            <p:ph type="dt" sz="half" idx="10"/>
          </p:nvPr>
        </p:nvSpPr>
        <p:spPr/>
        <p:txBody>
          <a:bodyPr/>
          <a:lstStyle/>
          <a:p>
            <a:fld id="{69370640-4EEC-4058-87AD-DDF7A2331AB5}" type="datetimeFigureOut">
              <a:rPr lang="en-GB" smtClean="0"/>
              <a:t>04/07/2022</a:t>
            </a:fld>
            <a:endParaRPr lang="en-GB"/>
          </a:p>
        </p:txBody>
      </p:sp>
      <p:sp>
        <p:nvSpPr>
          <p:cNvPr id="4" name="Footer Placeholder 3">
            <a:extLst>
              <a:ext uri="{FF2B5EF4-FFF2-40B4-BE49-F238E27FC236}">
                <a16:creationId xmlns:a16="http://schemas.microsoft.com/office/drawing/2014/main" id="{DCBF9A3A-EC54-431A-9543-647DB2D863E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C6DDF58-FC01-4979-9C2A-91D68A29B87C}"/>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3792689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080233-F644-4B8E-A9D1-5FD1450B0A37}"/>
              </a:ext>
            </a:extLst>
          </p:cNvPr>
          <p:cNvSpPr>
            <a:spLocks noGrp="1"/>
          </p:cNvSpPr>
          <p:nvPr>
            <p:ph type="dt" sz="half" idx="10"/>
          </p:nvPr>
        </p:nvSpPr>
        <p:spPr/>
        <p:txBody>
          <a:bodyPr/>
          <a:lstStyle/>
          <a:p>
            <a:fld id="{69370640-4EEC-4058-87AD-DDF7A2331AB5}" type="datetimeFigureOut">
              <a:rPr lang="en-GB" smtClean="0"/>
              <a:t>04/07/2022</a:t>
            </a:fld>
            <a:endParaRPr lang="en-GB"/>
          </a:p>
        </p:txBody>
      </p:sp>
      <p:sp>
        <p:nvSpPr>
          <p:cNvPr id="3" name="Footer Placeholder 2">
            <a:extLst>
              <a:ext uri="{FF2B5EF4-FFF2-40B4-BE49-F238E27FC236}">
                <a16:creationId xmlns:a16="http://schemas.microsoft.com/office/drawing/2014/main" id="{D4129125-EF96-457A-BF24-8E9B48EE671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0DF3017-2FCF-49E9-A61B-513355FB2A02}"/>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489659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DC23C-429B-4B92-85B3-E3AE0886AE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032F64-194D-4DAE-87FE-732C2BEA0A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3C77D49-F974-4FF5-AAE4-4F0D1A4F97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4D43BF-9C01-429F-B3C8-D9201DD2C114}"/>
              </a:ext>
            </a:extLst>
          </p:cNvPr>
          <p:cNvSpPr>
            <a:spLocks noGrp="1"/>
          </p:cNvSpPr>
          <p:nvPr>
            <p:ph type="dt" sz="half" idx="10"/>
          </p:nvPr>
        </p:nvSpPr>
        <p:spPr/>
        <p:txBody>
          <a:bodyPr/>
          <a:lstStyle/>
          <a:p>
            <a:fld id="{69370640-4EEC-4058-87AD-DDF7A2331AB5}" type="datetimeFigureOut">
              <a:rPr lang="en-GB" smtClean="0"/>
              <a:t>04/07/2022</a:t>
            </a:fld>
            <a:endParaRPr lang="en-GB"/>
          </a:p>
        </p:txBody>
      </p:sp>
      <p:sp>
        <p:nvSpPr>
          <p:cNvPr id="6" name="Footer Placeholder 5">
            <a:extLst>
              <a:ext uri="{FF2B5EF4-FFF2-40B4-BE49-F238E27FC236}">
                <a16:creationId xmlns:a16="http://schemas.microsoft.com/office/drawing/2014/main" id="{FCC843BA-B094-44B7-8CEF-66825474E1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278742-DD3D-4EFC-AA6F-315180143B4D}"/>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169388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77E41-A995-401D-B0BD-03CC164C15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B5AC2FF-356A-4468-A8C6-29A5A4A84D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5A66CF4-1C65-42FA-8D06-CB0097D56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905562-5CA4-4BC6-9CFF-5A51E0492083}"/>
              </a:ext>
            </a:extLst>
          </p:cNvPr>
          <p:cNvSpPr>
            <a:spLocks noGrp="1"/>
          </p:cNvSpPr>
          <p:nvPr>
            <p:ph type="dt" sz="half" idx="10"/>
          </p:nvPr>
        </p:nvSpPr>
        <p:spPr/>
        <p:txBody>
          <a:bodyPr/>
          <a:lstStyle/>
          <a:p>
            <a:fld id="{69370640-4EEC-4058-87AD-DDF7A2331AB5}" type="datetimeFigureOut">
              <a:rPr lang="en-GB" smtClean="0"/>
              <a:t>04/07/2022</a:t>
            </a:fld>
            <a:endParaRPr lang="en-GB"/>
          </a:p>
        </p:txBody>
      </p:sp>
      <p:sp>
        <p:nvSpPr>
          <p:cNvPr id="6" name="Footer Placeholder 5">
            <a:extLst>
              <a:ext uri="{FF2B5EF4-FFF2-40B4-BE49-F238E27FC236}">
                <a16:creationId xmlns:a16="http://schemas.microsoft.com/office/drawing/2014/main" id="{3C2999B8-835E-40ED-87FD-B4791BBCEE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8EF19C-F877-4124-8995-D9B9FA52CB6F}"/>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90795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ACECAC-E826-45F8-980C-2AE234B9E5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0BD633-CAA7-4A6A-8559-1309B89FE7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B28B02-8564-434A-9062-CCCA88A3C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70640-4EEC-4058-87AD-DDF7A2331AB5}" type="datetimeFigureOut">
              <a:rPr lang="en-GB" smtClean="0"/>
              <a:t>04/07/2022</a:t>
            </a:fld>
            <a:endParaRPr lang="en-GB"/>
          </a:p>
        </p:txBody>
      </p:sp>
      <p:sp>
        <p:nvSpPr>
          <p:cNvPr id="5" name="Footer Placeholder 4">
            <a:extLst>
              <a:ext uri="{FF2B5EF4-FFF2-40B4-BE49-F238E27FC236}">
                <a16:creationId xmlns:a16="http://schemas.microsoft.com/office/drawing/2014/main" id="{F01F6642-B23F-4F47-8FAE-531783CE44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CB4BF0C-1249-45ED-B362-373E8D4575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30811-EE47-46D4-A519-5BA695374401}" type="slidenum">
              <a:rPr lang="en-GB" smtClean="0"/>
              <a:t>‹#›</a:t>
            </a:fld>
            <a:endParaRPr lang="en-GB"/>
          </a:p>
        </p:txBody>
      </p:sp>
    </p:spTree>
    <p:extLst>
      <p:ext uri="{BB962C8B-B14F-4D97-AF65-F5344CB8AC3E}">
        <p14:creationId xmlns:p14="http://schemas.microsoft.com/office/powerpoint/2010/main" val="2766147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gif"/><Relationship Id="rId12"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43.png"/><Relationship Id="rId4" Type="http://schemas.openxmlformats.org/officeDocument/2006/relationships/image" Target="../media/image6.gif"/></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26.png"/><Relationship Id="rId4" Type="http://schemas.openxmlformats.org/officeDocument/2006/relationships/image" Target="../media/image6.gif"/></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43.png"/><Relationship Id="rId4" Type="http://schemas.openxmlformats.org/officeDocument/2006/relationships/image" Target="../media/image6.gif"/></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43.png"/><Relationship Id="rId4" Type="http://schemas.openxmlformats.org/officeDocument/2006/relationships/image" Target="../media/image6.gif"/></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3.gif"/><Relationship Id="rId3" Type="http://schemas.openxmlformats.org/officeDocument/2006/relationships/image" Target="../media/image45.gif"/><Relationship Id="rId7" Type="http://schemas.openxmlformats.org/officeDocument/2006/relationships/image" Target="../media/image49.gif"/><Relationship Id="rId12"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8.png"/><Relationship Id="rId11" Type="http://schemas.openxmlformats.org/officeDocument/2006/relationships/image" Target="../media/image25.png"/><Relationship Id="rId5" Type="http://schemas.openxmlformats.org/officeDocument/2006/relationships/image" Target="../media/image47.gif"/><Relationship Id="rId10" Type="http://schemas.openxmlformats.org/officeDocument/2006/relationships/image" Target="../media/image52.gif"/><Relationship Id="rId4" Type="http://schemas.openxmlformats.org/officeDocument/2006/relationships/image" Target="../media/image46.png"/><Relationship Id="rId9" Type="http://schemas.openxmlformats.org/officeDocument/2006/relationships/image" Target="../media/image51.gif"/><Relationship Id="rId14" Type="http://schemas.openxmlformats.org/officeDocument/2006/relationships/image" Target="../media/image39.gif"/></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5.gif"/><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4.svg"/><Relationship Id="rId2" Type="http://schemas.openxmlformats.org/officeDocument/2006/relationships/notesSlide" Target="../notesSlides/notesSlide3.xml"/><Relationship Id="rId16"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22.png"/><Relationship Id="rId10" Type="http://schemas.openxmlformats.org/officeDocument/2006/relationships/image" Target="../media/image28.png"/><Relationship Id="rId4" Type="http://schemas.openxmlformats.org/officeDocument/2006/relationships/image" Target="../media/image6.gif"/><Relationship Id="rId9" Type="http://schemas.openxmlformats.org/officeDocument/2006/relationships/image" Target="../media/image27.png"/><Relationship Id="rId14" Type="http://schemas.openxmlformats.org/officeDocument/2006/relationships/image" Target="../media/image32.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4.svg"/><Relationship Id="rId3" Type="http://schemas.openxmlformats.org/officeDocument/2006/relationships/image" Target="../media/image5.gif"/><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3.png"/><Relationship Id="rId2" Type="http://schemas.openxmlformats.org/officeDocument/2006/relationships/notesSlide" Target="../notesSlides/notesSlide4.xml"/><Relationship Id="rId16" Type="http://schemas.openxmlformats.org/officeDocument/2006/relationships/image" Target="../media/image35.png"/><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22.png"/><Relationship Id="rId10" Type="http://schemas.openxmlformats.org/officeDocument/2006/relationships/image" Target="../media/image28.png"/><Relationship Id="rId4" Type="http://schemas.openxmlformats.org/officeDocument/2006/relationships/image" Target="../media/image6.gif"/><Relationship Id="rId9" Type="http://schemas.openxmlformats.org/officeDocument/2006/relationships/image" Target="../media/image27.png"/><Relationship Id="rId14"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2.png"/><Relationship Id="rId3" Type="http://schemas.openxmlformats.org/officeDocument/2006/relationships/image" Target="../media/image5.gif"/><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6.gif"/><Relationship Id="rId9" Type="http://schemas.openxmlformats.org/officeDocument/2006/relationships/image" Target="../media/image27.pn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8.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gif"/><Relationship Id="rId10" Type="http://schemas.openxmlformats.org/officeDocument/2006/relationships/image" Target="../media/image34.svg"/><Relationship Id="rId4" Type="http://schemas.microsoft.com/office/2007/relationships/hdphoto" Target="../media/hdphoto1.wdp"/><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image" Target="../media/image13.png"/><Relationship Id="rId7" Type="http://schemas.openxmlformats.org/officeDocument/2006/relationships/image" Target="../media/image39.gi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5.png"/><Relationship Id="rId10" Type="http://schemas.openxmlformats.org/officeDocument/2006/relationships/image" Target="../media/image41.png"/><Relationship Id="rId4" Type="http://schemas.openxmlformats.org/officeDocument/2006/relationships/image" Target="../media/image14.svg"/><Relationship Id="rId9" Type="http://schemas.openxmlformats.org/officeDocument/2006/relationships/image" Target="../media/image6.gif"/></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5.gif"/><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25.png"/><Relationship Id="rId4" Type="http://schemas.openxmlformats.org/officeDocument/2006/relationships/image" Target="../media/image6.gif"/><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100" name="Google Shape;100;p2"/>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F3333"/>
                </a:solidFill>
                <a:effectLst/>
                <a:uLnTx/>
                <a:uFillTx/>
                <a:latin typeface="Modern Love" panose="04090805081005020601" pitchFamily="82" charset="0"/>
                <a:cs typeface="Arial"/>
                <a:sym typeface="Arial"/>
              </a:rPr>
              <a:t>rojo</a:t>
            </a:r>
            <a:endParaRPr kumimoji="0" sz="1400" b="0" i="0" u="none" strike="noStrike" kern="0" cap="none" spc="0" normalizeH="0" baseline="0" noProof="0" dirty="0">
              <a:ln>
                <a:noFill/>
              </a:ln>
              <a:solidFill>
                <a:srgbClr val="00000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9CC6876-DDF0-4199-BBA3-5430CC14F362}"/>
              </a:ext>
            </a:extLst>
          </p:cNvPr>
          <p:cNvSpPr>
            <a:spLocks noGrp="1"/>
          </p:cNvSpPr>
          <p:nvPr>
            <p:ph type="title"/>
          </p:nvPr>
        </p:nvSpPr>
        <p:spPr>
          <a:xfrm>
            <a:off x="474661" y="278270"/>
            <a:ext cx="3962401" cy="1325563"/>
          </a:xfrm>
        </p:spPr>
        <p:txBody>
          <a:bodyPr>
            <a:normAutofit fontScale="90000"/>
          </a:bodyPr>
          <a:lstStyle/>
          <a:p>
            <a:pPr algn="ctr"/>
            <a:r>
              <a:rPr lang="en-GB" b="1" dirty="0">
                <a:solidFill>
                  <a:srgbClr val="FFFFFF"/>
                </a:solidFill>
                <a:latin typeface="Century Gothic"/>
                <a:ea typeface="Century Gothic"/>
                <a:cs typeface="Century Gothic"/>
                <a:sym typeface="Century Gothic"/>
              </a:rPr>
              <a:t>Describing things and people</a:t>
            </a:r>
            <a:endParaRPr lang="en-GB" dirty="0"/>
          </a:p>
        </p:txBody>
      </p:sp>
      <p:grpSp>
        <p:nvGrpSpPr>
          <p:cNvPr id="11" name="Group 10">
            <a:extLst>
              <a:ext uri="{FF2B5EF4-FFF2-40B4-BE49-F238E27FC236}">
                <a16:creationId xmlns:a16="http://schemas.microsoft.com/office/drawing/2014/main" id="{39864B59-1423-5F5B-A7E3-F31A36EC5142}"/>
              </a:ext>
            </a:extLst>
          </p:cNvPr>
          <p:cNvGrpSpPr/>
          <p:nvPr/>
        </p:nvGrpSpPr>
        <p:grpSpPr>
          <a:xfrm>
            <a:off x="200712" y="1740288"/>
            <a:ext cx="1010476" cy="733121"/>
            <a:chOff x="12983862" y="5605323"/>
            <a:chExt cx="2184332" cy="1457874"/>
          </a:xfrm>
        </p:grpSpPr>
        <p:pic>
          <p:nvPicPr>
            <p:cNvPr id="12" name="Picture 11" descr="A picture containing clipart&#10;&#10;Description automatically generated">
              <a:extLst>
                <a:ext uri="{FF2B5EF4-FFF2-40B4-BE49-F238E27FC236}">
                  <a16:creationId xmlns:a16="http://schemas.microsoft.com/office/drawing/2014/main" id="{BCBC3296-87F1-FC08-4D1C-1ABC0E2B80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01275">
              <a:off x="12983862" y="5605323"/>
              <a:ext cx="1594442" cy="797221"/>
            </a:xfrm>
            <a:prstGeom prst="rect">
              <a:avLst/>
            </a:prstGeom>
          </p:spPr>
        </p:pic>
        <p:pic>
          <p:nvPicPr>
            <p:cNvPr id="13" name="Picture 12" descr="A tennis racket and a ball&#10;&#10;Description automatically generated with medium confidence">
              <a:extLst>
                <a:ext uri="{FF2B5EF4-FFF2-40B4-BE49-F238E27FC236}">
                  <a16:creationId xmlns:a16="http://schemas.microsoft.com/office/drawing/2014/main" id="{2A95209D-2D43-9A49-0702-BBA9F7C472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21998">
              <a:off x="13212002" y="5883989"/>
              <a:ext cx="1956192" cy="978096"/>
            </a:xfrm>
            <a:prstGeom prst="rect">
              <a:avLst/>
            </a:prstGeom>
          </p:spPr>
        </p:pic>
        <p:pic>
          <p:nvPicPr>
            <p:cNvPr id="14" name="Picture 13" descr="A close-up of a football ball&#10;&#10;Description automatically generated with medium confidence">
              <a:extLst>
                <a:ext uri="{FF2B5EF4-FFF2-40B4-BE49-F238E27FC236}">
                  <a16:creationId xmlns:a16="http://schemas.microsoft.com/office/drawing/2014/main" id="{0F5F6ED5-3F1C-3C44-AA68-F85C8CF7D2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99792" y="6265976"/>
              <a:ext cx="812455" cy="797221"/>
            </a:xfrm>
            <a:prstGeom prst="rect">
              <a:avLst/>
            </a:prstGeom>
          </p:spPr>
        </p:pic>
      </p:grpSp>
      <p:grpSp>
        <p:nvGrpSpPr>
          <p:cNvPr id="15" name="Group 14">
            <a:extLst>
              <a:ext uri="{FF2B5EF4-FFF2-40B4-BE49-F238E27FC236}">
                <a16:creationId xmlns:a16="http://schemas.microsoft.com/office/drawing/2014/main" id="{8E124145-7E66-7C9E-119B-7BEFB7F439CD}"/>
              </a:ext>
            </a:extLst>
          </p:cNvPr>
          <p:cNvGrpSpPr/>
          <p:nvPr/>
        </p:nvGrpSpPr>
        <p:grpSpPr>
          <a:xfrm>
            <a:off x="2907581" y="1662923"/>
            <a:ext cx="1225803" cy="683817"/>
            <a:chOff x="9208168" y="5234898"/>
            <a:chExt cx="2170687" cy="1092740"/>
          </a:xfrm>
        </p:grpSpPr>
        <p:pic>
          <p:nvPicPr>
            <p:cNvPr id="16" name="Picture 15" descr="Logo, company name&#10;&#10;Description automatically generated">
              <a:extLst>
                <a:ext uri="{FF2B5EF4-FFF2-40B4-BE49-F238E27FC236}">
                  <a16:creationId xmlns:a16="http://schemas.microsoft.com/office/drawing/2014/main" id="{9A5674EE-9091-F3BC-1B36-D86E9B002C7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9208168" y="5528000"/>
              <a:ext cx="1344475" cy="799638"/>
            </a:xfrm>
            <a:prstGeom prst="rect">
              <a:avLst/>
            </a:prstGeom>
          </p:spPr>
        </p:pic>
        <p:pic>
          <p:nvPicPr>
            <p:cNvPr id="17" name="Picture 16" descr="Logo&#10;&#10;Description automatically generated">
              <a:extLst>
                <a:ext uri="{FF2B5EF4-FFF2-40B4-BE49-F238E27FC236}">
                  <a16:creationId xmlns:a16="http://schemas.microsoft.com/office/drawing/2014/main" id="{EB1562EE-9B3E-1CA8-FDF9-CAD67AC4F1F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21177" y="5234898"/>
              <a:ext cx="1157678" cy="829813"/>
            </a:xfrm>
            <a:prstGeom prst="rect">
              <a:avLst/>
            </a:prstGeom>
          </p:spPr>
        </p:pic>
      </p:grpSp>
      <p:grpSp>
        <p:nvGrpSpPr>
          <p:cNvPr id="18" name="Group 17">
            <a:extLst>
              <a:ext uri="{FF2B5EF4-FFF2-40B4-BE49-F238E27FC236}">
                <a16:creationId xmlns:a16="http://schemas.microsoft.com/office/drawing/2014/main" id="{02ED6544-0246-7DC1-F529-3571B5B74C12}"/>
              </a:ext>
            </a:extLst>
          </p:cNvPr>
          <p:cNvGrpSpPr/>
          <p:nvPr/>
        </p:nvGrpSpPr>
        <p:grpSpPr>
          <a:xfrm>
            <a:off x="883490" y="2252886"/>
            <a:ext cx="2489539" cy="2124560"/>
            <a:chOff x="13106896" y="1574673"/>
            <a:chExt cx="2350322" cy="2188770"/>
          </a:xfrm>
        </p:grpSpPr>
        <p:pic>
          <p:nvPicPr>
            <p:cNvPr id="19" name="Picture 18" descr="A picture containing text, sign, queen, vector graphics&#10;&#10;Description automatically generated">
              <a:extLst>
                <a:ext uri="{FF2B5EF4-FFF2-40B4-BE49-F238E27FC236}">
                  <a16:creationId xmlns:a16="http://schemas.microsoft.com/office/drawing/2014/main" id="{0A8A7CB3-308A-2E58-1F25-481D50569A5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117331" y="1796282"/>
              <a:ext cx="532581" cy="530362"/>
            </a:xfrm>
            <a:prstGeom prst="rect">
              <a:avLst/>
            </a:prstGeom>
          </p:spPr>
        </p:pic>
        <p:pic>
          <p:nvPicPr>
            <p:cNvPr id="20" name="Picture 19" descr="Shape&#10;&#10;Description automatically generated">
              <a:extLst>
                <a:ext uri="{FF2B5EF4-FFF2-40B4-BE49-F238E27FC236}">
                  <a16:creationId xmlns:a16="http://schemas.microsoft.com/office/drawing/2014/main" id="{9D40DBC8-F79A-5FB1-4081-EFEF32D836A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653753" y="2104811"/>
              <a:ext cx="1198353" cy="1144989"/>
            </a:xfrm>
            <a:prstGeom prst="rect">
              <a:avLst/>
            </a:prstGeom>
          </p:spPr>
        </p:pic>
        <p:pic>
          <p:nvPicPr>
            <p:cNvPr id="21" name="Picture 20" descr="A picture containing text, sign, queen, vector graphics&#10;&#10;Description automatically generated">
              <a:extLst>
                <a:ext uri="{FF2B5EF4-FFF2-40B4-BE49-F238E27FC236}">
                  <a16:creationId xmlns:a16="http://schemas.microsoft.com/office/drawing/2014/main" id="{3FB6CF97-CDC4-95CF-E273-EE7E1B12570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889341" y="1574673"/>
              <a:ext cx="532581" cy="530362"/>
            </a:xfrm>
            <a:prstGeom prst="rect">
              <a:avLst/>
            </a:prstGeom>
          </p:spPr>
        </p:pic>
        <p:pic>
          <p:nvPicPr>
            <p:cNvPr id="22" name="Picture 21" descr="A picture containing text, sign, queen, vector graphics&#10;&#10;Description automatically generated">
              <a:extLst>
                <a:ext uri="{FF2B5EF4-FFF2-40B4-BE49-F238E27FC236}">
                  <a16:creationId xmlns:a16="http://schemas.microsoft.com/office/drawing/2014/main" id="{EDD02483-3E86-9F34-E3B0-4F84C83E63D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686713" y="1606915"/>
              <a:ext cx="532581" cy="530362"/>
            </a:xfrm>
            <a:prstGeom prst="rect">
              <a:avLst/>
            </a:prstGeom>
          </p:spPr>
        </p:pic>
        <p:pic>
          <p:nvPicPr>
            <p:cNvPr id="23" name="Picture 22" descr="A picture containing text, sign, queen, vector graphics&#10;&#10;Description automatically generated">
              <a:extLst>
                <a:ext uri="{FF2B5EF4-FFF2-40B4-BE49-F238E27FC236}">
                  <a16:creationId xmlns:a16="http://schemas.microsoft.com/office/drawing/2014/main" id="{94D7D27F-EE7F-3BAF-C6FE-98CA462576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106896" y="2456855"/>
              <a:ext cx="532581" cy="530362"/>
            </a:xfrm>
            <a:prstGeom prst="rect">
              <a:avLst/>
            </a:prstGeom>
          </p:spPr>
        </p:pic>
        <p:pic>
          <p:nvPicPr>
            <p:cNvPr id="24" name="Picture 23" descr="A picture containing text, sign, queen, vector graphics&#10;&#10;Description automatically generated">
              <a:extLst>
                <a:ext uri="{FF2B5EF4-FFF2-40B4-BE49-F238E27FC236}">
                  <a16:creationId xmlns:a16="http://schemas.microsoft.com/office/drawing/2014/main" id="{5FDE2D4D-A7D2-2012-C6AA-596D39AA8CE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288900" y="3048280"/>
              <a:ext cx="532581" cy="530362"/>
            </a:xfrm>
            <a:prstGeom prst="rect">
              <a:avLst/>
            </a:prstGeom>
          </p:spPr>
        </p:pic>
        <p:pic>
          <p:nvPicPr>
            <p:cNvPr id="25" name="Picture 24" descr="A picture containing text, sign, queen, vector graphics&#10;&#10;Description automatically generated">
              <a:extLst>
                <a:ext uri="{FF2B5EF4-FFF2-40B4-BE49-F238E27FC236}">
                  <a16:creationId xmlns:a16="http://schemas.microsoft.com/office/drawing/2014/main" id="{E94B3261-356A-C129-37C0-FC1E7FFE7E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986638" y="3233081"/>
              <a:ext cx="532581" cy="530362"/>
            </a:xfrm>
            <a:prstGeom prst="rect">
              <a:avLst/>
            </a:prstGeom>
          </p:spPr>
        </p:pic>
        <p:pic>
          <p:nvPicPr>
            <p:cNvPr id="26" name="Picture 25" descr="A picture containing text, sign, queen, vector graphics&#10;&#10;Description automatically generated">
              <a:extLst>
                <a:ext uri="{FF2B5EF4-FFF2-40B4-BE49-F238E27FC236}">
                  <a16:creationId xmlns:a16="http://schemas.microsoft.com/office/drawing/2014/main" id="{377DCD19-EC05-3F96-9A60-BA7ECC11F69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924637" y="2304281"/>
              <a:ext cx="532581" cy="530362"/>
            </a:xfrm>
            <a:prstGeom prst="rect">
              <a:avLst/>
            </a:prstGeom>
          </p:spPr>
        </p:pic>
        <p:pic>
          <p:nvPicPr>
            <p:cNvPr id="27" name="Picture 26" descr="A picture containing text, sign, queen, vector graphics&#10;&#10;Description automatically generated">
              <a:extLst>
                <a:ext uri="{FF2B5EF4-FFF2-40B4-BE49-F238E27FC236}">
                  <a16:creationId xmlns:a16="http://schemas.microsoft.com/office/drawing/2014/main" id="{702C1754-7222-C18F-541C-5955CA4CD5B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543467" y="3027967"/>
              <a:ext cx="532581" cy="530362"/>
            </a:xfrm>
            <a:prstGeom prst="rect">
              <a:avLst/>
            </a:prstGeom>
          </p:spPr>
        </p:pic>
      </p:grpSp>
      <p:pic>
        <p:nvPicPr>
          <p:cNvPr id="31" name="Picture 30" descr="Icon&#10;&#10;Description automatically generated">
            <a:extLst>
              <a:ext uri="{FF2B5EF4-FFF2-40B4-BE49-F238E27FC236}">
                <a16:creationId xmlns:a16="http://schemas.microsoft.com/office/drawing/2014/main" id="{D0F2E826-8AE5-47AC-B8D9-0FA0B77DCB20}"/>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1700" y="3885041"/>
            <a:ext cx="786857" cy="786857"/>
          </a:xfrm>
          <a:prstGeom prst="rect">
            <a:avLst/>
          </a:prstGeom>
        </p:spPr>
      </p:pic>
      <p:pic>
        <p:nvPicPr>
          <p:cNvPr id="32" name="Picture 31" descr="A picture containing text&#10;&#10;Description automatically generated">
            <a:extLst>
              <a:ext uri="{FF2B5EF4-FFF2-40B4-BE49-F238E27FC236}">
                <a16:creationId xmlns:a16="http://schemas.microsoft.com/office/drawing/2014/main" id="{A25C9D37-33D6-2137-8F0E-278071D3578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47964" y="3584372"/>
            <a:ext cx="838816" cy="1000637"/>
          </a:xfrm>
          <a:prstGeom prst="rect">
            <a:avLst/>
          </a:prstGeom>
        </p:spPr>
      </p:pic>
      <p:sp>
        <p:nvSpPr>
          <p:cNvPr id="28" name="TextBox 27">
            <a:extLst>
              <a:ext uri="{FF2B5EF4-FFF2-40B4-BE49-F238E27FC236}">
                <a16:creationId xmlns:a16="http://schemas.microsoft.com/office/drawing/2014/main" id="{C4FB5597-A680-4D82-A1A4-8A730A218513}"/>
              </a:ext>
            </a:extLst>
          </p:cNvPr>
          <p:cNvSpPr txBox="1"/>
          <p:nvPr/>
        </p:nvSpPr>
        <p:spPr>
          <a:xfrm>
            <a:off x="4156692" y="6259191"/>
            <a:ext cx="7841016" cy="523220"/>
          </a:xfrm>
          <a:prstGeom prst="rect">
            <a:avLst/>
          </a:prstGeom>
          <a:noFill/>
        </p:spPr>
        <p:txBody>
          <a:bodyPr wrap="square" rtlCol="0">
            <a:spAutoFit/>
          </a:bodyPr>
          <a:lstStyle/>
          <a:p>
            <a:pPr algn="ctr"/>
            <a:r>
              <a:rPr lang="en-GB" sz="2800" b="1" dirty="0">
                <a:solidFill>
                  <a:srgbClr val="FF0066"/>
                </a:solidFill>
                <a:latin typeface="Century Gothic" panose="020B0502020202020204" pitchFamily="34" charset="0"/>
              </a:rPr>
              <a:t>NB: AUDIO TO BE ADDED TO THIS LESSON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4:</a:t>
            </a:r>
            <a:endParaRPr lang="es-AR" sz="3200" dirty="0"/>
          </a:p>
        </p:txBody>
      </p:sp>
      <p:sp>
        <p:nvSpPr>
          <p:cNvPr id="66" name="Rectangle 65">
            <a:extLst>
              <a:ext uri="{FF2B5EF4-FFF2-40B4-BE49-F238E27FC236}">
                <a16:creationId xmlns:a16="http://schemas.microsoft.com/office/drawing/2014/main" id="{BAB76858-0595-6896-B028-E81470EC57D0}"/>
              </a:ext>
            </a:extLst>
          </p:cNvPr>
          <p:cNvSpPr/>
          <p:nvPr/>
        </p:nvSpPr>
        <p:spPr>
          <a:xfrm>
            <a:off x="3079191" y="77918"/>
            <a:ext cx="4980851" cy="584775"/>
          </a:xfrm>
          <a:prstGeom prst="rect">
            <a:avLst/>
          </a:prstGeom>
        </p:spPr>
        <p:txBody>
          <a:bodyPr wrap="none">
            <a:spAutoFit/>
          </a:bodyPr>
          <a:lstStyle/>
          <a:p>
            <a:pPr lvl="0">
              <a:defRPr/>
            </a:pPr>
            <a:r>
              <a:rPr lang="en-GB" sz="3200" dirty="0">
                <a:solidFill>
                  <a:srgbClr val="002060"/>
                </a:solidFill>
                <a:latin typeface="Century Gothic"/>
              </a:rPr>
              <a:t>Sofía da </a:t>
            </a:r>
            <a:r>
              <a:rPr lang="en-GB" sz="3200" dirty="0" err="1">
                <a:solidFill>
                  <a:srgbClr val="002060"/>
                </a:solidFill>
                <a:latin typeface="Century Gothic"/>
              </a:rPr>
              <a:t>su</a:t>
            </a:r>
            <a:r>
              <a:rPr lang="en-GB" sz="3200" dirty="0">
                <a:solidFill>
                  <a:srgbClr val="002060"/>
                </a:solidFill>
                <a:latin typeface="Century Gothic"/>
              </a:rPr>
              <a:t> </a:t>
            </a:r>
            <a:r>
              <a:rPr lang="en-GB" sz="3200" dirty="0" err="1">
                <a:solidFill>
                  <a:srgbClr val="002060"/>
                </a:solidFill>
                <a:latin typeface="Century Gothic"/>
              </a:rPr>
              <a:t>opinión</a:t>
            </a:r>
            <a:r>
              <a:rPr lang="en-GB" sz="3200" dirty="0">
                <a:solidFill>
                  <a:srgbClr val="002060"/>
                </a:solidFill>
                <a:latin typeface="Century Gothic"/>
              </a:rPr>
              <a:t> [3/6]</a:t>
            </a:r>
            <a:endParaRPr kumimoji="0" lang="en-GB" sz="3200" i="0" u="none" strike="noStrike" kern="1200" cap="none" spc="0" normalizeH="0" baseline="0" noProof="0" dirty="0">
              <a:ln>
                <a:noFill/>
              </a:ln>
              <a:solidFill>
                <a:srgbClr val="002060"/>
              </a:solidFill>
              <a:effectLst/>
              <a:uLnTx/>
              <a:uFillTx/>
              <a:latin typeface="Century Gothic"/>
              <a:ea typeface="+mn-ea"/>
              <a:cs typeface="+mn-cs"/>
            </a:endParaRPr>
          </a:p>
        </p:txBody>
      </p:sp>
      <p:sp>
        <p:nvSpPr>
          <p:cNvPr id="71" name="CustomShape 23">
            <a:extLst>
              <a:ext uri="{FF2B5EF4-FFF2-40B4-BE49-F238E27FC236}">
                <a16:creationId xmlns:a16="http://schemas.microsoft.com/office/drawing/2014/main" id="{5EEC6A89-8156-9EB1-DC48-BBC30CB38B8F}"/>
              </a:ext>
            </a:extLst>
          </p:cNvPr>
          <p:cNvSpPr/>
          <p:nvPr/>
        </p:nvSpPr>
        <p:spPr>
          <a:xfrm>
            <a:off x="344990" y="2731345"/>
            <a:ext cx="902463" cy="914400"/>
          </a:xfrm>
          <a:prstGeom prst="actionButtonBlank">
            <a:avLst/>
          </a:prstGeom>
          <a:solidFill>
            <a:srgbClr val="22A7CC"/>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algn="ctr">
              <a:defRPr/>
            </a:pPr>
            <a:r>
              <a:rPr lang="en-GB" sz="3600" b="1" kern="0" spc="-1" dirty="0">
                <a:solidFill>
                  <a:prstClr val="white"/>
                </a:solidFill>
                <a:latin typeface="Century Gothic" panose="020B0502020202020204" pitchFamily="34" charset="0"/>
              </a:rPr>
              <a:t>3</a:t>
            </a:r>
            <a:endParaRPr lang="en-GB" sz="3600" kern="0" spc="-1" dirty="0">
              <a:solidFill>
                <a:prstClr val="white"/>
              </a:solidFill>
              <a:latin typeface="Century Gothic" panose="020B0502020202020204" pitchFamily="34" charset="0"/>
            </a:endParaRPr>
          </a:p>
        </p:txBody>
      </p:sp>
      <p:sp>
        <p:nvSpPr>
          <p:cNvPr id="73" name="TextBox 72">
            <a:extLst>
              <a:ext uri="{FF2B5EF4-FFF2-40B4-BE49-F238E27FC236}">
                <a16:creationId xmlns:a16="http://schemas.microsoft.com/office/drawing/2014/main" id="{95952ECD-B7B2-00F6-9054-450EA1A336D8}"/>
              </a:ext>
            </a:extLst>
          </p:cNvPr>
          <p:cNvSpPr txBox="1"/>
          <p:nvPr/>
        </p:nvSpPr>
        <p:spPr>
          <a:xfrm>
            <a:off x="2760734" y="4707411"/>
            <a:ext cx="5072222" cy="707886"/>
          </a:xfrm>
          <a:prstGeom prst="rect">
            <a:avLst/>
          </a:prstGeom>
          <a:noFill/>
        </p:spPr>
        <p:txBody>
          <a:bodyPr wrap="none" rtlCol="0">
            <a:spAutoFit/>
          </a:bodyPr>
          <a:lstStyle/>
          <a:p>
            <a:r>
              <a:rPr lang="en-GB" sz="4000" dirty="0" err="1">
                <a:solidFill>
                  <a:srgbClr val="002060"/>
                </a:solidFill>
                <a:latin typeface="Century Gothic" panose="020B0502020202020204" pitchFamily="34" charset="0"/>
              </a:rPr>
              <a:t>Odias</a:t>
            </a:r>
            <a:r>
              <a:rPr lang="en-GB" sz="4000" dirty="0">
                <a:solidFill>
                  <a:srgbClr val="002060"/>
                </a:solidFill>
                <a:latin typeface="Century Gothic" panose="020B0502020202020204" pitchFamily="34" charset="0"/>
              </a:rPr>
              <a:t> las </a:t>
            </a:r>
            <a:r>
              <a:rPr lang="en-GB" sz="4000" dirty="0" err="1">
                <a:solidFill>
                  <a:srgbClr val="002060"/>
                </a:solidFill>
                <a:latin typeface="Century Gothic" panose="020B0502020202020204" pitchFamily="34" charset="0"/>
              </a:rPr>
              <a:t>mañanas</a:t>
            </a:r>
            <a:r>
              <a:rPr lang="en-GB" sz="4000" dirty="0">
                <a:solidFill>
                  <a:srgbClr val="002060"/>
                </a:solidFill>
                <a:latin typeface="Century Gothic" panose="020B0502020202020204" pitchFamily="34" charset="0"/>
              </a:rPr>
              <a:t>.</a:t>
            </a:r>
          </a:p>
        </p:txBody>
      </p:sp>
      <p:sp>
        <p:nvSpPr>
          <p:cNvPr id="74" name="TextBox 73">
            <a:extLst>
              <a:ext uri="{FF2B5EF4-FFF2-40B4-BE49-F238E27FC236}">
                <a16:creationId xmlns:a16="http://schemas.microsoft.com/office/drawing/2014/main" id="{812D5907-FB68-2851-64B8-B9E0C8CBF1FC}"/>
              </a:ext>
            </a:extLst>
          </p:cNvPr>
          <p:cNvSpPr txBox="1"/>
          <p:nvPr/>
        </p:nvSpPr>
        <p:spPr>
          <a:xfrm>
            <a:off x="8770485" y="133958"/>
            <a:ext cx="2083520" cy="923330"/>
          </a:xfrm>
          <a:prstGeom prst="rect">
            <a:avLst/>
          </a:prstGeom>
          <a:solidFill>
            <a:srgbClr val="D5E3CF"/>
          </a:solidFill>
        </p:spPr>
        <p:txBody>
          <a:bodyPr wrap="square">
            <a:spAutoFit/>
          </a:bodyPr>
          <a:lstStyle/>
          <a:p>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da –</a:t>
            </a:r>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s/he gives</a:t>
            </a:r>
          </a:p>
          <a:p>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su</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a:t>
            </a:r>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her</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a:p>
            <a:r>
              <a:rPr lang="en-GB" b="1" dirty="0">
                <a:solidFill>
                  <a:srgbClr val="002060"/>
                </a:solidFill>
                <a:latin typeface="Century Gothic" panose="020B0502020202020204" pitchFamily="34" charset="0"/>
              </a:rPr>
              <a:t>d</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ice </a:t>
            </a:r>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s/he says</a:t>
            </a:r>
            <a:endParaRPr lang="en-GB" dirty="0">
              <a:solidFill>
                <a:srgbClr val="002060"/>
              </a:solidFill>
            </a:endParaRPr>
          </a:p>
        </p:txBody>
      </p:sp>
      <p:grpSp>
        <p:nvGrpSpPr>
          <p:cNvPr id="89" name="Group 88">
            <a:extLst>
              <a:ext uri="{FF2B5EF4-FFF2-40B4-BE49-F238E27FC236}">
                <a16:creationId xmlns:a16="http://schemas.microsoft.com/office/drawing/2014/main" id="{ACDE1B27-C840-3B67-4B5A-BFACBF34A7C7}"/>
              </a:ext>
            </a:extLst>
          </p:cNvPr>
          <p:cNvGrpSpPr/>
          <p:nvPr/>
        </p:nvGrpSpPr>
        <p:grpSpPr>
          <a:xfrm>
            <a:off x="18509135" y="4913545"/>
            <a:ext cx="2170687" cy="1092740"/>
            <a:chOff x="9208168" y="5234898"/>
            <a:chExt cx="2170687" cy="1092740"/>
          </a:xfrm>
        </p:grpSpPr>
        <p:pic>
          <p:nvPicPr>
            <p:cNvPr id="90" name="Picture 89" descr="Logo, company name&#10;&#10;Description automatically generated">
              <a:extLst>
                <a:ext uri="{FF2B5EF4-FFF2-40B4-BE49-F238E27FC236}">
                  <a16:creationId xmlns:a16="http://schemas.microsoft.com/office/drawing/2014/main" id="{A97C4725-DF4B-86D1-E18A-493986CD6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208168" y="5528000"/>
              <a:ext cx="1344475" cy="799638"/>
            </a:xfrm>
            <a:prstGeom prst="rect">
              <a:avLst/>
            </a:prstGeom>
          </p:spPr>
        </p:pic>
        <p:pic>
          <p:nvPicPr>
            <p:cNvPr id="91" name="Picture 90" descr="Logo&#10;&#10;Description automatically generated">
              <a:extLst>
                <a:ext uri="{FF2B5EF4-FFF2-40B4-BE49-F238E27FC236}">
                  <a16:creationId xmlns:a16="http://schemas.microsoft.com/office/drawing/2014/main" id="{A35A7B0C-2C68-6802-5D72-3C1B336769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1177" y="5234898"/>
              <a:ext cx="1157678" cy="829813"/>
            </a:xfrm>
            <a:prstGeom prst="rect">
              <a:avLst/>
            </a:prstGeom>
          </p:spPr>
        </p:pic>
      </p:grpSp>
      <p:pic>
        <p:nvPicPr>
          <p:cNvPr id="1026" name="Picture 2" descr="Gráficos vectoriales gratis de Tú">
            <a:extLst>
              <a:ext uri="{FF2B5EF4-FFF2-40B4-BE49-F238E27FC236}">
                <a16:creationId xmlns:a16="http://schemas.microsoft.com/office/drawing/2014/main" id="{74CD8C04-DAD9-3100-5E25-216D746BAA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8431" y="2909201"/>
            <a:ext cx="884607" cy="69301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B646609-B3D5-01DE-30DE-EE22E5797EFD}"/>
              </a:ext>
            </a:extLst>
          </p:cNvPr>
          <p:cNvSpPr/>
          <p:nvPr/>
        </p:nvSpPr>
        <p:spPr>
          <a:xfrm>
            <a:off x="2130149" y="3387385"/>
            <a:ext cx="1375698" cy="923330"/>
          </a:xfrm>
          <a:prstGeom prst="rect">
            <a:avLst/>
          </a:prstGeom>
          <a:noFill/>
        </p:spPr>
        <p:txBody>
          <a:bodyPr wrap="none" lIns="91440" tIns="45720" rIns="91440" bIns="45720">
            <a:spAutoFit/>
          </a:bodyPr>
          <a:lstStyle/>
          <a:p>
            <a:pPr algn="ctr"/>
            <a:r>
              <a:rPr lang="en-GB" sz="5400" b="1" dirty="0">
                <a:ln w="12700" cmpd="sng">
                  <a:solidFill>
                    <a:srgbClr val="FF2D82"/>
                  </a:solidFill>
                  <a:prstDash val="solid"/>
                </a:ln>
                <a:solidFill>
                  <a:srgbClr val="FFCDE6"/>
                </a:solidFill>
                <a:latin typeface="Dreaming Outloud Script Pro" panose="03050502040304050704" pitchFamily="66" charset="0"/>
                <a:cs typeface="Dreaming Outloud Script Pro" panose="03050502040304050704" pitchFamily="66" charset="0"/>
              </a:rPr>
              <a:t>you</a:t>
            </a:r>
            <a:endParaRPr lang="en-GB" sz="5400" b="1" cap="none" spc="0" dirty="0">
              <a:ln w="12700" cmpd="sng">
                <a:solidFill>
                  <a:srgbClr val="FF2D82"/>
                </a:solidFill>
                <a:prstDash val="solid"/>
              </a:ln>
              <a:solidFill>
                <a:srgbClr val="FFCDE6"/>
              </a:solidFill>
              <a:effectLst/>
              <a:latin typeface="Dreaming Outloud Script Pro" panose="03050502040304050704" pitchFamily="66" charset="0"/>
              <a:cs typeface="Dreaming Outloud Script Pro" panose="03050502040304050704" pitchFamily="66" charset="0"/>
            </a:endParaRPr>
          </a:p>
        </p:txBody>
      </p:sp>
      <p:pic>
        <p:nvPicPr>
          <p:cNvPr id="35" name="Picture 2" descr="Angry, Emoji, Emoticon, Anger, Smiley">
            <a:extLst>
              <a:ext uri="{FF2B5EF4-FFF2-40B4-BE49-F238E27FC236}">
                <a16:creationId xmlns:a16="http://schemas.microsoft.com/office/drawing/2014/main" id="{59B81122-2277-0DDA-07D7-BE46A5CFF0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3309" y="2817487"/>
            <a:ext cx="1122306" cy="12230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1A3627F-D5C0-DB87-53FC-DB159F826D9D}"/>
              </a:ext>
            </a:extLst>
          </p:cNvPr>
          <p:cNvSpPr txBox="1"/>
          <p:nvPr/>
        </p:nvSpPr>
        <p:spPr>
          <a:xfrm>
            <a:off x="6551703" y="3188545"/>
            <a:ext cx="2008883"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mornings</a:t>
            </a:r>
          </a:p>
        </p:txBody>
      </p:sp>
      <p:pic>
        <p:nvPicPr>
          <p:cNvPr id="38" name="Picture 2" descr="Pen, Write, Pencil, Writing Tool, Work, Message, Blue">
            <a:extLst>
              <a:ext uri="{FF2B5EF4-FFF2-40B4-BE49-F238E27FC236}">
                <a16:creationId xmlns:a16="http://schemas.microsoft.com/office/drawing/2014/main" id="{A65FB5E4-6934-C458-F002-7960AAD7CD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22342" y="19050"/>
            <a:ext cx="760411" cy="760411"/>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0206E234-4B42-CA88-A3CA-383EC059BAAC}"/>
              </a:ext>
            </a:extLst>
          </p:cNvPr>
          <p:cNvSpPr txBox="1"/>
          <p:nvPr/>
        </p:nvSpPr>
        <p:spPr>
          <a:xfrm>
            <a:off x="11067333" y="823468"/>
            <a:ext cx="1079142" cy="40011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escribir</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Tree>
    <p:extLst>
      <p:ext uri="{BB962C8B-B14F-4D97-AF65-F5344CB8AC3E}">
        <p14:creationId xmlns:p14="http://schemas.microsoft.com/office/powerpoint/2010/main" val="254418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4:</a:t>
            </a:r>
            <a:endParaRPr lang="es-AR" sz="3200" dirty="0"/>
          </a:p>
        </p:txBody>
      </p:sp>
      <p:sp>
        <p:nvSpPr>
          <p:cNvPr id="66" name="Rectangle 65">
            <a:extLst>
              <a:ext uri="{FF2B5EF4-FFF2-40B4-BE49-F238E27FC236}">
                <a16:creationId xmlns:a16="http://schemas.microsoft.com/office/drawing/2014/main" id="{BAB76858-0595-6896-B028-E81470EC57D0}"/>
              </a:ext>
            </a:extLst>
          </p:cNvPr>
          <p:cNvSpPr/>
          <p:nvPr/>
        </p:nvSpPr>
        <p:spPr>
          <a:xfrm>
            <a:off x="3079191" y="77918"/>
            <a:ext cx="4980851" cy="584775"/>
          </a:xfrm>
          <a:prstGeom prst="rect">
            <a:avLst/>
          </a:prstGeom>
        </p:spPr>
        <p:txBody>
          <a:bodyPr wrap="none">
            <a:spAutoFit/>
          </a:bodyPr>
          <a:lstStyle/>
          <a:p>
            <a:pPr lvl="0">
              <a:defRPr/>
            </a:pPr>
            <a:r>
              <a:rPr lang="en-GB" sz="3200" dirty="0">
                <a:solidFill>
                  <a:srgbClr val="002060"/>
                </a:solidFill>
                <a:latin typeface="Century Gothic"/>
              </a:rPr>
              <a:t>Sofía da </a:t>
            </a:r>
            <a:r>
              <a:rPr lang="en-GB" sz="3200" dirty="0" err="1">
                <a:solidFill>
                  <a:srgbClr val="002060"/>
                </a:solidFill>
                <a:latin typeface="Century Gothic"/>
              </a:rPr>
              <a:t>su</a:t>
            </a:r>
            <a:r>
              <a:rPr lang="en-GB" sz="3200" dirty="0">
                <a:solidFill>
                  <a:srgbClr val="002060"/>
                </a:solidFill>
                <a:latin typeface="Century Gothic"/>
              </a:rPr>
              <a:t> </a:t>
            </a:r>
            <a:r>
              <a:rPr lang="en-GB" sz="3200" dirty="0" err="1">
                <a:solidFill>
                  <a:srgbClr val="002060"/>
                </a:solidFill>
                <a:latin typeface="Century Gothic"/>
              </a:rPr>
              <a:t>opinión</a:t>
            </a:r>
            <a:r>
              <a:rPr lang="en-GB" sz="3200" dirty="0">
                <a:solidFill>
                  <a:srgbClr val="002060"/>
                </a:solidFill>
                <a:latin typeface="Century Gothic"/>
              </a:rPr>
              <a:t> [4/6]</a:t>
            </a:r>
            <a:endParaRPr kumimoji="0" lang="en-GB" sz="3200" i="0" u="none" strike="noStrike" kern="1200" cap="none" spc="0" normalizeH="0" baseline="0" noProof="0" dirty="0">
              <a:ln>
                <a:noFill/>
              </a:ln>
              <a:solidFill>
                <a:srgbClr val="002060"/>
              </a:solidFill>
              <a:effectLst/>
              <a:uLnTx/>
              <a:uFillTx/>
              <a:latin typeface="Century Gothic"/>
              <a:ea typeface="+mn-ea"/>
              <a:cs typeface="+mn-cs"/>
            </a:endParaRPr>
          </a:p>
        </p:txBody>
      </p:sp>
      <p:sp>
        <p:nvSpPr>
          <p:cNvPr id="71" name="CustomShape 23">
            <a:extLst>
              <a:ext uri="{FF2B5EF4-FFF2-40B4-BE49-F238E27FC236}">
                <a16:creationId xmlns:a16="http://schemas.microsoft.com/office/drawing/2014/main" id="{5EEC6A89-8156-9EB1-DC48-BBC30CB38B8F}"/>
              </a:ext>
            </a:extLst>
          </p:cNvPr>
          <p:cNvSpPr/>
          <p:nvPr/>
        </p:nvSpPr>
        <p:spPr>
          <a:xfrm>
            <a:off x="344990" y="2731345"/>
            <a:ext cx="902463" cy="914400"/>
          </a:xfrm>
          <a:prstGeom prst="actionButtonBlank">
            <a:avLst/>
          </a:prstGeom>
          <a:solidFill>
            <a:srgbClr val="22A7CC"/>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algn="ctr">
              <a:defRPr/>
            </a:pPr>
            <a:r>
              <a:rPr lang="en-GB" sz="3600" b="1" kern="0" spc="-1" dirty="0">
                <a:solidFill>
                  <a:prstClr val="white"/>
                </a:solidFill>
                <a:latin typeface="Century Gothic" panose="020B0502020202020204" pitchFamily="34" charset="0"/>
              </a:rPr>
              <a:t>4</a:t>
            </a:r>
            <a:endParaRPr lang="en-GB" sz="3600" kern="0" spc="-1" dirty="0">
              <a:solidFill>
                <a:prstClr val="white"/>
              </a:solidFill>
              <a:latin typeface="Century Gothic" panose="020B0502020202020204" pitchFamily="34" charset="0"/>
            </a:endParaRPr>
          </a:p>
        </p:txBody>
      </p:sp>
      <p:sp>
        <p:nvSpPr>
          <p:cNvPr id="73" name="TextBox 72">
            <a:extLst>
              <a:ext uri="{FF2B5EF4-FFF2-40B4-BE49-F238E27FC236}">
                <a16:creationId xmlns:a16="http://schemas.microsoft.com/office/drawing/2014/main" id="{95952ECD-B7B2-00F6-9054-450EA1A336D8}"/>
              </a:ext>
            </a:extLst>
          </p:cNvPr>
          <p:cNvSpPr txBox="1"/>
          <p:nvPr/>
        </p:nvSpPr>
        <p:spPr>
          <a:xfrm>
            <a:off x="2760734" y="4707411"/>
            <a:ext cx="4131259" cy="707886"/>
          </a:xfrm>
          <a:prstGeom prst="rect">
            <a:avLst/>
          </a:prstGeom>
          <a:noFill/>
        </p:spPr>
        <p:txBody>
          <a:bodyPr wrap="none" rtlCol="0">
            <a:spAutoFit/>
          </a:bodyPr>
          <a:lstStyle/>
          <a:p>
            <a:r>
              <a:rPr lang="en-GB" sz="4000" dirty="0">
                <a:solidFill>
                  <a:srgbClr val="002060"/>
                </a:solidFill>
                <a:latin typeface="Century Gothic" panose="020B0502020202020204" pitchFamily="34" charset="0"/>
              </a:rPr>
              <a:t>Odia </a:t>
            </a:r>
            <a:r>
              <a:rPr lang="en-GB" sz="4000" dirty="0" err="1">
                <a:solidFill>
                  <a:srgbClr val="002060"/>
                </a:solidFill>
                <a:latin typeface="Century Gothic" panose="020B0502020202020204" pitchFamily="34" charset="0"/>
              </a:rPr>
              <a:t>los</a:t>
            </a:r>
            <a:r>
              <a:rPr lang="en-GB" sz="4000" dirty="0">
                <a:solidFill>
                  <a:srgbClr val="002060"/>
                </a:solidFill>
                <a:latin typeface="Century Gothic" panose="020B0502020202020204" pitchFamily="34" charset="0"/>
              </a:rPr>
              <a:t> </a:t>
            </a:r>
            <a:r>
              <a:rPr lang="en-GB" sz="4000" dirty="0" err="1">
                <a:solidFill>
                  <a:srgbClr val="002060"/>
                </a:solidFill>
                <a:latin typeface="Century Gothic" panose="020B0502020202020204" pitchFamily="34" charset="0"/>
              </a:rPr>
              <a:t>juegos</a:t>
            </a:r>
            <a:r>
              <a:rPr lang="en-GB" sz="4000" dirty="0">
                <a:solidFill>
                  <a:srgbClr val="002060"/>
                </a:solidFill>
                <a:latin typeface="Century Gothic" panose="020B0502020202020204" pitchFamily="34" charset="0"/>
              </a:rPr>
              <a:t>.</a:t>
            </a:r>
          </a:p>
        </p:txBody>
      </p:sp>
      <p:sp>
        <p:nvSpPr>
          <p:cNvPr id="74" name="TextBox 73">
            <a:extLst>
              <a:ext uri="{FF2B5EF4-FFF2-40B4-BE49-F238E27FC236}">
                <a16:creationId xmlns:a16="http://schemas.microsoft.com/office/drawing/2014/main" id="{812D5907-FB68-2851-64B8-B9E0C8CBF1FC}"/>
              </a:ext>
            </a:extLst>
          </p:cNvPr>
          <p:cNvSpPr txBox="1"/>
          <p:nvPr/>
        </p:nvSpPr>
        <p:spPr>
          <a:xfrm>
            <a:off x="8770485" y="133958"/>
            <a:ext cx="2083520" cy="923330"/>
          </a:xfrm>
          <a:prstGeom prst="rect">
            <a:avLst/>
          </a:prstGeom>
          <a:solidFill>
            <a:srgbClr val="D5E3CF"/>
          </a:solidFill>
        </p:spPr>
        <p:txBody>
          <a:bodyPr wrap="square">
            <a:spAutoFit/>
          </a:bodyPr>
          <a:lstStyle/>
          <a:p>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da –</a:t>
            </a:r>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s/he gives</a:t>
            </a:r>
          </a:p>
          <a:p>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su</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a:t>
            </a:r>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her</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a:p>
            <a:r>
              <a:rPr lang="en-GB" b="1" dirty="0">
                <a:solidFill>
                  <a:srgbClr val="002060"/>
                </a:solidFill>
                <a:latin typeface="Century Gothic" panose="020B0502020202020204" pitchFamily="34" charset="0"/>
              </a:rPr>
              <a:t>d</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ice </a:t>
            </a:r>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s/he says</a:t>
            </a:r>
            <a:endParaRPr lang="en-GB" dirty="0">
              <a:solidFill>
                <a:srgbClr val="002060"/>
              </a:solidFill>
            </a:endParaRPr>
          </a:p>
        </p:txBody>
      </p:sp>
      <p:grpSp>
        <p:nvGrpSpPr>
          <p:cNvPr id="89" name="Group 88">
            <a:extLst>
              <a:ext uri="{FF2B5EF4-FFF2-40B4-BE49-F238E27FC236}">
                <a16:creationId xmlns:a16="http://schemas.microsoft.com/office/drawing/2014/main" id="{ACDE1B27-C840-3B67-4B5A-BFACBF34A7C7}"/>
              </a:ext>
            </a:extLst>
          </p:cNvPr>
          <p:cNvGrpSpPr/>
          <p:nvPr/>
        </p:nvGrpSpPr>
        <p:grpSpPr>
          <a:xfrm>
            <a:off x="18509135" y="4913545"/>
            <a:ext cx="2170687" cy="1092740"/>
            <a:chOff x="9208168" y="5234898"/>
            <a:chExt cx="2170687" cy="1092740"/>
          </a:xfrm>
        </p:grpSpPr>
        <p:pic>
          <p:nvPicPr>
            <p:cNvPr id="90" name="Picture 89" descr="Logo, company name&#10;&#10;Description automatically generated">
              <a:extLst>
                <a:ext uri="{FF2B5EF4-FFF2-40B4-BE49-F238E27FC236}">
                  <a16:creationId xmlns:a16="http://schemas.microsoft.com/office/drawing/2014/main" id="{A97C4725-DF4B-86D1-E18A-493986CD6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208168" y="5528000"/>
              <a:ext cx="1344475" cy="799638"/>
            </a:xfrm>
            <a:prstGeom prst="rect">
              <a:avLst/>
            </a:prstGeom>
          </p:spPr>
        </p:pic>
        <p:pic>
          <p:nvPicPr>
            <p:cNvPr id="91" name="Picture 90" descr="Logo&#10;&#10;Description automatically generated">
              <a:extLst>
                <a:ext uri="{FF2B5EF4-FFF2-40B4-BE49-F238E27FC236}">
                  <a16:creationId xmlns:a16="http://schemas.microsoft.com/office/drawing/2014/main" id="{A35A7B0C-2C68-6802-5D72-3C1B336769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1177" y="5234898"/>
              <a:ext cx="1157678" cy="829813"/>
            </a:xfrm>
            <a:prstGeom prst="rect">
              <a:avLst/>
            </a:prstGeom>
          </p:spPr>
        </p:pic>
      </p:grpSp>
      <p:pic>
        <p:nvPicPr>
          <p:cNvPr id="35" name="Picture 2" descr="Angry, Emoji, Emoticon, Anger, Smiley">
            <a:extLst>
              <a:ext uri="{FF2B5EF4-FFF2-40B4-BE49-F238E27FC236}">
                <a16:creationId xmlns:a16="http://schemas.microsoft.com/office/drawing/2014/main" id="{59B81122-2277-0DDA-07D7-BE46A5CFF0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3309" y="2817487"/>
            <a:ext cx="1122306" cy="12230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1A3627F-D5C0-DB87-53FC-DB159F826D9D}"/>
              </a:ext>
            </a:extLst>
          </p:cNvPr>
          <p:cNvSpPr txBox="1"/>
          <p:nvPr/>
        </p:nvSpPr>
        <p:spPr>
          <a:xfrm>
            <a:off x="6551703" y="3188545"/>
            <a:ext cx="1556836"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games</a:t>
            </a:r>
          </a:p>
        </p:txBody>
      </p:sp>
      <p:pic>
        <p:nvPicPr>
          <p:cNvPr id="29" name="Picture 28" descr="A picture containing doll, toy&#10;&#10;Description automatically generated">
            <a:extLst>
              <a:ext uri="{FF2B5EF4-FFF2-40B4-BE49-F238E27FC236}">
                <a16:creationId xmlns:a16="http://schemas.microsoft.com/office/drawing/2014/main" id="{B7BA4020-958A-D6D2-F8F2-67B5711A98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926481" y="2441609"/>
            <a:ext cx="1228658" cy="1652612"/>
          </a:xfrm>
          <a:prstGeom prst="rect">
            <a:avLst/>
          </a:prstGeom>
        </p:spPr>
      </p:pic>
      <p:sp>
        <p:nvSpPr>
          <p:cNvPr id="31" name="Arrow: Circular 30">
            <a:extLst>
              <a:ext uri="{FF2B5EF4-FFF2-40B4-BE49-F238E27FC236}">
                <a16:creationId xmlns:a16="http://schemas.microsoft.com/office/drawing/2014/main" id="{AF145E0A-C111-D846-F570-3CEA51CBE630}"/>
              </a:ext>
            </a:extLst>
          </p:cNvPr>
          <p:cNvSpPr/>
          <p:nvPr/>
        </p:nvSpPr>
        <p:spPr>
          <a:xfrm>
            <a:off x="2017632" y="2065611"/>
            <a:ext cx="1137508" cy="881751"/>
          </a:xfrm>
          <a:prstGeom prst="circularArrow">
            <a:avLst>
              <a:gd name="adj1" fmla="val 2836"/>
              <a:gd name="adj2" fmla="val 1142319"/>
              <a:gd name="adj3" fmla="val 20905233"/>
              <a:gd name="adj4" fmla="val 10800000"/>
              <a:gd name="adj5" fmla="val 20336"/>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2" name="Picture 2" descr="Pen, Write, Pencil, Writing Tool, Work, Message, Blue">
            <a:extLst>
              <a:ext uri="{FF2B5EF4-FFF2-40B4-BE49-F238E27FC236}">
                <a16:creationId xmlns:a16="http://schemas.microsoft.com/office/drawing/2014/main" id="{AF38398D-DE2A-D8A3-EACF-705C941DE1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22342" y="19050"/>
            <a:ext cx="760411" cy="760411"/>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8CBF09DF-1F22-7A74-EDBD-C7F295A0E845}"/>
              </a:ext>
            </a:extLst>
          </p:cNvPr>
          <p:cNvSpPr txBox="1"/>
          <p:nvPr/>
        </p:nvSpPr>
        <p:spPr>
          <a:xfrm>
            <a:off x="11067333" y="823468"/>
            <a:ext cx="1079142" cy="40011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escribir</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Tree>
    <p:extLst>
      <p:ext uri="{BB962C8B-B14F-4D97-AF65-F5344CB8AC3E}">
        <p14:creationId xmlns:p14="http://schemas.microsoft.com/office/powerpoint/2010/main" val="294455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4:</a:t>
            </a:r>
            <a:endParaRPr lang="es-AR" sz="3200" dirty="0"/>
          </a:p>
        </p:txBody>
      </p:sp>
      <p:sp>
        <p:nvSpPr>
          <p:cNvPr id="66" name="Rectangle 65">
            <a:extLst>
              <a:ext uri="{FF2B5EF4-FFF2-40B4-BE49-F238E27FC236}">
                <a16:creationId xmlns:a16="http://schemas.microsoft.com/office/drawing/2014/main" id="{BAB76858-0595-6896-B028-E81470EC57D0}"/>
              </a:ext>
            </a:extLst>
          </p:cNvPr>
          <p:cNvSpPr/>
          <p:nvPr/>
        </p:nvSpPr>
        <p:spPr>
          <a:xfrm>
            <a:off x="3079191" y="77918"/>
            <a:ext cx="4980851" cy="584775"/>
          </a:xfrm>
          <a:prstGeom prst="rect">
            <a:avLst/>
          </a:prstGeom>
        </p:spPr>
        <p:txBody>
          <a:bodyPr wrap="none">
            <a:spAutoFit/>
          </a:bodyPr>
          <a:lstStyle/>
          <a:p>
            <a:pPr lvl="0">
              <a:defRPr/>
            </a:pPr>
            <a:r>
              <a:rPr lang="en-GB" sz="3200" dirty="0">
                <a:solidFill>
                  <a:srgbClr val="002060"/>
                </a:solidFill>
                <a:latin typeface="Century Gothic"/>
              </a:rPr>
              <a:t>Sofía da </a:t>
            </a:r>
            <a:r>
              <a:rPr lang="en-GB" sz="3200" dirty="0" err="1">
                <a:solidFill>
                  <a:srgbClr val="002060"/>
                </a:solidFill>
                <a:latin typeface="Century Gothic"/>
              </a:rPr>
              <a:t>su</a:t>
            </a:r>
            <a:r>
              <a:rPr lang="en-GB" sz="3200" dirty="0">
                <a:solidFill>
                  <a:srgbClr val="002060"/>
                </a:solidFill>
                <a:latin typeface="Century Gothic"/>
              </a:rPr>
              <a:t> </a:t>
            </a:r>
            <a:r>
              <a:rPr lang="en-GB" sz="3200" dirty="0" err="1">
                <a:solidFill>
                  <a:srgbClr val="002060"/>
                </a:solidFill>
                <a:latin typeface="Century Gothic"/>
              </a:rPr>
              <a:t>opinión</a:t>
            </a:r>
            <a:r>
              <a:rPr lang="en-GB" sz="3200" dirty="0">
                <a:solidFill>
                  <a:srgbClr val="002060"/>
                </a:solidFill>
                <a:latin typeface="Century Gothic"/>
              </a:rPr>
              <a:t> [5/6]</a:t>
            </a:r>
            <a:endParaRPr kumimoji="0" lang="en-GB" sz="3200" i="0" u="none" strike="noStrike" kern="1200" cap="none" spc="0" normalizeH="0" baseline="0" noProof="0" dirty="0">
              <a:ln>
                <a:noFill/>
              </a:ln>
              <a:solidFill>
                <a:srgbClr val="002060"/>
              </a:solidFill>
              <a:effectLst/>
              <a:uLnTx/>
              <a:uFillTx/>
              <a:latin typeface="Century Gothic"/>
              <a:ea typeface="+mn-ea"/>
              <a:cs typeface="+mn-cs"/>
            </a:endParaRPr>
          </a:p>
        </p:txBody>
      </p:sp>
      <p:sp>
        <p:nvSpPr>
          <p:cNvPr id="71" name="CustomShape 23">
            <a:extLst>
              <a:ext uri="{FF2B5EF4-FFF2-40B4-BE49-F238E27FC236}">
                <a16:creationId xmlns:a16="http://schemas.microsoft.com/office/drawing/2014/main" id="{5EEC6A89-8156-9EB1-DC48-BBC30CB38B8F}"/>
              </a:ext>
            </a:extLst>
          </p:cNvPr>
          <p:cNvSpPr/>
          <p:nvPr/>
        </p:nvSpPr>
        <p:spPr>
          <a:xfrm>
            <a:off x="344990" y="2731345"/>
            <a:ext cx="902463" cy="914400"/>
          </a:xfrm>
          <a:prstGeom prst="actionButtonBlank">
            <a:avLst/>
          </a:prstGeom>
          <a:solidFill>
            <a:srgbClr val="22A7CC"/>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algn="ctr">
              <a:defRPr/>
            </a:pPr>
            <a:r>
              <a:rPr lang="en-GB" sz="3600" b="1" kern="0" spc="-1" dirty="0">
                <a:solidFill>
                  <a:prstClr val="white"/>
                </a:solidFill>
                <a:latin typeface="Century Gothic" panose="020B0502020202020204" pitchFamily="34" charset="0"/>
              </a:rPr>
              <a:t>5</a:t>
            </a:r>
            <a:endParaRPr lang="en-GB" sz="3600" kern="0" spc="-1" dirty="0">
              <a:solidFill>
                <a:prstClr val="white"/>
              </a:solidFill>
              <a:latin typeface="Century Gothic" panose="020B0502020202020204" pitchFamily="34" charset="0"/>
            </a:endParaRPr>
          </a:p>
        </p:txBody>
      </p:sp>
      <p:sp>
        <p:nvSpPr>
          <p:cNvPr id="73" name="TextBox 72">
            <a:extLst>
              <a:ext uri="{FF2B5EF4-FFF2-40B4-BE49-F238E27FC236}">
                <a16:creationId xmlns:a16="http://schemas.microsoft.com/office/drawing/2014/main" id="{95952ECD-B7B2-00F6-9054-450EA1A336D8}"/>
              </a:ext>
            </a:extLst>
          </p:cNvPr>
          <p:cNvSpPr txBox="1"/>
          <p:nvPr/>
        </p:nvSpPr>
        <p:spPr>
          <a:xfrm>
            <a:off x="3048107" y="4776774"/>
            <a:ext cx="4802918" cy="707886"/>
          </a:xfrm>
          <a:prstGeom prst="rect">
            <a:avLst/>
          </a:prstGeom>
          <a:noFill/>
        </p:spPr>
        <p:txBody>
          <a:bodyPr wrap="none" rtlCol="0">
            <a:spAutoFit/>
          </a:bodyPr>
          <a:lstStyle/>
          <a:p>
            <a:r>
              <a:rPr lang="en-GB" sz="4000" dirty="0">
                <a:solidFill>
                  <a:srgbClr val="002060"/>
                </a:solidFill>
                <a:latin typeface="Century Gothic" panose="020B0502020202020204" pitchFamily="34" charset="0"/>
              </a:rPr>
              <a:t>Amas a </a:t>
            </a:r>
            <a:r>
              <a:rPr lang="en-GB" sz="4000" dirty="0" err="1">
                <a:solidFill>
                  <a:srgbClr val="002060"/>
                </a:solidFill>
                <a:latin typeface="Century Gothic" panose="020B0502020202020204" pitchFamily="34" charset="0"/>
              </a:rPr>
              <a:t>tu</a:t>
            </a:r>
            <a:r>
              <a:rPr lang="en-GB" sz="4000" dirty="0">
                <a:solidFill>
                  <a:srgbClr val="002060"/>
                </a:solidFill>
                <a:latin typeface="Century Gothic" panose="020B0502020202020204" pitchFamily="34" charset="0"/>
              </a:rPr>
              <a:t> </a:t>
            </a:r>
            <a:r>
              <a:rPr lang="en-GB" sz="4000" dirty="0" err="1">
                <a:solidFill>
                  <a:srgbClr val="002060"/>
                </a:solidFill>
                <a:latin typeface="Century Gothic" panose="020B0502020202020204" pitchFamily="34" charset="0"/>
              </a:rPr>
              <a:t>abuela</a:t>
            </a:r>
            <a:r>
              <a:rPr lang="en-GB" sz="4000" dirty="0">
                <a:solidFill>
                  <a:srgbClr val="002060"/>
                </a:solidFill>
                <a:latin typeface="Century Gothic" panose="020B0502020202020204" pitchFamily="34" charset="0"/>
              </a:rPr>
              <a:t>.</a:t>
            </a:r>
          </a:p>
        </p:txBody>
      </p:sp>
      <p:sp>
        <p:nvSpPr>
          <p:cNvPr id="74" name="TextBox 73">
            <a:extLst>
              <a:ext uri="{FF2B5EF4-FFF2-40B4-BE49-F238E27FC236}">
                <a16:creationId xmlns:a16="http://schemas.microsoft.com/office/drawing/2014/main" id="{812D5907-FB68-2851-64B8-B9E0C8CBF1FC}"/>
              </a:ext>
            </a:extLst>
          </p:cNvPr>
          <p:cNvSpPr txBox="1"/>
          <p:nvPr/>
        </p:nvSpPr>
        <p:spPr>
          <a:xfrm>
            <a:off x="8770485" y="133958"/>
            <a:ext cx="2083520" cy="923330"/>
          </a:xfrm>
          <a:prstGeom prst="rect">
            <a:avLst/>
          </a:prstGeom>
          <a:solidFill>
            <a:srgbClr val="D5E3CF"/>
          </a:solidFill>
        </p:spPr>
        <p:txBody>
          <a:bodyPr wrap="square">
            <a:spAutoFit/>
          </a:bodyPr>
          <a:lstStyle/>
          <a:p>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da –</a:t>
            </a:r>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s/he gives</a:t>
            </a:r>
          </a:p>
          <a:p>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su</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a:t>
            </a:r>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her</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a:p>
            <a:r>
              <a:rPr lang="en-GB" b="1" dirty="0">
                <a:solidFill>
                  <a:srgbClr val="002060"/>
                </a:solidFill>
                <a:latin typeface="Century Gothic" panose="020B0502020202020204" pitchFamily="34" charset="0"/>
              </a:rPr>
              <a:t>d</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ice </a:t>
            </a:r>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s/he says</a:t>
            </a:r>
            <a:endParaRPr lang="en-GB" dirty="0">
              <a:solidFill>
                <a:srgbClr val="002060"/>
              </a:solidFill>
            </a:endParaRPr>
          </a:p>
        </p:txBody>
      </p:sp>
      <p:grpSp>
        <p:nvGrpSpPr>
          <p:cNvPr id="89" name="Group 88">
            <a:extLst>
              <a:ext uri="{FF2B5EF4-FFF2-40B4-BE49-F238E27FC236}">
                <a16:creationId xmlns:a16="http://schemas.microsoft.com/office/drawing/2014/main" id="{ACDE1B27-C840-3B67-4B5A-BFACBF34A7C7}"/>
              </a:ext>
            </a:extLst>
          </p:cNvPr>
          <p:cNvGrpSpPr/>
          <p:nvPr/>
        </p:nvGrpSpPr>
        <p:grpSpPr>
          <a:xfrm>
            <a:off x="18509135" y="4913545"/>
            <a:ext cx="2170687" cy="1092740"/>
            <a:chOff x="9208168" y="5234898"/>
            <a:chExt cx="2170687" cy="1092740"/>
          </a:xfrm>
        </p:grpSpPr>
        <p:pic>
          <p:nvPicPr>
            <p:cNvPr id="90" name="Picture 89" descr="Logo, company name&#10;&#10;Description automatically generated">
              <a:extLst>
                <a:ext uri="{FF2B5EF4-FFF2-40B4-BE49-F238E27FC236}">
                  <a16:creationId xmlns:a16="http://schemas.microsoft.com/office/drawing/2014/main" id="{A97C4725-DF4B-86D1-E18A-493986CD6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208168" y="5528000"/>
              <a:ext cx="1344475" cy="799638"/>
            </a:xfrm>
            <a:prstGeom prst="rect">
              <a:avLst/>
            </a:prstGeom>
          </p:spPr>
        </p:pic>
        <p:pic>
          <p:nvPicPr>
            <p:cNvPr id="91" name="Picture 90" descr="Logo&#10;&#10;Description automatically generated">
              <a:extLst>
                <a:ext uri="{FF2B5EF4-FFF2-40B4-BE49-F238E27FC236}">
                  <a16:creationId xmlns:a16="http://schemas.microsoft.com/office/drawing/2014/main" id="{A35A7B0C-2C68-6802-5D72-3C1B336769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1177" y="5234898"/>
              <a:ext cx="1157678" cy="829813"/>
            </a:xfrm>
            <a:prstGeom prst="rect">
              <a:avLst/>
            </a:prstGeom>
          </p:spPr>
        </p:pic>
      </p:grpSp>
      <p:sp>
        <p:nvSpPr>
          <p:cNvPr id="4" name="TextBox 3">
            <a:extLst>
              <a:ext uri="{FF2B5EF4-FFF2-40B4-BE49-F238E27FC236}">
                <a16:creationId xmlns:a16="http://schemas.microsoft.com/office/drawing/2014/main" id="{21A3627F-D5C0-DB87-53FC-DB159F826D9D}"/>
              </a:ext>
            </a:extLst>
          </p:cNvPr>
          <p:cNvSpPr txBox="1"/>
          <p:nvPr/>
        </p:nvSpPr>
        <p:spPr>
          <a:xfrm>
            <a:off x="6551703" y="3188545"/>
            <a:ext cx="3143809"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your grandma.</a:t>
            </a:r>
          </a:p>
        </p:txBody>
      </p:sp>
      <p:pic>
        <p:nvPicPr>
          <p:cNvPr id="32" name="Picture 2" descr="Gráficos vectoriales gratis de Tú">
            <a:extLst>
              <a:ext uri="{FF2B5EF4-FFF2-40B4-BE49-F238E27FC236}">
                <a16:creationId xmlns:a16="http://schemas.microsoft.com/office/drawing/2014/main" id="{50F93579-050A-57CA-F8D0-7FC374CC4A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8431" y="2909201"/>
            <a:ext cx="884607" cy="693010"/>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FC205944-6ED8-AF9B-97AA-9D8A3D2C5E0E}"/>
              </a:ext>
            </a:extLst>
          </p:cNvPr>
          <p:cNvSpPr/>
          <p:nvPr/>
        </p:nvSpPr>
        <p:spPr>
          <a:xfrm>
            <a:off x="2130149" y="3387385"/>
            <a:ext cx="1375698" cy="923330"/>
          </a:xfrm>
          <a:prstGeom prst="rect">
            <a:avLst/>
          </a:prstGeom>
          <a:noFill/>
        </p:spPr>
        <p:txBody>
          <a:bodyPr wrap="none" lIns="91440" tIns="45720" rIns="91440" bIns="45720">
            <a:spAutoFit/>
          </a:bodyPr>
          <a:lstStyle/>
          <a:p>
            <a:pPr algn="ctr"/>
            <a:r>
              <a:rPr lang="en-GB" sz="5400" b="1" dirty="0">
                <a:ln w="12700" cmpd="sng">
                  <a:solidFill>
                    <a:srgbClr val="FF2D82"/>
                  </a:solidFill>
                  <a:prstDash val="solid"/>
                </a:ln>
                <a:solidFill>
                  <a:srgbClr val="FFCDE6"/>
                </a:solidFill>
                <a:latin typeface="Dreaming Outloud Script Pro" panose="03050502040304050704" pitchFamily="66" charset="0"/>
                <a:cs typeface="Dreaming Outloud Script Pro" panose="03050502040304050704" pitchFamily="66" charset="0"/>
              </a:rPr>
              <a:t>you</a:t>
            </a:r>
            <a:endParaRPr lang="en-GB" sz="5400" b="1" cap="none" spc="0" dirty="0">
              <a:ln w="12700" cmpd="sng">
                <a:solidFill>
                  <a:srgbClr val="FF2D82"/>
                </a:solidFill>
                <a:prstDash val="solid"/>
              </a:ln>
              <a:solidFill>
                <a:srgbClr val="FFCDE6"/>
              </a:solidFill>
              <a:effectLst/>
              <a:latin typeface="Dreaming Outloud Script Pro" panose="03050502040304050704" pitchFamily="66" charset="0"/>
              <a:cs typeface="Dreaming Outloud Script Pro" panose="03050502040304050704" pitchFamily="66" charset="0"/>
            </a:endParaRPr>
          </a:p>
        </p:txBody>
      </p:sp>
      <p:pic>
        <p:nvPicPr>
          <p:cNvPr id="34" name="Picture 2" descr="Gráficos vectoriales gratis de Corazón">
            <a:extLst>
              <a:ext uri="{FF2B5EF4-FFF2-40B4-BE49-F238E27FC236}">
                <a16:creationId xmlns:a16="http://schemas.microsoft.com/office/drawing/2014/main" id="{3EBA133A-5DC2-EFEF-616E-91566ACE38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8543" y="3069043"/>
            <a:ext cx="1029331" cy="98307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Pen, Write, Pencil, Writing Tool, Work, Message, Blue">
            <a:extLst>
              <a:ext uri="{FF2B5EF4-FFF2-40B4-BE49-F238E27FC236}">
                <a16:creationId xmlns:a16="http://schemas.microsoft.com/office/drawing/2014/main" id="{A03D7C8F-4292-434A-116A-FAA91EA1D1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22342" y="19050"/>
            <a:ext cx="760411" cy="760411"/>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10D4730C-DB7E-1204-106B-A9784C1ED4E4}"/>
              </a:ext>
            </a:extLst>
          </p:cNvPr>
          <p:cNvSpPr txBox="1"/>
          <p:nvPr/>
        </p:nvSpPr>
        <p:spPr>
          <a:xfrm>
            <a:off x="11067333" y="823468"/>
            <a:ext cx="1079142" cy="40011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escribir</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Tree>
    <p:extLst>
      <p:ext uri="{BB962C8B-B14F-4D97-AF65-F5344CB8AC3E}">
        <p14:creationId xmlns:p14="http://schemas.microsoft.com/office/powerpoint/2010/main" val="78534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4:</a:t>
            </a:r>
            <a:endParaRPr lang="es-AR" sz="3200" dirty="0"/>
          </a:p>
        </p:txBody>
      </p:sp>
      <p:sp>
        <p:nvSpPr>
          <p:cNvPr id="66" name="Rectangle 65">
            <a:extLst>
              <a:ext uri="{FF2B5EF4-FFF2-40B4-BE49-F238E27FC236}">
                <a16:creationId xmlns:a16="http://schemas.microsoft.com/office/drawing/2014/main" id="{BAB76858-0595-6896-B028-E81470EC57D0}"/>
              </a:ext>
            </a:extLst>
          </p:cNvPr>
          <p:cNvSpPr/>
          <p:nvPr/>
        </p:nvSpPr>
        <p:spPr>
          <a:xfrm>
            <a:off x="3079191" y="77918"/>
            <a:ext cx="498085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solidFill>
                  <a:srgbClr val="002060"/>
                </a:solidFill>
                <a:latin typeface="Century Gothic"/>
              </a:rPr>
              <a:t>Sofía da </a:t>
            </a:r>
            <a:r>
              <a:rPr lang="en-GB" sz="3200" dirty="0" err="1">
                <a:solidFill>
                  <a:srgbClr val="002060"/>
                </a:solidFill>
                <a:latin typeface="Century Gothic"/>
              </a:rPr>
              <a:t>su</a:t>
            </a:r>
            <a:r>
              <a:rPr lang="en-GB" sz="3200" dirty="0">
                <a:solidFill>
                  <a:srgbClr val="002060"/>
                </a:solidFill>
                <a:latin typeface="Century Gothic"/>
              </a:rPr>
              <a:t> </a:t>
            </a:r>
            <a:r>
              <a:rPr lang="en-GB" sz="3200" dirty="0" err="1">
                <a:solidFill>
                  <a:srgbClr val="002060"/>
                </a:solidFill>
                <a:latin typeface="Century Gothic"/>
              </a:rPr>
              <a:t>opinión</a:t>
            </a:r>
            <a:r>
              <a:rPr lang="en-GB" sz="3200" dirty="0">
                <a:solidFill>
                  <a:srgbClr val="002060"/>
                </a:solidFill>
                <a:latin typeface="Century Gothic"/>
              </a:rPr>
              <a:t> [6/6]</a:t>
            </a:r>
            <a:endParaRPr kumimoji="0" lang="en-GB" sz="3200" i="0" u="none" strike="noStrike" kern="1200" cap="none" spc="0" normalizeH="0" baseline="0" noProof="0" dirty="0">
              <a:ln>
                <a:noFill/>
              </a:ln>
              <a:solidFill>
                <a:srgbClr val="002060"/>
              </a:solidFill>
              <a:effectLst/>
              <a:uLnTx/>
              <a:uFillTx/>
              <a:latin typeface="Century Gothic"/>
              <a:ea typeface="+mn-ea"/>
              <a:cs typeface="+mn-cs"/>
            </a:endParaRPr>
          </a:p>
        </p:txBody>
      </p:sp>
      <p:sp>
        <p:nvSpPr>
          <p:cNvPr id="71" name="CustomShape 23">
            <a:extLst>
              <a:ext uri="{FF2B5EF4-FFF2-40B4-BE49-F238E27FC236}">
                <a16:creationId xmlns:a16="http://schemas.microsoft.com/office/drawing/2014/main" id="{5EEC6A89-8156-9EB1-DC48-BBC30CB38B8F}"/>
              </a:ext>
            </a:extLst>
          </p:cNvPr>
          <p:cNvSpPr/>
          <p:nvPr/>
        </p:nvSpPr>
        <p:spPr>
          <a:xfrm>
            <a:off x="344990" y="2731345"/>
            <a:ext cx="902463" cy="914400"/>
          </a:xfrm>
          <a:prstGeom prst="actionButtonBlank">
            <a:avLst/>
          </a:prstGeom>
          <a:solidFill>
            <a:srgbClr val="22A7CC"/>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algn="ctr">
              <a:defRPr/>
            </a:pPr>
            <a:r>
              <a:rPr lang="en-GB" sz="3600" b="1" kern="0" spc="-1" dirty="0">
                <a:solidFill>
                  <a:prstClr val="white"/>
                </a:solidFill>
                <a:latin typeface="Century Gothic" panose="020B0502020202020204" pitchFamily="34" charset="0"/>
              </a:rPr>
              <a:t>6</a:t>
            </a:r>
            <a:endParaRPr lang="en-GB" sz="3600" kern="0" spc="-1" dirty="0">
              <a:solidFill>
                <a:prstClr val="white"/>
              </a:solidFill>
              <a:latin typeface="Century Gothic" panose="020B0502020202020204" pitchFamily="34" charset="0"/>
            </a:endParaRPr>
          </a:p>
        </p:txBody>
      </p:sp>
      <p:sp>
        <p:nvSpPr>
          <p:cNvPr id="73" name="TextBox 72">
            <a:extLst>
              <a:ext uri="{FF2B5EF4-FFF2-40B4-BE49-F238E27FC236}">
                <a16:creationId xmlns:a16="http://schemas.microsoft.com/office/drawing/2014/main" id="{95952ECD-B7B2-00F6-9054-450EA1A336D8}"/>
              </a:ext>
            </a:extLst>
          </p:cNvPr>
          <p:cNvSpPr txBox="1"/>
          <p:nvPr/>
        </p:nvSpPr>
        <p:spPr>
          <a:xfrm>
            <a:off x="3048107" y="4776774"/>
            <a:ext cx="4584909" cy="707886"/>
          </a:xfrm>
          <a:prstGeom prst="rect">
            <a:avLst/>
          </a:prstGeom>
          <a:noFill/>
        </p:spPr>
        <p:txBody>
          <a:bodyPr wrap="none" rtlCol="0">
            <a:spAutoFit/>
          </a:bodyPr>
          <a:lstStyle/>
          <a:p>
            <a:r>
              <a:rPr lang="en-GB" sz="4000" dirty="0">
                <a:solidFill>
                  <a:srgbClr val="002060"/>
                </a:solidFill>
                <a:latin typeface="Century Gothic" panose="020B0502020202020204" pitchFamily="34" charset="0"/>
              </a:rPr>
              <a:t>Amas </a:t>
            </a:r>
            <a:r>
              <a:rPr lang="en-GB" sz="4000" dirty="0" err="1">
                <a:solidFill>
                  <a:srgbClr val="002060"/>
                </a:solidFill>
                <a:latin typeface="Century Gothic" panose="020B0502020202020204" pitchFamily="34" charset="0"/>
              </a:rPr>
              <a:t>los</a:t>
            </a:r>
            <a:r>
              <a:rPr lang="en-GB" sz="4000" dirty="0">
                <a:solidFill>
                  <a:srgbClr val="002060"/>
                </a:solidFill>
                <a:latin typeface="Century Gothic" panose="020B0502020202020204" pitchFamily="34" charset="0"/>
              </a:rPr>
              <a:t> </a:t>
            </a:r>
            <a:r>
              <a:rPr lang="en-GB" sz="4000" dirty="0" err="1">
                <a:solidFill>
                  <a:srgbClr val="002060"/>
                </a:solidFill>
                <a:latin typeface="Century Gothic" panose="020B0502020202020204" pitchFamily="34" charset="0"/>
              </a:rPr>
              <a:t>idiomas</a:t>
            </a:r>
            <a:r>
              <a:rPr lang="en-GB" sz="4000" dirty="0">
                <a:solidFill>
                  <a:srgbClr val="002060"/>
                </a:solidFill>
                <a:latin typeface="Century Gothic" panose="020B0502020202020204" pitchFamily="34" charset="0"/>
              </a:rPr>
              <a:t>.</a:t>
            </a:r>
          </a:p>
        </p:txBody>
      </p:sp>
      <p:sp>
        <p:nvSpPr>
          <p:cNvPr id="74" name="TextBox 73">
            <a:extLst>
              <a:ext uri="{FF2B5EF4-FFF2-40B4-BE49-F238E27FC236}">
                <a16:creationId xmlns:a16="http://schemas.microsoft.com/office/drawing/2014/main" id="{812D5907-FB68-2851-64B8-B9E0C8CBF1FC}"/>
              </a:ext>
            </a:extLst>
          </p:cNvPr>
          <p:cNvSpPr txBox="1"/>
          <p:nvPr/>
        </p:nvSpPr>
        <p:spPr>
          <a:xfrm>
            <a:off x="8770485" y="133958"/>
            <a:ext cx="2083520" cy="923330"/>
          </a:xfrm>
          <a:prstGeom prst="rect">
            <a:avLst/>
          </a:prstGeom>
          <a:solidFill>
            <a:srgbClr val="D5E3CF"/>
          </a:solidFill>
        </p:spPr>
        <p:txBody>
          <a:bodyPr wrap="square">
            <a:spAutoFit/>
          </a:bodyPr>
          <a:lstStyle/>
          <a:p>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da –</a:t>
            </a:r>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s/he gives</a:t>
            </a:r>
          </a:p>
          <a:p>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su</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a:t>
            </a:r>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her</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a:p>
            <a:r>
              <a:rPr lang="en-GB" b="1" dirty="0">
                <a:solidFill>
                  <a:srgbClr val="002060"/>
                </a:solidFill>
                <a:latin typeface="Century Gothic" panose="020B0502020202020204" pitchFamily="34" charset="0"/>
              </a:rPr>
              <a:t>d</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ice </a:t>
            </a:r>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s/he says</a:t>
            </a:r>
            <a:endParaRPr lang="en-GB" dirty="0">
              <a:solidFill>
                <a:srgbClr val="002060"/>
              </a:solidFill>
            </a:endParaRPr>
          </a:p>
        </p:txBody>
      </p:sp>
      <p:grpSp>
        <p:nvGrpSpPr>
          <p:cNvPr id="89" name="Group 88">
            <a:extLst>
              <a:ext uri="{FF2B5EF4-FFF2-40B4-BE49-F238E27FC236}">
                <a16:creationId xmlns:a16="http://schemas.microsoft.com/office/drawing/2014/main" id="{ACDE1B27-C840-3B67-4B5A-BFACBF34A7C7}"/>
              </a:ext>
            </a:extLst>
          </p:cNvPr>
          <p:cNvGrpSpPr/>
          <p:nvPr/>
        </p:nvGrpSpPr>
        <p:grpSpPr>
          <a:xfrm>
            <a:off x="18509135" y="4913545"/>
            <a:ext cx="2170687" cy="1092740"/>
            <a:chOff x="9208168" y="5234898"/>
            <a:chExt cx="2170687" cy="1092740"/>
          </a:xfrm>
        </p:grpSpPr>
        <p:pic>
          <p:nvPicPr>
            <p:cNvPr id="90" name="Picture 89" descr="Logo, company name&#10;&#10;Description automatically generated">
              <a:extLst>
                <a:ext uri="{FF2B5EF4-FFF2-40B4-BE49-F238E27FC236}">
                  <a16:creationId xmlns:a16="http://schemas.microsoft.com/office/drawing/2014/main" id="{A97C4725-DF4B-86D1-E18A-493986CD6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208168" y="5528000"/>
              <a:ext cx="1344475" cy="799638"/>
            </a:xfrm>
            <a:prstGeom prst="rect">
              <a:avLst/>
            </a:prstGeom>
          </p:spPr>
        </p:pic>
        <p:pic>
          <p:nvPicPr>
            <p:cNvPr id="91" name="Picture 90" descr="Logo&#10;&#10;Description automatically generated">
              <a:extLst>
                <a:ext uri="{FF2B5EF4-FFF2-40B4-BE49-F238E27FC236}">
                  <a16:creationId xmlns:a16="http://schemas.microsoft.com/office/drawing/2014/main" id="{A35A7B0C-2C68-6802-5D72-3C1B336769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1177" y="5234898"/>
              <a:ext cx="1157678" cy="829813"/>
            </a:xfrm>
            <a:prstGeom prst="rect">
              <a:avLst/>
            </a:prstGeom>
          </p:spPr>
        </p:pic>
      </p:grpSp>
      <p:sp>
        <p:nvSpPr>
          <p:cNvPr id="4" name="TextBox 3">
            <a:extLst>
              <a:ext uri="{FF2B5EF4-FFF2-40B4-BE49-F238E27FC236}">
                <a16:creationId xmlns:a16="http://schemas.microsoft.com/office/drawing/2014/main" id="{21A3627F-D5C0-DB87-53FC-DB159F826D9D}"/>
              </a:ext>
            </a:extLst>
          </p:cNvPr>
          <p:cNvSpPr txBox="1"/>
          <p:nvPr/>
        </p:nvSpPr>
        <p:spPr>
          <a:xfrm>
            <a:off x="6551703" y="3188545"/>
            <a:ext cx="2303836"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languages</a:t>
            </a:r>
          </a:p>
        </p:txBody>
      </p:sp>
      <p:pic>
        <p:nvPicPr>
          <p:cNvPr id="32" name="Picture 2" descr="Gráficos vectoriales gratis de Tú">
            <a:extLst>
              <a:ext uri="{FF2B5EF4-FFF2-40B4-BE49-F238E27FC236}">
                <a16:creationId xmlns:a16="http://schemas.microsoft.com/office/drawing/2014/main" id="{50F93579-050A-57CA-F8D0-7FC374CC4A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8431" y="2909201"/>
            <a:ext cx="884607" cy="693010"/>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FC205944-6ED8-AF9B-97AA-9D8A3D2C5E0E}"/>
              </a:ext>
            </a:extLst>
          </p:cNvPr>
          <p:cNvSpPr/>
          <p:nvPr/>
        </p:nvSpPr>
        <p:spPr>
          <a:xfrm>
            <a:off x="2130149" y="3387385"/>
            <a:ext cx="1375698" cy="923330"/>
          </a:xfrm>
          <a:prstGeom prst="rect">
            <a:avLst/>
          </a:prstGeom>
          <a:noFill/>
        </p:spPr>
        <p:txBody>
          <a:bodyPr wrap="none" lIns="91440" tIns="45720" rIns="91440" bIns="45720">
            <a:spAutoFit/>
          </a:bodyPr>
          <a:lstStyle/>
          <a:p>
            <a:pPr algn="ctr"/>
            <a:r>
              <a:rPr lang="en-GB" sz="5400" b="1" dirty="0">
                <a:ln w="12700" cmpd="sng">
                  <a:solidFill>
                    <a:srgbClr val="FF2D82"/>
                  </a:solidFill>
                  <a:prstDash val="solid"/>
                </a:ln>
                <a:solidFill>
                  <a:srgbClr val="FFCDE6"/>
                </a:solidFill>
                <a:latin typeface="Dreaming Outloud Script Pro" panose="03050502040304050704" pitchFamily="66" charset="0"/>
                <a:cs typeface="Dreaming Outloud Script Pro" panose="03050502040304050704" pitchFamily="66" charset="0"/>
              </a:rPr>
              <a:t>you</a:t>
            </a:r>
            <a:endParaRPr lang="en-GB" sz="5400" b="1" cap="none" spc="0" dirty="0">
              <a:ln w="12700" cmpd="sng">
                <a:solidFill>
                  <a:srgbClr val="FF2D82"/>
                </a:solidFill>
                <a:prstDash val="solid"/>
              </a:ln>
              <a:solidFill>
                <a:srgbClr val="FFCDE6"/>
              </a:solidFill>
              <a:effectLst/>
              <a:latin typeface="Dreaming Outloud Script Pro" panose="03050502040304050704" pitchFamily="66" charset="0"/>
              <a:cs typeface="Dreaming Outloud Script Pro" panose="03050502040304050704" pitchFamily="66" charset="0"/>
            </a:endParaRPr>
          </a:p>
        </p:txBody>
      </p:sp>
      <p:pic>
        <p:nvPicPr>
          <p:cNvPr id="34" name="Picture 2" descr="Gráficos vectoriales gratis de Corazón">
            <a:extLst>
              <a:ext uri="{FF2B5EF4-FFF2-40B4-BE49-F238E27FC236}">
                <a16:creationId xmlns:a16="http://schemas.microsoft.com/office/drawing/2014/main" id="{3EBA133A-5DC2-EFEF-616E-91566ACE38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8543" y="3069043"/>
            <a:ext cx="1029331" cy="98307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Pen, Write, Pencil, Writing Tool, Work, Message, Blue">
            <a:extLst>
              <a:ext uri="{FF2B5EF4-FFF2-40B4-BE49-F238E27FC236}">
                <a16:creationId xmlns:a16="http://schemas.microsoft.com/office/drawing/2014/main" id="{3FFAF59E-BFEF-3BA5-C885-26D5E28308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22342" y="19050"/>
            <a:ext cx="760411" cy="76041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C9264362-2076-BE7E-585A-36B54B9CCDFB}"/>
              </a:ext>
            </a:extLst>
          </p:cNvPr>
          <p:cNvSpPr txBox="1"/>
          <p:nvPr/>
        </p:nvSpPr>
        <p:spPr>
          <a:xfrm>
            <a:off x="11067333" y="823468"/>
            <a:ext cx="1079142" cy="40011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escribir</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Tree>
    <p:extLst>
      <p:ext uri="{BB962C8B-B14F-4D97-AF65-F5344CB8AC3E}">
        <p14:creationId xmlns:p14="http://schemas.microsoft.com/office/powerpoint/2010/main" val="31599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8642D28-315C-914A-6864-1693153A8021}"/>
              </a:ext>
            </a:extLst>
          </p:cNvPr>
          <p:cNvPicPr>
            <a:picLocks noChangeAspect="1"/>
          </p:cNvPicPr>
          <p:nvPr/>
        </p:nvPicPr>
        <p:blipFill>
          <a:blip r:embed="rId3"/>
          <a:stretch>
            <a:fillRect/>
          </a:stretch>
        </p:blipFill>
        <p:spPr>
          <a:xfrm>
            <a:off x="3607687" y="1581311"/>
            <a:ext cx="7263446" cy="4837797"/>
          </a:xfrm>
          <a:prstGeom prst="rect">
            <a:avLst/>
          </a:prstGeom>
        </p:spPr>
      </p:pic>
      <p:sp>
        <p:nvSpPr>
          <p:cNvPr id="38" name="Google Shape;410;p19">
            <a:extLst>
              <a:ext uri="{FF2B5EF4-FFF2-40B4-BE49-F238E27FC236}">
                <a16:creationId xmlns:a16="http://schemas.microsoft.com/office/drawing/2014/main" id="{8BEF9B49-15FA-4FA4-8341-4975688B91BD}"/>
              </a:ext>
            </a:extLst>
          </p:cNvPr>
          <p:cNvSpPr txBox="1"/>
          <p:nvPr/>
        </p:nvSpPr>
        <p:spPr>
          <a:xfrm>
            <a:off x="11632979" y="3420295"/>
            <a:ext cx="143986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41" name="Google Shape;387;p19">
            <a:extLst>
              <a:ext uri="{FF2B5EF4-FFF2-40B4-BE49-F238E27FC236}">
                <a16:creationId xmlns:a16="http://schemas.microsoft.com/office/drawing/2014/main" id="{95E2ED6E-268D-49F5-B3F6-603BBFA684E9}"/>
              </a:ext>
            </a:extLst>
          </p:cNvPr>
          <p:cNvSpPr/>
          <p:nvPr/>
        </p:nvSpPr>
        <p:spPr>
          <a:xfrm>
            <a:off x="11002736" y="1881617"/>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42" name="Google Shape;388;p19">
            <a:extLst>
              <a:ext uri="{FF2B5EF4-FFF2-40B4-BE49-F238E27FC236}">
                <a16:creationId xmlns:a16="http://schemas.microsoft.com/office/drawing/2014/main" id="{C82C0BCD-2F39-485D-852C-3B6ACB5197D9}"/>
              </a:ext>
            </a:extLst>
          </p:cNvPr>
          <p:cNvSpPr/>
          <p:nvPr/>
        </p:nvSpPr>
        <p:spPr>
          <a:xfrm>
            <a:off x="11000369" y="1881615"/>
            <a:ext cx="503528" cy="4156259"/>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43" name="Google Shape;389;p19">
            <a:extLst>
              <a:ext uri="{FF2B5EF4-FFF2-40B4-BE49-F238E27FC236}">
                <a16:creationId xmlns:a16="http://schemas.microsoft.com/office/drawing/2014/main" id="{7E222C7A-18DF-4BF4-855B-B2AEEEF2DF02}"/>
              </a:ext>
            </a:extLst>
          </p:cNvPr>
          <p:cNvCxnSpPr/>
          <p:nvPr/>
        </p:nvCxnSpPr>
        <p:spPr>
          <a:xfrm>
            <a:off x="11686108" y="187018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44" name="Google Shape;390;p19">
            <a:extLst>
              <a:ext uri="{FF2B5EF4-FFF2-40B4-BE49-F238E27FC236}">
                <a16:creationId xmlns:a16="http://schemas.microsoft.com/office/drawing/2014/main" id="{9F797611-EE8E-46BD-977C-2D5A889834D6}"/>
              </a:ext>
            </a:extLst>
          </p:cNvPr>
          <p:cNvCxnSpPr/>
          <p:nvPr/>
        </p:nvCxnSpPr>
        <p:spPr>
          <a:xfrm>
            <a:off x="11663499" y="18701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45" name="Google Shape;391;p19">
            <a:extLst>
              <a:ext uri="{FF2B5EF4-FFF2-40B4-BE49-F238E27FC236}">
                <a16:creationId xmlns:a16="http://schemas.microsoft.com/office/drawing/2014/main" id="{A963F885-44DB-4D00-ACD7-E30DAF43596B}"/>
              </a:ext>
            </a:extLst>
          </p:cNvPr>
          <p:cNvCxnSpPr/>
          <p:nvPr/>
        </p:nvCxnSpPr>
        <p:spPr>
          <a:xfrm>
            <a:off x="11686109" y="6026447"/>
            <a:ext cx="216791" cy="0"/>
          </a:xfrm>
          <a:prstGeom prst="straightConnector1">
            <a:avLst/>
          </a:prstGeom>
          <a:noFill/>
          <a:ln w="28575" cap="flat" cmpd="sng">
            <a:solidFill>
              <a:srgbClr val="1E4E79"/>
            </a:solidFill>
            <a:prstDash val="solid"/>
            <a:round/>
            <a:headEnd type="none" w="med" len="med"/>
            <a:tailEnd type="none" w="med" len="med"/>
          </a:ln>
        </p:spPr>
      </p:cxnSp>
      <p:sp>
        <p:nvSpPr>
          <p:cNvPr id="46" name="Google Shape;393;p19">
            <a:extLst>
              <a:ext uri="{FF2B5EF4-FFF2-40B4-BE49-F238E27FC236}">
                <a16:creationId xmlns:a16="http://schemas.microsoft.com/office/drawing/2014/main" id="{D6ED5B8F-E264-4E39-801E-C945DCA3A29D}"/>
              </a:ext>
            </a:extLst>
          </p:cNvPr>
          <p:cNvSpPr txBox="1"/>
          <p:nvPr/>
        </p:nvSpPr>
        <p:spPr>
          <a:xfrm>
            <a:off x="11794504" y="1649721"/>
            <a:ext cx="95738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a:ln>
                  <a:noFill/>
                </a:ln>
                <a:solidFill>
                  <a:srgbClr val="1E4E79"/>
                </a:solidFill>
                <a:effectLst/>
                <a:uLnTx/>
                <a:uFillTx/>
                <a:latin typeface="Century Gothic"/>
                <a:ea typeface="Century Gothic"/>
                <a:cs typeface="Century Gothic"/>
                <a:sym typeface="Century Gothic"/>
              </a:rPr>
              <a:t>60</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394;p19">
            <a:extLst>
              <a:ext uri="{FF2B5EF4-FFF2-40B4-BE49-F238E27FC236}">
                <a16:creationId xmlns:a16="http://schemas.microsoft.com/office/drawing/2014/main" id="{51AE33CF-A626-444D-AB53-C634D9F7461D}"/>
              </a:ext>
            </a:extLst>
          </p:cNvPr>
          <p:cNvSpPr txBox="1"/>
          <p:nvPr/>
        </p:nvSpPr>
        <p:spPr>
          <a:xfrm>
            <a:off x="11769073" y="5620178"/>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8" name="Google Shape;395;p19">
            <a:extLst>
              <a:ext uri="{FF2B5EF4-FFF2-40B4-BE49-F238E27FC236}">
                <a16:creationId xmlns:a16="http://schemas.microsoft.com/office/drawing/2014/main" id="{DEE1642F-9F24-4DD0-BDAB-97A01D36756B}"/>
              </a:ext>
            </a:extLst>
          </p:cNvPr>
          <p:cNvSpPr/>
          <p:nvPr/>
        </p:nvSpPr>
        <p:spPr>
          <a:xfrm>
            <a:off x="10859786" y="62568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INICIO</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677529" y="143642"/>
            <a:ext cx="2434389" cy="508891"/>
          </a:xfrm>
        </p:spPr>
        <p:txBody>
          <a:bodyPr>
            <a:normAutofit fontScale="90000"/>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5</a:t>
            </a:r>
            <a:endParaRPr lang="en-GB" sz="3200" dirty="0"/>
          </a:p>
        </p:txBody>
      </p:sp>
      <p:sp>
        <p:nvSpPr>
          <p:cNvPr id="50" name="Google Shape;119;p1">
            <a:extLst>
              <a:ext uri="{FF2B5EF4-FFF2-40B4-BE49-F238E27FC236}">
                <a16:creationId xmlns:a16="http://schemas.microsoft.com/office/drawing/2014/main" id="{A71ACA46-CE7F-4525-A190-BB7A5355194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Speech Bubble: Oval 15">
            <a:extLst>
              <a:ext uri="{FF2B5EF4-FFF2-40B4-BE49-F238E27FC236}">
                <a16:creationId xmlns:a16="http://schemas.microsoft.com/office/drawing/2014/main" id="{04F2C81D-FCBF-4529-919D-FD30931311F5}"/>
              </a:ext>
            </a:extLst>
          </p:cNvPr>
          <p:cNvSpPr/>
          <p:nvPr/>
        </p:nvSpPr>
        <p:spPr>
          <a:xfrm>
            <a:off x="343814" y="2253098"/>
            <a:ext cx="3111261" cy="1735330"/>
          </a:xfrm>
          <a:prstGeom prst="wedgeEllipseCallout">
            <a:avLst>
              <a:gd name="adj1" fmla="val 63032"/>
              <a:gd name="adj2" fmla="val 57690"/>
            </a:avLst>
          </a:prstGeom>
          <a:solidFill>
            <a:schemeClr val="bg1"/>
          </a:solid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solidFill>
                  <a:srgbClr val="002060"/>
                </a:solidFill>
                <a:latin typeface="Century Gothic" panose="020B0502020202020204" pitchFamily="34" charset="0"/>
              </a:rPr>
              <a:t>¿</a:t>
            </a:r>
            <a:r>
              <a:rPr lang="en-GB" sz="3200" b="1" dirty="0" err="1">
                <a:solidFill>
                  <a:srgbClr val="002060"/>
                </a:solidFill>
                <a:latin typeface="Century Gothic" panose="020B0502020202020204" pitchFamily="34" charset="0"/>
              </a:rPr>
              <a:t>Odi</a:t>
            </a:r>
            <a:r>
              <a:rPr lang="en-GB" sz="3200" b="1" dirty="0" err="1">
                <a:solidFill>
                  <a:srgbClr val="92D050"/>
                </a:solidFill>
                <a:latin typeface="Century Gothic" panose="020B0502020202020204" pitchFamily="34" charset="0"/>
              </a:rPr>
              <a:t>as</a:t>
            </a:r>
            <a:r>
              <a:rPr lang="en-GB" sz="2800" b="1" dirty="0">
                <a:solidFill>
                  <a:srgbClr val="002060"/>
                </a:solidFill>
                <a:latin typeface="Century Gothic" panose="020B0502020202020204" pitchFamily="34" charset="0"/>
              </a:rPr>
              <a:t> [</a:t>
            </a:r>
            <a:r>
              <a:rPr lang="en-GB" sz="2400" dirty="0">
                <a:solidFill>
                  <a:srgbClr val="002060"/>
                </a:solidFill>
                <a:latin typeface="Century Gothic" panose="020B0502020202020204" pitchFamily="34" charset="0"/>
              </a:rPr>
              <a:t>las </a:t>
            </a:r>
            <a:r>
              <a:rPr lang="en-GB" sz="2400" dirty="0" err="1">
                <a:solidFill>
                  <a:srgbClr val="002060"/>
                </a:solidFill>
                <a:latin typeface="Century Gothic" panose="020B0502020202020204" pitchFamily="34" charset="0"/>
              </a:rPr>
              <a:t>mañanas</a:t>
            </a:r>
            <a:r>
              <a:rPr lang="en-GB" sz="2800" b="1" dirty="0">
                <a:solidFill>
                  <a:srgbClr val="002060"/>
                </a:solidFill>
                <a:latin typeface="Century Gothic" panose="020B0502020202020204" pitchFamily="34" charset="0"/>
              </a:rPr>
              <a:t>] ?</a:t>
            </a:r>
          </a:p>
        </p:txBody>
      </p:sp>
      <p:sp>
        <p:nvSpPr>
          <p:cNvPr id="17" name="Speech Bubble: Oval 16">
            <a:extLst>
              <a:ext uri="{FF2B5EF4-FFF2-40B4-BE49-F238E27FC236}">
                <a16:creationId xmlns:a16="http://schemas.microsoft.com/office/drawing/2014/main" id="{D99C8AE5-5BD8-43DA-90A3-B7C803886049}"/>
              </a:ext>
            </a:extLst>
          </p:cNvPr>
          <p:cNvSpPr/>
          <p:nvPr/>
        </p:nvSpPr>
        <p:spPr>
          <a:xfrm>
            <a:off x="162572" y="4970692"/>
            <a:ext cx="3111261" cy="1735330"/>
          </a:xfrm>
          <a:prstGeom prst="wedgeEllipseCallout">
            <a:avLst>
              <a:gd name="adj1" fmla="val 65625"/>
              <a:gd name="adj2" fmla="val -70943"/>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err="1">
                <a:solidFill>
                  <a:srgbClr val="002060"/>
                </a:solidFill>
                <a:latin typeface="Century Gothic" panose="020B0502020202020204" pitchFamily="34" charset="0"/>
              </a:rPr>
              <a:t>Sí</a:t>
            </a:r>
            <a:r>
              <a:rPr lang="en-GB" sz="2800" b="1"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odi</a:t>
            </a:r>
            <a:r>
              <a:rPr lang="en-GB" sz="2800" b="1" dirty="0" err="1">
                <a:solidFill>
                  <a:srgbClr val="92D050"/>
                </a:solidFill>
                <a:latin typeface="Century Gothic" panose="020B0502020202020204" pitchFamily="34" charset="0"/>
              </a:rPr>
              <a:t>o</a:t>
            </a:r>
            <a:r>
              <a:rPr lang="en-GB" sz="2800" b="1" dirty="0">
                <a:solidFill>
                  <a:srgbClr val="92D050"/>
                </a:solidFill>
                <a:latin typeface="Century Gothic" panose="020B0502020202020204" pitchFamily="34" charset="0"/>
              </a:rPr>
              <a:t> </a:t>
            </a:r>
            <a:r>
              <a:rPr lang="en-GB" sz="2800" b="1" dirty="0">
                <a:solidFill>
                  <a:srgbClr val="002060"/>
                </a:solidFill>
                <a:latin typeface="Century Gothic" panose="020B0502020202020204" pitchFamily="34" charset="0"/>
              </a:rPr>
              <a:t>[</a:t>
            </a:r>
            <a:r>
              <a:rPr lang="en-GB" sz="2400" dirty="0">
                <a:solidFill>
                  <a:srgbClr val="002060"/>
                </a:solidFill>
                <a:latin typeface="Century Gothic" panose="020B0502020202020204" pitchFamily="34" charset="0"/>
              </a:rPr>
              <a:t>las </a:t>
            </a:r>
            <a:r>
              <a:rPr lang="en-GB" sz="2400" dirty="0" err="1">
                <a:solidFill>
                  <a:srgbClr val="002060"/>
                </a:solidFill>
                <a:latin typeface="Century Gothic" panose="020B0502020202020204" pitchFamily="34" charset="0"/>
              </a:rPr>
              <a:t>mañanas</a:t>
            </a:r>
            <a:r>
              <a:rPr lang="en-GB" sz="2800" b="1" dirty="0">
                <a:solidFill>
                  <a:srgbClr val="002060"/>
                </a:solidFill>
                <a:latin typeface="Century Gothic" panose="020B0502020202020204" pitchFamily="34" charset="0"/>
              </a:rPr>
              <a:t>].</a:t>
            </a:r>
            <a:endParaRPr lang="en-GB" sz="2400" b="1" dirty="0">
              <a:solidFill>
                <a:srgbClr val="92D050"/>
              </a:solidFill>
              <a:latin typeface="Century Gothic" panose="020B0502020202020204" pitchFamily="34" charset="0"/>
            </a:endParaRPr>
          </a:p>
        </p:txBody>
      </p:sp>
      <p:sp>
        <p:nvSpPr>
          <p:cNvPr id="20" name="Multiplication Sign 19">
            <a:extLst>
              <a:ext uri="{FF2B5EF4-FFF2-40B4-BE49-F238E27FC236}">
                <a16:creationId xmlns:a16="http://schemas.microsoft.com/office/drawing/2014/main" id="{C814CF65-5F66-4115-9ABA-C83D1976EDD2}"/>
              </a:ext>
            </a:extLst>
          </p:cNvPr>
          <p:cNvSpPr/>
          <p:nvPr/>
        </p:nvSpPr>
        <p:spPr>
          <a:xfrm>
            <a:off x="4142060" y="2647846"/>
            <a:ext cx="1177162" cy="1544898"/>
          </a:xfrm>
          <a:prstGeom prst="mathMultiply">
            <a:avLst>
              <a:gd name="adj1" fmla="val 8003"/>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EBC73C5B-9EF3-4E7E-A265-EC8384C0C672}"/>
              </a:ext>
            </a:extLst>
          </p:cNvPr>
          <p:cNvSpPr txBox="1"/>
          <p:nvPr/>
        </p:nvSpPr>
        <p:spPr>
          <a:xfrm>
            <a:off x="2910513" y="97977"/>
            <a:ext cx="3185487"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Ask and guess!</a:t>
            </a:r>
          </a:p>
        </p:txBody>
      </p:sp>
      <p:sp>
        <p:nvSpPr>
          <p:cNvPr id="27" name="TextBox 26">
            <a:extLst>
              <a:ext uri="{FF2B5EF4-FFF2-40B4-BE49-F238E27FC236}">
                <a16:creationId xmlns:a16="http://schemas.microsoft.com/office/drawing/2014/main" id="{0B27C1AD-3585-44D6-AAE5-677C774308F8}"/>
              </a:ext>
            </a:extLst>
          </p:cNvPr>
          <p:cNvSpPr txBox="1"/>
          <p:nvPr/>
        </p:nvSpPr>
        <p:spPr>
          <a:xfrm>
            <a:off x="123171" y="748595"/>
            <a:ext cx="11027841"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Ask your partner questions to guess their secret character.</a:t>
            </a:r>
          </a:p>
        </p:txBody>
      </p:sp>
      <p:pic>
        <p:nvPicPr>
          <p:cNvPr id="28" name="Google Shape;319;p15" descr="Speech Icon, Voice, Talking, Audio, Speech">
            <a:extLst>
              <a:ext uri="{FF2B5EF4-FFF2-40B4-BE49-F238E27FC236}">
                <a16:creationId xmlns:a16="http://schemas.microsoft.com/office/drawing/2014/main" id="{639F4106-796C-8B75-2A96-4ED4F79804CF}"/>
              </a:ext>
            </a:extLst>
          </p:cNvPr>
          <p:cNvPicPr preferRelativeResize="0"/>
          <p:nvPr/>
        </p:nvPicPr>
        <p:blipFill rotWithShape="1">
          <a:blip r:embed="rId4">
            <a:alphaModFix/>
          </a:blip>
          <a:srcRect/>
          <a:stretch/>
        </p:blipFill>
        <p:spPr>
          <a:xfrm>
            <a:off x="11151012" y="63211"/>
            <a:ext cx="776168" cy="776168"/>
          </a:xfrm>
          <a:prstGeom prst="rect">
            <a:avLst/>
          </a:prstGeom>
          <a:noFill/>
          <a:ln>
            <a:noFill/>
          </a:ln>
        </p:spPr>
      </p:pic>
      <p:sp>
        <p:nvSpPr>
          <p:cNvPr id="29" name="Title 1">
            <a:extLst>
              <a:ext uri="{FF2B5EF4-FFF2-40B4-BE49-F238E27FC236}">
                <a16:creationId xmlns:a16="http://schemas.microsoft.com/office/drawing/2014/main" id="{E2BE7BCF-08A7-3B2B-189B-67DA1BCA7907}"/>
              </a:ext>
            </a:extLst>
          </p:cNvPr>
          <p:cNvSpPr txBox="1">
            <a:spLocks/>
          </p:cNvSpPr>
          <p:nvPr/>
        </p:nvSpPr>
        <p:spPr>
          <a:xfrm>
            <a:off x="11009363" y="889227"/>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33" name="Rectangle: Rounded Corners 32">
            <a:extLst>
              <a:ext uri="{FF2B5EF4-FFF2-40B4-BE49-F238E27FC236}">
                <a16:creationId xmlns:a16="http://schemas.microsoft.com/office/drawing/2014/main" id="{3FEA83B7-5E62-F628-909C-EC144BC70A71}"/>
              </a:ext>
            </a:extLst>
          </p:cNvPr>
          <p:cNvSpPr/>
          <p:nvPr/>
        </p:nvSpPr>
        <p:spPr>
          <a:xfrm>
            <a:off x="6132664" y="1586930"/>
            <a:ext cx="2135035" cy="1322867"/>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Multiplication Sign 33">
            <a:extLst>
              <a:ext uri="{FF2B5EF4-FFF2-40B4-BE49-F238E27FC236}">
                <a16:creationId xmlns:a16="http://schemas.microsoft.com/office/drawing/2014/main" id="{C325D21A-51F6-6B0D-19B2-1D1C03ACEC80}"/>
              </a:ext>
            </a:extLst>
          </p:cNvPr>
          <p:cNvSpPr/>
          <p:nvPr/>
        </p:nvSpPr>
        <p:spPr>
          <a:xfrm>
            <a:off x="6425382" y="2647846"/>
            <a:ext cx="1177162" cy="1544898"/>
          </a:xfrm>
          <a:prstGeom prst="mathMultiply">
            <a:avLst>
              <a:gd name="adj1" fmla="val 8003"/>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Multiplication Sign 34">
            <a:extLst>
              <a:ext uri="{FF2B5EF4-FFF2-40B4-BE49-F238E27FC236}">
                <a16:creationId xmlns:a16="http://schemas.microsoft.com/office/drawing/2014/main" id="{4EA53546-73AE-BE2D-3EF3-371179F4A0B2}"/>
              </a:ext>
            </a:extLst>
          </p:cNvPr>
          <p:cNvSpPr/>
          <p:nvPr/>
        </p:nvSpPr>
        <p:spPr>
          <a:xfrm>
            <a:off x="4122256" y="3798910"/>
            <a:ext cx="1177162" cy="1544898"/>
          </a:xfrm>
          <a:prstGeom prst="mathMultiply">
            <a:avLst>
              <a:gd name="adj1" fmla="val 8003"/>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Speech Bubble: Oval 35">
            <a:extLst>
              <a:ext uri="{FF2B5EF4-FFF2-40B4-BE49-F238E27FC236}">
                <a16:creationId xmlns:a16="http://schemas.microsoft.com/office/drawing/2014/main" id="{71F4D1CD-7A56-E7B0-FC43-F50B7610FCD8}"/>
              </a:ext>
            </a:extLst>
          </p:cNvPr>
          <p:cNvSpPr/>
          <p:nvPr/>
        </p:nvSpPr>
        <p:spPr>
          <a:xfrm>
            <a:off x="328297" y="2253098"/>
            <a:ext cx="3111261" cy="1735330"/>
          </a:xfrm>
          <a:prstGeom prst="wedgeEllipseCallout">
            <a:avLst>
              <a:gd name="adj1" fmla="val 63032"/>
              <a:gd name="adj2" fmla="val 57690"/>
            </a:avLst>
          </a:prstGeom>
          <a:solidFill>
            <a:schemeClr val="bg1"/>
          </a:solid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solidFill>
                  <a:srgbClr val="002060"/>
                </a:solidFill>
                <a:latin typeface="Century Gothic" panose="020B0502020202020204" pitchFamily="34" charset="0"/>
              </a:rPr>
              <a:t>¿Am</a:t>
            </a:r>
            <a:r>
              <a:rPr lang="en-GB" sz="3200" b="1" dirty="0">
                <a:solidFill>
                  <a:srgbClr val="92D050"/>
                </a:solidFill>
                <a:latin typeface="Century Gothic" panose="020B0502020202020204" pitchFamily="34" charset="0"/>
              </a:rPr>
              <a:t>as</a:t>
            </a:r>
            <a:r>
              <a:rPr lang="en-GB" sz="2800" b="1" dirty="0">
                <a:solidFill>
                  <a:srgbClr val="002060"/>
                </a:solidFill>
                <a:latin typeface="Century Gothic" panose="020B0502020202020204" pitchFamily="34" charset="0"/>
              </a:rPr>
              <a:t> [</a:t>
            </a:r>
            <a:r>
              <a:rPr lang="en-GB" sz="2400" dirty="0">
                <a:solidFill>
                  <a:srgbClr val="002060"/>
                </a:solidFill>
                <a:latin typeface="Century Gothic" panose="020B0502020202020204" pitchFamily="34" charset="0"/>
              </a:rPr>
              <a:t>las </a:t>
            </a:r>
            <a:r>
              <a:rPr lang="en-GB" sz="2400" dirty="0" err="1">
                <a:solidFill>
                  <a:srgbClr val="002060"/>
                </a:solidFill>
                <a:latin typeface="Century Gothic" panose="020B0502020202020204" pitchFamily="34" charset="0"/>
              </a:rPr>
              <a:t>tortugas</a:t>
            </a:r>
            <a:r>
              <a:rPr lang="en-GB" sz="2800" b="1" dirty="0">
                <a:solidFill>
                  <a:srgbClr val="002060"/>
                </a:solidFill>
                <a:latin typeface="Century Gothic" panose="020B0502020202020204" pitchFamily="34" charset="0"/>
              </a:rPr>
              <a:t>] ?</a:t>
            </a:r>
          </a:p>
        </p:txBody>
      </p:sp>
      <p:sp>
        <p:nvSpPr>
          <p:cNvPr id="37" name="Speech Bubble: Oval 36">
            <a:extLst>
              <a:ext uri="{FF2B5EF4-FFF2-40B4-BE49-F238E27FC236}">
                <a16:creationId xmlns:a16="http://schemas.microsoft.com/office/drawing/2014/main" id="{281E4EF1-FE45-696C-CBEC-5F056BA42BD9}"/>
              </a:ext>
            </a:extLst>
          </p:cNvPr>
          <p:cNvSpPr/>
          <p:nvPr/>
        </p:nvSpPr>
        <p:spPr>
          <a:xfrm>
            <a:off x="147055" y="4970692"/>
            <a:ext cx="3111261" cy="1735330"/>
          </a:xfrm>
          <a:prstGeom prst="wedgeEllipseCallout">
            <a:avLst>
              <a:gd name="adj1" fmla="val 65625"/>
              <a:gd name="adj2" fmla="val -70943"/>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rgbClr val="002060"/>
                </a:solidFill>
                <a:latin typeface="Century Gothic" panose="020B0502020202020204" pitchFamily="34" charset="0"/>
              </a:rPr>
              <a:t>No … </a:t>
            </a:r>
            <a:endParaRPr lang="en-GB" sz="2400" b="1" dirty="0">
              <a:solidFill>
                <a:srgbClr val="92D050"/>
              </a:solidFill>
              <a:latin typeface="Century Gothic" panose="020B0502020202020204" pitchFamily="34" charset="0"/>
            </a:endParaRPr>
          </a:p>
        </p:txBody>
      </p:sp>
      <p:sp>
        <p:nvSpPr>
          <p:cNvPr id="39" name="Multiplication Sign 38">
            <a:extLst>
              <a:ext uri="{FF2B5EF4-FFF2-40B4-BE49-F238E27FC236}">
                <a16:creationId xmlns:a16="http://schemas.microsoft.com/office/drawing/2014/main" id="{E46EAEDC-0486-5DFD-DD34-D0B77A454F9A}"/>
              </a:ext>
            </a:extLst>
          </p:cNvPr>
          <p:cNvSpPr/>
          <p:nvPr/>
        </p:nvSpPr>
        <p:spPr>
          <a:xfrm>
            <a:off x="4078929" y="4847729"/>
            <a:ext cx="1177162" cy="1544898"/>
          </a:xfrm>
          <a:prstGeom prst="mathMultiply">
            <a:avLst>
              <a:gd name="adj1" fmla="val 8003"/>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Multiplication Sign 39">
            <a:extLst>
              <a:ext uri="{FF2B5EF4-FFF2-40B4-BE49-F238E27FC236}">
                <a16:creationId xmlns:a16="http://schemas.microsoft.com/office/drawing/2014/main" id="{8F0EE84C-03D3-A0FF-ABB8-600C4AD6AB4B}"/>
              </a:ext>
            </a:extLst>
          </p:cNvPr>
          <p:cNvSpPr/>
          <p:nvPr/>
        </p:nvSpPr>
        <p:spPr>
          <a:xfrm>
            <a:off x="8812185" y="3740438"/>
            <a:ext cx="1177162" cy="1544898"/>
          </a:xfrm>
          <a:prstGeom prst="mathMultiply">
            <a:avLst>
              <a:gd name="adj1" fmla="val 8003"/>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Multiplication Sign 48">
            <a:extLst>
              <a:ext uri="{FF2B5EF4-FFF2-40B4-BE49-F238E27FC236}">
                <a16:creationId xmlns:a16="http://schemas.microsoft.com/office/drawing/2014/main" id="{23593569-859C-5F4C-2A71-17092E4FAD54}"/>
              </a:ext>
            </a:extLst>
          </p:cNvPr>
          <p:cNvSpPr/>
          <p:nvPr/>
        </p:nvSpPr>
        <p:spPr>
          <a:xfrm>
            <a:off x="6425382" y="5139961"/>
            <a:ext cx="1177162" cy="1544898"/>
          </a:xfrm>
          <a:prstGeom prst="mathMultiply">
            <a:avLst>
              <a:gd name="adj1" fmla="val 8003"/>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Multiplication Sign 50">
            <a:extLst>
              <a:ext uri="{FF2B5EF4-FFF2-40B4-BE49-F238E27FC236}">
                <a16:creationId xmlns:a16="http://schemas.microsoft.com/office/drawing/2014/main" id="{8DDC0F6D-67B0-C516-7321-5BDA00335B41}"/>
              </a:ext>
            </a:extLst>
          </p:cNvPr>
          <p:cNvSpPr/>
          <p:nvPr/>
        </p:nvSpPr>
        <p:spPr>
          <a:xfrm>
            <a:off x="8759253" y="5000129"/>
            <a:ext cx="1177162" cy="1544898"/>
          </a:xfrm>
          <a:prstGeom prst="mathMultiply">
            <a:avLst>
              <a:gd name="adj1" fmla="val 8003"/>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Speech Bubble: Oval 51">
            <a:extLst>
              <a:ext uri="{FF2B5EF4-FFF2-40B4-BE49-F238E27FC236}">
                <a16:creationId xmlns:a16="http://schemas.microsoft.com/office/drawing/2014/main" id="{78A98E8A-32BA-EE33-04FE-29C833B16AE9}"/>
              </a:ext>
            </a:extLst>
          </p:cNvPr>
          <p:cNvSpPr/>
          <p:nvPr/>
        </p:nvSpPr>
        <p:spPr>
          <a:xfrm>
            <a:off x="328297" y="2253098"/>
            <a:ext cx="3111261" cy="1735330"/>
          </a:xfrm>
          <a:prstGeom prst="wedgeEllipseCallout">
            <a:avLst>
              <a:gd name="adj1" fmla="val 63032"/>
              <a:gd name="adj2" fmla="val 57690"/>
            </a:avLst>
          </a:prstGeom>
          <a:solidFill>
            <a:schemeClr val="bg1"/>
          </a:solid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solidFill>
                  <a:srgbClr val="002060"/>
                </a:solidFill>
                <a:latin typeface="Century Gothic" panose="020B0502020202020204" pitchFamily="34" charset="0"/>
              </a:rPr>
              <a:t>¿Am</a:t>
            </a:r>
            <a:r>
              <a:rPr lang="en-GB" sz="3200" b="1" dirty="0">
                <a:solidFill>
                  <a:srgbClr val="92D050"/>
                </a:solidFill>
                <a:latin typeface="Century Gothic" panose="020B0502020202020204" pitchFamily="34" charset="0"/>
              </a:rPr>
              <a:t>as</a:t>
            </a:r>
            <a:r>
              <a:rPr lang="en-GB" sz="2800" b="1" dirty="0">
                <a:solidFill>
                  <a:srgbClr val="002060"/>
                </a:solidFill>
                <a:latin typeface="Century Gothic" panose="020B0502020202020204" pitchFamily="34" charset="0"/>
              </a:rPr>
              <a:t> [</a:t>
            </a:r>
            <a:r>
              <a:rPr lang="en-GB" sz="2400" dirty="0">
                <a:solidFill>
                  <a:srgbClr val="002060"/>
                </a:solidFill>
                <a:latin typeface="Century Gothic" panose="020B0502020202020204" pitchFamily="34" charset="0"/>
              </a:rPr>
              <a:t>la comida</a:t>
            </a:r>
            <a:r>
              <a:rPr lang="en-GB" sz="2800" b="1" dirty="0">
                <a:solidFill>
                  <a:srgbClr val="002060"/>
                </a:solidFill>
                <a:latin typeface="Century Gothic" panose="020B0502020202020204" pitchFamily="34" charset="0"/>
              </a:rPr>
              <a:t>] ?</a:t>
            </a:r>
          </a:p>
        </p:txBody>
      </p:sp>
      <p:sp>
        <p:nvSpPr>
          <p:cNvPr id="53" name="Speech Bubble: Oval 52">
            <a:extLst>
              <a:ext uri="{FF2B5EF4-FFF2-40B4-BE49-F238E27FC236}">
                <a16:creationId xmlns:a16="http://schemas.microsoft.com/office/drawing/2014/main" id="{8EEA3FAD-F126-F100-3047-E7E92280D7B0}"/>
              </a:ext>
            </a:extLst>
          </p:cNvPr>
          <p:cNvSpPr/>
          <p:nvPr/>
        </p:nvSpPr>
        <p:spPr>
          <a:xfrm>
            <a:off x="147055" y="4970692"/>
            <a:ext cx="3111261" cy="1735330"/>
          </a:xfrm>
          <a:prstGeom prst="wedgeEllipseCallout">
            <a:avLst>
              <a:gd name="adj1" fmla="val 65625"/>
              <a:gd name="adj2" fmla="val -70943"/>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rgbClr val="002060"/>
                </a:solidFill>
                <a:latin typeface="Century Gothic" panose="020B0502020202020204" pitchFamily="34" charset="0"/>
              </a:rPr>
              <a:t>¡</a:t>
            </a:r>
            <a:r>
              <a:rPr lang="en-GB" sz="3600" b="1" dirty="0" err="1">
                <a:solidFill>
                  <a:srgbClr val="002060"/>
                </a:solidFill>
                <a:latin typeface="Century Gothic" panose="020B0502020202020204" pitchFamily="34" charset="0"/>
              </a:rPr>
              <a:t>Sí</a:t>
            </a:r>
            <a:r>
              <a:rPr lang="en-GB" sz="3600" b="1" dirty="0">
                <a:solidFill>
                  <a:srgbClr val="002060"/>
                </a:solidFill>
                <a:latin typeface="Century Gothic" panose="020B0502020202020204" pitchFamily="34" charset="0"/>
              </a:rPr>
              <a:t>!</a:t>
            </a:r>
            <a:r>
              <a:rPr lang="en-GB" sz="2800" b="1" dirty="0">
                <a:solidFill>
                  <a:srgbClr val="002060"/>
                </a:solidFill>
                <a:latin typeface="Century Gothic" panose="020B0502020202020204" pitchFamily="34" charset="0"/>
              </a:rPr>
              <a:t> Am</a:t>
            </a:r>
            <a:r>
              <a:rPr lang="en-GB" sz="2800" b="1" dirty="0">
                <a:solidFill>
                  <a:srgbClr val="92D050"/>
                </a:solidFill>
                <a:latin typeface="Century Gothic" panose="020B0502020202020204" pitchFamily="34" charset="0"/>
              </a:rPr>
              <a:t>o</a:t>
            </a:r>
            <a:r>
              <a:rPr lang="en-GB" sz="2800" dirty="0">
                <a:solidFill>
                  <a:srgbClr val="002060"/>
                </a:solidFill>
                <a:latin typeface="Century Gothic" panose="020B0502020202020204" pitchFamily="34" charset="0"/>
              </a:rPr>
              <a:t> la comida.</a:t>
            </a:r>
            <a:endParaRPr lang="en-GB" sz="2400" dirty="0">
              <a:solidFill>
                <a:srgbClr val="92D050"/>
              </a:solidFill>
              <a:latin typeface="Century Gothic" panose="020B0502020202020204" pitchFamily="34" charset="0"/>
            </a:endParaRPr>
          </a:p>
        </p:txBody>
      </p:sp>
      <p:sp>
        <p:nvSpPr>
          <p:cNvPr id="54" name="Speech Bubble: Oval 53">
            <a:extLst>
              <a:ext uri="{FF2B5EF4-FFF2-40B4-BE49-F238E27FC236}">
                <a16:creationId xmlns:a16="http://schemas.microsoft.com/office/drawing/2014/main" id="{41419273-1044-2525-CFDB-B267A931DD67}"/>
              </a:ext>
            </a:extLst>
          </p:cNvPr>
          <p:cNvSpPr/>
          <p:nvPr/>
        </p:nvSpPr>
        <p:spPr>
          <a:xfrm>
            <a:off x="347347" y="2255163"/>
            <a:ext cx="3111261" cy="1735330"/>
          </a:xfrm>
          <a:prstGeom prst="wedgeEllipseCallout">
            <a:avLst>
              <a:gd name="adj1" fmla="val 63032"/>
              <a:gd name="adj2" fmla="val 57690"/>
            </a:avLst>
          </a:prstGeom>
          <a:solidFill>
            <a:schemeClr val="bg1"/>
          </a:solid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¿Eres </a:t>
            </a:r>
            <a:r>
              <a:rPr lang="en-GB" sz="2800" b="1" dirty="0" err="1">
                <a:solidFill>
                  <a:srgbClr val="002060"/>
                </a:solidFill>
                <a:latin typeface="Century Gothic" panose="020B0502020202020204" pitchFamily="34" charset="0"/>
              </a:rPr>
              <a:t>Manchita</a:t>
            </a:r>
            <a:r>
              <a:rPr lang="en-GB" sz="2800" b="1" dirty="0">
                <a:solidFill>
                  <a:srgbClr val="002060"/>
                </a:solidFill>
                <a:latin typeface="Century Gothic" panose="020B0502020202020204" pitchFamily="34" charset="0"/>
              </a:rPr>
              <a:t>?</a:t>
            </a:r>
          </a:p>
        </p:txBody>
      </p:sp>
      <p:sp>
        <p:nvSpPr>
          <p:cNvPr id="55" name="Speech Bubble: Oval 54">
            <a:extLst>
              <a:ext uri="{FF2B5EF4-FFF2-40B4-BE49-F238E27FC236}">
                <a16:creationId xmlns:a16="http://schemas.microsoft.com/office/drawing/2014/main" id="{FCA72CAC-3355-FAA8-4BFC-940556AE911A}"/>
              </a:ext>
            </a:extLst>
          </p:cNvPr>
          <p:cNvSpPr/>
          <p:nvPr/>
        </p:nvSpPr>
        <p:spPr>
          <a:xfrm>
            <a:off x="147055" y="4994170"/>
            <a:ext cx="3111261" cy="1735330"/>
          </a:xfrm>
          <a:prstGeom prst="wedgeEllipseCallout">
            <a:avLst>
              <a:gd name="adj1" fmla="val 65625"/>
              <a:gd name="adj2" fmla="val -70943"/>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002060"/>
                </a:solidFill>
                <a:latin typeface="Century Gothic" panose="020B0502020202020204" pitchFamily="34" charset="0"/>
              </a:rPr>
              <a:t>¡</a:t>
            </a:r>
            <a:r>
              <a:rPr lang="en-GB" sz="4000" b="1" dirty="0" err="1">
                <a:solidFill>
                  <a:srgbClr val="002060"/>
                </a:solidFill>
                <a:latin typeface="Century Gothic" panose="020B0502020202020204" pitchFamily="34" charset="0"/>
              </a:rPr>
              <a:t>Sí</a:t>
            </a:r>
            <a:r>
              <a:rPr lang="en-GB" sz="4000" b="1" dirty="0">
                <a:solidFill>
                  <a:srgbClr val="002060"/>
                </a:solidFill>
                <a:latin typeface="Century Gothic" panose="020B0502020202020204" pitchFamily="34" charset="0"/>
              </a:rPr>
              <a:t>!</a:t>
            </a:r>
            <a:r>
              <a:rPr lang="en-GB" sz="3200" b="1" dirty="0">
                <a:solidFill>
                  <a:srgbClr val="002060"/>
                </a:solidFill>
                <a:latin typeface="Century Gothic" panose="020B0502020202020204" pitchFamily="34" charset="0"/>
              </a:rPr>
              <a:t> 😊</a:t>
            </a:r>
            <a:endParaRPr lang="en-GB" sz="2800" dirty="0">
              <a:solidFill>
                <a:srgbClr val="92D050"/>
              </a:solidFill>
              <a:latin typeface="Century Gothic" panose="020B0502020202020204" pitchFamily="34" charset="0"/>
            </a:endParaRPr>
          </a:p>
        </p:txBody>
      </p:sp>
      <p:sp>
        <p:nvSpPr>
          <p:cNvPr id="56" name="Multiplication Sign 55">
            <a:extLst>
              <a:ext uri="{FF2B5EF4-FFF2-40B4-BE49-F238E27FC236}">
                <a16:creationId xmlns:a16="http://schemas.microsoft.com/office/drawing/2014/main" id="{CD7C7868-1738-EA1B-6D6B-67119794CABC}"/>
              </a:ext>
            </a:extLst>
          </p:cNvPr>
          <p:cNvSpPr/>
          <p:nvPr/>
        </p:nvSpPr>
        <p:spPr>
          <a:xfrm>
            <a:off x="6331815" y="3717182"/>
            <a:ext cx="1177162" cy="1544898"/>
          </a:xfrm>
          <a:prstGeom prst="mathMultiply">
            <a:avLst>
              <a:gd name="adj1" fmla="val 8003"/>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Multiplication Sign 56">
            <a:extLst>
              <a:ext uri="{FF2B5EF4-FFF2-40B4-BE49-F238E27FC236}">
                <a16:creationId xmlns:a16="http://schemas.microsoft.com/office/drawing/2014/main" id="{E0ED7296-78A2-4DC9-AF84-75E51D332342}"/>
              </a:ext>
            </a:extLst>
          </p:cNvPr>
          <p:cNvSpPr/>
          <p:nvPr/>
        </p:nvSpPr>
        <p:spPr>
          <a:xfrm>
            <a:off x="4106559" y="1514192"/>
            <a:ext cx="1177162" cy="1544898"/>
          </a:xfrm>
          <a:prstGeom prst="mathMultiply">
            <a:avLst>
              <a:gd name="adj1" fmla="val 8003"/>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610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fill="hold"/>
                                        <p:tgtEl>
                                          <p:spTgt spid="35"/>
                                        </p:tgtEl>
                                        <p:attrNameLst>
                                          <p:attrName>ppt_x</p:attrName>
                                        </p:attrNameLst>
                                      </p:cBhvr>
                                      <p:tavLst>
                                        <p:tav tm="0">
                                          <p:val>
                                            <p:strVal val="#ppt_x"/>
                                          </p:val>
                                        </p:tav>
                                        <p:tav tm="100000">
                                          <p:val>
                                            <p:strVal val="#ppt_x"/>
                                          </p:val>
                                        </p:tav>
                                      </p:tavLst>
                                    </p:anim>
                                    <p:anim calcmode="lin" valueType="num">
                                      <p:cBhvr additive="base">
                                        <p:cTn id="33" dur="500" fill="hold"/>
                                        <p:tgtEl>
                                          <p:spTgt spid="3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 calcmode="lin" valueType="num">
                                      <p:cBhvr additive="base">
                                        <p:cTn id="36" dur="500" fill="hold"/>
                                        <p:tgtEl>
                                          <p:spTgt spid="39"/>
                                        </p:tgtEl>
                                        <p:attrNameLst>
                                          <p:attrName>ppt_x</p:attrName>
                                        </p:attrNameLst>
                                      </p:cBhvr>
                                      <p:tavLst>
                                        <p:tav tm="0">
                                          <p:val>
                                            <p:strVal val="#ppt_x"/>
                                          </p:val>
                                        </p:tav>
                                        <p:tav tm="100000">
                                          <p:val>
                                            <p:strVal val="#ppt_x"/>
                                          </p:val>
                                        </p:tav>
                                      </p:tavLst>
                                    </p:anim>
                                    <p:anim calcmode="lin" valueType="num">
                                      <p:cBhvr additive="base">
                                        <p:cTn id="37" dur="500" fill="hold"/>
                                        <p:tgtEl>
                                          <p:spTgt spid="3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additive="base">
                                        <p:cTn id="40" dur="500" fill="hold"/>
                                        <p:tgtEl>
                                          <p:spTgt spid="40"/>
                                        </p:tgtEl>
                                        <p:attrNameLst>
                                          <p:attrName>ppt_x</p:attrName>
                                        </p:attrNameLst>
                                      </p:cBhvr>
                                      <p:tavLst>
                                        <p:tav tm="0">
                                          <p:val>
                                            <p:strVal val="#ppt_x"/>
                                          </p:val>
                                        </p:tav>
                                        <p:tav tm="100000">
                                          <p:val>
                                            <p:strVal val="#ppt_x"/>
                                          </p:val>
                                        </p:tav>
                                      </p:tavLst>
                                    </p:anim>
                                    <p:anim calcmode="lin" valueType="num">
                                      <p:cBhvr additive="base">
                                        <p:cTn id="41" dur="500" fill="hold"/>
                                        <p:tgtEl>
                                          <p:spTgt spid="40"/>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9"/>
                                        </p:tgtEl>
                                        <p:attrNameLst>
                                          <p:attrName>style.visibility</p:attrName>
                                        </p:attrNameLst>
                                      </p:cBhvr>
                                      <p:to>
                                        <p:strVal val="visible"/>
                                      </p:to>
                                    </p:set>
                                    <p:anim calcmode="lin" valueType="num">
                                      <p:cBhvr additive="base">
                                        <p:cTn id="44" dur="500" fill="hold"/>
                                        <p:tgtEl>
                                          <p:spTgt spid="49"/>
                                        </p:tgtEl>
                                        <p:attrNameLst>
                                          <p:attrName>ppt_x</p:attrName>
                                        </p:attrNameLst>
                                      </p:cBhvr>
                                      <p:tavLst>
                                        <p:tav tm="0">
                                          <p:val>
                                            <p:strVal val="#ppt_x"/>
                                          </p:val>
                                        </p:tav>
                                        <p:tav tm="100000">
                                          <p:val>
                                            <p:strVal val="#ppt_x"/>
                                          </p:val>
                                        </p:tav>
                                      </p:tavLst>
                                    </p:anim>
                                    <p:anim calcmode="lin" valueType="num">
                                      <p:cBhvr additive="base">
                                        <p:cTn id="45" dur="500" fill="hold"/>
                                        <p:tgtEl>
                                          <p:spTgt spid="49"/>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51"/>
                                        </p:tgtEl>
                                        <p:attrNameLst>
                                          <p:attrName>style.visibility</p:attrName>
                                        </p:attrNameLst>
                                      </p:cBhvr>
                                      <p:to>
                                        <p:strVal val="visible"/>
                                      </p:to>
                                    </p:set>
                                    <p:anim calcmode="lin" valueType="num">
                                      <p:cBhvr additive="base">
                                        <p:cTn id="48" dur="500" fill="hold"/>
                                        <p:tgtEl>
                                          <p:spTgt spid="51"/>
                                        </p:tgtEl>
                                        <p:attrNameLst>
                                          <p:attrName>ppt_x</p:attrName>
                                        </p:attrNameLst>
                                      </p:cBhvr>
                                      <p:tavLst>
                                        <p:tav tm="0">
                                          <p:val>
                                            <p:strVal val="#ppt_x"/>
                                          </p:val>
                                        </p:tav>
                                        <p:tav tm="100000">
                                          <p:val>
                                            <p:strVal val="#ppt_x"/>
                                          </p:val>
                                        </p:tav>
                                      </p:tavLst>
                                    </p:anim>
                                    <p:anim calcmode="lin" valueType="num">
                                      <p:cBhvr additive="base">
                                        <p:cTn id="49"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6"/>
                                        </p:tgtEl>
                                        <p:attrNameLst>
                                          <p:attrName>style.visibility</p:attrName>
                                        </p:attrNameLst>
                                      </p:cBhvr>
                                      <p:to>
                                        <p:strVal val="visible"/>
                                      </p:to>
                                    </p:set>
                                    <p:anim calcmode="lin" valueType="num">
                                      <p:cBhvr additive="base">
                                        <p:cTn id="54" dur="500" fill="hold"/>
                                        <p:tgtEl>
                                          <p:spTgt spid="36"/>
                                        </p:tgtEl>
                                        <p:attrNameLst>
                                          <p:attrName>ppt_x</p:attrName>
                                        </p:attrNameLst>
                                      </p:cBhvr>
                                      <p:tavLst>
                                        <p:tav tm="0">
                                          <p:val>
                                            <p:strVal val="#ppt_x"/>
                                          </p:val>
                                        </p:tav>
                                        <p:tav tm="100000">
                                          <p:val>
                                            <p:strVal val="#ppt_x"/>
                                          </p:val>
                                        </p:tav>
                                      </p:tavLst>
                                    </p:anim>
                                    <p:anim calcmode="lin" valueType="num">
                                      <p:cBhvr additive="base">
                                        <p:cTn id="55"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7"/>
                                        </p:tgtEl>
                                        <p:attrNameLst>
                                          <p:attrName>style.visibility</p:attrName>
                                        </p:attrNameLst>
                                      </p:cBhvr>
                                      <p:to>
                                        <p:strVal val="visible"/>
                                      </p:to>
                                    </p:set>
                                    <p:anim calcmode="lin" valueType="num">
                                      <p:cBhvr additive="base">
                                        <p:cTn id="60" dur="500" fill="hold"/>
                                        <p:tgtEl>
                                          <p:spTgt spid="37"/>
                                        </p:tgtEl>
                                        <p:attrNameLst>
                                          <p:attrName>ppt_x</p:attrName>
                                        </p:attrNameLst>
                                      </p:cBhvr>
                                      <p:tavLst>
                                        <p:tav tm="0">
                                          <p:val>
                                            <p:strVal val="#ppt_x"/>
                                          </p:val>
                                        </p:tav>
                                        <p:tav tm="100000">
                                          <p:val>
                                            <p:strVal val="#ppt_x"/>
                                          </p:val>
                                        </p:tav>
                                      </p:tavLst>
                                    </p:anim>
                                    <p:anim calcmode="lin" valueType="num">
                                      <p:cBhvr additive="base">
                                        <p:cTn id="61" dur="500" fill="hold"/>
                                        <p:tgtEl>
                                          <p:spTgt spid="37"/>
                                        </p:tgtEl>
                                        <p:attrNameLst>
                                          <p:attrName>ppt_y</p:attrName>
                                        </p:attrNameLst>
                                      </p:cBhvr>
                                      <p:tavLst>
                                        <p:tav tm="0">
                                          <p:val>
                                            <p:strVal val="1+#ppt_h/2"/>
                                          </p:val>
                                        </p:tav>
                                        <p:tav tm="100000">
                                          <p:val>
                                            <p:strVal val="#ppt_y"/>
                                          </p:val>
                                        </p:tav>
                                      </p:tavLst>
                                    </p:anim>
                                  </p:childTnLst>
                                </p:cTn>
                              </p:par>
                            </p:childTnLst>
                          </p:cTn>
                        </p:par>
                        <p:par>
                          <p:cTn id="62" fill="hold">
                            <p:stCondLst>
                              <p:cond delay="500"/>
                            </p:stCondLst>
                            <p:childTnLst>
                              <p:par>
                                <p:cTn id="63" presetID="2" presetClass="entr" presetSubtype="4" fill="hold" grpId="0" nodeType="afterEffect">
                                  <p:stCondLst>
                                    <p:cond delay="0"/>
                                  </p:stCondLst>
                                  <p:childTnLst>
                                    <p:set>
                                      <p:cBhvr>
                                        <p:cTn id="64" dur="1" fill="hold">
                                          <p:stCondLst>
                                            <p:cond delay="0"/>
                                          </p:stCondLst>
                                        </p:cTn>
                                        <p:tgtEl>
                                          <p:spTgt spid="56"/>
                                        </p:tgtEl>
                                        <p:attrNameLst>
                                          <p:attrName>style.visibility</p:attrName>
                                        </p:attrNameLst>
                                      </p:cBhvr>
                                      <p:to>
                                        <p:strVal val="visible"/>
                                      </p:to>
                                    </p:set>
                                    <p:anim calcmode="lin" valueType="num">
                                      <p:cBhvr additive="base">
                                        <p:cTn id="65" dur="500" fill="hold"/>
                                        <p:tgtEl>
                                          <p:spTgt spid="56"/>
                                        </p:tgtEl>
                                        <p:attrNameLst>
                                          <p:attrName>ppt_x</p:attrName>
                                        </p:attrNameLst>
                                      </p:cBhvr>
                                      <p:tavLst>
                                        <p:tav tm="0">
                                          <p:val>
                                            <p:strVal val="#ppt_x"/>
                                          </p:val>
                                        </p:tav>
                                        <p:tav tm="100000">
                                          <p:val>
                                            <p:strVal val="#ppt_x"/>
                                          </p:val>
                                        </p:tav>
                                      </p:tavLst>
                                    </p:anim>
                                    <p:anim calcmode="lin" valueType="num">
                                      <p:cBhvr additive="base">
                                        <p:cTn id="66"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additive="base">
                                        <p:cTn id="71" dur="500" fill="hold"/>
                                        <p:tgtEl>
                                          <p:spTgt spid="52"/>
                                        </p:tgtEl>
                                        <p:attrNameLst>
                                          <p:attrName>ppt_x</p:attrName>
                                        </p:attrNameLst>
                                      </p:cBhvr>
                                      <p:tavLst>
                                        <p:tav tm="0">
                                          <p:val>
                                            <p:strVal val="#ppt_x"/>
                                          </p:val>
                                        </p:tav>
                                        <p:tav tm="100000">
                                          <p:val>
                                            <p:strVal val="#ppt_x"/>
                                          </p:val>
                                        </p:tav>
                                      </p:tavLst>
                                    </p:anim>
                                    <p:anim calcmode="lin" valueType="num">
                                      <p:cBhvr additive="base">
                                        <p:cTn id="7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additive="base">
                                        <p:cTn id="77" dur="500" fill="hold"/>
                                        <p:tgtEl>
                                          <p:spTgt spid="53"/>
                                        </p:tgtEl>
                                        <p:attrNameLst>
                                          <p:attrName>ppt_x</p:attrName>
                                        </p:attrNameLst>
                                      </p:cBhvr>
                                      <p:tavLst>
                                        <p:tav tm="0">
                                          <p:val>
                                            <p:strVal val="#ppt_x"/>
                                          </p:val>
                                        </p:tav>
                                        <p:tav tm="100000">
                                          <p:val>
                                            <p:strVal val="#ppt_x"/>
                                          </p:val>
                                        </p:tav>
                                      </p:tavLst>
                                    </p:anim>
                                    <p:anim calcmode="lin" valueType="num">
                                      <p:cBhvr additive="base">
                                        <p:cTn id="7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54"/>
                                        </p:tgtEl>
                                        <p:attrNameLst>
                                          <p:attrName>style.visibility</p:attrName>
                                        </p:attrNameLst>
                                      </p:cBhvr>
                                      <p:to>
                                        <p:strVal val="visible"/>
                                      </p:to>
                                    </p:set>
                                    <p:anim calcmode="lin" valueType="num">
                                      <p:cBhvr additive="base">
                                        <p:cTn id="89" dur="500" fill="hold"/>
                                        <p:tgtEl>
                                          <p:spTgt spid="54"/>
                                        </p:tgtEl>
                                        <p:attrNameLst>
                                          <p:attrName>ppt_x</p:attrName>
                                        </p:attrNameLst>
                                      </p:cBhvr>
                                      <p:tavLst>
                                        <p:tav tm="0">
                                          <p:val>
                                            <p:strVal val="#ppt_x"/>
                                          </p:val>
                                        </p:tav>
                                        <p:tav tm="100000">
                                          <p:val>
                                            <p:strVal val="#ppt_x"/>
                                          </p:val>
                                        </p:tav>
                                      </p:tavLst>
                                    </p:anim>
                                    <p:anim calcmode="lin" valueType="num">
                                      <p:cBhvr additive="base">
                                        <p:cTn id="9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55"/>
                                        </p:tgtEl>
                                        <p:attrNameLst>
                                          <p:attrName>style.visibility</p:attrName>
                                        </p:attrNameLst>
                                      </p:cBhvr>
                                      <p:to>
                                        <p:strVal val="visible"/>
                                      </p:to>
                                    </p:set>
                                    <p:anim calcmode="lin" valueType="num">
                                      <p:cBhvr additive="base">
                                        <p:cTn id="95" dur="500" fill="hold"/>
                                        <p:tgtEl>
                                          <p:spTgt spid="55"/>
                                        </p:tgtEl>
                                        <p:attrNameLst>
                                          <p:attrName>ppt_x</p:attrName>
                                        </p:attrNameLst>
                                      </p:cBhvr>
                                      <p:tavLst>
                                        <p:tav tm="0">
                                          <p:val>
                                            <p:strVal val="#ppt_x"/>
                                          </p:val>
                                        </p:tav>
                                        <p:tav tm="100000">
                                          <p:val>
                                            <p:strVal val="#ppt_x"/>
                                          </p:val>
                                        </p:tav>
                                      </p:tavLst>
                                    </p:anim>
                                    <p:anim calcmode="lin" valueType="num">
                                      <p:cBhvr additive="base">
                                        <p:cTn id="96"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33"/>
                                        </p:tgtEl>
                                        <p:attrNameLst>
                                          <p:attrName>style.visibility</p:attrName>
                                        </p:attrNameLst>
                                      </p:cBhvr>
                                      <p:to>
                                        <p:strVal val="visible"/>
                                      </p:to>
                                    </p:set>
                                    <p:anim calcmode="lin" valueType="num">
                                      <p:cBhvr additive="base">
                                        <p:cTn id="101" dur="500" fill="hold"/>
                                        <p:tgtEl>
                                          <p:spTgt spid="33"/>
                                        </p:tgtEl>
                                        <p:attrNameLst>
                                          <p:attrName>ppt_x</p:attrName>
                                        </p:attrNameLst>
                                      </p:cBhvr>
                                      <p:tavLst>
                                        <p:tav tm="0">
                                          <p:val>
                                            <p:strVal val="#ppt_x"/>
                                          </p:val>
                                        </p:tav>
                                        <p:tav tm="100000">
                                          <p:val>
                                            <p:strVal val="#ppt_x"/>
                                          </p:val>
                                        </p:tav>
                                      </p:tavLst>
                                    </p:anim>
                                    <p:anim calcmode="lin" valueType="num">
                                      <p:cBhvr additive="base">
                                        <p:cTn id="10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3" restart="whenNotActive" fill="hold" evtFilter="cancelBubble" nodeType="interactiveSeq">
                <p:stCondLst>
                  <p:cond evt="onClick" delay="0">
                    <p:tgtEl>
                      <p:spTgt spid="48"/>
                    </p:tgtEl>
                  </p:cond>
                </p:stCondLst>
                <p:endSync evt="end" delay="0">
                  <p:rtn val="all"/>
                </p:endSync>
                <p:childTnLst>
                  <p:par>
                    <p:cTn id="104" fill="hold">
                      <p:stCondLst>
                        <p:cond delay="0"/>
                      </p:stCondLst>
                      <p:childTnLst>
                        <p:par>
                          <p:cTn id="105" fill="hold">
                            <p:stCondLst>
                              <p:cond delay="0"/>
                            </p:stCondLst>
                            <p:childTnLst>
                              <p:par>
                                <p:cTn id="106" presetID="12" presetClass="exit" presetSubtype="4" fill="hold" grpId="0" nodeType="clickEffect">
                                  <p:stCondLst>
                                    <p:cond delay="0"/>
                                  </p:stCondLst>
                                  <p:childTnLst>
                                    <p:anim calcmode="lin" valueType="num">
                                      <p:cBhvr additive="base">
                                        <p:cTn id="107" dur="59000"/>
                                        <p:tgtEl>
                                          <p:spTgt spid="42"/>
                                        </p:tgtEl>
                                        <p:attrNameLst>
                                          <p:attrName>ppt_y</p:attrName>
                                        </p:attrNameLst>
                                      </p:cBhvr>
                                      <p:tavLst>
                                        <p:tav tm="0">
                                          <p:val>
                                            <p:strVal val="#ppt_y"/>
                                          </p:val>
                                        </p:tav>
                                        <p:tav tm="100000">
                                          <p:val>
                                            <p:strVal val="#ppt_y+#ppt_h*1.125000"/>
                                          </p:val>
                                        </p:tav>
                                      </p:tavLst>
                                    </p:anim>
                                    <p:animEffect transition="out" filter="wipe(down)">
                                      <p:cBhvr>
                                        <p:cTn id="108" dur="59000"/>
                                        <p:tgtEl>
                                          <p:spTgt spid="42"/>
                                        </p:tgtEl>
                                      </p:cBhvr>
                                    </p:animEffect>
                                    <p:set>
                                      <p:cBhvr>
                                        <p:cTn id="109" dur="1" fill="hold">
                                          <p:stCondLst>
                                            <p:cond delay="589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42" grpId="0" animBg="1"/>
      <p:bldP spid="16" grpId="0" animBg="1"/>
      <p:bldP spid="17" grpId="0" animBg="1"/>
      <p:bldP spid="20" grpId="0" animBg="1"/>
      <p:bldP spid="27" grpId="0"/>
      <p:bldP spid="33" grpId="0" animBg="1"/>
      <p:bldP spid="34" grpId="0" animBg="1"/>
      <p:bldP spid="35" grpId="0" animBg="1"/>
      <p:bldP spid="36" grpId="0" animBg="1"/>
      <p:bldP spid="37" grpId="0" animBg="1"/>
      <p:bldP spid="39" grpId="0" animBg="1"/>
      <p:bldP spid="40" grpId="0" animBg="1"/>
      <p:bldP spid="49" grpId="0" animBg="1"/>
      <p:bldP spid="51" grpId="0" animBg="1"/>
      <p:bldP spid="52" grpId="0" animBg="1"/>
      <p:bldP spid="53" grpId="0" animBg="1"/>
      <p:bldP spid="54" grpId="0" animBg="1"/>
      <p:bldP spid="55" grpId="0" animBg="1"/>
      <p:bldP spid="56" grpId="0" animBg="1"/>
      <p:bldP spid="5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976459" y="143642"/>
            <a:ext cx="2434389" cy="508891"/>
          </a:xfrm>
        </p:spPr>
        <p:txBody>
          <a:bodyPr>
            <a:normAutofit fontScale="90000"/>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5</a:t>
            </a:r>
            <a:endParaRPr lang="en-GB" sz="3200" dirty="0"/>
          </a:p>
        </p:txBody>
      </p:sp>
      <p:sp>
        <p:nvSpPr>
          <p:cNvPr id="50" name="Google Shape;119;p1">
            <a:extLst>
              <a:ext uri="{FF2B5EF4-FFF2-40B4-BE49-F238E27FC236}">
                <a16:creationId xmlns:a16="http://schemas.microsoft.com/office/drawing/2014/main" id="{A71ACA46-CE7F-4525-A190-BB7A5355194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 name="Rectangle 27">
            <a:extLst>
              <a:ext uri="{FF2B5EF4-FFF2-40B4-BE49-F238E27FC236}">
                <a16:creationId xmlns:a16="http://schemas.microsoft.com/office/drawing/2014/main" id="{A7BB4440-1176-4000-B164-96BEE2B2C4E6}"/>
              </a:ext>
            </a:extLst>
          </p:cNvPr>
          <p:cNvSpPr/>
          <p:nvPr/>
        </p:nvSpPr>
        <p:spPr>
          <a:xfrm>
            <a:off x="3697300" y="3847683"/>
            <a:ext cx="1301959" cy="553998"/>
          </a:xfrm>
          <a:prstGeom prst="rect">
            <a:avLst/>
          </a:prstGeom>
          <a:noFill/>
          <a:ln>
            <a:noFill/>
          </a:ln>
        </p:spPr>
        <p:txBody>
          <a:bodyPr wrap="none" lIns="91440" tIns="45720" rIns="91440" bIns="45720">
            <a:spAutoFit/>
          </a:bodyPr>
          <a:lstStyle/>
          <a:p>
            <a:pPr algn="ctr"/>
            <a:r>
              <a:rPr lang="en-US" sz="3000" b="1" dirty="0" err="1">
                <a:ln w="19050">
                  <a:solidFill>
                    <a:srgbClr val="FF0066"/>
                  </a:solidFill>
                  <a:prstDash val="solid"/>
                </a:ln>
                <a:solidFill>
                  <a:srgbClr val="FFFFFF"/>
                </a:solidFill>
                <a:latin typeface="Century Gothic" panose="020B0502020202020204" pitchFamily="34" charset="0"/>
              </a:rPr>
              <a:t>Úrsula</a:t>
            </a:r>
            <a:endParaRPr lang="en-US" sz="3000" b="1" dirty="0">
              <a:ln w="19050">
                <a:solidFill>
                  <a:srgbClr val="FF0066"/>
                </a:solidFill>
                <a:prstDash val="solid"/>
              </a:ln>
              <a:solidFill>
                <a:srgbClr val="FFFFFF"/>
              </a:solidFill>
              <a:latin typeface="Century Gothic" panose="020B0502020202020204" pitchFamily="34" charset="0"/>
            </a:endParaRPr>
          </a:p>
        </p:txBody>
      </p:sp>
      <p:sp>
        <p:nvSpPr>
          <p:cNvPr id="29" name="Rectangle 28">
            <a:extLst>
              <a:ext uri="{FF2B5EF4-FFF2-40B4-BE49-F238E27FC236}">
                <a16:creationId xmlns:a16="http://schemas.microsoft.com/office/drawing/2014/main" id="{C1D4E725-F568-4666-B1D5-AFB94D9CF1F3}"/>
              </a:ext>
            </a:extLst>
          </p:cNvPr>
          <p:cNvSpPr/>
          <p:nvPr/>
        </p:nvSpPr>
        <p:spPr>
          <a:xfrm>
            <a:off x="451426" y="3848114"/>
            <a:ext cx="1563249" cy="553998"/>
          </a:xfrm>
          <a:prstGeom prst="rect">
            <a:avLst/>
          </a:prstGeom>
          <a:noFill/>
          <a:ln>
            <a:noFill/>
          </a:ln>
        </p:spPr>
        <p:txBody>
          <a:bodyPr wrap="none" lIns="91440" tIns="45720" rIns="91440" bIns="45720">
            <a:spAutoFit/>
          </a:bodyPr>
          <a:lstStyle/>
          <a:p>
            <a:pPr algn="ctr"/>
            <a:r>
              <a:rPr lang="en-US" sz="3000" b="1" dirty="0" err="1">
                <a:ln w="19050">
                  <a:solidFill>
                    <a:srgbClr val="FF0066"/>
                  </a:solidFill>
                  <a:prstDash val="solid"/>
                </a:ln>
                <a:solidFill>
                  <a:srgbClr val="FFFFFF"/>
                </a:solidFill>
                <a:latin typeface="Century Gothic" panose="020B0502020202020204" pitchFamily="34" charset="0"/>
              </a:rPr>
              <a:t>Quique</a:t>
            </a:r>
            <a:endParaRPr lang="en-US" sz="3000" b="1" dirty="0">
              <a:ln w="19050">
                <a:solidFill>
                  <a:srgbClr val="FF0066"/>
                </a:solidFill>
                <a:prstDash val="solid"/>
              </a:ln>
              <a:solidFill>
                <a:srgbClr val="FFFFFF"/>
              </a:solidFill>
              <a:latin typeface="Century Gothic" panose="020B0502020202020204" pitchFamily="34" charset="0"/>
            </a:endParaRPr>
          </a:p>
        </p:txBody>
      </p:sp>
      <p:sp>
        <p:nvSpPr>
          <p:cNvPr id="30" name="Rectangle 29">
            <a:extLst>
              <a:ext uri="{FF2B5EF4-FFF2-40B4-BE49-F238E27FC236}">
                <a16:creationId xmlns:a16="http://schemas.microsoft.com/office/drawing/2014/main" id="{870DD45A-1FBC-4DDA-B8CE-0AB5BD3AD7C6}"/>
              </a:ext>
            </a:extLst>
          </p:cNvPr>
          <p:cNvSpPr/>
          <p:nvPr/>
        </p:nvSpPr>
        <p:spPr>
          <a:xfrm>
            <a:off x="543177" y="658703"/>
            <a:ext cx="1085554" cy="553998"/>
          </a:xfrm>
          <a:prstGeom prst="rect">
            <a:avLst/>
          </a:prstGeom>
          <a:noFill/>
          <a:ln>
            <a:noFill/>
          </a:ln>
        </p:spPr>
        <p:txBody>
          <a:bodyPr wrap="none" lIns="91440" tIns="45720" rIns="91440" bIns="45720">
            <a:spAutoFit/>
          </a:bodyPr>
          <a:lstStyle/>
          <a:p>
            <a:pPr algn="ctr"/>
            <a:r>
              <a:rPr lang="en-US" sz="3000" b="1" dirty="0">
                <a:ln w="19050">
                  <a:solidFill>
                    <a:srgbClr val="FF0066"/>
                  </a:solidFill>
                  <a:prstDash val="solid"/>
                </a:ln>
                <a:solidFill>
                  <a:srgbClr val="FFFFFF"/>
                </a:solidFill>
                <a:latin typeface="Century Gothic" panose="020B0502020202020204" pitchFamily="34" charset="0"/>
              </a:rPr>
              <a:t>Sofía</a:t>
            </a:r>
          </a:p>
        </p:txBody>
      </p:sp>
      <p:sp>
        <p:nvSpPr>
          <p:cNvPr id="31" name="Rectangle 30">
            <a:extLst>
              <a:ext uri="{FF2B5EF4-FFF2-40B4-BE49-F238E27FC236}">
                <a16:creationId xmlns:a16="http://schemas.microsoft.com/office/drawing/2014/main" id="{C7F0A304-4B1A-409D-96DC-01319005CBCE}"/>
              </a:ext>
            </a:extLst>
          </p:cNvPr>
          <p:cNvSpPr/>
          <p:nvPr/>
        </p:nvSpPr>
        <p:spPr>
          <a:xfrm>
            <a:off x="3524376" y="643318"/>
            <a:ext cx="1954381" cy="553998"/>
          </a:xfrm>
          <a:prstGeom prst="rect">
            <a:avLst/>
          </a:prstGeom>
          <a:noFill/>
          <a:ln>
            <a:noFill/>
          </a:ln>
        </p:spPr>
        <p:txBody>
          <a:bodyPr wrap="none" lIns="91440" tIns="45720" rIns="91440" bIns="45720">
            <a:spAutoFit/>
          </a:bodyPr>
          <a:lstStyle/>
          <a:p>
            <a:pPr algn="ctr"/>
            <a:r>
              <a:rPr lang="en-US" sz="3000" b="1" dirty="0" err="1">
                <a:ln w="19050">
                  <a:solidFill>
                    <a:srgbClr val="FF0066"/>
                  </a:solidFill>
                  <a:prstDash val="solid"/>
                </a:ln>
                <a:solidFill>
                  <a:srgbClr val="FFFFFF"/>
                </a:solidFill>
                <a:latin typeface="Century Gothic" panose="020B0502020202020204" pitchFamily="34" charset="0"/>
              </a:rPr>
              <a:t>Manchita</a:t>
            </a:r>
            <a:endParaRPr lang="en-US" sz="3000" b="1" dirty="0">
              <a:ln w="19050">
                <a:solidFill>
                  <a:srgbClr val="FF0066"/>
                </a:solidFill>
                <a:prstDash val="solid"/>
              </a:ln>
              <a:solidFill>
                <a:srgbClr val="FFFFFF"/>
              </a:solidFill>
              <a:latin typeface="Century Gothic" panose="020B0502020202020204" pitchFamily="34" charset="0"/>
            </a:endParaRPr>
          </a:p>
        </p:txBody>
      </p:sp>
      <p:sp>
        <p:nvSpPr>
          <p:cNvPr id="32" name="Rectangle 31">
            <a:extLst>
              <a:ext uri="{FF2B5EF4-FFF2-40B4-BE49-F238E27FC236}">
                <a16:creationId xmlns:a16="http://schemas.microsoft.com/office/drawing/2014/main" id="{4FF5DBC1-D748-4779-9A8F-9ADD9A247BB3}"/>
              </a:ext>
            </a:extLst>
          </p:cNvPr>
          <p:cNvSpPr/>
          <p:nvPr/>
        </p:nvSpPr>
        <p:spPr>
          <a:xfrm>
            <a:off x="455585" y="2120365"/>
            <a:ext cx="1140056" cy="553998"/>
          </a:xfrm>
          <a:prstGeom prst="rect">
            <a:avLst/>
          </a:prstGeom>
          <a:noFill/>
          <a:ln>
            <a:noFill/>
          </a:ln>
        </p:spPr>
        <p:txBody>
          <a:bodyPr wrap="none" lIns="91440" tIns="45720" rIns="91440" bIns="45720">
            <a:spAutoFit/>
          </a:bodyPr>
          <a:lstStyle/>
          <a:p>
            <a:pPr algn="ctr"/>
            <a:r>
              <a:rPr lang="en-US" sz="3000" b="1" dirty="0">
                <a:ln w="19050">
                  <a:solidFill>
                    <a:srgbClr val="FF0066"/>
                  </a:solidFill>
                  <a:prstDash val="solid"/>
                </a:ln>
                <a:solidFill>
                  <a:srgbClr val="FFFFFF"/>
                </a:solidFill>
                <a:latin typeface="Century Gothic" panose="020B0502020202020204" pitchFamily="34" charset="0"/>
              </a:rPr>
              <a:t>Irene</a:t>
            </a:r>
          </a:p>
        </p:txBody>
      </p:sp>
      <p:sp>
        <p:nvSpPr>
          <p:cNvPr id="33" name="Rectangle 32">
            <a:extLst>
              <a:ext uri="{FF2B5EF4-FFF2-40B4-BE49-F238E27FC236}">
                <a16:creationId xmlns:a16="http://schemas.microsoft.com/office/drawing/2014/main" id="{A3BFD182-3783-4311-81D7-96BD8829F709}"/>
              </a:ext>
            </a:extLst>
          </p:cNvPr>
          <p:cNvSpPr/>
          <p:nvPr/>
        </p:nvSpPr>
        <p:spPr>
          <a:xfrm>
            <a:off x="3473806" y="2114100"/>
            <a:ext cx="3592651" cy="553998"/>
          </a:xfrm>
          <a:prstGeom prst="rect">
            <a:avLst/>
          </a:prstGeom>
          <a:noFill/>
          <a:ln>
            <a:noFill/>
          </a:ln>
        </p:spPr>
        <p:txBody>
          <a:bodyPr wrap="none" lIns="91440" tIns="45720" rIns="91440" bIns="45720">
            <a:spAutoFit/>
          </a:bodyPr>
          <a:lstStyle/>
          <a:p>
            <a:pPr algn="ctr"/>
            <a:r>
              <a:rPr lang="en-US" sz="3000" b="1" dirty="0">
                <a:ln w="19050">
                  <a:solidFill>
                    <a:srgbClr val="FF0066"/>
                  </a:solidFill>
                  <a:prstDash val="solid"/>
                </a:ln>
                <a:solidFill>
                  <a:srgbClr val="FFFFFF"/>
                </a:solidFill>
                <a:latin typeface="Century Gothic" panose="020B0502020202020204" pitchFamily="34" charset="0"/>
              </a:rPr>
              <a:t>La abuela Valeria </a:t>
            </a:r>
          </a:p>
        </p:txBody>
      </p:sp>
      <p:sp>
        <p:nvSpPr>
          <p:cNvPr id="34" name="Rectangle 33">
            <a:extLst>
              <a:ext uri="{FF2B5EF4-FFF2-40B4-BE49-F238E27FC236}">
                <a16:creationId xmlns:a16="http://schemas.microsoft.com/office/drawing/2014/main" id="{66D44221-4FDA-4599-AB48-4BA5F885C2F9}"/>
              </a:ext>
            </a:extLst>
          </p:cNvPr>
          <p:cNvSpPr/>
          <p:nvPr/>
        </p:nvSpPr>
        <p:spPr>
          <a:xfrm>
            <a:off x="3086972" y="5354504"/>
            <a:ext cx="2550725" cy="553998"/>
          </a:xfrm>
          <a:prstGeom prst="rect">
            <a:avLst/>
          </a:prstGeom>
          <a:noFill/>
          <a:ln>
            <a:noFill/>
          </a:ln>
        </p:spPr>
        <p:txBody>
          <a:bodyPr wrap="square" lIns="91440" tIns="45720" rIns="91440" bIns="45720">
            <a:spAutoFit/>
          </a:bodyPr>
          <a:lstStyle/>
          <a:p>
            <a:pPr algn="ctr"/>
            <a:r>
              <a:rPr lang="en-US" sz="3000" b="1" dirty="0" err="1">
                <a:ln w="19050">
                  <a:solidFill>
                    <a:srgbClr val="FF0066"/>
                  </a:solidFill>
                  <a:prstDash val="solid"/>
                </a:ln>
                <a:solidFill>
                  <a:srgbClr val="FFFFFF"/>
                </a:solidFill>
                <a:latin typeface="Century Gothic" panose="020B0502020202020204" pitchFamily="34" charset="0"/>
              </a:rPr>
              <a:t>Ángela</a:t>
            </a:r>
            <a:endParaRPr lang="en-US" sz="3000" b="1" dirty="0">
              <a:ln w="19050">
                <a:solidFill>
                  <a:srgbClr val="FF0066"/>
                </a:solidFill>
                <a:prstDash val="solid"/>
              </a:ln>
              <a:solidFill>
                <a:srgbClr val="FFFFFF"/>
              </a:solidFill>
              <a:latin typeface="Century Gothic" panose="020B0502020202020204" pitchFamily="34" charset="0"/>
            </a:endParaRPr>
          </a:p>
        </p:txBody>
      </p:sp>
      <p:sp>
        <p:nvSpPr>
          <p:cNvPr id="35" name="Rectangle 34">
            <a:extLst>
              <a:ext uri="{FF2B5EF4-FFF2-40B4-BE49-F238E27FC236}">
                <a16:creationId xmlns:a16="http://schemas.microsoft.com/office/drawing/2014/main" id="{1AF9811E-CA4C-4FC5-8DE5-685B1D09EF3E}"/>
              </a:ext>
            </a:extLst>
          </p:cNvPr>
          <p:cNvSpPr/>
          <p:nvPr/>
        </p:nvSpPr>
        <p:spPr>
          <a:xfrm>
            <a:off x="6669608" y="3504367"/>
            <a:ext cx="1708167" cy="553998"/>
          </a:xfrm>
          <a:prstGeom prst="rect">
            <a:avLst/>
          </a:prstGeom>
          <a:noFill/>
          <a:ln>
            <a:noFill/>
          </a:ln>
        </p:spPr>
        <p:txBody>
          <a:bodyPr wrap="square" lIns="91440" tIns="45720" rIns="91440" bIns="45720">
            <a:spAutoFit/>
          </a:bodyPr>
          <a:lstStyle/>
          <a:p>
            <a:pPr algn="ctr"/>
            <a:r>
              <a:rPr lang="en-US" sz="3000" b="1" dirty="0">
                <a:ln w="19050">
                  <a:solidFill>
                    <a:srgbClr val="FF0066"/>
                  </a:solidFill>
                  <a:prstDash val="solid"/>
                </a:ln>
                <a:solidFill>
                  <a:srgbClr val="FFFFFF"/>
                </a:solidFill>
                <a:latin typeface="Century Gothic" panose="020B0502020202020204" pitchFamily="34" charset="0"/>
              </a:rPr>
              <a:t>Santi</a:t>
            </a:r>
          </a:p>
        </p:txBody>
      </p:sp>
      <p:sp>
        <p:nvSpPr>
          <p:cNvPr id="36" name="Rectangle 35">
            <a:extLst>
              <a:ext uri="{FF2B5EF4-FFF2-40B4-BE49-F238E27FC236}">
                <a16:creationId xmlns:a16="http://schemas.microsoft.com/office/drawing/2014/main" id="{DE4BEF12-3272-43CF-B246-4D1F48786768}"/>
              </a:ext>
            </a:extLst>
          </p:cNvPr>
          <p:cNvSpPr/>
          <p:nvPr/>
        </p:nvSpPr>
        <p:spPr>
          <a:xfrm>
            <a:off x="-77278" y="5342752"/>
            <a:ext cx="2550725" cy="553998"/>
          </a:xfrm>
          <a:prstGeom prst="rect">
            <a:avLst/>
          </a:prstGeom>
          <a:noFill/>
          <a:ln>
            <a:noFill/>
          </a:ln>
        </p:spPr>
        <p:txBody>
          <a:bodyPr wrap="square" lIns="91440" tIns="45720" rIns="91440" bIns="45720">
            <a:spAutoFit/>
          </a:bodyPr>
          <a:lstStyle/>
          <a:p>
            <a:pPr algn="ctr"/>
            <a:r>
              <a:rPr lang="en-US" sz="3000" b="1" dirty="0">
                <a:ln w="19050">
                  <a:solidFill>
                    <a:srgbClr val="FF0066"/>
                  </a:solidFill>
                  <a:prstDash val="solid"/>
                </a:ln>
                <a:solidFill>
                  <a:srgbClr val="FFFFFF"/>
                </a:solidFill>
                <a:latin typeface="Century Gothic" panose="020B0502020202020204" pitchFamily="34" charset="0"/>
              </a:rPr>
              <a:t>Elena</a:t>
            </a:r>
          </a:p>
        </p:txBody>
      </p:sp>
      <p:sp>
        <p:nvSpPr>
          <p:cNvPr id="39" name="TextBox 38">
            <a:extLst>
              <a:ext uri="{FF2B5EF4-FFF2-40B4-BE49-F238E27FC236}">
                <a16:creationId xmlns:a16="http://schemas.microsoft.com/office/drawing/2014/main" id="{14208FF3-50F7-4210-B8C7-EA16422758CC}"/>
              </a:ext>
            </a:extLst>
          </p:cNvPr>
          <p:cNvSpPr txBox="1"/>
          <p:nvPr/>
        </p:nvSpPr>
        <p:spPr>
          <a:xfrm>
            <a:off x="841050" y="1129704"/>
            <a:ext cx="1547218" cy="707886"/>
          </a:xfrm>
          <a:prstGeom prst="rect">
            <a:avLst/>
          </a:prstGeom>
          <a:noFill/>
        </p:spPr>
        <p:txBody>
          <a:bodyPr wrap="none" rtlCol="0">
            <a:spAutoFit/>
          </a:bodyPr>
          <a:lstStyle/>
          <a:p>
            <a:r>
              <a:rPr lang="en-GB" sz="2000" dirty="0">
                <a:solidFill>
                  <a:srgbClr val="002060"/>
                </a:solidFill>
                <a:latin typeface="Century Gothic" panose="020B0502020202020204" pitchFamily="34" charset="0"/>
              </a:rPr>
              <a:t>(mornings)</a:t>
            </a:r>
          </a:p>
          <a:p>
            <a:r>
              <a:rPr lang="en-GB" sz="2000" dirty="0">
                <a:solidFill>
                  <a:srgbClr val="002060"/>
                </a:solidFill>
                <a:latin typeface="Century Gothic" panose="020B0502020202020204" pitchFamily="34" charset="0"/>
              </a:rPr>
              <a:t>(grandma)</a:t>
            </a:r>
          </a:p>
        </p:txBody>
      </p:sp>
      <p:pic>
        <p:nvPicPr>
          <p:cNvPr id="49" name="Picture 48" descr="A picture containing text, toy, doll&#10;&#10;Description automatically generated">
            <a:extLst>
              <a:ext uri="{FF2B5EF4-FFF2-40B4-BE49-F238E27FC236}">
                <a16:creationId xmlns:a16="http://schemas.microsoft.com/office/drawing/2014/main" id="{24D122B7-EDF5-4EE5-B301-006D33A61B97}"/>
              </a:ext>
            </a:extLst>
          </p:cNvPr>
          <p:cNvPicPr>
            <a:picLocks noChangeAspect="1"/>
          </p:cNvPicPr>
          <p:nvPr/>
        </p:nvPicPr>
        <p:blipFill>
          <a:blip r:embed="rId3"/>
          <a:stretch>
            <a:fillRect/>
          </a:stretch>
        </p:blipFill>
        <p:spPr>
          <a:xfrm>
            <a:off x="2205162" y="3607559"/>
            <a:ext cx="844291" cy="1371974"/>
          </a:xfrm>
          <a:prstGeom prst="rect">
            <a:avLst/>
          </a:prstGeom>
        </p:spPr>
      </p:pic>
      <p:pic>
        <p:nvPicPr>
          <p:cNvPr id="51" name="Picture 2" descr="Animals, Cartoon, Green, Happy, High Quality, Tortoise">
            <a:extLst>
              <a:ext uri="{FF2B5EF4-FFF2-40B4-BE49-F238E27FC236}">
                <a16:creationId xmlns:a16="http://schemas.microsoft.com/office/drawing/2014/main" id="{0969B358-D769-43EF-BB29-B043DAF269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4575" y="2225033"/>
            <a:ext cx="1263290" cy="84219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a:extLst>
              <a:ext uri="{FF2B5EF4-FFF2-40B4-BE49-F238E27FC236}">
                <a16:creationId xmlns:a16="http://schemas.microsoft.com/office/drawing/2014/main" id="{7F4FE382-3E0C-4B2B-9F54-FC28473902F4}"/>
              </a:ext>
            </a:extLst>
          </p:cNvPr>
          <p:cNvPicPr>
            <a:picLocks noChangeAspect="1"/>
          </p:cNvPicPr>
          <p:nvPr/>
        </p:nvPicPr>
        <p:blipFill>
          <a:blip r:embed="rId5"/>
          <a:stretch>
            <a:fillRect/>
          </a:stretch>
        </p:blipFill>
        <p:spPr>
          <a:xfrm>
            <a:off x="1889063" y="5063043"/>
            <a:ext cx="1263189" cy="1515248"/>
          </a:xfrm>
          <a:prstGeom prst="rect">
            <a:avLst/>
          </a:prstGeom>
        </p:spPr>
      </p:pic>
      <p:pic>
        <p:nvPicPr>
          <p:cNvPr id="57" name="Picture 2" descr="Girl, School, Child, Young, Human, Kid, Person, Happy">
            <a:extLst>
              <a:ext uri="{FF2B5EF4-FFF2-40B4-BE49-F238E27FC236}">
                <a16:creationId xmlns:a16="http://schemas.microsoft.com/office/drawing/2014/main" id="{094FFE3C-8FA1-4522-AD68-AE038516CD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0558" y="3358992"/>
            <a:ext cx="736623" cy="1473246"/>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4" descr="A picture containing text, toy, doll&#10;&#10;Description automatically generated">
            <a:extLst>
              <a:ext uri="{FF2B5EF4-FFF2-40B4-BE49-F238E27FC236}">
                <a16:creationId xmlns:a16="http://schemas.microsoft.com/office/drawing/2014/main" id="{A6DBB372-18A0-411D-8CC7-BCB39166E238}"/>
              </a:ext>
            </a:extLst>
          </p:cNvPr>
          <p:cNvPicPr>
            <a:picLocks noChangeAspect="1"/>
          </p:cNvPicPr>
          <p:nvPr/>
        </p:nvPicPr>
        <p:blipFill>
          <a:blip r:embed="rId7"/>
          <a:stretch>
            <a:fillRect/>
          </a:stretch>
        </p:blipFill>
        <p:spPr>
          <a:xfrm>
            <a:off x="8725281" y="4979533"/>
            <a:ext cx="1033161" cy="1762269"/>
          </a:xfrm>
          <a:prstGeom prst="rect">
            <a:avLst/>
          </a:prstGeom>
        </p:spPr>
      </p:pic>
      <p:sp>
        <p:nvSpPr>
          <p:cNvPr id="66" name="Rectangle 65">
            <a:extLst>
              <a:ext uri="{FF2B5EF4-FFF2-40B4-BE49-F238E27FC236}">
                <a16:creationId xmlns:a16="http://schemas.microsoft.com/office/drawing/2014/main" id="{4FBCBCD7-942D-4E67-8BBE-E1D741F3E210}"/>
              </a:ext>
            </a:extLst>
          </p:cNvPr>
          <p:cNvSpPr/>
          <p:nvPr/>
        </p:nvSpPr>
        <p:spPr>
          <a:xfrm>
            <a:off x="6928675" y="5293420"/>
            <a:ext cx="1369286" cy="553998"/>
          </a:xfrm>
          <a:prstGeom prst="rect">
            <a:avLst/>
          </a:prstGeom>
          <a:noFill/>
          <a:ln>
            <a:noFill/>
          </a:ln>
        </p:spPr>
        <p:txBody>
          <a:bodyPr wrap="none" lIns="91440" tIns="45720" rIns="91440" bIns="45720">
            <a:spAutoFit/>
          </a:bodyPr>
          <a:lstStyle/>
          <a:p>
            <a:pPr algn="ctr"/>
            <a:r>
              <a:rPr lang="en-US" sz="3000" b="1" dirty="0">
                <a:ln w="19050">
                  <a:solidFill>
                    <a:srgbClr val="FF0066"/>
                  </a:solidFill>
                  <a:prstDash val="solid"/>
                </a:ln>
                <a:solidFill>
                  <a:srgbClr val="FFFFFF"/>
                </a:solidFill>
                <a:latin typeface="Century Gothic" panose="020B0502020202020204" pitchFamily="34" charset="0"/>
              </a:rPr>
              <a:t>Rubén</a:t>
            </a:r>
          </a:p>
        </p:txBody>
      </p:sp>
      <p:pic>
        <p:nvPicPr>
          <p:cNvPr id="68" name="Picture 67">
            <a:extLst>
              <a:ext uri="{FF2B5EF4-FFF2-40B4-BE49-F238E27FC236}">
                <a16:creationId xmlns:a16="http://schemas.microsoft.com/office/drawing/2014/main" id="{096953D4-072E-4A33-97F4-3EAE30763D21}"/>
              </a:ext>
            </a:extLst>
          </p:cNvPr>
          <p:cNvPicPr>
            <a:picLocks noChangeAspect="1"/>
          </p:cNvPicPr>
          <p:nvPr/>
        </p:nvPicPr>
        <p:blipFill>
          <a:blip r:embed="rId8"/>
          <a:stretch>
            <a:fillRect/>
          </a:stretch>
        </p:blipFill>
        <p:spPr>
          <a:xfrm>
            <a:off x="8570821" y="3619213"/>
            <a:ext cx="841436" cy="1328379"/>
          </a:xfrm>
          <a:prstGeom prst="rect">
            <a:avLst/>
          </a:prstGeom>
        </p:spPr>
      </p:pic>
      <p:pic>
        <p:nvPicPr>
          <p:cNvPr id="69" name="Picture 68" descr="A picture containing toy, doll&#10;&#10;Description automatically generated">
            <a:extLst>
              <a:ext uri="{FF2B5EF4-FFF2-40B4-BE49-F238E27FC236}">
                <a16:creationId xmlns:a16="http://schemas.microsoft.com/office/drawing/2014/main" id="{345FE3C6-B0ED-4725-9452-C6E2508E0266}"/>
              </a:ext>
            </a:extLst>
          </p:cNvPr>
          <p:cNvPicPr>
            <a:picLocks noChangeAspect="1"/>
          </p:cNvPicPr>
          <p:nvPr/>
        </p:nvPicPr>
        <p:blipFill>
          <a:blip r:embed="rId9"/>
          <a:stretch>
            <a:fillRect/>
          </a:stretch>
        </p:blipFill>
        <p:spPr>
          <a:xfrm>
            <a:off x="5550437" y="4934217"/>
            <a:ext cx="783994" cy="1772901"/>
          </a:xfrm>
          <a:prstGeom prst="rect">
            <a:avLst/>
          </a:prstGeom>
        </p:spPr>
      </p:pic>
      <p:sp>
        <p:nvSpPr>
          <p:cNvPr id="70" name="Speech Bubble: Oval 69">
            <a:extLst>
              <a:ext uri="{FF2B5EF4-FFF2-40B4-BE49-F238E27FC236}">
                <a16:creationId xmlns:a16="http://schemas.microsoft.com/office/drawing/2014/main" id="{6B322B19-6D4A-47BC-B0CB-074ACEBDF4FE}"/>
              </a:ext>
            </a:extLst>
          </p:cNvPr>
          <p:cNvSpPr/>
          <p:nvPr/>
        </p:nvSpPr>
        <p:spPr>
          <a:xfrm>
            <a:off x="7980276" y="329446"/>
            <a:ext cx="3403932" cy="2018796"/>
          </a:xfrm>
          <a:prstGeom prst="wedgeEllipseCallout">
            <a:avLst>
              <a:gd name="adj1" fmla="val 69947"/>
              <a:gd name="adj2" fmla="val 57690"/>
            </a:avLst>
          </a:prstGeom>
          <a:solidFill>
            <a:schemeClr val="bg1"/>
          </a:solid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latin typeface="Century Gothic" panose="020B0502020202020204" pitchFamily="34" charset="0"/>
              </a:rPr>
              <a:t>¿Amas…?</a:t>
            </a:r>
          </a:p>
          <a:p>
            <a:pPr algn="ctr"/>
            <a:r>
              <a:rPr lang="en-GB" sz="3200" b="1" dirty="0">
                <a:solidFill>
                  <a:srgbClr val="002060"/>
                </a:solidFill>
                <a:latin typeface="Century Gothic" panose="020B0502020202020204" pitchFamily="34" charset="0"/>
              </a:rPr>
              <a:t>¿</a:t>
            </a:r>
            <a:r>
              <a:rPr lang="en-GB" sz="3200" b="1" dirty="0" err="1">
                <a:solidFill>
                  <a:srgbClr val="002060"/>
                </a:solidFill>
                <a:latin typeface="Century Gothic" panose="020B0502020202020204" pitchFamily="34" charset="0"/>
              </a:rPr>
              <a:t>Odias</a:t>
            </a:r>
            <a:r>
              <a:rPr lang="en-GB" sz="3200" b="1" dirty="0">
                <a:solidFill>
                  <a:srgbClr val="002060"/>
                </a:solidFill>
                <a:latin typeface="Century Gothic" panose="020B0502020202020204" pitchFamily="34" charset="0"/>
              </a:rPr>
              <a:t>…? </a:t>
            </a:r>
          </a:p>
        </p:txBody>
      </p:sp>
      <p:sp>
        <p:nvSpPr>
          <p:cNvPr id="71" name="Speech Bubble: Oval 70">
            <a:extLst>
              <a:ext uri="{FF2B5EF4-FFF2-40B4-BE49-F238E27FC236}">
                <a16:creationId xmlns:a16="http://schemas.microsoft.com/office/drawing/2014/main" id="{774EFFE9-1C92-4573-AF0A-BD2F752068F1}"/>
              </a:ext>
            </a:extLst>
          </p:cNvPr>
          <p:cNvSpPr/>
          <p:nvPr/>
        </p:nvSpPr>
        <p:spPr>
          <a:xfrm>
            <a:off x="9592688" y="3107763"/>
            <a:ext cx="2329759" cy="1735330"/>
          </a:xfrm>
          <a:prstGeom prst="wedgeEllipseCallout">
            <a:avLst>
              <a:gd name="adj1" fmla="val -61636"/>
              <a:gd name="adj2" fmla="val -83717"/>
            </a:avLst>
          </a:prstGeom>
          <a:solidFill>
            <a:schemeClr val="bg1"/>
          </a:solid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latin typeface="Century Gothic" panose="020B0502020202020204" pitchFamily="34" charset="0"/>
              </a:rPr>
              <a:t>¡</a:t>
            </a:r>
            <a:r>
              <a:rPr lang="en-GB" sz="3200" b="1" dirty="0" err="1">
                <a:solidFill>
                  <a:srgbClr val="002060"/>
                </a:solidFill>
                <a:latin typeface="Century Gothic" panose="020B0502020202020204" pitchFamily="34" charset="0"/>
              </a:rPr>
              <a:t>Sí</a:t>
            </a:r>
            <a:r>
              <a:rPr lang="en-GB" sz="3200" b="1" dirty="0">
                <a:solidFill>
                  <a:srgbClr val="002060"/>
                </a:solidFill>
                <a:latin typeface="Century Gothic" panose="020B0502020202020204" pitchFamily="34" charset="0"/>
              </a:rPr>
              <a:t>! ¡No!</a:t>
            </a:r>
          </a:p>
          <a:p>
            <a:pPr algn="ctr"/>
            <a:r>
              <a:rPr lang="en-GB" sz="3200" b="1" dirty="0" err="1">
                <a:solidFill>
                  <a:srgbClr val="002060"/>
                </a:solidFill>
                <a:latin typeface="Century Gothic" panose="020B0502020202020204" pitchFamily="34" charset="0"/>
              </a:rPr>
              <a:t>Odio</a:t>
            </a:r>
            <a:r>
              <a:rPr lang="en-GB" sz="3200" b="1" dirty="0">
                <a:solidFill>
                  <a:srgbClr val="002060"/>
                </a:solidFill>
                <a:latin typeface="Century Gothic" panose="020B0502020202020204" pitchFamily="34" charset="0"/>
              </a:rPr>
              <a:t>…</a:t>
            </a:r>
          </a:p>
          <a:p>
            <a:pPr algn="ctr"/>
            <a:r>
              <a:rPr lang="en-GB" sz="3200" b="1" dirty="0">
                <a:solidFill>
                  <a:srgbClr val="002060"/>
                </a:solidFill>
                <a:latin typeface="Century Gothic" panose="020B0502020202020204" pitchFamily="34" charset="0"/>
              </a:rPr>
              <a:t>Amo..  </a:t>
            </a:r>
          </a:p>
        </p:txBody>
      </p:sp>
      <p:pic>
        <p:nvPicPr>
          <p:cNvPr id="72" name="Picture 71">
            <a:extLst>
              <a:ext uri="{FF2B5EF4-FFF2-40B4-BE49-F238E27FC236}">
                <a16:creationId xmlns:a16="http://schemas.microsoft.com/office/drawing/2014/main" id="{254C0CAA-61BE-4864-8624-AD85058B84C4}"/>
              </a:ext>
            </a:extLst>
          </p:cNvPr>
          <p:cNvPicPr>
            <a:picLocks noChangeAspect="1"/>
          </p:cNvPicPr>
          <p:nvPr/>
        </p:nvPicPr>
        <p:blipFill>
          <a:blip r:embed="rId10"/>
          <a:stretch>
            <a:fillRect/>
          </a:stretch>
        </p:blipFill>
        <p:spPr>
          <a:xfrm rot="21086630">
            <a:off x="5570597" y="237297"/>
            <a:ext cx="660065" cy="916015"/>
          </a:xfrm>
          <a:prstGeom prst="rect">
            <a:avLst/>
          </a:prstGeom>
        </p:spPr>
      </p:pic>
      <p:pic>
        <p:nvPicPr>
          <p:cNvPr id="41" name="Picture 2" descr="Gráficos vectoriales gratis de Corazón">
            <a:extLst>
              <a:ext uri="{FF2B5EF4-FFF2-40B4-BE49-F238E27FC236}">
                <a16:creationId xmlns:a16="http://schemas.microsoft.com/office/drawing/2014/main" id="{2DEF4F4A-BE75-E411-F86D-3E05DC3D4EB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8003" y="1533184"/>
            <a:ext cx="259854" cy="24817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Angry, Emoji, Emoticon, Anger, Smiley">
            <a:extLst>
              <a:ext uri="{FF2B5EF4-FFF2-40B4-BE49-F238E27FC236}">
                <a16:creationId xmlns:a16="http://schemas.microsoft.com/office/drawing/2014/main" id="{10FE7E3D-7E82-F7B1-4AB2-55D7AB2C632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8565" y="1218403"/>
            <a:ext cx="234812" cy="2558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erson wearing a garment&#10;&#10;Description automatically generated with medium confidence">
            <a:extLst>
              <a:ext uri="{FF2B5EF4-FFF2-40B4-BE49-F238E27FC236}">
                <a16:creationId xmlns:a16="http://schemas.microsoft.com/office/drawing/2014/main" id="{29F3B6B8-56B8-BE17-FB24-703F4545A1E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72477" y="2048535"/>
            <a:ext cx="962025" cy="971550"/>
          </a:xfrm>
          <a:prstGeom prst="rect">
            <a:avLst/>
          </a:prstGeom>
        </p:spPr>
      </p:pic>
      <p:sp>
        <p:nvSpPr>
          <p:cNvPr id="43" name="TextBox 42">
            <a:extLst>
              <a:ext uri="{FF2B5EF4-FFF2-40B4-BE49-F238E27FC236}">
                <a16:creationId xmlns:a16="http://schemas.microsoft.com/office/drawing/2014/main" id="{71BD1458-D7F5-AB57-2D8C-5D8796A296E6}"/>
              </a:ext>
            </a:extLst>
          </p:cNvPr>
          <p:cNvSpPr txBox="1"/>
          <p:nvPr/>
        </p:nvSpPr>
        <p:spPr>
          <a:xfrm>
            <a:off x="803150" y="2614661"/>
            <a:ext cx="1212191" cy="707886"/>
          </a:xfrm>
          <a:prstGeom prst="rect">
            <a:avLst/>
          </a:prstGeom>
          <a:noFill/>
        </p:spPr>
        <p:txBody>
          <a:bodyPr wrap="none" rtlCol="0">
            <a:spAutoFit/>
          </a:bodyPr>
          <a:lstStyle/>
          <a:p>
            <a:r>
              <a:rPr lang="en-GB" sz="2000" dirty="0">
                <a:solidFill>
                  <a:srgbClr val="002060"/>
                </a:solidFill>
                <a:latin typeface="Century Gothic" panose="020B0502020202020204" pitchFamily="34" charset="0"/>
              </a:rPr>
              <a:t>(rabbits)</a:t>
            </a:r>
          </a:p>
          <a:p>
            <a:r>
              <a:rPr lang="en-GB" sz="2000" dirty="0">
                <a:solidFill>
                  <a:srgbClr val="002060"/>
                </a:solidFill>
                <a:latin typeface="Century Gothic" panose="020B0502020202020204" pitchFamily="34" charset="0"/>
              </a:rPr>
              <a:t>(friends)</a:t>
            </a:r>
          </a:p>
        </p:txBody>
      </p:sp>
      <p:pic>
        <p:nvPicPr>
          <p:cNvPr id="44" name="Picture 2" descr="Gráficos vectoriales gratis de Corazón">
            <a:extLst>
              <a:ext uri="{FF2B5EF4-FFF2-40B4-BE49-F238E27FC236}">
                <a16:creationId xmlns:a16="http://schemas.microsoft.com/office/drawing/2014/main" id="{BCC88F42-8BD6-7E13-523C-93736575750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0103" y="3018141"/>
            <a:ext cx="259854" cy="24817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Angry, Emoji, Emoticon, Anger, Smiley">
            <a:extLst>
              <a:ext uri="{FF2B5EF4-FFF2-40B4-BE49-F238E27FC236}">
                <a16:creationId xmlns:a16="http://schemas.microsoft.com/office/drawing/2014/main" id="{E3593249-0959-0EE5-0DA8-85D73D54E83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0665" y="2703360"/>
            <a:ext cx="234812" cy="255885"/>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FE02C0FD-E0AB-28D3-ECC0-274EBE38CEED}"/>
              </a:ext>
            </a:extLst>
          </p:cNvPr>
          <p:cNvSpPr txBox="1"/>
          <p:nvPr/>
        </p:nvSpPr>
        <p:spPr>
          <a:xfrm>
            <a:off x="841050" y="4327878"/>
            <a:ext cx="1547218" cy="707886"/>
          </a:xfrm>
          <a:prstGeom prst="rect">
            <a:avLst/>
          </a:prstGeom>
          <a:noFill/>
        </p:spPr>
        <p:txBody>
          <a:bodyPr wrap="none" rtlCol="0">
            <a:spAutoFit/>
          </a:bodyPr>
          <a:lstStyle/>
          <a:p>
            <a:r>
              <a:rPr lang="en-GB" sz="2000" dirty="0">
                <a:solidFill>
                  <a:srgbClr val="002060"/>
                </a:solidFill>
                <a:latin typeface="Century Gothic" panose="020B0502020202020204" pitchFamily="34" charset="0"/>
              </a:rPr>
              <a:t>(food)</a:t>
            </a:r>
          </a:p>
          <a:p>
            <a:r>
              <a:rPr lang="en-GB" sz="2000" dirty="0">
                <a:solidFill>
                  <a:srgbClr val="002060"/>
                </a:solidFill>
                <a:latin typeface="Century Gothic" panose="020B0502020202020204" pitchFamily="34" charset="0"/>
              </a:rPr>
              <a:t>(grandma)</a:t>
            </a:r>
          </a:p>
        </p:txBody>
      </p:sp>
      <p:pic>
        <p:nvPicPr>
          <p:cNvPr id="47" name="Picture 2" descr="Gráficos vectoriales gratis de Corazón">
            <a:extLst>
              <a:ext uri="{FF2B5EF4-FFF2-40B4-BE49-F238E27FC236}">
                <a16:creationId xmlns:a16="http://schemas.microsoft.com/office/drawing/2014/main" id="{430002AD-1770-B162-1C97-E20CE9228D6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8003" y="4731358"/>
            <a:ext cx="259854" cy="24817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Angry, Emoji, Emoticon, Anger, Smiley">
            <a:extLst>
              <a:ext uri="{FF2B5EF4-FFF2-40B4-BE49-F238E27FC236}">
                <a16:creationId xmlns:a16="http://schemas.microsoft.com/office/drawing/2014/main" id="{60594461-9004-F3EB-391D-4702C3E8C81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8565" y="4416577"/>
            <a:ext cx="234812" cy="255885"/>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a:extLst>
              <a:ext uri="{FF2B5EF4-FFF2-40B4-BE49-F238E27FC236}">
                <a16:creationId xmlns:a16="http://schemas.microsoft.com/office/drawing/2014/main" id="{AC16013A-FEFD-4235-D1AC-5048D0C13EB9}"/>
              </a:ext>
            </a:extLst>
          </p:cNvPr>
          <p:cNvSpPr txBox="1"/>
          <p:nvPr/>
        </p:nvSpPr>
        <p:spPr>
          <a:xfrm>
            <a:off x="860398" y="5837926"/>
            <a:ext cx="1181734" cy="707886"/>
          </a:xfrm>
          <a:prstGeom prst="rect">
            <a:avLst/>
          </a:prstGeom>
          <a:noFill/>
        </p:spPr>
        <p:txBody>
          <a:bodyPr wrap="none" rtlCol="0">
            <a:spAutoFit/>
          </a:bodyPr>
          <a:lstStyle/>
          <a:p>
            <a:r>
              <a:rPr lang="en-GB" sz="2000" dirty="0">
                <a:solidFill>
                  <a:srgbClr val="002060"/>
                </a:solidFill>
                <a:latin typeface="Century Gothic" panose="020B0502020202020204" pitchFamily="34" charset="0"/>
              </a:rPr>
              <a:t>(dogs)</a:t>
            </a:r>
          </a:p>
          <a:p>
            <a:r>
              <a:rPr lang="en-GB" sz="2000" dirty="0">
                <a:solidFill>
                  <a:srgbClr val="002060"/>
                </a:solidFill>
                <a:latin typeface="Century Gothic" panose="020B0502020202020204" pitchFamily="34" charset="0"/>
              </a:rPr>
              <a:t>(friends)</a:t>
            </a:r>
          </a:p>
        </p:txBody>
      </p:sp>
      <p:pic>
        <p:nvPicPr>
          <p:cNvPr id="74" name="Picture 2" descr="Gráficos vectoriales gratis de Corazón">
            <a:extLst>
              <a:ext uri="{FF2B5EF4-FFF2-40B4-BE49-F238E27FC236}">
                <a16:creationId xmlns:a16="http://schemas.microsoft.com/office/drawing/2014/main" id="{77772EAB-7D46-A9A5-8592-F97C82EB5C4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7351" y="6241406"/>
            <a:ext cx="259854" cy="248175"/>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Angry, Emoji, Emoticon, Anger, Smiley">
            <a:extLst>
              <a:ext uri="{FF2B5EF4-FFF2-40B4-BE49-F238E27FC236}">
                <a16:creationId xmlns:a16="http://schemas.microsoft.com/office/drawing/2014/main" id="{CD409A80-FC19-D4D1-7FB8-2B1C7DF2FCD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7913" y="5926625"/>
            <a:ext cx="234812" cy="255885"/>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a:extLst>
              <a:ext uri="{FF2B5EF4-FFF2-40B4-BE49-F238E27FC236}">
                <a16:creationId xmlns:a16="http://schemas.microsoft.com/office/drawing/2014/main" id="{18A0491B-C325-B574-2C4F-AE3B91A52E34}"/>
              </a:ext>
            </a:extLst>
          </p:cNvPr>
          <p:cNvSpPr txBox="1"/>
          <p:nvPr/>
        </p:nvSpPr>
        <p:spPr>
          <a:xfrm>
            <a:off x="3938323" y="1183378"/>
            <a:ext cx="1497526" cy="707886"/>
          </a:xfrm>
          <a:prstGeom prst="rect">
            <a:avLst/>
          </a:prstGeom>
          <a:noFill/>
        </p:spPr>
        <p:txBody>
          <a:bodyPr wrap="none" rtlCol="0">
            <a:spAutoFit/>
          </a:bodyPr>
          <a:lstStyle/>
          <a:p>
            <a:r>
              <a:rPr lang="en-GB" sz="2000" dirty="0">
                <a:solidFill>
                  <a:srgbClr val="002060"/>
                </a:solidFill>
                <a:latin typeface="Century Gothic" panose="020B0502020202020204" pitchFamily="34" charset="0"/>
              </a:rPr>
              <a:t>(mornings)</a:t>
            </a:r>
          </a:p>
          <a:p>
            <a:r>
              <a:rPr lang="en-GB" sz="2000" dirty="0">
                <a:solidFill>
                  <a:srgbClr val="002060"/>
                </a:solidFill>
                <a:latin typeface="Century Gothic" panose="020B0502020202020204" pitchFamily="34" charset="0"/>
              </a:rPr>
              <a:t>(food)</a:t>
            </a:r>
          </a:p>
        </p:txBody>
      </p:sp>
      <p:pic>
        <p:nvPicPr>
          <p:cNvPr id="77" name="Picture 2" descr="Gráficos vectoriales gratis de Corazón">
            <a:extLst>
              <a:ext uri="{FF2B5EF4-FFF2-40B4-BE49-F238E27FC236}">
                <a16:creationId xmlns:a16="http://schemas.microsoft.com/office/drawing/2014/main" id="{277AEC5E-401A-D745-1D81-D96261DC0D3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25276" y="1586858"/>
            <a:ext cx="259854" cy="248175"/>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Angry, Emoji, Emoticon, Anger, Smiley">
            <a:extLst>
              <a:ext uri="{FF2B5EF4-FFF2-40B4-BE49-F238E27FC236}">
                <a16:creationId xmlns:a16="http://schemas.microsoft.com/office/drawing/2014/main" id="{495538EB-6AD8-CED2-1086-643478318E6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35838" y="1272077"/>
            <a:ext cx="234812" cy="255885"/>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78">
            <a:extLst>
              <a:ext uri="{FF2B5EF4-FFF2-40B4-BE49-F238E27FC236}">
                <a16:creationId xmlns:a16="http://schemas.microsoft.com/office/drawing/2014/main" id="{4A031A24-0065-0B66-17A7-2B64F9A354DC}"/>
              </a:ext>
            </a:extLst>
          </p:cNvPr>
          <p:cNvSpPr txBox="1"/>
          <p:nvPr/>
        </p:nvSpPr>
        <p:spPr>
          <a:xfrm>
            <a:off x="3889114" y="2613512"/>
            <a:ext cx="1497526" cy="707886"/>
          </a:xfrm>
          <a:prstGeom prst="rect">
            <a:avLst/>
          </a:prstGeom>
          <a:noFill/>
        </p:spPr>
        <p:txBody>
          <a:bodyPr wrap="none" rtlCol="0">
            <a:spAutoFit/>
          </a:bodyPr>
          <a:lstStyle/>
          <a:p>
            <a:r>
              <a:rPr lang="en-GB" sz="2000" dirty="0">
                <a:solidFill>
                  <a:srgbClr val="002060"/>
                </a:solidFill>
                <a:latin typeface="Century Gothic" panose="020B0502020202020204" pitchFamily="34" charset="0"/>
              </a:rPr>
              <a:t>(fruit)</a:t>
            </a:r>
          </a:p>
          <a:p>
            <a:r>
              <a:rPr lang="en-GB" sz="2000" dirty="0">
                <a:solidFill>
                  <a:srgbClr val="002060"/>
                </a:solidFill>
                <a:latin typeface="Century Gothic" panose="020B0502020202020204" pitchFamily="34" charset="0"/>
              </a:rPr>
              <a:t>(mornings)</a:t>
            </a:r>
          </a:p>
        </p:txBody>
      </p:sp>
      <p:pic>
        <p:nvPicPr>
          <p:cNvPr id="80" name="Picture 2" descr="Gráficos vectoriales gratis de Corazón">
            <a:extLst>
              <a:ext uri="{FF2B5EF4-FFF2-40B4-BE49-F238E27FC236}">
                <a16:creationId xmlns:a16="http://schemas.microsoft.com/office/drawing/2014/main" id="{7B82C2BC-8D7D-7928-0065-785CD9F2CC0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76067" y="3016992"/>
            <a:ext cx="259854" cy="248175"/>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Angry, Emoji, Emoticon, Anger, Smiley">
            <a:extLst>
              <a:ext uri="{FF2B5EF4-FFF2-40B4-BE49-F238E27FC236}">
                <a16:creationId xmlns:a16="http://schemas.microsoft.com/office/drawing/2014/main" id="{53E141BC-63ED-3527-15CD-15707C57DFA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86629" y="2702211"/>
            <a:ext cx="234812" cy="255885"/>
          </a:xfrm>
          <a:prstGeom prst="rect">
            <a:avLst/>
          </a:prstGeom>
          <a:noFill/>
          <a:extLst>
            <a:ext uri="{909E8E84-426E-40DD-AFC4-6F175D3DCCD1}">
              <a14:hiddenFill xmlns:a14="http://schemas.microsoft.com/office/drawing/2010/main">
                <a:solidFill>
                  <a:srgbClr val="FFFFFF"/>
                </a:solidFill>
              </a14:hiddenFill>
            </a:ext>
          </a:extLst>
        </p:spPr>
      </p:pic>
      <p:sp>
        <p:nvSpPr>
          <p:cNvPr id="82" name="TextBox 81">
            <a:extLst>
              <a:ext uri="{FF2B5EF4-FFF2-40B4-BE49-F238E27FC236}">
                <a16:creationId xmlns:a16="http://schemas.microsoft.com/office/drawing/2014/main" id="{A3D291FE-681A-4771-1429-1325F14F4D4B}"/>
              </a:ext>
            </a:extLst>
          </p:cNvPr>
          <p:cNvSpPr txBox="1"/>
          <p:nvPr/>
        </p:nvSpPr>
        <p:spPr>
          <a:xfrm>
            <a:off x="3987258" y="4420025"/>
            <a:ext cx="1497526" cy="707886"/>
          </a:xfrm>
          <a:prstGeom prst="rect">
            <a:avLst/>
          </a:prstGeom>
          <a:noFill/>
        </p:spPr>
        <p:txBody>
          <a:bodyPr wrap="none" rtlCol="0">
            <a:spAutoFit/>
          </a:bodyPr>
          <a:lstStyle/>
          <a:p>
            <a:r>
              <a:rPr lang="en-GB" sz="2000" dirty="0">
                <a:solidFill>
                  <a:srgbClr val="002060"/>
                </a:solidFill>
                <a:latin typeface="Century Gothic" panose="020B0502020202020204" pitchFamily="34" charset="0"/>
              </a:rPr>
              <a:t>(mornings)</a:t>
            </a:r>
          </a:p>
          <a:p>
            <a:r>
              <a:rPr lang="en-GB" sz="2000" dirty="0">
                <a:solidFill>
                  <a:srgbClr val="002060"/>
                </a:solidFill>
                <a:latin typeface="Century Gothic" panose="020B0502020202020204" pitchFamily="34" charset="0"/>
              </a:rPr>
              <a:t>(tortoises)</a:t>
            </a:r>
          </a:p>
        </p:txBody>
      </p:sp>
      <p:pic>
        <p:nvPicPr>
          <p:cNvPr id="83" name="Picture 2" descr="Gráficos vectoriales gratis de Corazón">
            <a:extLst>
              <a:ext uri="{FF2B5EF4-FFF2-40B4-BE49-F238E27FC236}">
                <a16:creationId xmlns:a16="http://schemas.microsoft.com/office/drawing/2014/main" id="{6993796F-3C23-450E-9B8D-47822AEF119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74211" y="4823505"/>
            <a:ext cx="259854" cy="248175"/>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descr="Angry, Emoji, Emoticon, Anger, Smiley">
            <a:extLst>
              <a:ext uri="{FF2B5EF4-FFF2-40B4-BE49-F238E27FC236}">
                <a16:creationId xmlns:a16="http://schemas.microsoft.com/office/drawing/2014/main" id="{FF353EF6-574C-E747-7E9C-B945F2C8145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84773" y="4508724"/>
            <a:ext cx="234812" cy="255885"/>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a:extLst>
              <a:ext uri="{FF2B5EF4-FFF2-40B4-BE49-F238E27FC236}">
                <a16:creationId xmlns:a16="http://schemas.microsoft.com/office/drawing/2014/main" id="{CD00BD19-81E1-1430-99A2-68595BA4EF11}"/>
              </a:ext>
            </a:extLst>
          </p:cNvPr>
          <p:cNvSpPr txBox="1"/>
          <p:nvPr/>
        </p:nvSpPr>
        <p:spPr>
          <a:xfrm>
            <a:off x="4000744" y="5892482"/>
            <a:ext cx="1699504" cy="707886"/>
          </a:xfrm>
          <a:prstGeom prst="rect">
            <a:avLst/>
          </a:prstGeom>
          <a:noFill/>
        </p:spPr>
        <p:txBody>
          <a:bodyPr wrap="none" rtlCol="0">
            <a:spAutoFit/>
          </a:bodyPr>
          <a:lstStyle/>
          <a:p>
            <a:r>
              <a:rPr lang="en-GB" sz="2000" dirty="0">
                <a:solidFill>
                  <a:srgbClr val="002060"/>
                </a:solidFill>
                <a:latin typeface="Century Gothic" panose="020B0502020202020204" pitchFamily="34" charset="0"/>
              </a:rPr>
              <a:t>(languages)</a:t>
            </a:r>
          </a:p>
          <a:p>
            <a:r>
              <a:rPr lang="en-GB" sz="2000" dirty="0">
                <a:solidFill>
                  <a:srgbClr val="002060"/>
                </a:solidFill>
                <a:latin typeface="Century Gothic" panose="020B0502020202020204" pitchFamily="34" charset="0"/>
              </a:rPr>
              <a:t>(friends)</a:t>
            </a:r>
          </a:p>
        </p:txBody>
      </p:sp>
      <p:pic>
        <p:nvPicPr>
          <p:cNvPr id="86" name="Picture 2" descr="Gráficos vectoriales gratis de Corazón">
            <a:extLst>
              <a:ext uri="{FF2B5EF4-FFF2-40B4-BE49-F238E27FC236}">
                <a16:creationId xmlns:a16="http://schemas.microsoft.com/office/drawing/2014/main" id="{1457791E-1F14-5E88-1880-8A37F5FF0F3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87697" y="6295962"/>
            <a:ext cx="259854" cy="248175"/>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 descr="Angry, Emoji, Emoticon, Anger, Smiley">
            <a:extLst>
              <a:ext uri="{FF2B5EF4-FFF2-40B4-BE49-F238E27FC236}">
                <a16:creationId xmlns:a16="http://schemas.microsoft.com/office/drawing/2014/main" id="{F435492A-20F2-7266-1793-6D50F972100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98259" y="5981181"/>
            <a:ext cx="234812" cy="255885"/>
          </a:xfrm>
          <a:prstGeom prst="rect">
            <a:avLst/>
          </a:prstGeom>
          <a:noFill/>
          <a:extLst>
            <a:ext uri="{909E8E84-426E-40DD-AFC4-6F175D3DCCD1}">
              <a14:hiddenFill xmlns:a14="http://schemas.microsoft.com/office/drawing/2010/main">
                <a:solidFill>
                  <a:srgbClr val="FFFFFF"/>
                </a:solidFill>
              </a14:hiddenFill>
            </a:ext>
          </a:extLst>
        </p:spPr>
      </p:pic>
      <p:sp>
        <p:nvSpPr>
          <p:cNvPr id="94" name="TextBox 93">
            <a:extLst>
              <a:ext uri="{FF2B5EF4-FFF2-40B4-BE49-F238E27FC236}">
                <a16:creationId xmlns:a16="http://schemas.microsoft.com/office/drawing/2014/main" id="{06CFFCD2-643E-DC00-2F7D-B95E03344563}"/>
              </a:ext>
            </a:extLst>
          </p:cNvPr>
          <p:cNvSpPr txBox="1"/>
          <p:nvPr/>
        </p:nvSpPr>
        <p:spPr>
          <a:xfrm>
            <a:off x="7317763" y="4058365"/>
            <a:ext cx="1377300" cy="707886"/>
          </a:xfrm>
          <a:prstGeom prst="rect">
            <a:avLst/>
          </a:prstGeom>
          <a:noFill/>
        </p:spPr>
        <p:txBody>
          <a:bodyPr wrap="none" rtlCol="0">
            <a:spAutoFit/>
          </a:bodyPr>
          <a:lstStyle/>
          <a:p>
            <a:r>
              <a:rPr lang="en-GB" sz="2000" dirty="0">
                <a:solidFill>
                  <a:srgbClr val="002060"/>
                </a:solidFill>
                <a:latin typeface="Century Gothic" panose="020B0502020202020204" pitchFamily="34" charset="0"/>
              </a:rPr>
              <a:t>(tortoises)</a:t>
            </a:r>
          </a:p>
          <a:p>
            <a:r>
              <a:rPr lang="en-GB" sz="2000" dirty="0">
                <a:solidFill>
                  <a:srgbClr val="002060"/>
                </a:solidFill>
                <a:latin typeface="Century Gothic" panose="020B0502020202020204" pitchFamily="34" charset="0"/>
              </a:rPr>
              <a:t>(food)</a:t>
            </a:r>
          </a:p>
        </p:txBody>
      </p:sp>
      <p:pic>
        <p:nvPicPr>
          <p:cNvPr id="95" name="Picture 2" descr="Gráficos vectoriales gratis de Corazón">
            <a:extLst>
              <a:ext uri="{FF2B5EF4-FFF2-40B4-BE49-F238E27FC236}">
                <a16:creationId xmlns:a16="http://schemas.microsoft.com/office/drawing/2014/main" id="{6909ABC8-6DB3-71E1-FEA8-E5C92D6F7A3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69194" y="4461845"/>
            <a:ext cx="259854" cy="248175"/>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descr="Angry, Emoji, Emoticon, Anger, Smiley">
            <a:extLst>
              <a:ext uri="{FF2B5EF4-FFF2-40B4-BE49-F238E27FC236}">
                <a16:creationId xmlns:a16="http://schemas.microsoft.com/office/drawing/2014/main" id="{6D6ACE0B-8CAF-4AEF-12CA-91C28E1EC09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79756" y="4147064"/>
            <a:ext cx="234812" cy="255885"/>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96">
            <a:extLst>
              <a:ext uri="{FF2B5EF4-FFF2-40B4-BE49-F238E27FC236}">
                <a16:creationId xmlns:a16="http://schemas.microsoft.com/office/drawing/2014/main" id="{8C1755B7-BFCF-46A8-7D83-112D88A9B316}"/>
              </a:ext>
            </a:extLst>
          </p:cNvPr>
          <p:cNvSpPr txBox="1"/>
          <p:nvPr/>
        </p:nvSpPr>
        <p:spPr>
          <a:xfrm>
            <a:off x="7268669" y="5811928"/>
            <a:ext cx="1699504" cy="707886"/>
          </a:xfrm>
          <a:prstGeom prst="rect">
            <a:avLst/>
          </a:prstGeom>
          <a:noFill/>
        </p:spPr>
        <p:txBody>
          <a:bodyPr wrap="none" rtlCol="0">
            <a:spAutoFit/>
          </a:bodyPr>
          <a:lstStyle/>
          <a:p>
            <a:r>
              <a:rPr lang="en-GB" sz="2000" dirty="0">
                <a:solidFill>
                  <a:srgbClr val="002060"/>
                </a:solidFill>
                <a:latin typeface="Century Gothic" panose="020B0502020202020204" pitchFamily="34" charset="0"/>
              </a:rPr>
              <a:t>(languages)</a:t>
            </a:r>
          </a:p>
          <a:p>
            <a:r>
              <a:rPr lang="en-GB" sz="2000" dirty="0">
                <a:solidFill>
                  <a:srgbClr val="002060"/>
                </a:solidFill>
                <a:latin typeface="Century Gothic" panose="020B0502020202020204" pitchFamily="34" charset="0"/>
              </a:rPr>
              <a:t>(dogs)</a:t>
            </a:r>
          </a:p>
        </p:txBody>
      </p:sp>
      <p:pic>
        <p:nvPicPr>
          <p:cNvPr id="98" name="Picture 2" descr="Gráficos vectoriales gratis de Corazón">
            <a:extLst>
              <a:ext uri="{FF2B5EF4-FFF2-40B4-BE49-F238E27FC236}">
                <a16:creationId xmlns:a16="http://schemas.microsoft.com/office/drawing/2014/main" id="{7ED20B2F-D85E-C675-6F21-43AAD12481B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55622" y="6215408"/>
            <a:ext cx="259854" cy="248175"/>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 descr="Angry, Emoji, Emoticon, Anger, Smiley">
            <a:extLst>
              <a:ext uri="{FF2B5EF4-FFF2-40B4-BE49-F238E27FC236}">
                <a16:creationId xmlns:a16="http://schemas.microsoft.com/office/drawing/2014/main" id="{C83A89E0-F157-3FF6-8A3C-78DD24DEE5B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66184" y="5900627"/>
            <a:ext cx="234812" cy="255885"/>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99" descr="A picture containing text, toy, doll, vector graphics&#10;&#10;Description automatically generated">
            <a:extLst>
              <a:ext uri="{FF2B5EF4-FFF2-40B4-BE49-F238E27FC236}">
                <a16:creationId xmlns:a16="http://schemas.microsoft.com/office/drawing/2014/main" id="{A78E074B-386A-D114-03F9-BC1340E9CCF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2253178" y="614921"/>
            <a:ext cx="626365" cy="1189825"/>
          </a:xfrm>
          <a:prstGeom prst="rect">
            <a:avLst/>
          </a:prstGeom>
        </p:spPr>
      </p:pic>
      <p:sp>
        <p:nvSpPr>
          <p:cNvPr id="102" name="TextBox 101">
            <a:extLst>
              <a:ext uri="{FF2B5EF4-FFF2-40B4-BE49-F238E27FC236}">
                <a16:creationId xmlns:a16="http://schemas.microsoft.com/office/drawing/2014/main" id="{85CC3222-25D9-9D76-F24B-8D53939DBB59}"/>
              </a:ext>
            </a:extLst>
          </p:cNvPr>
          <p:cNvSpPr txBox="1"/>
          <p:nvPr/>
        </p:nvSpPr>
        <p:spPr>
          <a:xfrm>
            <a:off x="9845262" y="5416165"/>
            <a:ext cx="2351156" cy="1200329"/>
          </a:xfrm>
          <a:prstGeom prst="rect">
            <a:avLst/>
          </a:prstGeom>
          <a:solidFill>
            <a:schemeClr val="accent4">
              <a:lumMod val="20000"/>
              <a:lumOff val="80000"/>
            </a:schemeClr>
          </a:solidFill>
        </p:spPr>
        <p:txBody>
          <a:bodyPr wrap="square">
            <a:spAutoFit/>
          </a:bodyPr>
          <a:lstStyle/>
          <a:p>
            <a:pPr lvl="0">
              <a:defRPr/>
            </a:pPr>
            <a:r>
              <a:rPr lang="en-GB" sz="2400" dirty="0">
                <a:solidFill>
                  <a:srgbClr val="002060"/>
                </a:solidFill>
                <a:latin typeface="Century Gothic" panose="020B0502020202020204" pitchFamily="34" charset="0"/>
              </a:rPr>
              <a:t>⚠ Remember the article (</a:t>
            </a:r>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la, </a:t>
            </a:r>
            <a:r>
              <a:rPr lang="en-GB" sz="2400" dirty="0" err="1">
                <a:solidFill>
                  <a:srgbClr val="002060"/>
                </a:solidFill>
                <a:latin typeface="Century Gothic" panose="020B0502020202020204" pitchFamily="34" charset="0"/>
              </a:rPr>
              <a:t>los</a:t>
            </a:r>
            <a:r>
              <a:rPr lang="en-GB" sz="2400" dirty="0">
                <a:solidFill>
                  <a:srgbClr val="002060"/>
                </a:solidFill>
                <a:latin typeface="Century Gothic" panose="020B0502020202020204" pitchFamily="34" charset="0"/>
              </a:rPr>
              <a:t>, las).</a:t>
            </a:r>
            <a:endParaRPr lang="en-GB" sz="2400" dirty="0">
              <a:solidFill>
                <a:prstClr val="black"/>
              </a:solidFill>
              <a:latin typeface="Tw Cen MT" panose="020B0602020104020603"/>
            </a:endParaRPr>
          </a:p>
        </p:txBody>
      </p:sp>
    </p:spTree>
    <p:extLst>
      <p:ext uri="{BB962C8B-B14F-4D97-AF65-F5344CB8AC3E}">
        <p14:creationId xmlns:p14="http://schemas.microsoft.com/office/powerpoint/2010/main" val="1110314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Table 4">
            <a:extLst>
              <a:ext uri="{FF2B5EF4-FFF2-40B4-BE49-F238E27FC236}">
                <a16:creationId xmlns:a16="http://schemas.microsoft.com/office/drawing/2014/main" id="{01CDDC8D-F56F-46FB-A324-83F96C7BFAE3}"/>
              </a:ext>
            </a:extLst>
          </p:cNvPr>
          <p:cNvGraphicFramePr>
            <a:graphicFrameLocks noGrp="1"/>
          </p:cNvGraphicFramePr>
          <p:nvPr>
            <p:extLst>
              <p:ext uri="{D42A27DB-BD31-4B8C-83A1-F6EECF244321}">
                <p14:modId xmlns:p14="http://schemas.microsoft.com/office/powerpoint/2010/main" val="3315816853"/>
              </p:ext>
            </p:extLst>
          </p:nvPr>
        </p:nvGraphicFramePr>
        <p:xfrm>
          <a:off x="577178" y="955414"/>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cinco</a:t>
                      </a:r>
                      <a:endParaRPr lang="en-GB" sz="28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cuatro</a:t>
                      </a:r>
                    </a:p>
                  </a:txBody>
                  <a:tcPr/>
                </a:tc>
                <a:tc>
                  <a:txBody>
                    <a:bodyPr/>
                    <a:lstStyle/>
                    <a:p>
                      <a:r>
                        <a:rPr lang="en-GB" sz="2800" b="1" dirty="0" err="1">
                          <a:solidFill>
                            <a:srgbClr val="00B0F0"/>
                          </a:solidFill>
                          <a:latin typeface="Century Gothic" panose="020B0502020202020204" pitchFamily="34" charset="0"/>
                        </a:rPr>
                        <a:t>doce</a:t>
                      </a:r>
                      <a:endParaRPr lang="en-GB" sz="28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nueve</a:t>
                      </a:r>
                      <a:endParaRPr lang="en-GB" sz="2800" b="1" dirty="0">
                        <a:solidFill>
                          <a:srgbClr val="00B0F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diez</a:t>
                      </a:r>
                      <a:endParaRPr lang="en-GB" sz="28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once</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tres</a:t>
                      </a:r>
                      <a:endParaRPr lang="en-GB" sz="28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él</a:t>
                      </a:r>
                      <a:endParaRPr lang="en-GB" sz="2800" b="1" dirty="0">
                        <a:solidFill>
                          <a:srgbClr val="92D050"/>
                        </a:solidFill>
                        <a:latin typeface="Century Gothic" panose="020B0502020202020204" pitchFamily="34" charset="0"/>
                      </a:endParaRPr>
                    </a:p>
                  </a:txBody>
                  <a:tcPr/>
                </a:tc>
                <a:tc>
                  <a:txBody>
                    <a:bodyPr/>
                    <a:lstStyle/>
                    <a:p>
                      <a:r>
                        <a:rPr lang="en-GB" sz="3200" b="1" dirty="0" err="1">
                          <a:solidFill>
                            <a:srgbClr val="92D050"/>
                          </a:solidFill>
                          <a:latin typeface="Century Gothic" panose="020B0502020202020204" pitchFamily="34" charset="0"/>
                        </a:rPr>
                        <a:t>yo</a:t>
                      </a:r>
                      <a:endParaRPr lang="en-GB" sz="32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ella</a:t>
                      </a:r>
                      <a:endParaRPr lang="en-GB" sz="28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pero</a:t>
                      </a:r>
                      <a:endParaRPr lang="en-GB" sz="2800" b="1" dirty="0">
                        <a:solidFill>
                          <a:srgbClr val="92D05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un</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1" dirty="0" err="1">
                          <a:solidFill>
                            <a:srgbClr val="FF3399"/>
                          </a:solidFill>
                          <a:latin typeface="Century Gothic" panose="020B0502020202020204" pitchFamily="34" charset="0"/>
                        </a:rPr>
                        <a:t>odiar</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la </a:t>
                      </a:r>
                      <a:r>
                        <a:rPr lang="en-GB" sz="2800" b="1" dirty="0" err="1">
                          <a:solidFill>
                            <a:srgbClr val="FF3399"/>
                          </a:solidFill>
                          <a:latin typeface="Century Gothic" panose="020B0502020202020204" pitchFamily="34" charset="0"/>
                        </a:rPr>
                        <a:t>abuela</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los</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amar</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la comida</a:t>
                      </a:r>
                    </a:p>
                  </a:txBody>
                  <a:tcPr/>
                </a:tc>
                <a:tc>
                  <a:txBody>
                    <a:bodyPr/>
                    <a:lstStyle/>
                    <a:p>
                      <a:r>
                        <a:rPr lang="en-GB" sz="2800" b="1" dirty="0">
                          <a:solidFill>
                            <a:srgbClr val="FF3399"/>
                          </a:solidFill>
                          <a:latin typeface="Century Gothic" panose="020B0502020202020204" pitchFamily="34" charset="0"/>
                        </a:rPr>
                        <a:t>las</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extra:</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192520" y="-278601"/>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hlinkClick r:id="" action="ppaction://noaction">
              <a:snd r:embed="rId4" name="v_ii.wav"/>
            </a:hlinkClick>
            <a:extLst>
              <a:ext uri="{FF2B5EF4-FFF2-40B4-BE49-F238E27FC236}">
                <a16:creationId xmlns:a16="http://schemas.microsoft.com/office/drawing/2014/main" id="{902C8F7A-60E1-47BA-A5D2-269092E24632}"/>
              </a:ext>
            </a:extLst>
          </p:cNvPr>
          <p:cNvSpPr txBox="1"/>
          <p:nvPr/>
        </p:nvSpPr>
        <p:spPr>
          <a:xfrm>
            <a:off x="4128247" y="124417"/>
            <a:ext cx="594655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inglés</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pic>
        <p:nvPicPr>
          <p:cNvPr id="48" name="Picture 47">
            <a:extLst>
              <a:ext uri="{FF2B5EF4-FFF2-40B4-BE49-F238E27FC236}">
                <a16:creationId xmlns:a16="http://schemas.microsoft.com/office/drawing/2014/main" id="{B070BFBF-C0D7-4544-B1A5-738A7F62B055}"/>
              </a:ext>
            </a:extLst>
          </p:cNvPr>
          <p:cNvPicPr>
            <a:picLocks noChangeAspect="1"/>
          </p:cNvPicPr>
          <p:nvPr/>
        </p:nvPicPr>
        <p:blipFill>
          <a:blip r:embed="rId5"/>
          <a:stretch>
            <a:fillRect/>
          </a:stretch>
        </p:blipFill>
        <p:spPr>
          <a:xfrm>
            <a:off x="787209" y="2950162"/>
            <a:ext cx="1186070" cy="1080360"/>
          </a:xfrm>
          <a:prstGeom prst="rect">
            <a:avLst/>
          </a:prstGeom>
        </p:spPr>
      </p:pic>
      <p:pic>
        <p:nvPicPr>
          <p:cNvPr id="49" name="Picture 48" descr="Icon&#10;&#10;Description automatically generated">
            <a:extLst>
              <a:ext uri="{FF2B5EF4-FFF2-40B4-BE49-F238E27FC236}">
                <a16:creationId xmlns:a16="http://schemas.microsoft.com/office/drawing/2014/main" id="{F74B2C4A-DB35-4CF3-8412-5DDCCFF8BB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50" name="Picture 49">
            <a:extLst>
              <a:ext uri="{FF2B5EF4-FFF2-40B4-BE49-F238E27FC236}">
                <a16:creationId xmlns:a16="http://schemas.microsoft.com/office/drawing/2014/main" id="{072254BB-0884-4DE0-ADA9-8C28176A8EC0}"/>
              </a:ext>
            </a:extLst>
          </p:cNvPr>
          <p:cNvPicPr>
            <a:picLocks noChangeAspect="1"/>
          </p:cNvPicPr>
          <p:nvPr/>
        </p:nvPicPr>
        <p:blipFill>
          <a:blip r:embed="rId7"/>
          <a:stretch>
            <a:fillRect/>
          </a:stretch>
        </p:blipFill>
        <p:spPr>
          <a:xfrm>
            <a:off x="787209" y="4957676"/>
            <a:ext cx="1162417" cy="1101237"/>
          </a:xfrm>
          <a:prstGeom prst="rect">
            <a:avLst/>
          </a:prstGeom>
        </p:spPr>
      </p:pic>
      <p:sp>
        <p:nvSpPr>
          <p:cNvPr id="51" name="TextBox 50">
            <a:extLst>
              <a:ext uri="{FF2B5EF4-FFF2-40B4-BE49-F238E27FC236}">
                <a16:creationId xmlns:a16="http://schemas.microsoft.com/office/drawing/2014/main" id="{C72AFC3F-87B7-4CFA-AF9C-CC37A1E3D5D8}"/>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52" name="TextBox 51">
            <a:extLst>
              <a:ext uri="{FF2B5EF4-FFF2-40B4-BE49-F238E27FC236}">
                <a16:creationId xmlns:a16="http://schemas.microsoft.com/office/drawing/2014/main" id="{9CFF09B9-EC1C-4D38-9E71-C91F0A476174}"/>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53" name="TextBox 52">
            <a:extLst>
              <a:ext uri="{FF2B5EF4-FFF2-40B4-BE49-F238E27FC236}">
                <a16:creationId xmlns:a16="http://schemas.microsoft.com/office/drawing/2014/main" id="{4E2138AF-81EB-4AB1-BB44-9EB8ABC23A77}"/>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54" name="TextBox 53">
            <a:extLst>
              <a:ext uri="{FF2B5EF4-FFF2-40B4-BE49-F238E27FC236}">
                <a16:creationId xmlns:a16="http://schemas.microsoft.com/office/drawing/2014/main" id="{13D71F2A-16AF-4A07-9E21-E2C0CC74C153}"/>
              </a:ext>
            </a:extLst>
          </p:cNvPr>
          <p:cNvSpPr txBox="1"/>
          <p:nvPr/>
        </p:nvSpPr>
        <p:spPr>
          <a:xfrm>
            <a:off x="2234013" y="6166682"/>
            <a:ext cx="22896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to love, loving</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TextBox 54">
            <a:extLst>
              <a:ext uri="{FF2B5EF4-FFF2-40B4-BE49-F238E27FC236}">
                <a16:creationId xmlns:a16="http://schemas.microsoft.com/office/drawing/2014/main" id="{8E7E88DD-FBC5-468A-AD40-981AD2499DFB}"/>
              </a:ext>
            </a:extLst>
          </p:cNvPr>
          <p:cNvSpPr txBox="1"/>
          <p:nvPr/>
        </p:nvSpPr>
        <p:spPr>
          <a:xfrm>
            <a:off x="4571318" y="6220709"/>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food</a:t>
            </a:r>
          </a:p>
        </p:txBody>
      </p:sp>
      <p:sp>
        <p:nvSpPr>
          <p:cNvPr id="56" name="TextBox 55">
            <a:extLst>
              <a:ext uri="{FF2B5EF4-FFF2-40B4-BE49-F238E27FC236}">
                <a16:creationId xmlns:a16="http://schemas.microsoft.com/office/drawing/2014/main" id="{79D09302-A4AF-421C-ABA6-0D37DEF7A1B8}"/>
              </a:ext>
            </a:extLst>
          </p:cNvPr>
          <p:cNvSpPr txBox="1"/>
          <p:nvPr/>
        </p:nvSpPr>
        <p:spPr>
          <a:xfrm>
            <a:off x="7479320" y="6223831"/>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(f.,</a:t>
            </a:r>
            <a:r>
              <a:rPr lang="en-GB" sz="2400" dirty="0">
                <a:solidFill>
                  <a:srgbClr val="002060"/>
                </a:solidFill>
                <a:latin typeface="Century Gothic" panose="020B0502020202020204" pitchFamily="34" charset="0"/>
              </a:rPr>
              <a:t> pl.)</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7" name="TextBox 56">
            <a:extLst>
              <a:ext uri="{FF2B5EF4-FFF2-40B4-BE49-F238E27FC236}">
                <a16:creationId xmlns:a16="http://schemas.microsoft.com/office/drawing/2014/main" id="{3A49D3B9-70E6-429E-B993-B6674EBDF095}"/>
              </a:ext>
            </a:extLst>
          </p:cNvPr>
          <p:cNvSpPr txBox="1"/>
          <p:nvPr/>
        </p:nvSpPr>
        <p:spPr>
          <a:xfrm>
            <a:off x="2214684" y="5214398"/>
            <a:ext cx="2517290" cy="830997"/>
          </a:xfrm>
          <a:prstGeom prst="rect">
            <a:avLst/>
          </a:prstGeom>
          <a:noFill/>
        </p:spPr>
        <p:txBody>
          <a:bodyPr wrap="square" rtlCol="0">
            <a:spAutoFit/>
          </a:bodyPr>
          <a:lstStyle/>
          <a:p>
            <a:pPr>
              <a:defRPr/>
            </a:pPr>
            <a:r>
              <a:rPr lang="en-GB" sz="2400" dirty="0">
                <a:solidFill>
                  <a:srgbClr val="002060"/>
                </a:solidFill>
                <a:latin typeface="Century Gothic" panose="020B0502020202020204" pitchFamily="34" charset="0"/>
              </a:rPr>
              <a:t>to hate, hating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8" name="TextBox 57">
            <a:extLst>
              <a:ext uri="{FF2B5EF4-FFF2-40B4-BE49-F238E27FC236}">
                <a16:creationId xmlns:a16="http://schemas.microsoft.com/office/drawing/2014/main" id="{65E34EA1-9D24-466A-A6F1-7CE3FFC5E279}"/>
              </a:ext>
            </a:extLst>
          </p:cNvPr>
          <p:cNvSpPr txBox="1"/>
          <p:nvPr/>
        </p:nvSpPr>
        <p:spPr>
          <a:xfrm>
            <a:off x="4594559" y="5214398"/>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grandma</a:t>
            </a:r>
          </a:p>
        </p:txBody>
      </p:sp>
      <p:sp>
        <p:nvSpPr>
          <p:cNvPr id="59" name="TextBox 58">
            <a:extLst>
              <a:ext uri="{FF2B5EF4-FFF2-40B4-BE49-F238E27FC236}">
                <a16:creationId xmlns:a16="http://schemas.microsoft.com/office/drawing/2014/main" id="{60DD9CD9-C857-4BA1-BA3A-2F2F19249444}"/>
              </a:ext>
            </a:extLst>
          </p:cNvPr>
          <p:cNvSpPr txBox="1"/>
          <p:nvPr/>
        </p:nvSpPr>
        <p:spPr>
          <a:xfrm>
            <a:off x="7432427" y="5214398"/>
            <a:ext cx="2517291" cy="461665"/>
          </a:xfrm>
          <a:prstGeom prst="rect">
            <a:avLst/>
          </a:prstGeom>
          <a:noFill/>
        </p:spPr>
        <p:txBody>
          <a:bodyPr wrap="square" rtlCol="0">
            <a:spAutoFit/>
          </a:bodyPr>
          <a:lstStyle/>
          <a:p>
            <a:pPr>
              <a:defRPr/>
            </a:pPr>
            <a:r>
              <a:rPr lang="en-GB" sz="2400" dirty="0">
                <a:solidFill>
                  <a:srgbClr val="002060"/>
                </a:solidFill>
                <a:latin typeface="Century Gothic" panose="020B0502020202020204" pitchFamily="34" charset="0"/>
              </a:rPr>
              <a:t>the (m., pl.)</a:t>
            </a:r>
          </a:p>
        </p:txBody>
      </p:sp>
      <p:sp>
        <p:nvSpPr>
          <p:cNvPr id="60" name="TextBox 59">
            <a:extLst>
              <a:ext uri="{FF2B5EF4-FFF2-40B4-BE49-F238E27FC236}">
                <a16:creationId xmlns:a16="http://schemas.microsoft.com/office/drawing/2014/main" id="{BAF6C47D-C68B-46B3-AF1F-AD7121C530E3}"/>
              </a:ext>
            </a:extLst>
          </p:cNvPr>
          <p:cNvSpPr txBox="1"/>
          <p:nvPr/>
        </p:nvSpPr>
        <p:spPr>
          <a:xfrm>
            <a:off x="2233773" y="4271462"/>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She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1" name="TextBox 60">
            <a:extLst>
              <a:ext uri="{FF2B5EF4-FFF2-40B4-BE49-F238E27FC236}">
                <a16:creationId xmlns:a16="http://schemas.microsoft.com/office/drawing/2014/main" id="{043F40DE-EF64-4213-B68D-AA4CEC430A71}"/>
              </a:ext>
            </a:extLst>
          </p:cNvPr>
          <p:cNvSpPr txBox="1"/>
          <p:nvPr/>
        </p:nvSpPr>
        <p:spPr>
          <a:xfrm>
            <a:off x="4594559" y="4284884"/>
            <a:ext cx="270771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but</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2" name="TextBox 61">
            <a:extLst>
              <a:ext uri="{FF2B5EF4-FFF2-40B4-BE49-F238E27FC236}">
                <a16:creationId xmlns:a16="http://schemas.microsoft.com/office/drawing/2014/main" id="{7A3CA6E2-EAE7-4AB8-B4D0-5A61BDACAC38}"/>
              </a:ext>
            </a:extLst>
          </p:cNvPr>
          <p:cNvSpPr txBox="1"/>
          <p:nvPr/>
        </p:nvSpPr>
        <p:spPr>
          <a:xfrm>
            <a:off x="7490810" y="4271276"/>
            <a:ext cx="24698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a/an, one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3" name="TextBox 62">
            <a:extLst>
              <a:ext uri="{FF2B5EF4-FFF2-40B4-BE49-F238E27FC236}">
                <a16:creationId xmlns:a16="http://schemas.microsoft.com/office/drawing/2014/main" id="{F6958ABA-A050-4950-A8D8-242649851302}"/>
              </a:ext>
            </a:extLst>
          </p:cNvPr>
          <p:cNvSpPr txBox="1"/>
          <p:nvPr/>
        </p:nvSpPr>
        <p:spPr>
          <a:xfrm>
            <a:off x="2222722" y="3383137"/>
            <a:ext cx="22079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3</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4" name="TextBox 63">
            <a:extLst>
              <a:ext uri="{FF2B5EF4-FFF2-40B4-BE49-F238E27FC236}">
                <a16:creationId xmlns:a16="http://schemas.microsoft.com/office/drawing/2014/main" id="{32BAA5BC-CB21-43F2-B3F8-F465E6C6534C}"/>
              </a:ext>
            </a:extLst>
          </p:cNvPr>
          <p:cNvSpPr txBox="1"/>
          <p:nvPr/>
        </p:nvSpPr>
        <p:spPr>
          <a:xfrm>
            <a:off x="4571318" y="3400031"/>
            <a:ext cx="28768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He </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65" name="TextBox 64">
            <a:extLst>
              <a:ext uri="{FF2B5EF4-FFF2-40B4-BE49-F238E27FC236}">
                <a16:creationId xmlns:a16="http://schemas.microsoft.com/office/drawing/2014/main" id="{896C1059-FF57-43C1-A90B-45BFA8AD75E8}"/>
              </a:ext>
            </a:extLst>
          </p:cNvPr>
          <p:cNvSpPr txBox="1"/>
          <p:nvPr/>
        </p:nvSpPr>
        <p:spPr>
          <a:xfrm>
            <a:off x="7490810" y="3383137"/>
            <a:ext cx="22410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I</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6" name="TextBox 65">
            <a:extLst>
              <a:ext uri="{FF2B5EF4-FFF2-40B4-BE49-F238E27FC236}">
                <a16:creationId xmlns:a16="http://schemas.microsoft.com/office/drawing/2014/main" id="{2CF60C0F-D5E4-4956-85D2-7614F4918EBE}"/>
              </a:ext>
            </a:extLst>
          </p:cNvPr>
          <p:cNvSpPr txBox="1"/>
          <p:nvPr/>
        </p:nvSpPr>
        <p:spPr>
          <a:xfrm>
            <a:off x="2267477" y="2333969"/>
            <a:ext cx="242760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noProof="0" dirty="0">
                <a:solidFill>
                  <a:srgbClr val="002060"/>
                </a:solidFill>
                <a:latin typeface="Century Gothic" panose="020B0502020202020204" pitchFamily="34" charset="0"/>
              </a:rPr>
              <a:t>9</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67" name="TextBox 66">
            <a:extLst>
              <a:ext uri="{FF2B5EF4-FFF2-40B4-BE49-F238E27FC236}">
                <a16:creationId xmlns:a16="http://schemas.microsoft.com/office/drawing/2014/main" id="{7DCA4893-05F2-410E-A3A2-1D32444891F4}"/>
              </a:ext>
            </a:extLst>
          </p:cNvPr>
          <p:cNvSpPr txBox="1"/>
          <p:nvPr/>
        </p:nvSpPr>
        <p:spPr>
          <a:xfrm>
            <a:off x="4559868" y="2404665"/>
            <a:ext cx="293828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10</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68" name="TextBox 67">
            <a:extLst>
              <a:ext uri="{FF2B5EF4-FFF2-40B4-BE49-F238E27FC236}">
                <a16:creationId xmlns:a16="http://schemas.microsoft.com/office/drawing/2014/main" id="{44C68231-7D7B-48B1-BE28-5AA4C83CE289}"/>
              </a:ext>
            </a:extLst>
          </p:cNvPr>
          <p:cNvSpPr txBox="1"/>
          <p:nvPr/>
        </p:nvSpPr>
        <p:spPr>
          <a:xfrm>
            <a:off x="7473515" y="2405419"/>
            <a:ext cx="260128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11</a:t>
            </a:r>
          </a:p>
        </p:txBody>
      </p:sp>
      <p:sp>
        <p:nvSpPr>
          <p:cNvPr id="69" name="TextBox 68">
            <a:extLst>
              <a:ext uri="{FF2B5EF4-FFF2-40B4-BE49-F238E27FC236}">
                <a16:creationId xmlns:a16="http://schemas.microsoft.com/office/drawing/2014/main" id="{BBDB1E49-09F2-4543-A081-72E6ED8C2B28}"/>
              </a:ext>
            </a:extLst>
          </p:cNvPr>
          <p:cNvSpPr txBox="1"/>
          <p:nvPr/>
        </p:nvSpPr>
        <p:spPr>
          <a:xfrm>
            <a:off x="2210327" y="1511810"/>
            <a:ext cx="21619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a:t>
            </a:r>
          </a:p>
        </p:txBody>
      </p:sp>
      <p:sp>
        <p:nvSpPr>
          <p:cNvPr id="70" name="TextBox 69">
            <a:extLst>
              <a:ext uri="{FF2B5EF4-FFF2-40B4-BE49-F238E27FC236}">
                <a16:creationId xmlns:a16="http://schemas.microsoft.com/office/drawing/2014/main" id="{E24DCAC2-1AA3-4BA5-B5F3-4E4902680F5D}"/>
              </a:ext>
            </a:extLst>
          </p:cNvPr>
          <p:cNvSpPr txBox="1"/>
          <p:nvPr/>
        </p:nvSpPr>
        <p:spPr>
          <a:xfrm>
            <a:off x="4531182" y="1500229"/>
            <a:ext cx="25524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4</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1" name="TextBox 70">
            <a:extLst>
              <a:ext uri="{FF2B5EF4-FFF2-40B4-BE49-F238E27FC236}">
                <a16:creationId xmlns:a16="http://schemas.microsoft.com/office/drawing/2014/main" id="{265289F3-7170-4C48-8921-C5BDCC596539}"/>
              </a:ext>
            </a:extLst>
          </p:cNvPr>
          <p:cNvSpPr txBox="1"/>
          <p:nvPr/>
        </p:nvSpPr>
        <p:spPr>
          <a:xfrm>
            <a:off x="7448196" y="1485480"/>
            <a:ext cx="22836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12</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45054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Table 4">
            <a:extLst>
              <a:ext uri="{FF2B5EF4-FFF2-40B4-BE49-F238E27FC236}">
                <a16:creationId xmlns:a16="http://schemas.microsoft.com/office/drawing/2014/main" id="{01CDDC8D-F56F-46FB-A324-83F96C7BFAE3}"/>
              </a:ext>
            </a:extLst>
          </p:cNvPr>
          <p:cNvGraphicFramePr>
            <a:graphicFrameLocks noGrp="1"/>
          </p:cNvGraphicFramePr>
          <p:nvPr>
            <p:extLst>
              <p:ext uri="{D42A27DB-BD31-4B8C-83A1-F6EECF244321}">
                <p14:modId xmlns:p14="http://schemas.microsoft.com/office/powerpoint/2010/main" val="1551377953"/>
              </p:ext>
            </p:extLst>
          </p:nvPr>
        </p:nvGraphicFramePr>
        <p:xfrm>
          <a:off x="577178" y="955414"/>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9</a:t>
                      </a:r>
                    </a:p>
                  </a:txBody>
                  <a:tcPr/>
                </a:tc>
                <a:tc>
                  <a:txBody>
                    <a:bodyPr/>
                    <a:lstStyle/>
                    <a:p>
                      <a:r>
                        <a:rPr lang="en-GB" sz="2800" b="1" dirty="0">
                          <a:solidFill>
                            <a:srgbClr val="00B0F0"/>
                          </a:solidFill>
                          <a:latin typeface="Century Gothic" panose="020B0502020202020204" pitchFamily="34" charset="0"/>
                        </a:rPr>
                        <a:t>10</a:t>
                      </a:r>
                    </a:p>
                  </a:txBody>
                  <a:tcPr/>
                </a:tc>
                <a:tc>
                  <a:txBody>
                    <a:bodyPr/>
                    <a:lstStyle/>
                    <a:p>
                      <a:r>
                        <a:rPr lang="en-GB" sz="2800" b="1" dirty="0">
                          <a:solidFill>
                            <a:srgbClr val="00B0F0"/>
                          </a:solidFill>
                          <a:latin typeface="Century Gothic" panose="020B0502020202020204" pitchFamily="34" charset="0"/>
                        </a:rPr>
                        <a:t>4</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11</a:t>
                      </a:r>
                    </a:p>
                  </a:txBody>
                  <a:tcPr/>
                </a:tc>
                <a:tc>
                  <a:txBody>
                    <a:bodyPr/>
                    <a:lstStyle/>
                    <a:p>
                      <a:r>
                        <a:rPr lang="en-GB" sz="2800" b="1" dirty="0">
                          <a:solidFill>
                            <a:srgbClr val="00B0F0"/>
                          </a:solidFill>
                          <a:latin typeface="Century Gothic" panose="020B0502020202020204" pitchFamily="34" charset="0"/>
                        </a:rPr>
                        <a:t>5</a:t>
                      </a:r>
                    </a:p>
                  </a:txBody>
                  <a:tcPr/>
                </a:tc>
                <a:tc>
                  <a:txBody>
                    <a:bodyPr/>
                    <a:lstStyle/>
                    <a:p>
                      <a:r>
                        <a:rPr lang="en-GB" sz="2800" b="1" dirty="0">
                          <a:solidFill>
                            <a:srgbClr val="00B0F0"/>
                          </a:solidFill>
                          <a:latin typeface="Century Gothic" panose="020B0502020202020204" pitchFamily="34" charset="0"/>
                        </a:rPr>
                        <a:t>12</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a/an, one</a:t>
                      </a:r>
                    </a:p>
                  </a:txBody>
                  <a:tcPr/>
                </a:tc>
                <a:tc>
                  <a:txBody>
                    <a:bodyPr/>
                    <a:lstStyle/>
                    <a:p>
                      <a:r>
                        <a:rPr lang="en-GB" sz="2800" b="1" dirty="0">
                          <a:solidFill>
                            <a:srgbClr val="92D050"/>
                          </a:solidFill>
                          <a:latin typeface="Century Gothic" panose="020B0502020202020204" pitchFamily="34" charset="0"/>
                        </a:rPr>
                        <a:t>but</a:t>
                      </a:r>
                    </a:p>
                  </a:txBody>
                  <a:tcPr/>
                </a:tc>
                <a:tc>
                  <a:txBody>
                    <a:bodyPr/>
                    <a:lstStyle/>
                    <a:p>
                      <a:r>
                        <a:rPr lang="en-GB" sz="3200" b="1" dirty="0">
                          <a:solidFill>
                            <a:srgbClr val="92D050"/>
                          </a:solidFill>
                          <a:latin typeface="Century Gothic" panose="020B0502020202020204" pitchFamily="34" charset="0"/>
                        </a:rPr>
                        <a:t>she</a:t>
                      </a: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I</a:t>
                      </a:r>
                    </a:p>
                  </a:txBody>
                  <a:tcPr/>
                </a:tc>
                <a:tc>
                  <a:txBody>
                    <a:bodyPr/>
                    <a:lstStyle/>
                    <a:p>
                      <a:r>
                        <a:rPr lang="en-GB" sz="2800" b="1" dirty="0">
                          <a:solidFill>
                            <a:srgbClr val="92D050"/>
                          </a:solidFill>
                          <a:latin typeface="Century Gothic" panose="020B0502020202020204" pitchFamily="34" charset="0"/>
                        </a:rPr>
                        <a:t>3</a:t>
                      </a:r>
                    </a:p>
                  </a:txBody>
                  <a:tcPr/>
                </a:tc>
                <a:tc>
                  <a:txBody>
                    <a:bodyPr/>
                    <a:lstStyle/>
                    <a:p>
                      <a:r>
                        <a:rPr lang="en-GB" sz="2800" b="1" dirty="0">
                          <a:solidFill>
                            <a:srgbClr val="92D050"/>
                          </a:solidFill>
                          <a:latin typeface="Century Gothic" panose="020B0502020202020204" pitchFamily="34" charset="0"/>
                        </a:rPr>
                        <a:t>he </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1" dirty="0">
                          <a:solidFill>
                            <a:srgbClr val="FF3399"/>
                          </a:solidFill>
                          <a:latin typeface="Century Gothic" panose="020B0502020202020204" pitchFamily="34" charset="0"/>
                        </a:rPr>
                        <a:t>food</a:t>
                      </a:r>
                      <a:endParaRPr lang="en-GB" sz="20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the (m., pl.)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FF3399"/>
                          </a:solidFill>
                          <a:latin typeface="Century Gothic" panose="020B0502020202020204" pitchFamily="34" charset="0"/>
                        </a:rPr>
                        <a:t>the (f., pl.)</a:t>
                      </a:r>
                    </a:p>
                    <a:p>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to hate, hating</a:t>
                      </a:r>
                    </a:p>
                  </a:txBody>
                  <a:tcPr/>
                </a:tc>
                <a:tc>
                  <a:txBody>
                    <a:bodyPr/>
                    <a:lstStyle/>
                    <a:p>
                      <a:r>
                        <a:rPr lang="en-GB" sz="2800" b="1" dirty="0">
                          <a:solidFill>
                            <a:srgbClr val="FF3399"/>
                          </a:solidFill>
                          <a:latin typeface="Century Gothic" panose="020B0502020202020204" pitchFamily="34" charset="0"/>
                        </a:rPr>
                        <a:t>to love, loving</a:t>
                      </a:r>
                    </a:p>
                  </a:txBody>
                  <a:tcPr/>
                </a:tc>
                <a:tc>
                  <a:txBody>
                    <a:bodyPr/>
                    <a:lstStyle/>
                    <a:p>
                      <a:r>
                        <a:rPr lang="en-GB" sz="2800" b="1" dirty="0">
                          <a:solidFill>
                            <a:srgbClr val="FF3399"/>
                          </a:solidFill>
                          <a:latin typeface="Century Gothic" panose="020B0502020202020204" pitchFamily="34" charset="0"/>
                        </a:rPr>
                        <a:t>grandma</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extra:</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192520" y="-278601"/>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hlinkClick r:id="" action="ppaction://noaction">
              <a:snd r:embed="rId4" name="v_ii.wav"/>
            </a:hlinkClick>
            <a:extLst>
              <a:ext uri="{FF2B5EF4-FFF2-40B4-BE49-F238E27FC236}">
                <a16:creationId xmlns:a16="http://schemas.microsoft.com/office/drawing/2014/main" id="{902C8F7A-60E1-47BA-A5D2-269092E24632}"/>
              </a:ext>
            </a:extLst>
          </p:cNvPr>
          <p:cNvSpPr txBox="1"/>
          <p:nvPr/>
        </p:nvSpPr>
        <p:spPr>
          <a:xfrm>
            <a:off x="4128247" y="124417"/>
            <a:ext cx="594655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español: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pic>
        <p:nvPicPr>
          <p:cNvPr id="48" name="Picture 47">
            <a:extLst>
              <a:ext uri="{FF2B5EF4-FFF2-40B4-BE49-F238E27FC236}">
                <a16:creationId xmlns:a16="http://schemas.microsoft.com/office/drawing/2014/main" id="{B070BFBF-C0D7-4544-B1A5-738A7F62B055}"/>
              </a:ext>
            </a:extLst>
          </p:cNvPr>
          <p:cNvPicPr>
            <a:picLocks noChangeAspect="1"/>
          </p:cNvPicPr>
          <p:nvPr/>
        </p:nvPicPr>
        <p:blipFill>
          <a:blip r:embed="rId5"/>
          <a:stretch>
            <a:fillRect/>
          </a:stretch>
        </p:blipFill>
        <p:spPr>
          <a:xfrm>
            <a:off x="787209" y="2950162"/>
            <a:ext cx="1186070" cy="1080360"/>
          </a:xfrm>
          <a:prstGeom prst="rect">
            <a:avLst/>
          </a:prstGeom>
        </p:spPr>
      </p:pic>
      <p:pic>
        <p:nvPicPr>
          <p:cNvPr id="49" name="Picture 48" descr="Icon&#10;&#10;Description automatically generated">
            <a:extLst>
              <a:ext uri="{FF2B5EF4-FFF2-40B4-BE49-F238E27FC236}">
                <a16:creationId xmlns:a16="http://schemas.microsoft.com/office/drawing/2014/main" id="{F74B2C4A-DB35-4CF3-8412-5DDCCFF8BB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50" name="Picture 49">
            <a:extLst>
              <a:ext uri="{FF2B5EF4-FFF2-40B4-BE49-F238E27FC236}">
                <a16:creationId xmlns:a16="http://schemas.microsoft.com/office/drawing/2014/main" id="{072254BB-0884-4DE0-ADA9-8C28176A8EC0}"/>
              </a:ext>
            </a:extLst>
          </p:cNvPr>
          <p:cNvPicPr>
            <a:picLocks noChangeAspect="1"/>
          </p:cNvPicPr>
          <p:nvPr/>
        </p:nvPicPr>
        <p:blipFill>
          <a:blip r:embed="rId7"/>
          <a:stretch>
            <a:fillRect/>
          </a:stretch>
        </p:blipFill>
        <p:spPr>
          <a:xfrm>
            <a:off x="787209" y="4957676"/>
            <a:ext cx="1162417" cy="1101237"/>
          </a:xfrm>
          <a:prstGeom prst="rect">
            <a:avLst/>
          </a:prstGeom>
        </p:spPr>
      </p:pic>
      <p:sp>
        <p:nvSpPr>
          <p:cNvPr id="51" name="TextBox 50">
            <a:extLst>
              <a:ext uri="{FF2B5EF4-FFF2-40B4-BE49-F238E27FC236}">
                <a16:creationId xmlns:a16="http://schemas.microsoft.com/office/drawing/2014/main" id="{C72AFC3F-87B7-4CFA-AF9C-CC37A1E3D5D8}"/>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52" name="TextBox 51">
            <a:extLst>
              <a:ext uri="{FF2B5EF4-FFF2-40B4-BE49-F238E27FC236}">
                <a16:creationId xmlns:a16="http://schemas.microsoft.com/office/drawing/2014/main" id="{9CFF09B9-EC1C-4D38-9E71-C91F0A476174}"/>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53" name="TextBox 52">
            <a:extLst>
              <a:ext uri="{FF2B5EF4-FFF2-40B4-BE49-F238E27FC236}">
                <a16:creationId xmlns:a16="http://schemas.microsoft.com/office/drawing/2014/main" id="{4E2138AF-81EB-4AB1-BB44-9EB8ABC23A77}"/>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54" name="TextBox 53">
            <a:extLst>
              <a:ext uri="{FF2B5EF4-FFF2-40B4-BE49-F238E27FC236}">
                <a16:creationId xmlns:a16="http://schemas.microsoft.com/office/drawing/2014/main" id="{13D71F2A-16AF-4A07-9E21-E2C0CC74C153}"/>
              </a:ext>
            </a:extLst>
          </p:cNvPr>
          <p:cNvSpPr txBox="1"/>
          <p:nvPr/>
        </p:nvSpPr>
        <p:spPr>
          <a:xfrm>
            <a:off x="3510971" y="6204114"/>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odiar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TextBox 54">
            <a:extLst>
              <a:ext uri="{FF2B5EF4-FFF2-40B4-BE49-F238E27FC236}">
                <a16:creationId xmlns:a16="http://schemas.microsoft.com/office/drawing/2014/main" id="{8E7E88DD-FBC5-468A-AD40-981AD2499DFB}"/>
              </a:ext>
            </a:extLst>
          </p:cNvPr>
          <p:cNvSpPr txBox="1"/>
          <p:nvPr/>
        </p:nvSpPr>
        <p:spPr>
          <a:xfrm>
            <a:off x="4571318" y="6220709"/>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amar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6" name="TextBox 55">
            <a:extLst>
              <a:ext uri="{FF2B5EF4-FFF2-40B4-BE49-F238E27FC236}">
                <a16:creationId xmlns:a16="http://schemas.microsoft.com/office/drawing/2014/main" id="{79D09302-A4AF-421C-ABA6-0D37DEF7A1B8}"/>
              </a:ext>
            </a:extLst>
          </p:cNvPr>
          <p:cNvSpPr txBox="1"/>
          <p:nvPr/>
        </p:nvSpPr>
        <p:spPr>
          <a:xfrm>
            <a:off x="7432428" y="6223831"/>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abuela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7" name="TextBox 56">
            <a:extLst>
              <a:ext uri="{FF2B5EF4-FFF2-40B4-BE49-F238E27FC236}">
                <a16:creationId xmlns:a16="http://schemas.microsoft.com/office/drawing/2014/main" id="{3A49D3B9-70E6-429E-B993-B6674EBDF095}"/>
              </a:ext>
            </a:extLst>
          </p:cNvPr>
          <p:cNvSpPr txBox="1"/>
          <p:nvPr/>
        </p:nvSpPr>
        <p:spPr>
          <a:xfrm>
            <a:off x="2290884" y="5214398"/>
            <a:ext cx="21398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la comida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8" name="TextBox 57">
            <a:extLst>
              <a:ext uri="{FF2B5EF4-FFF2-40B4-BE49-F238E27FC236}">
                <a16:creationId xmlns:a16="http://schemas.microsoft.com/office/drawing/2014/main" id="{65E34EA1-9D24-466A-A6F1-7CE3FFC5E279}"/>
              </a:ext>
            </a:extLst>
          </p:cNvPr>
          <p:cNvSpPr txBox="1"/>
          <p:nvPr/>
        </p:nvSpPr>
        <p:spPr>
          <a:xfrm>
            <a:off x="4594559" y="5214398"/>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los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9" name="TextBox 58">
            <a:extLst>
              <a:ext uri="{FF2B5EF4-FFF2-40B4-BE49-F238E27FC236}">
                <a16:creationId xmlns:a16="http://schemas.microsoft.com/office/drawing/2014/main" id="{60DD9CD9-C857-4BA1-BA3A-2F2F19249444}"/>
              </a:ext>
            </a:extLst>
          </p:cNvPr>
          <p:cNvSpPr txBox="1"/>
          <p:nvPr/>
        </p:nvSpPr>
        <p:spPr>
          <a:xfrm>
            <a:off x="7432427" y="5214398"/>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las</a:t>
            </a:r>
          </a:p>
        </p:txBody>
      </p:sp>
      <p:sp>
        <p:nvSpPr>
          <p:cNvPr id="60" name="TextBox 59">
            <a:extLst>
              <a:ext uri="{FF2B5EF4-FFF2-40B4-BE49-F238E27FC236}">
                <a16:creationId xmlns:a16="http://schemas.microsoft.com/office/drawing/2014/main" id="{BAF6C47D-C68B-46B3-AF1F-AD7121C530E3}"/>
              </a:ext>
            </a:extLst>
          </p:cNvPr>
          <p:cNvSpPr txBox="1"/>
          <p:nvPr/>
        </p:nvSpPr>
        <p:spPr>
          <a:xfrm>
            <a:off x="2268857" y="4218783"/>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yo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1" name="TextBox 60">
            <a:extLst>
              <a:ext uri="{FF2B5EF4-FFF2-40B4-BE49-F238E27FC236}">
                <a16:creationId xmlns:a16="http://schemas.microsoft.com/office/drawing/2014/main" id="{043F40DE-EF64-4213-B68D-AA4CEC430A71}"/>
              </a:ext>
            </a:extLst>
          </p:cNvPr>
          <p:cNvSpPr txBox="1"/>
          <p:nvPr/>
        </p:nvSpPr>
        <p:spPr>
          <a:xfrm>
            <a:off x="4594559" y="4284884"/>
            <a:ext cx="23597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tres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2" name="TextBox 61">
            <a:extLst>
              <a:ext uri="{FF2B5EF4-FFF2-40B4-BE49-F238E27FC236}">
                <a16:creationId xmlns:a16="http://schemas.microsoft.com/office/drawing/2014/main" id="{7A3CA6E2-EAE7-4AB8-B4D0-5A61BDACAC38}"/>
              </a:ext>
            </a:extLst>
          </p:cNvPr>
          <p:cNvSpPr txBox="1"/>
          <p:nvPr/>
        </p:nvSpPr>
        <p:spPr>
          <a:xfrm>
            <a:off x="7490810" y="4271276"/>
            <a:ext cx="24698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él</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3" name="TextBox 62">
            <a:extLst>
              <a:ext uri="{FF2B5EF4-FFF2-40B4-BE49-F238E27FC236}">
                <a16:creationId xmlns:a16="http://schemas.microsoft.com/office/drawing/2014/main" id="{F6958ABA-A050-4950-A8D8-242649851302}"/>
              </a:ext>
            </a:extLst>
          </p:cNvPr>
          <p:cNvSpPr txBox="1"/>
          <p:nvPr/>
        </p:nvSpPr>
        <p:spPr>
          <a:xfrm>
            <a:off x="2222722" y="3383137"/>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t>
            </a:r>
          </a:p>
        </p:txBody>
      </p:sp>
      <p:sp>
        <p:nvSpPr>
          <p:cNvPr id="64" name="TextBox 63">
            <a:extLst>
              <a:ext uri="{FF2B5EF4-FFF2-40B4-BE49-F238E27FC236}">
                <a16:creationId xmlns:a16="http://schemas.microsoft.com/office/drawing/2014/main" id="{32BAA5BC-CB21-43F2-B3F8-F465E6C6534C}"/>
              </a:ext>
            </a:extLst>
          </p:cNvPr>
          <p:cNvSpPr txBox="1"/>
          <p:nvPr/>
        </p:nvSpPr>
        <p:spPr>
          <a:xfrm>
            <a:off x="4571318" y="3364780"/>
            <a:ext cx="22410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pero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5" name="TextBox 64">
            <a:extLst>
              <a:ext uri="{FF2B5EF4-FFF2-40B4-BE49-F238E27FC236}">
                <a16:creationId xmlns:a16="http://schemas.microsoft.com/office/drawing/2014/main" id="{896C1059-FF57-43C1-A90B-45BFA8AD75E8}"/>
              </a:ext>
            </a:extLst>
          </p:cNvPr>
          <p:cNvSpPr txBox="1"/>
          <p:nvPr/>
        </p:nvSpPr>
        <p:spPr>
          <a:xfrm>
            <a:off x="7490810" y="3383137"/>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ella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6" name="TextBox 65">
            <a:extLst>
              <a:ext uri="{FF2B5EF4-FFF2-40B4-BE49-F238E27FC236}">
                <a16:creationId xmlns:a16="http://schemas.microsoft.com/office/drawing/2014/main" id="{2CF60C0F-D5E4-4956-85D2-7614F4918EBE}"/>
              </a:ext>
            </a:extLst>
          </p:cNvPr>
          <p:cNvSpPr txBox="1"/>
          <p:nvPr/>
        </p:nvSpPr>
        <p:spPr>
          <a:xfrm>
            <a:off x="2239757" y="2423665"/>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once</a:t>
            </a:r>
          </a:p>
        </p:txBody>
      </p:sp>
      <p:sp>
        <p:nvSpPr>
          <p:cNvPr id="67" name="TextBox 66">
            <a:extLst>
              <a:ext uri="{FF2B5EF4-FFF2-40B4-BE49-F238E27FC236}">
                <a16:creationId xmlns:a16="http://schemas.microsoft.com/office/drawing/2014/main" id="{7DCA4893-05F2-410E-A3A2-1D32444891F4}"/>
              </a:ext>
            </a:extLst>
          </p:cNvPr>
          <p:cNvSpPr txBox="1"/>
          <p:nvPr/>
        </p:nvSpPr>
        <p:spPr>
          <a:xfrm>
            <a:off x="4561921" y="2382175"/>
            <a:ext cx="27497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cinco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68" name="TextBox 67">
            <a:extLst>
              <a:ext uri="{FF2B5EF4-FFF2-40B4-BE49-F238E27FC236}">
                <a16:creationId xmlns:a16="http://schemas.microsoft.com/office/drawing/2014/main" id="{44C68231-7D7B-48B1-BE28-5AA4C83CE289}"/>
              </a:ext>
            </a:extLst>
          </p:cNvPr>
          <p:cNvSpPr txBox="1"/>
          <p:nvPr/>
        </p:nvSpPr>
        <p:spPr>
          <a:xfrm>
            <a:off x="7473515" y="2405419"/>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doce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9" name="TextBox 68">
            <a:extLst>
              <a:ext uri="{FF2B5EF4-FFF2-40B4-BE49-F238E27FC236}">
                <a16:creationId xmlns:a16="http://schemas.microsoft.com/office/drawing/2014/main" id="{BBDB1E49-09F2-4543-A081-72E6ED8C2B28}"/>
              </a:ext>
            </a:extLst>
          </p:cNvPr>
          <p:cNvSpPr txBox="1"/>
          <p:nvPr/>
        </p:nvSpPr>
        <p:spPr>
          <a:xfrm>
            <a:off x="2210327" y="1484354"/>
            <a:ext cx="21619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err="1">
                <a:solidFill>
                  <a:srgbClr val="002060"/>
                </a:solidFill>
                <a:latin typeface="Century Gothic" panose="020B0502020202020204" pitchFamily="34" charset="0"/>
              </a:rPr>
              <a:t>nueve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0" name="TextBox 69">
            <a:extLst>
              <a:ext uri="{FF2B5EF4-FFF2-40B4-BE49-F238E27FC236}">
                <a16:creationId xmlns:a16="http://schemas.microsoft.com/office/drawing/2014/main" id="{E24DCAC2-1AA3-4BA5-B5F3-4E4902680F5D}"/>
              </a:ext>
            </a:extLst>
          </p:cNvPr>
          <p:cNvSpPr txBox="1"/>
          <p:nvPr/>
        </p:nvSpPr>
        <p:spPr>
          <a:xfrm>
            <a:off x="4531182" y="1500229"/>
            <a:ext cx="25524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err="1">
                <a:solidFill>
                  <a:srgbClr val="002060"/>
                </a:solidFill>
                <a:latin typeface="Century Gothic" panose="020B0502020202020204" pitchFamily="34" charset="0"/>
              </a:rPr>
              <a:t>diez</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1" name="TextBox 70">
            <a:extLst>
              <a:ext uri="{FF2B5EF4-FFF2-40B4-BE49-F238E27FC236}">
                <a16:creationId xmlns:a16="http://schemas.microsoft.com/office/drawing/2014/main" id="{265289F3-7170-4C48-8921-C5BDCC596539}"/>
              </a:ext>
            </a:extLst>
          </p:cNvPr>
          <p:cNvSpPr txBox="1"/>
          <p:nvPr/>
        </p:nvSpPr>
        <p:spPr>
          <a:xfrm>
            <a:off x="7448196" y="1485480"/>
            <a:ext cx="21619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cuatro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9739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1"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421" name="Google Shape;421;p21"/>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FF3333"/>
                </a:solidFill>
                <a:latin typeface="Modern Love" panose="04090805081005020601" pitchFamily="82" charset="0"/>
                <a:sym typeface="Arial"/>
              </a:rPr>
              <a:t>rojo</a:t>
            </a:r>
            <a:endParaRPr dirty="0">
              <a:latin typeface="Modern Love" panose="04090805081005020601" pitchFamily="82" charset="0"/>
            </a:endParaRPr>
          </a:p>
        </p:txBody>
      </p:sp>
      <p:sp>
        <p:nvSpPr>
          <p:cNvPr id="2" name="Title 1">
            <a:extLst>
              <a:ext uri="{FF2B5EF4-FFF2-40B4-BE49-F238E27FC236}">
                <a16:creationId xmlns:a16="http://schemas.microsoft.com/office/drawing/2014/main" id="{904F55C3-A2F8-4910-ADD9-148ED941E651}"/>
              </a:ext>
            </a:extLst>
          </p:cNvPr>
          <p:cNvSpPr>
            <a:spLocks noGrp="1"/>
          </p:cNvSpPr>
          <p:nvPr>
            <p:ph type="title"/>
          </p:nvPr>
        </p:nvSpPr>
        <p:spPr>
          <a:xfrm rot="20356302">
            <a:off x="187038" y="2904693"/>
            <a:ext cx="3976907" cy="1325563"/>
          </a:xfrm>
        </p:spPr>
        <p:txBody>
          <a:bodyPr>
            <a:normAutofit/>
          </a:bodyPr>
          <a:lstStyle/>
          <a:p>
            <a:pPr lvl="0" algn="ctr">
              <a:lnSpc>
                <a:spcPct val="100000"/>
              </a:lnSpc>
            </a:pPr>
            <a:r>
              <a:rPr lang="en-GB" sz="8000" b="1" dirty="0">
                <a:solidFill>
                  <a:srgbClr val="FFFFFF"/>
                </a:solidFill>
                <a:latin typeface="Segoe Print" panose="02000600000000000000" pitchFamily="2" charset="0"/>
                <a:cs typeface="Arial" panose="020B0604020202020204" pitchFamily="34" charset="0"/>
                <a:sym typeface="Arial"/>
              </a:rPr>
              <a:t>¡</a:t>
            </a:r>
            <a:r>
              <a:rPr lang="en-GB" sz="8000" b="1" dirty="0" err="1">
                <a:solidFill>
                  <a:srgbClr val="FFFFFF"/>
                </a:solidFill>
                <a:latin typeface="Segoe Print" panose="02000600000000000000" pitchFamily="2" charset="0"/>
                <a:cs typeface="Arial" panose="020B0604020202020204" pitchFamily="34" charset="0"/>
                <a:sym typeface="Arial"/>
              </a:rPr>
              <a:t>adiós</a:t>
            </a:r>
            <a:r>
              <a:rPr lang="en-GB" sz="8000" b="1" dirty="0">
                <a:solidFill>
                  <a:srgbClr val="FFFFFF"/>
                </a:solidFill>
                <a:latin typeface="Segoe Print" panose="02000600000000000000" pitchFamily="2" charset="0"/>
                <a:cs typeface="Arial" panose="020B0604020202020204" pitchFamily="34" charset="0"/>
                <a:sym typeface="Arial"/>
              </a:rPr>
              <a:t>!</a:t>
            </a: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chemeClr val="bg1"/>
                </a:solidFill>
                <a:latin typeface="Century Gothic" panose="020B0502020202020204" pitchFamily="34" charset="0"/>
                <a:ea typeface="Century Gothic"/>
                <a:cs typeface="Century Gothic"/>
                <a:sym typeface="Century Gothic"/>
              </a:rPr>
              <a:t>follow up 2b:</a:t>
            </a:r>
            <a:endParaRPr lang="en-GB" sz="2800" dirty="0">
              <a:solidFill>
                <a:schemeClr val="bg1"/>
              </a:solidFill>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046216" y="-278601"/>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4128247" y="124417"/>
            <a:ext cx="594655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inglés</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sp>
        <p:nvSpPr>
          <p:cNvPr id="15" name="Title 1">
            <a:extLst>
              <a:ext uri="{FF2B5EF4-FFF2-40B4-BE49-F238E27FC236}">
                <a16:creationId xmlns:a16="http://schemas.microsoft.com/office/drawing/2014/main" id="{64EDB793-0AE9-4CF8-80CB-BB2D52C95003}"/>
              </a:ext>
            </a:extLst>
          </p:cNvPr>
          <p:cNvSpPr txBox="1">
            <a:spLocks/>
          </p:cNvSpPr>
          <p:nvPr/>
        </p:nvSpPr>
        <p:spPr>
          <a:xfrm>
            <a:off x="745788" y="92053"/>
            <a:ext cx="2866431" cy="58207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sym typeface="Century Gothic"/>
              </a:rPr>
              <a:t>Handout 5</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graphicFrame>
        <p:nvGraphicFramePr>
          <p:cNvPr id="26" name="Table 4">
            <a:extLst>
              <a:ext uri="{FF2B5EF4-FFF2-40B4-BE49-F238E27FC236}">
                <a16:creationId xmlns:a16="http://schemas.microsoft.com/office/drawing/2014/main" id="{4753D1A8-8BA9-4450-A2B3-8048BDCFD60E}"/>
              </a:ext>
            </a:extLst>
          </p:cNvPr>
          <p:cNvGraphicFramePr>
            <a:graphicFrameLocks noGrp="1"/>
          </p:cNvGraphicFramePr>
          <p:nvPr>
            <p:extLst>
              <p:ext uri="{D42A27DB-BD31-4B8C-83A1-F6EECF244321}">
                <p14:modId xmlns:p14="http://schemas.microsoft.com/office/powerpoint/2010/main" val="1458821831"/>
              </p:ext>
            </p:extLst>
          </p:nvPr>
        </p:nvGraphicFramePr>
        <p:xfrm>
          <a:off x="577178" y="955414"/>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cinco</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cuatro</a:t>
                      </a:r>
                    </a:p>
                  </a:txBody>
                  <a:tcPr/>
                </a:tc>
                <a:tc>
                  <a:txBody>
                    <a:bodyPr/>
                    <a:lstStyle/>
                    <a:p>
                      <a:r>
                        <a:rPr lang="en-GB" sz="2800" b="0" dirty="0" err="1">
                          <a:solidFill>
                            <a:srgbClr val="002060"/>
                          </a:solidFill>
                          <a:latin typeface="Century Gothic" panose="020B0502020202020204" pitchFamily="34" charset="0"/>
                        </a:rPr>
                        <a:t>doce</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nueve</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diez</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once</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tres</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él</a:t>
                      </a:r>
                      <a:endParaRPr lang="en-GB" sz="2800" b="0" dirty="0">
                        <a:solidFill>
                          <a:srgbClr val="002060"/>
                        </a:solidFill>
                        <a:latin typeface="Century Gothic" panose="020B0502020202020204" pitchFamily="34" charset="0"/>
                      </a:endParaRPr>
                    </a:p>
                  </a:txBody>
                  <a:tcPr/>
                </a:tc>
                <a:tc>
                  <a:txBody>
                    <a:bodyPr/>
                    <a:lstStyle/>
                    <a:p>
                      <a:r>
                        <a:rPr lang="en-GB" sz="3200" b="0" dirty="0" err="1">
                          <a:solidFill>
                            <a:srgbClr val="002060"/>
                          </a:solidFill>
                          <a:latin typeface="Century Gothic" panose="020B0502020202020204" pitchFamily="34" charset="0"/>
                        </a:rPr>
                        <a:t>yo</a:t>
                      </a:r>
                      <a:endParaRPr lang="en-GB" sz="32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ella</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pero</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un</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0" dirty="0" err="1">
                          <a:solidFill>
                            <a:srgbClr val="002060"/>
                          </a:solidFill>
                          <a:latin typeface="Century Gothic" panose="020B0502020202020204" pitchFamily="34" charset="0"/>
                        </a:rPr>
                        <a:t>odiar</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la </a:t>
                      </a:r>
                      <a:r>
                        <a:rPr lang="en-GB" sz="2800" b="0" dirty="0" err="1">
                          <a:solidFill>
                            <a:srgbClr val="002060"/>
                          </a:solidFill>
                          <a:latin typeface="Century Gothic" panose="020B0502020202020204" pitchFamily="34" charset="0"/>
                        </a:rPr>
                        <a:t>abuela</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los</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3343226472"/>
                  </a:ext>
                </a:extLst>
              </a:tr>
              <a:tr h="993994">
                <a:tc vMerge="1">
                  <a:txBody>
                    <a:bodyPr/>
                    <a:lstStyle/>
                    <a:p>
                      <a:endParaRPr lang="en-GB" dirty="0"/>
                    </a:p>
                  </a:txBody>
                  <a:tcPr/>
                </a:tc>
                <a:tc>
                  <a:txBody>
                    <a:bodyPr/>
                    <a:lstStyle/>
                    <a:p>
                      <a:r>
                        <a:rPr lang="en-GB" sz="2800" b="0" dirty="0" err="1">
                          <a:solidFill>
                            <a:srgbClr val="002060"/>
                          </a:solidFill>
                          <a:latin typeface="Century Gothic" panose="020B0502020202020204" pitchFamily="34" charset="0"/>
                        </a:rPr>
                        <a:t>amar</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la comida</a:t>
                      </a:r>
                    </a:p>
                  </a:txBody>
                  <a:tcPr/>
                </a:tc>
                <a:tc>
                  <a:txBody>
                    <a:bodyPr/>
                    <a:lstStyle/>
                    <a:p>
                      <a:r>
                        <a:rPr lang="en-GB" sz="2800" b="0" dirty="0">
                          <a:solidFill>
                            <a:srgbClr val="002060"/>
                          </a:solidFill>
                          <a:latin typeface="Century Gothic" panose="020B0502020202020204" pitchFamily="34" charset="0"/>
                        </a:rPr>
                        <a:t>las</a:t>
                      </a:r>
                    </a:p>
                  </a:txBody>
                  <a:tcPr/>
                </a:tc>
                <a:extLst>
                  <a:ext uri="{0D108BD9-81ED-4DB2-BD59-A6C34878D82A}">
                    <a16:rowId xmlns:a16="http://schemas.microsoft.com/office/drawing/2014/main" val="3232139915"/>
                  </a:ext>
                </a:extLst>
              </a:tr>
            </a:tbl>
          </a:graphicData>
        </a:graphic>
      </p:graphicFrame>
      <p:pic>
        <p:nvPicPr>
          <p:cNvPr id="27" name="Picture 26">
            <a:extLst>
              <a:ext uri="{FF2B5EF4-FFF2-40B4-BE49-F238E27FC236}">
                <a16:creationId xmlns:a16="http://schemas.microsoft.com/office/drawing/2014/main" id="{12569974-9EED-40F0-BB7F-4AF309EBBD61}"/>
              </a:ext>
            </a:extLst>
          </p:cNvPr>
          <p:cNvPicPr>
            <a:picLocks noChangeAspect="1"/>
          </p:cNvPicPr>
          <p:nvPr/>
        </p:nvPicPr>
        <p:blipFill>
          <a:blip r:embed="rId4"/>
          <a:stretch>
            <a:fillRect/>
          </a:stretch>
        </p:blipFill>
        <p:spPr>
          <a:xfrm>
            <a:off x="787209" y="2950162"/>
            <a:ext cx="1186070" cy="1080360"/>
          </a:xfrm>
          <a:prstGeom prst="rect">
            <a:avLst/>
          </a:prstGeom>
        </p:spPr>
      </p:pic>
      <p:pic>
        <p:nvPicPr>
          <p:cNvPr id="29" name="Picture 28" descr="Icon&#10;&#10;Description automatically generated">
            <a:extLst>
              <a:ext uri="{FF2B5EF4-FFF2-40B4-BE49-F238E27FC236}">
                <a16:creationId xmlns:a16="http://schemas.microsoft.com/office/drawing/2014/main" id="{7F2AC28F-BCDA-46EC-AD2B-6280C3B3B8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30" name="Picture 29">
            <a:extLst>
              <a:ext uri="{FF2B5EF4-FFF2-40B4-BE49-F238E27FC236}">
                <a16:creationId xmlns:a16="http://schemas.microsoft.com/office/drawing/2014/main" id="{052CD213-DCC9-4604-871C-EF583578BABC}"/>
              </a:ext>
            </a:extLst>
          </p:cNvPr>
          <p:cNvPicPr>
            <a:picLocks noChangeAspect="1"/>
          </p:cNvPicPr>
          <p:nvPr/>
        </p:nvPicPr>
        <p:blipFill>
          <a:blip r:embed="rId6"/>
          <a:stretch>
            <a:fillRect/>
          </a:stretch>
        </p:blipFill>
        <p:spPr>
          <a:xfrm>
            <a:off x="787209" y="4957676"/>
            <a:ext cx="1162417" cy="1101237"/>
          </a:xfrm>
          <a:prstGeom prst="rect">
            <a:avLst/>
          </a:prstGeom>
        </p:spPr>
      </p:pic>
      <p:sp>
        <p:nvSpPr>
          <p:cNvPr id="31" name="TextBox 30">
            <a:extLst>
              <a:ext uri="{FF2B5EF4-FFF2-40B4-BE49-F238E27FC236}">
                <a16:creationId xmlns:a16="http://schemas.microsoft.com/office/drawing/2014/main" id="{E4FAEE92-934C-4E55-B989-AEB912B0AE22}"/>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32" name="TextBox 31">
            <a:extLst>
              <a:ext uri="{FF2B5EF4-FFF2-40B4-BE49-F238E27FC236}">
                <a16:creationId xmlns:a16="http://schemas.microsoft.com/office/drawing/2014/main" id="{94AAD9D8-E3EB-4434-9C48-782B29BF9C50}"/>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34" name="TextBox 33">
            <a:extLst>
              <a:ext uri="{FF2B5EF4-FFF2-40B4-BE49-F238E27FC236}">
                <a16:creationId xmlns:a16="http://schemas.microsoft.com/office/drawing/2014/main" id="{358CF30B-3C30-4AA8-B51D-A6078BE9FD3D}"/>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Tree>
    <p:extLst>
      <p:ext uri="{BB962C8B-B14F-4D97-AF65-F5344CB8AC3E}">
        <p14:creationId xmlns:p14="http://schemas.microsoft.com/office/powerpoint/2010/main" val="2575593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1: </a:t>
            </a:r>
            <a:endParaRPr lang="es-AR" sz="3200" dirty="0"/>
          </a:p>
        </p:txBody>
      </p:sp>
      <p:sp>
        <p:nvSpPr>
          <p:cNvPr id="43" name="Google Shape;153;p2">
            <a:extLst>
              <a:ext uri="{FF2B5EF4-FFF2-40B4-BE49-F238E27FC236}">
                <a16:creationId xmlns:a16="http://schemas.microsoft.com/office/drawing/2014/main" id="{F302DB48-7294-472F-A452-B72BE1F674AB}"/>
              </a:ext>
            </a:extLst>
          </p:cNvPr>
          <p:cNvSpPr txBox="1"/>
          <p:nvPr/>
        </p:nvSpPr>
        <p:spPr>
          <a:xfrm>
            <a:off x="9328287" y="13812"/>
            <a:ext cx="1911928"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r>
              <a:rPr lang="en-GB" sz="4000" b="1" kern="0" dirty="0">
                <a:solidFill>
                  <a:srgbClr val="002060"/>
                </a:solidFill>
                <a:latin typeface="Century Gothic"/>
                <a:ea typeface="Century Gothic"/>
                <a:cs typeface="Century Gothic"/>
                <a:sym typeface="Century Gothic"/>
              </a:rPr>
              <a:t>r</a:t>
            </a: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40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rr</a:t>
            </a: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400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44" name="Title 1">
            <a:extLst>
              <a:ext uri="{FF2B5EF4-FFF2-40B4-BE49-F238E27FC236}">
                <a16:creationId xmlns:a16="http://schemas.microsoft.com/office/drawing/2014/main" id="{56A44DC1-4660-0803-FC4F-873ADC9F6E42}"/>
              </a:ext>
            </a:extLst>
          </p:cNvPr>
          <p:cNvSpPr txBox="1">
            <a:spLocks/>
          </p:cNvSpPr>
          <p:nvPr/>
        </p:nvSpPr>
        <p:spPr>
          <a:xfrm>
            <a:off x="10708028" y="841617"/>
            <a:ext cx="1399358" cy="400111"/>
          </a:xfrm>
          <a:prstGeom prst="rect">
            <a:avLst/>
          </a:prstGeom>
          <a:solidFill>
            <a:srgbClr val="91EAD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rgbClr val="002060"/>
                </a:solidFill>
                <a:latin typeface="Century Gothic"/>
                <a:ea typeface="Century Gothic"/>
                <a:cs typeface="Century Gothic"/>
                <a:sym typeface="Century Gothic"/>
              </a:rPr>
              <a:t>escuchar</a:t>
            </a:r>
            <a:endParaRPr lang="en-GB" sz="2000" dirty="0"/>
          </a:p>
        </p:txBody>
      </p:sp>
      <p:pic>
        <p:nvPicPr>
          <p:cNvPr id="45" name="Google Shape;221;p10">
            <a:extLst>
              <a:ext uri="{FF2B5EF4-FFF2-40B4-BE49-F238E27FC236}">
                <a16:creationId xmlns:a16="http://schemas.microsoft.com/office/drawing/2014/main" id="{D6758E48-6CDC-99F3-2EE0-121B7A3D9024}"/>
              </a:ext>
            </a:extLst>
          </p:cNvPr>
          <p:cNvPicPr preferRelativeResize="0"/>
          <p:nvPr/>
        </p:nvPicPr>
        <p:blipFill rotWithShape="1">
          <a:blip r:embed="rId3">
            <a:alphaModFix/>
          </a:blip>
          <a:srcRect/>
          <a:stretch/>
        </p:blipFill>
        <p:spPr>
          <a:xfrm>
            <a:off x="10861761" y="-133350"/>
            <a:ext cx="1166103" cy="1183191"/>
          </a:xfrm>
          <a:prstGeom prst="rect">
            <a:avLst/>
          </a:prstGeom>
          <a:noFill/>
          <a:ln>
            <a:noFill/>
          </a:ln>
        </p:spPr>
      </p:pic>
      <p:sp>
        <p:nvSpPr>
          <p:cNvPr id="46" name="Rectangle 45">
            <a:extLst>
              <a:ext uri="{FF2B5EF4-FFF2-40B4-BE49-F238E27FC236}">
                <a16:creationId xmlns:a16="http://schemas.microsoft.com/office/drawing/2014/main" id="{1A38F2C2-FD62-39A7-88B8-91CED992E761}"/>
              </a:ext>
            </a:extLst>
          </p:cNvPr>
          <p:cNvSpPr/>
          <p:nvPr/>
        </p:nvSpPr>
        <p:spPr>
          <a:xfrm>
            <a:off x="3132609" y="61345"/>
            <a:ext cx="5723042"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a:ea typeface="+mn-ea"/>
                <a:cs typeface="+mn-cs"/>
              </a:rPr>
              <a:t>La </a:t>
            </a:r>
            <a:r>
              <a:rPr kumimoji="0" lang="en-GB" sz="3200" b="1" i="0" u="none" strike="noStrike" kern="1200" cap="none" spc="0" normalizeH="0" baseline="0" noProof="0" dirty="0" err="1">
                <a:ln>
                  <a:noFill/>
                </a:ln>
                <a:solidFill>
                  <a:srgbClr val="002060"/>
                </a:solidFill>
                <a:effectLst/>
                <a:uLnTx/>
                <a:uFillTx/>
                <a:latin typeface="Century Gothic"/>
                <a:ea typeface="+mn-ea"/>
                <a:cs typeface="+mn-cs"/>
              </a:rPr>
              <a:t>receta</a:t>
            </a:r>
            <a:r>
              <a:rPr kumimoji="0" lang="en-GB" sz="3200" b="1" i="0" u="none" strike="noStrike" kern="1200" cap="none" spc="0" normalizeH="0" baseline="0" noProof="0" dirty="0">
                <a:ln>
                  <a:noFill/>
                </a:ln>
                <a:solidFill>
                  <a:srgbClr val="002060"/>
                </a:solidFill>
                <a:effectLst/>
                <a:uLnTx/>
                <a:uFillTx/>
                <a:latin typeface="Century Gothic"/>
                <a:ea typeface="+mn-ea"/>
                <a:cs typeface="+mn-cs"/>
              </a:rPr>
              <a:t>* de la bruja </a:t>
            </a:r>
            <a:r>
              <a:rPr kumimoji="0" lang="en-GB" sz="3200" b="1" i="0" u="none" strike="noStrike" kern="1200" cap="none" spc="0" normalizeH="0" baseline="0" noProof="0" dirty="0" err="1">
                <a:ln>
                  <a:noFill/>
                </a:ln>
                <a:solidFill>
                  <a:srgbClr val="002060"/>
                </a:solidFill>
                <a:effectLst/>
                <a:uLnTx/>
                <a:uFillTx/>
                <a:latin typeface="Century Gothic"/>
                <a:ea typeface="+mn-ea"/>
                <a:cs typeface="+mn-cs"/>
              </a:rPr>
              <a:t>Piruja</a:t>
            </a:r>
            <a:endParaRPr kumimoji="0" lang="en-GB" sz="3200" b="1" i="0" u="none" strike="noStrike" kern="1200" cap="none" spc="0" normalizeH="0" baseline="0" noProof="0" dirty="0">
              <a:ln>
                <a:noFill/>
              </a:ln>
              <a:solidFill>
                <a:srgbClr val="002060"/>
              </a:solidFill>
              <a:effectLst/>
              <a:uLnTx/>
              <a:uFillTx/>
              <a:latin typeface="Century Gothic"/>
              <a:ea typeface="+mn-ea"/>
              <a:cs typeface="+mn-cs"/>
            </a:endParaRPr>
          </a:p>
        </p:txBody>
      </p:sp>
      <p:graphicFrame>
        <p:nvGraphicFramePr>
          <p:cNvPr id="47" name="Table 13">
            <a:extLst>
              <a:ext uri="{FF2B5EF4-FFF2-40B4-BE49-F238E27FC236}">
                <a16:creationId xmlns:a16="http://schemas.microsoft.com/office/drawing/2014/main" id="{5FE12244-9DFD-0445-496E-7F8743956684}"/>
              </a:ext>
            </a:extLst>
          </p:cNvPr>
          <p:cNvGraphicFramePr>
            <a:graphicFrameLocks noGrp="1"/>
          </p:cNvGraphicFramePr>
          <p:nvPr>
            <p:extLst>
              <p:ext uri="{D42A27DB-BD31-4B8C-83A1-F6EECF244321}">
                <p14:modId xmlns:p14="http://schemas.microsoft.com/office/powerpoint/2010/main" val="1627945050"/>
              </p:ext>
            </p:extLst>
          </p:nvPr>
        </p:nvGraphicFramePr>
        <p:xfrm>
          <a:off x="158338" y="1805701"/>
          <a:ext cx="4175350" cy="4837092"/>
        </p:xfrm>
        <a:graphic>
          <a:graphicData uri="http://schemas.openxmlformats.org/drawingml/2006/table">
            <a:tbl>
              <a:tblPr firstRow="1" bandRow="1">
                <a:tableStyleId>{5940675A-B579-460E-94D1-54222C63F5DA}</a:tableStyleId>
              </a:tblPr>
              <a:tblGrid>
                <a:gridCol w="800373">
                  <a:extLst>
                    <a:ext uri="{9D8B030D-6E8A-4147-A177-3AD203B41FA5}">
                      <a16:colId xmlns:a16="http://schemas.microsoft.com/office/drawing/2014/main" val="3519236234"/>
                    </a:ext>
                  </a:extLst>
                </a:gridCol>
                <a:gridCol w="3374977">
                  <a:extLst>
                    <a:ext uri="{9D8B030D-6E8A-4147-A177-3AD203B41FA5}">
                      <a16:colId xmlns:a16="http://schemas.microsoft.com/office/drawing/2014/main" val="1454820256"/>
                    </a:ext>
                  </a:extLst>
                </a:gridCol>
              </a:tblGrid>
              <a:tr h="806182">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algn="ctr"/>
                      <a:r>
                        <a:rPr lang="en-GB" sz="2800" dirty="0">
                          <a:solidFill>
                            <a:srgbClr val="002060"/>
                          </a:solidFill>
                          <a:latin typeface="Century Gothic" panose="020B0502020202020204" pitchFamily="34" charset="0"/>
                        </a:rPr>
                        <a:t>pe __ a  </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2238489995"/>
                  </a:ext>
                </a:extLst>
              </a:tr>
              <a:tr h="806182">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algn="ctr"/>
                      <a:r>
                        <a:rPr lang="en-GB" sz="2800" dirty="0">
                          <a:solidFill>
                            <a:srgbClr val="002060"/>
                          </a:solidFill>
                          <a:latin typeface="Century Gothic" panose="020B0502020202020204" pitchFamily="34" charset="0"/>
                        </a:rPr>
                        <a:t> a __  oz</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2339876686"/>
                  </a:ext>
                </a:extLst>
              </a:tr>
              <a:tr h="806182">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algn="ctr"/>
                      <a:r>
                        <a:rPr lang="en-GB" sz="2800" dirty="0">
                          <a:solidFill>
                            <a:srgbClr val="002060"/>
                          </a:solidFill>
                          <a:latin typeface="Century Gothic" panose="020B0502020202020204" pitchFamily="34" charset="0"/>
                        </a:rPr>
                        <a:t>pe __ o</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2920063606"/>
                  </a:ext>
                </a:extLst>
              </a:tr>
              <a:tr h="806182">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algn="ctr"/>
                      <a:r>
                        <a:rPr lang="en-GB" sz="2800" dirty="0">
                          <a:solidFill>
                            <a:srgbClr val="002060"/>
                          </a:solidFill>
                          <a:latin typeface="Century Gothic" panose="020B0502020202020204" pitchFamily="34" charset="0"/>
                        </a:rPr>
                        <a:t>a _ </a:t>
                      </a:r>
                      <a:r>
                        <a:rPr lang="en-GB" sz="2800" dirty="0" err="1">
                          <a:solidFill>
                            <a:srgbClr val="002060"/>
                          </a:solidFill>
                          <a:latin typeface="Century Gothic" panose="020B0502020202020204" pitchFamily="34" charset="0"/>
                        </a:rPr>
                        <a:t>aña</a:t>
                      </a: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2295116581"/>
                  </a:ext>
                </a:extLst>
              </a:tr>
              <a:tr h="806182">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algn="ctr"/>
                      <a:r>
                        <a:rPr lang="en-GB" sz="2800" dirty="0">
                          <a:solidFill>
                            <a:srgbClr val="002060"/>
                          </a:solidFill>
                          <a:latin typeface="Century Gothic" panose="020B0502020202020204" pitchFamily="34" charset="0"/>
                        </a:rPr>
                        <a:t>co __ </a:t>
                      </a:r>
                      <a:r>
                        <a:rPr lang="en-GB" sz="2800" dirty="0" err="1">
                          <a:solidFill>
                            <a:srgbClr val="002060"/>
                          </a:solidFill>
                          <a:latin typeface="Century Gothic" panose="020B0502020202020204" pitchFamily="34" charset="0"/>
                        </a:rPr>
                        <a:t>azón</a:t>
                      </a: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3197087940"/>
                  </a:ext>
                </a:extLst>
              </a:tr>
              <a:tr h="806182">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algn="ctr"/>
                      <a:r>
                        <a:rPr lang="en-GB" sz="2800" dirty="0">
                          <a:solidFill>
                            <a:srgbClr val="002060"/>
                          </a:solidFill>
                          <a:latin typeface="Century Gothic" panose="020B0502020202020204" pitchFamily="34" charset="0"/>
                        </a:rPr>
                        <a:t>ma __ </a:t>
                      </a:r>
                      <a:r>
                        <a:rPr lang="en-GB" sz="2800" dirty="0" err="1">
                          <a:solidFill>
                            <a:srgbClr val="002060"/>
                          </a:solidFill>
                          <a:latin typeface="Century Gothic" panose="020B0502020202020204" pitchFamily="34" charset="0"/>
                        </a:rPr>
                        <a:t>ón</a:t>
                      </a: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1233838213"/>
                  </a:ext>
                </a:extLst>
              </a:tr>
            </a:tbl>
          </a:graphicData>
        </a:graphic>
      </p:graphicFrame>
      <p:sp>
        <p:nvSpPr>
          <p:cNvPr id="48" name="CustomShape 23">
            <a:extLst>
              <a:ext uri="{FF2B5EF4-FFF2-40B4-BE49-F238E27FC236}">
                <a16:creationId xmlns:a16="http://schemas.microsoft.com/office/drawing/2014/main" id="{23C55130-B8F6-E134-C132-0A87482EFC90}"/>
              </a:ext>
            </a:extLst>
          </p:cNvPr>
          <p:cNvSpPr/>
          <p:nvPr/>
        </p:nvSpPr>
        <p:spPr>
          <a:xfrm>
            <a:off x="312411" y="1990980"/>
            <a:ext cx="498726" cy="461665"/>
          </a:xfrm>
          <a:prstGeom prst="actionButtonBlank">
            <a:avLst/>
          </a:prstGeom>
          <a:solidFill>
            <a:srgbClr val="22A7CC"/>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algn="ctr">
              <a:defRPr/>
            </a:pPr>
            <a:r>
              <a:rPr lang="en-GB" sz="2400" b="1" kern="0" spc="-1" dirty="0">
                <a:solidFill>
                  <a:prstClr val="white"/>
                </a:solidFill>
                <a:latin typeface="Century Gothic" panose="020B0502020202020204" pitchFamily="34" charset="0"/>
                <a:ea typeface="DejaVu Sans"/>
              </a:rPr>
              <a:t>E</a:t>
            </a:r>
            <a:endParaRPr lang="en-GB" sz="2400" kern="0" spc="-1" dirty="0">
              <a:solidFill>
                <a:prstClr val="white"/>
              </a:solidFill>
              <a:latin typeface="Century Gothic" panose="020B0502020202020204" pitchFamily="34" charset="0"/>
            </a:endParaRPr>
          </a:p>
        </p:txBody>
      </p:sp>
      <p:sp>
        <p:nvSpPr>
          <p:cNvPr id="49" name="CustomShape 23">
            <a:extLst>
              <a:ext uri="{FF2B5EF4-FFF2-40B4-BE49-F238E27FC236}">
                <a16:creationId xmlns:a16="http://schemas.microsoft.com/office/drawing/2014/main" id="{CD4FFEFD-04E8-0466-57F1-D4981336F38A}"/>
              </a:ext>
            </a:extLst>
          </p:cNvPr>
          <p:cNvSpPr/>
          <p:nvPr/>
        </p:nvSpPr>
        <p:spPr>
          <a:xfrm>
            <a:off x="312411" y="2791684"/>
            <a:ext cx="498726" cy="461665"/>
          </a:xfrm>
          <a:prstGeom prst="actionButtonBlank">
            <a:avLst/>
          </a:prstGeom>
          <a:solidFill>
            <a:srgbClr val="22A7CC"/>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algn="ctr">
              <a:defRPr/>
            </a:pPr>
            <a:r>
              <a:rPr lang="en-GB" sz="2400" b="1" kern="0" spc="-1" dirty="0">
                <a:solidFill>
                  <a:prstClr val="white"/>
                </a:solidFill>
                <a:latin typeface="Century Gothic" panose="020B0502020202020204" pitchFamily="34" charset="0"/>
              </a:rPr>
              <a:t>1</a:t>
            </a:r>
            <a:endParaRPr lang="en-GB" sz="2400" kern="0" spc="-1" dirty="0">
              <a:solidFill>
                <a:prstClr val="white"/>
              </a:solidFill>
              <a:latin typeface="Century Gothic" panose="020B0502020202020204" pitchFamily="34" charset="0"/>
            </a:endParaRPr>
          </a:p>
        </p:txBody>
      </p:sp>
      <p:sp>
        <p:nvSpPr>
          <p:cNvPr id="50" name="CustomShape 23">
            <a:extLst>
              <a:ext uri="{FF2B5EF4-FFF2-40B4-BE49-F238E27FC236}">
                <a16:creationId xmlns:a16="http://schemas.microsoft.com/office/drawing/2014/main" id="{F9AEEFBD-A142-2AD5-A2AB-389A09678AAA}"/>
              </a:ext>
            </a:extLst>
          </p:cNvPr>
          <p:cNvSpPr/>
          <p:nvPr/>
        </p:nvSpPr>
        <p:spPr>
          <a:xfrm>
            <a:off x="312411" y="3562622"/>
            <a:ext cx="498726" cy="461665"/>
          </a:xfrm>
          <a:prstGeom prst="actionButtonBlank">
            <a:avLst/>
          </a:prstGeom>
          <a:solidFill>
            <a:srgbClr val="22A7CC"/>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algn="ctr">
              <a:defRPr/>
            </a:pPr>
            <a:r>
              <a:rPr lang="en-GB" sz="2400" b="1" kern="0" spc="-1" dirty="0">
                <a:solidFill>
                  <a:prstClr val="white"/>
                </a:solidFill>
                <a:latin typeface="Century Gothic" panose="020B0502020202020204" pitchFamily="34" charset="0"/>
              </a:rPr>
              <a:t>2</a:t>
            </a:r>
            <a:endParaRPr lang="en-GB" sz="2400" kern="0" spc="-1" dirty="0">
              <a:solidFill>
                <a:prstClr val="white"/>
              </a:solidFill>
              <a:latin typeface="Century Gothic" panose="020B0502020202020204" pitchFamily="34" charset="0"/>
            </a:endParaRPr>
          </a:p>
        </p:txBody>
      </p:sp>
      <p:sp>
        <p:nvSpPr>
          <p:cNvPr id="51" name="CustomShape 23">
            <a:extLst>
              <a:ext uri="{FF2B5EF4-FFF2-40B4-BE49-F238E27FC236}">
                <a16:creationId xmlns:a16="http://schemas.microsoft.com/office/drawing/2014/main" id="{92EBF46C-2209-7B69-EDD8-24DE99C79438}"/>
              </a:ext>
            </a:extLst>
          </p:cNvPr>
          <p:cNvSpPr/>
          <p:nvPr/>
        </p:nvSpPr>
        <p:spPr>
          <a:xfrm>
            <a:off x="312411" y="4388932"/>
            <a:ext cx="498726" cy="461665"/>
          </a:xfrm>
          <a:prstGeom prst="actionButtonBlank">
            <a:avLst/>
          </a:prstGeom>
          <a:solidFill>
            <a:srgbClr val="22A7CC"/>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algn="ctr">
              <a:defRPr/>
            </a:pPr>
            <a:r>
              <a:rPr lang="en-GB" sz="2400" b="1" kern="0" spc="-1" dirty="0">
                <a:solidFill>
                  <a:prstClr val="white"/>
                </a:solidFill>
                <a:latin typeface="Century Gothic" panose="020B0502020202020204" pitchFamily="34" charset="0"/>
              </a:rPr>
              <a:t>3</a:t>
            </a:r>
            <a:endParaRPr lang="en-GB" sz="2400" kern="0" spc="-1" dirty="0">
              <a:solidFill>
                <a:prstClr val="white"/>
              </a:solidFill>
              <a:latin typeface="Century Gothic" panose="020B0502020202020204" pitchFamily="34" charset="0"/>
            </a:endParaRPr>
          </a:p>
        </p:txBody>
      </p:sp>
      <p:sp>
        <p:nvSpPr>
          <p:cNvPr id="52" name="CustomShape 23">
            <a:extLst>
              <a:ext uri="{FF2B5EF4-FFF2-40B4-BE49-F238E27FC236}">
                <a16:creationId xmlns:a16="http://schemas.microsoft.com/office/drawing/2014/main" id="{A3826743-39CA-D6A0-753C-B57E17134A85}"/>
              </a:ext>
            </a:extLst>
          </p:cNvPr>
          <p:cNvSpPr/>
          <p:nvPr/>
        </p:nvSpPr>
        <p:spPr>
          <a:xfrm>
            <a:off x="312411" y="5189636"/>
            <a:ext cx="498726" cy="461665"/>
          </a:xfrm>
          <a:prstGeom prst="actionButtonBlank">
            <a:avLst/>
          </a:prstGeom>
          <a:solidFill>
            <a:srgbClr val="22A7CC"/>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algn="ctr">
              <a:defRPr/>
            </a:pPr>
            <a:r>
              <a:rPr lang="en-GB" sz="2400" b="1" kern="0" spc="-1" dirty="0">
                <a:solidFill>
                  <a:prstClr val="white"/>
                </a:solidFill>
                <a:latin typeface="Century Gothic" panose="020B0502020202020204" pitchFamily="34" charset="0"/>
              </a:rPr>
              <a:t>4</a:t>
            </a:r>
            <a:endParaRPr lang="en-GB" sz="2400" kern="0" spc="-1" dirty="0">
              <a:solidFill>
                <a:prstClr val="white"/>
              </a:solidFill>
              <a:latin typeface="Century Gothic" panose="020B0502020202020204" pitchFamily="34" charset="0"/>
            </a:endParaRPr>
          </a:p>
        </p:txBody>
      </p:sp>
      <p:pic>
        <p:nvPicPr>
          <p:cNvPr id="53" name="Picture 2" descr="Gráficos vectoriales gratis de Bruja">
            <a:extLst>
              <a:ext uri="{FF2B5EF4-FFF2-40B4-BE49-F238E27FC236}">
                <a16:creationId xmlns:a16="http://schemas.microsoft.com/office/drawing/2014/main" id="{F7BE7A8B-6E9E-5B28-F2C5-F3ACB9D8EB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3361" y="840072"/>
            <a:ext cx="1708684" cy="1540988"/>
          </a:xfrm>
          <a:prstGeom prst="rect">
            <a:avLst/>
          </a:prstGeom>
          <a:noFill/>
          <a:extLst>
            <a:ext uri="{909E8E84-426E-40DD-AFC4-6F175D3DCCD1}">
              <a14:hiddenFill xmlns:a14="http://schemas.microsoft.com/office/drawing/2010/main">
                <a:solidFill>
                  <a:srgbClr val="FFFFFF"/>
                </a:solidFill>
              </a14:hiddenFill>
            </a:ext>
          </a:extLst>
        </p:spPr>
      </p:pic>
      <p:sp>
        <p:nvSpPr>
          <p:cNvPr id="54" name="Speech Bubble: Rectangle with Corners Rounded 53">
            <a:extLst>
              <a:ext uri="{FF2B5EF4-FFF2-40B4-BE49-F238E27FC236}">
                <a16:creationId xmlns:a16="http://schemas.microsoft.com/office/drawing/2014/main" id="{FF0D38AC-ADBB-09F1-AA41-CAE6FF920EE2}"/>
              </a:ext>
            </a:extLst>
          </p:cNvPr>
          <p:cNvSpPr/>
          <p:nvPr/>
        </p:nvSpPr>
        <p:spPr>
          <a:xfrm>
            <a:off x="1123689" y="935260"/>
            <a:ext cx="4207742" cy="518040"/>
          </a:xfrm>
          <a:prstGeom prst="wedgeRoundRectCallout">
            <a:avLst>
              <a:gd name="adj1" fmla="val -54991"/>
              <a:gd name="adj2" fmla="val -7585"/>
              <a:gd name="adj3" fmla="val 16667"/>
            </a:avLst>
          </a:prstGeom>
          <a:solidFill>
            <a:srgbClr val="FF3399"/>
          </a:solid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5" name="TextBox 54">
            <a:extLst>
              <a:ext uri="{FF2B5EF4-FFF2-40B4-BE49-F238E27FC236}">
                <a16:creationId xmlns:a16="http://schemas.microsoft.com/office/drawing/2014/main" id="{4C550DDB-AAD9-D7DE-1A99-E286B4F84EBD}"/>
              </a:ext>
            </a:extLst>
          </p:cNvPr>
          <p:cNvSpPr txBox="1"/>
          <p:nvPr/>
        </p:nvSpPr>
        <p:spPr>
          <a:xfrm>
            <a:off x="1131532" y="912693"/>
            <a:ext cx="4530297"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¿Qué </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ea typeface="+mn-ea"/>
                <a:cs typeface="+mn-cs"/>
              </a:rPr>
              <a:t>ingredientes</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hay?</a:t>
            </a:r>
          </a:p>
        </p:txBody>
      </p:sp>
      <p:pic>
        <p:nvPicPr>
          <p:cNvPr id="56" name="Graphic 55" descr="Teacher">
            <a:extLst>
              <a:ext uri="{FF2B5EF4-FFF2-40B4-BE49-F238E27FC236}">
                <a16:creationId xmlns:a16="http://schemas.microsoft.com/office/drawing/2014/main" id="{CAA15F5F-5EB5-8DDA-C870-73A22C2C93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050" y="798662"/>
            <a:ext cx="914400" cy="914400"/>
          </a:xfrm>
          <a:prstGeom prst="rect">
            <a:avLst/>
          </a:prstGeom>
        </p:spPr>
      </p:pic>
      <p:pic>
        <p:nvPicPr>
          <p:cNvPr id="57" name="Picture 4" descr="Caldera, Maceta, Fuego, Calor, Cocinando">
            <a:extLst>
              <a:ext uri="{FF2B5EF4-FFF2-40B4-BE49-F238E27FC236}">
                <a16:creationId xmlns:a16="http://schemas.microsoft.com/office/drawing/2014/main" id="{C5E8DCAC-7114-2327-AC7E-0CB74336F78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28287" y="5471881"/>
            <a:ext cx="1645087" cy="134131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descr="Gráficos vectoriales gratis de Receta">
            <a:extLst>
              <a:ext uri="{FF2B5EF4-FFF2-40B4-BE49-F238E27FC236}">
                <a16:creationId xmlns:a16="http://schemas.microsoft.com/office/drawing/2014/main" id="{5107F984-9405-B92B-4D62-A7A0019B5215}"/>
              </a:ext>
            </a:extLst>
          </p:cNvPr>
          <p:cNvPicPr>
            <a:picLocks noChangeAspect="1" noChangeArrowheads="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17138" y="1003384"/>
            <a:ext cx="1568926" cy="1340008"/>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9FCA8E1D-ACA2-0A0A-9DDB-85E1DF8F1103}"/>
              </a:ext>
            </a:extLst>
          </p:cNvPr>
          <p:cNvSpPr txBox="1"/>
          <p:nvPr/>
        </p:nvSpPr>
        <p:spPr>
          <a:xfrm>
            <a:off x="2587284" y="1929424"/>
            <a:ext cx="393056" cy="584775"/>
          </a:xfrm>
          <a:prstGeom prst="rect">
            <a:avLst/>
          </a:prstGeom>
          <a:noFill/>
        </p:spPr>
        <p:txBody>
          <a:bodyPr wrap="none" rtlCol="0">
            <a:spAutoFit/>
          </a:bodyPr>
          <a:lstStyle/>
          <a:p>
            <a:r>
              <a:rPr lang="en-GB" sz="3200" b="1" dirty="0">
                <a:solidFill>
                  <a:srgbClr val="92D050"/>
                </a:solidFill>
                <a:latin typeface="Segoe Print" panose="02000600000000000000" pitchFamily="2" charset="0"/>
              </a:rPr>
              <a:t>r</a:t>
            </a:r>
          </a:p>
        </p:txBody>
      </p:sp>
      <p:sp>
        <p:nvSpPr>
          <p:cNvPr id="60" name="TextBox 59">
            <a:extLst>
              <a:ext uri="{FF2B5EF4-FFF2-40B4-BE49-F238E27FC236}">
                <a16:creationId xmlns:a16="http://schemas.microsoft.com/office/drawing/2014/main" id="{37695D1F-8E9D-9A17-55AB-781FFE905C06}"/>
              </a:ext>
            </a:extLst>
          </p:cNvPr>
          <p:cNvSpPr txBox="1"/>
          <p:nvPr/>
        </p:nvSpPr>
        <p:spPr>
          <a:xfrm>
            <a:off x="2336449" y="2749728"/>
            <a:ext cx="601447" cy="584775"/>
          </a:xfrm>
          <a:prstGeom prst="rect">
            <a:avLst/>
          </a:prstGeom>
          <a:noFill/>
        </p:spPr>
        <p:txBody>
          <a:bodyPr wrap="none" rtlCol="0">
            <a:spAutoFit/>
          </a:bodyPr>
          <a:lstStyle/>
          <a:p>
            <a:r>
              <a:rPr lang="en-GB" sz="3200" b="1" dirty="0" err="1">
                <a:solidFill>
                  <a:srgbClr val="92D050"/>
                </a:solidFill>
                <a:latin typeface="Segoe Print" panose="02000600000000000000" pitchFamily="2" charset="0"/>
              </a:rPr>
              <a:t>rr</a:t>
            </a:r>
            <a:endParaRPr lang="en-GB" sz="3200" b="1" dirty="0">
              <a:solidFill>
                <a:srgbClr val="92D050"/>
              </a:solidFill>
              <a:latin typeface="Segoe Print" panose="02000600000000000000" pitchFamily="2" charset="0"/>
            </a:endParaRPr>
          </a:p>
        </p:txBody>
      </p:sp>
      <p:sp>
        <p:nvSpPr>
          <p:cNvPr id="61" name="TextBox 60">
            <a:extLst>
              <a:ext uri="{FF2B5EF4-FFF2-40B4-BE49-F238E27FC236}">
                <a16:creationId xmlns:a16="http://schemas.microsoft.com/office/drawing/2014/main" id="{4118FAFB-47BF-23A4-0885-CFFB2C9934EA}"/>
              </a:ext>
            </a:extLst>
          </p:cNvPr>
          <p:cNvSpPr txBox="1"/>
          <p:nvPr/>
        </p:nvSpPr>
        <p:spPr>
          <a:xfrm>
            <a:off x="2491124" y="3549065"/>
            <a:ext cx="601447" cy="584775"/>
          </a:xfrm>
          <a:prstGeom prst="rect">
            <a:avLst/>
          </a:prstGeom>
          <a:noFill/>
        </p:spPr>
        <p:txBody>
          <a:bodyPr wrap="none" rtlCol="0">
            <a:spAutoFit/>
          </a:bodyPr>
          <a:lstStyle/>
          <a:p>
            <a:r>
              <a:rPr lang="en-GB" sz="3200" b="1" dirty="0" err="1">
                <a:solidFill>
                  <a:srgbClr val="92D050"/>
                </a:solidFill>
                <a:latin typeface="Segoe Print" panose="02000600000000000000" pitchFamily="2" charset="0"/>
              </a:rPr>
              <a:t>rr</a:t>
            </a:r>
            <a:endParaRPr lang="en-GB" sz="3200" b="1" dirty="0">
              <a:solidFill>
                <a:srgbClr val="92D050"/>
              </a:solidFill>
              <a:latin typeface="Segoe Print" panose="02000600000000000000" pitchFamily="2" charset="0"/>
            </a:endParaRPr>
          </a:p>
        </p:txBody>
      </p:sp>
      <p:sp>
        <p:nvSpPr>
          <p:cNvPr id="62" name="Speech Bubble: Rectangle with Corners Rounded 61">
            <a:extLst>
              <a:ext uri="{FF2B5EF4-FFF2-40B4-BE49-F238E27FC236}">
                <a16:creationId xmlns:a16="http://schemas.microsoft.com/office/drawing/2014/main" id="{E8C4B6FC-391E-B287-5B39-8E20278A7BFF}"/>
              </a:ext>
            </a:extLst>
          </p:cNvPr>
          <p:cNvSpPr/>
          <p:nvPr/>
        </p:nvSpPr>
        <p:spPr>
          <a:xfrm>
            <a:off x="1041029" y="954052"/>
            <a:ext cx="4290401" cy="518040"/>
          </a:xfrm>
          <a:prstGeom prst="wedgeRoundRectCallout">
            <a:avLst>
              <a:gd name="adj1" fmla="val -54991"/>
              <a:gd name="adj2" fmla="val -7585"/>
              <a:gd name="adj3" fmla="val 16667"/>
            </a:avLst>
          </a:prstGeom>
          <a:solidFill>
            <a:srgbClr val="FF3399"/>
          </a:solid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3" name="TextBox 62">
            <a:extLst>
              <a:ext uri="{FF2B5EF4-FFF2-40B4-BE49-F238E27FC236}">
                <a16:creationId xmlns:a16="http://schemas.microsoft.com/office/drawing/2014/main" id="{FD859B4D-8BC9-C1C9-00BE-5E9456C87BC9}"/>
              </a:ext>
            </a:extLst>
          </p:cNvPr>
          <p:cNvSpPr txBox="1"/>
          <p:nvPr/>
        </p:nvSpPr>
        <p:spPr>
          <a:xfrm>
            <a:off x="1052009" y="770686"/>
            <a:ext cx="4615969" cy="769441"/>
          </a:xfrm>
          <a:prstGeom prst="rect">
            <a:avLst/>
          </a:prstGeom>
          <a:noFill/>
          <a:ln>
            <a:noFill/>
          </a:ln>
        </p:spPr>
        <p:txBody>
          <a:bodyPr wrap="square" rtlCol="0">
            <a:spAutoFit/>
          </a:bodyPr>
          <a:lstStyle/>
          <a:p>
            <a:pPr algn="ctr"/>
            <a:r>
              <a:rPr lang="en-GB" sz="2800" b="1" dirty="0">
                <a:solidFill>
                  <a:schemeClr val="bg1"/>
                </a:solidFill>
                <a:latin typeface="Century Gothic" panose="020B0502020202020204" pitchFamily="34" charset="0"/>
              </a:rPr>
              <a:t>Escribe la(s) </a:t>
            </a:r>
            <a:r>
              <a:rPr lang="en-GB" sz="2800" b="1" dirty="0" err="1">
                <a:solidFill>
                  <a:schemeClr val="bg1"/>
                </a:solidFill>
                <a:latin typeface="Century Gothic" panose="020B0502020202020204" pitchFamily="34" charset="0"/>
              </a:rPr>
              <a:t>letra</a:t>
            </a:r>
            <a:r>
              <a:rPr lang="en-GB" sz="2800" b="1" dirty="0">
                <a:solidFill>
                  <a:schemeClr val="bg1"/>
                </a:solidFill>
                <a:latin typeface="Century Gothic" panose="020B0502020202020204" pitchFamily="34" charset="0"/>
              </a:rPr>
              <a:t>(s).</a:t>
            </a:r>
            <a:r>
              <a:rPr lang="en-GB" dirty="0"/>
              <a:t>   </a:t>
            </a:r>
            <a:r>
              <a:rPr lang="en-GB" sz="4400" dirty="0">
                <a:solidFill>
                  <a:schemeClr val="bg1"/>
                </a:solidFill>
                <a:sym typeface="Segoe UI Emoji" panose="020B0502040204020203" pitchFamily="34" charset="0"/>
              </a:rPr>
              <a:t>✍</a:t>
            </a:r>
            <a:endParaRPr lang="en-GB" sz="3600" dirty="0">
              <a:solidFill>
                <a:schemeClr val="bg1"/>
              </a:solidFill>
            </a:endParaRPr>
          </a:p>
        </p:txBody>
      </p:sp>
      <p:sp>
        <p:nvSpPr>
          <p:cNvPr id="64" name="TextBox 63">
            <a:extLst>
              <a:ext uri="{FF2B5EF4-FFF2-40B4-BE49-F238E27FC236}">
                <a16:creationId xmlns:a16="http://schemas.microsoft.com/office/drawing/2014/main" id="{1B7ED14E-7F58-A7FB-0159-3D5A62B12400}"/>
              </a:ext>
            </a:extLst>
          </p:cNvPr>
          <p:cNvSpPr txBox="1"/>
          <p:nvPr/>
        </p:nvSpPr>
        <p:spPr>
          <a:xfrm>
            <a:off x="2231520" y="4346426"/>
            <a:ext cx="393056" cy="584775"/>
          </a:xfrm>
          <a:prstGeom prst="rect">
            <a:avLst/>
          </a:prstGeom>
          <a:noFill/>
        </p:spPr>
        <p:txBody>
          <a:bodyPr wrap="none" rtlCol="0">
            <a:spAutoFit/>
          </a:bodyPr>
          <a:lstStyle/>
          <a:p>
            <a:r>
              <a:rPr lang="en-GB" sz="3200" b="1" dirty="0">
                <a:solidFill>
                  <a:srgbClr val="92D050"/>
                </a:solidFill>
                <a:latin typeface="Segoe Print" panose="02000600000000000000" pitchFamily="2" charset="0"/>
              </a:rPr>
              <a:t>r</a:t>
            </a:r>
          </a:p>
        </p:txBody>
      </p:sp>
      <p:sp>
        <p:nvSpPr>
          <p:cNvPr id="65" name="TextBox 64">
            <a:extLst>
              <a:ext uri="{FF2B5EF4-FFF2-40B4-BE49-F238E27FC236}">
                <a16:creationId xmlns:a16="http://schemas.microsoft.com/office/drawing/2014/main" id="{373CC974-AA7B-1D60-C1B5-3420AE84CBDE}"/>
              </a:ext>
            </a:extLst>
          </p:cNvPr>
          <p:cNvSpPr txBox="1"/>
          <p:nvPr/>
        </p:nvSpPr>
        <p:spPr>
          <a:xfrm>
            <a:off x="2259460" y="5168706"/>
            <a:ext cx="393056" cy="584775"/>
          </a:xfrm>
          <a:prstGeom prst="rect">
            <a:avLst/>
          </a:prstGeom>
          <a:noFill/>
        </p:spPr>
        <p:txBody>
          <a:bodyPr wrap="none" rtlCol="0">
            <a:spAutoFit/>
          </a:bodyPr>
          <a:lstStyle/>
          <a:p>
            <a:r>
              <a:rPr lang="en-GB" sz="3200" b="1" dirty="0">
                <a:solidFill>
                  <a:srgbClr val="92D050"/>
                </a:solidFill>
                <a:latin typeface="Segoe Print" panose="02000600000000000000" pitchFamily="2" charset="0"/>
              </a:rPr>
              <a:t>r</a:t>
            </a:r>
          </a:p>
        </p:txBody>
      </p:sp>
      <p:pic>
        <p:nvPicPr>
          <p:cNvPr id="66" name="Graphic 65" descr="Teacher">
            <a:extLst>
              <a:ext uri="{FF2B5EF4-FFF2-40B4-BE49-F238E27FC236}">
                <a16:creationId xmlns:a16="http://schemas.microsoft.com/office/drawing/2014/main" id="{90398805-560F-4967-5BEB-A68FC67EEE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38155" y="2563637"/>
            <a:ext cx="914400" cy="914400"/>
          </a:xfrm>
          <a:prstGeom prst="rect">
            <a:avLst/>
          </a:prstGeom>
        </p:spPr>
      </p:pic>
      <p:sp>
        <p:nvSpPr>
          <p:cNvPr id="67" name="Speech Bubble: Rectangle with Corners Rounded 66">
            <a:extLst>
              <a:ext uri="{FF2B5EF4-FFF2-40B4-BE49-F238E27FC236}">
                <a16:creationId xmlns:a16="http://schemas.microsoft.com/office/drawing/2014/main" id="{DADA3977-32CB-0785-9EF6-B80854AB4997}"/>
              </a:ext>
            </a:extLst>
          </p:cNvPr>
          <p:cNvSpPr/>
          <p:nvPr/>
        </p:nvSpPr>
        <p:spPr>
          <a:xfrm>
            <a:off x="5660135" y="2719027"/>
            <a:ext cx="3523482" cy="518040"/>
          </a:xfrm>
          <a:prstGeom prst="wedgeRoundRectCallout">
            <a:avLst>
              <a:gd name="adj1" fmla="val -54991"/>
              <a:gd name="adj2" fmla="val -7585"/>
              <a:gd name="adj3" fmla="val 16667"/>
            </a:avLst>
          </a:prstGeom>
          <a:solidFill>
            <a:srgbClr val="FF3399"/>
          </a:solid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8" name="TextBox 67">
            <a:extLst>
              <a:ext uri="{FF2B5EF4-FFF2-40B4-BE49-F238E27FC236}">
                <a16:creationId xmlns:a16="http://schemas.microsoft.com/office/drawing/2014/main" id="{A8826872-3209-2D66-BF9F-897DAA3E446A}"/>
              </a:ext>
            </a:extLst>
          </p:cNvPr>
          <p:cNvSpPr txBox="1"/>
          <p:nvPr/>
        </p:nvSpPr>
        <p:spPr>
          <a:xfrm>
            <a:off x="5667978" y="2696460"/>
            <a:ext cx="3814199"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err="1">
                <a:solidFill>
                  <a:schemeClr val="bg1"/>
                </a:solidFill>
                <a:latin typeface="Century Gothic" panose="020B0502020202020204" pitchFamily="34" charset="0"/>
              </a:rPr>
              <a:t>Practica</a:t>
            </a:r>
            <a:r>
              <a:rPr lang="en-GB" sz="2800" b="1" dirty="0">
                <a:solidFill>
                  <a:schemeClr val="bg1"/>
                </a:solidFill>
                <a:latin typeface="Century Gothic" panose="020B0502020202020204" pitchFamily="34" charset="0"/>
              </a:rPr>
              <a:t> la </a:t>
            </a:r>
            <a:r>
              <a:rPr lang="en-GB" sz="2800" b="1" dirty="0" err="1">
                <a:solidFill>
                  <a:schemeClr val="bg1"/>
                </a:solidFill>
                <a:latin typeface="Century Gothic" panose="020B0502020202020204" pitchFamily="34" charset="0"/>
              </a:rPr>
              <a:t>receta</a:t>
            </a:r>
            <a:r>
              <a:rPr lang="en-GB" sz="2800" b="1" dirty="0">
                <a:solidFill>
                  <a:schemeClr val="bg1"/>
                </a:solidFill>
                <a:latin typeface="Century Gothic" panose="020B0502020202020204" pitchFamily="34" charset="0"/>
              </a:rPr>
              <a:t>.</a:t>
            </a:r>
            <a:endPar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69" name="TextBox 68">
            <a:extLst>
              <a:ext uri="{FF2B5EF4-FFF2-40B4-BE49-F238E27FC236}">
                <a16:creationId xmlns:a16="http://schemas.microsoft.com/office/drawing/2014/main" id="{E0192600-292E-EAF4-3AE8-3A01AEE547D5}"/>
              </a:ext>
            </a:extLst>
          </p:cNvPr>
          <p:cNvSpPr txBox="1"/>
          <p:nvPr/>
        </p:nvSpPr>
        <p:spPr>
          <a:xfrm>
            <a:off x="4695255" y="3627923"/>
            <a:ext cx="6362700"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Una </a:t>
            </a:r>
            <a:r>
              <a:rPr lang="en-GB" sz="2800" dirty="0" err="1">
                <a:solidFill>
                  <a:srgbClr val="002060"/>
                </a:solidFill>
                <a:latin typeface="Century Gothic" panose="020B0502020202020204" pitchFamily="34" charset="0"/>
              </a:rPr>
              <a:t>pera</a:t>
            </a:r>
            <a:r>
              <a:rPr lang="en-GB" sz="2800" dirty="0">
                <a:solidFill>
                  <a:srgbClr val="002060"/>
                </a:solidFill>
                <a:latin typeface="Century Gothic" panose="020B0502020202020204" pitchFamily="34" charset="0"/>
              </a:rPr>
              <a:t> y arroz</a:t>
            </a:r>
          </a:p>
        </p:txBody>
      </p:sp>
      <p:pic>
        <p:nvPicPr>
          <p:cNvPr id="70" name="Picture 8" descr="Peras, Fruta, Rodaja">
            <a:extLst>
              <a:ext uri="{FF2B5EF4-FFF2-40B4-BE49-F238E27FC236}">
                <a16:creationId xmlns:a16="http://schemas.microsoft.com/office/drawing/2014/main" id="{6A5F1BAB-8770-AEA0-AF29-22FC89C475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31404" y="3424438"/>
            <a:ext cx="969599" cy="69463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descr="Gráficos vectoriales gratis de Arroz">
            <a:extLst>
              <a:ext uri="{FF2B5EF4-FFF2-40B4-BE49-F238E27FC236}">
                <a16:creationId xmlns:a16="http://schemas.microsoft.com/office/drawing/2014/main" id="{D28FD04A-5568-C89D-FBA8-748E37698DD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94867" y="3566256"/>
            <a:ext cx="525833" cy="540130"/>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a:extLst>
              <a:ext uri="{FF2B5EF4-FFF2-40B4-BE49-F238E27FC236}">
                <a16:creationId xmlns:a16="http://schemas.microsoft.com/office/drawing/2014/main" id="{46A63401-6A31-0599-471D-933811F00193}"/>
              </a:ext>
            </a:extLst>
          </p:cNvPr>
          <p:cNvSpPr txBox="1"/>
          <p:nvPr/>
        </p:nvSpPr>
        <p:spPr>
          <a:xfrm>
            <a:off x="4695255" y="4487455"/>
            <a:ext cx="4003097" cy="523220"/>
          </a:xfrm>
          <a:prstGeom prst="rect">
            <a:avLst/>
          </a:prstGeom>
          <a:noFill/>
        </p:spPr>
        <p:txBody>
          <a:bodyPr wrap="square">
            <a:spAutoFit/>
          </a:bodyPr>
          <a:lstStyle/>
          <a:p>
            <a:r>
              <a:rPr lang="en-GB" sz="2800" dirty="0" err="1">
                <a:solidFill>
                  <a:srgbClr val="002060"/>
                </a:solidFill>
                <a:latin typeface="Century Gothic" panose="020B0502020202020204" pitchFamily="34" charset="0"/>
              </a:rPr>
              <a:t>una</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araña</a:t>
            </a:r>
            <a:r>
              <a:rPr lang="en-GB" sz="2800" dirty="0">
                <a:solidFill>
                  <a:srgbClr val="002060"/>
                </a:solidFill>
                <a:latin typeface="Century Gothic" panose="020B0502020202020204" pitchFamily="34" charset="0"/>
              </a:rPr>
              <a:t> y un </a:t>
            </a:r>
            <a:r>
              <a:rPr lang="en-GB" sz="2800" dirty="0" err="1">
                <a:solidFill>
                  <a:srgbClr val="002060"/>
                </a:solidFill>
                <a:latin typeface="Century Gothic" panose="020B0502020202020204" pitchFamily="34" charset="0"/>
              </a:rPr>
              <a:t>perro</a:t>
            </a:r>
            <a:endParaRPr lang="en-GB" sz="2800" dirty="0">
              <a:solidFill>
                <a:srgbClr val="002060"/>
              </a:solidFill>
              <a:latin typeface="Century Gothic" panose="020B0502020202020204" pitchFamily="34" charset="0"/>
            </a:endParaRPr>
          </a:p>
        </p:txBody>
      </p:sp>
      <p:pic>
        <p:nvPicPr>
          <p:cNvPr id="73" name="Picture 12" descr="Gráficos vectoriales gratis de Anatómico">
            <a:extLst>
              <a:ext uri="{FF2B5EF4-FFF2-40B4-BE49-F238E27FC236}">
                <a16:creationId xmlns:a16="http://schemas.microsoft.com/office/drawing/2014/main" id="{A05DFDCF-B7B3-9E12-1CF8-B079B692E715}"/>
              </a:ext>
            </a:extLst>
          </p:cNvPr>
          <p:cNvPicPr>
            <a:picLocks noChangeAspect="1" noChangeArrowheads="1"/>
          </p:cNvPicPr>
          <p:nvPr/>
        </p:nvPicPr>
        <p:blipFill>
          <a:blip r:embed="rId11">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690152" y="5274023"/>
            <a:ext cx="526232" cy="771203"/>
          </a:xfrm>
          <a:prstGeom prst="rect">
            <a:avLst/>
          </a:prstGeom>
          <a:noFill/>
          <a:extLst>
            <a:ext uri="{909E8E84-426E-40DD-AFC4-6F175D3DCCD1}">
              <a14:hiddenFill xmlns:a14="http://schemas.microsoft.com/office/drawing/2010/main">
                <a:solidFill>
                  <a:srgbClr val="FFFFFF"/>
                </a:solidFill>
              </a14:hiddenFill>
            </a:ext>
          </a:extLst>
        </p:spPr>
      </p:pic>
      <p:sp>
        <p:nvSpPr>
          <p:cNvPr id="74" name="CustomShape 23">
            <a:extLst>
              <a:ext uri="{FF2B5EF4-FFF2-40B4-BE49-F238E27FC236}">
                <a16:creationId xmlns:a16="http://schemas.microsoft.com/office/drawing/2014/main" id="{A5549C50-38DE-BE55-0A6F-2E9F028EE6E4}"/>
              </a:ext>
            </a:extLst>
          </p:cNvPr>
          <p:cNvSpPr/>
          <p:nvPr/>
        </p:nvSpPr>
        <p:spPr>
          <a:xfrm>
            <a:off x="324227" y="6011270"/>
            <a:ext cx="498726" cy="461665"/>
          </a:xfrm>
          <a:prstGeom prst="actionButtonBlank">
            <a:avLst/>
          </a:prstGeom>
          <a:solidFill>
            <a:srgbClr val="22A7CC"/>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algn="ctr">
              <a:defRPr/>
            </a:pPr>
            <a:r>
              <a:rPr lang="en-GB" sz="2400" b="1" kern="0" spc="-1" dirty="0">
                <a:solidFill>
                  <a:prstClr val="white"/>
                </a:solidFill>
                <a:latin typeface="Century Gothic" panose="020B0502020202020204" pitchFamily="34" charset="0"/>
              </a:rPr>
              <a:t>5</a:t>
            </a:r>
            <a:endParaRPr lang="en-GB" sz="2400" kern="0" spc="-1" dirty="0">
              <a:solidFill>
                <a:prstClr val="white"/>
              </a:solidFill>
              <a:latin typeface="Century Gothic" panose="020B0502020202020204" pitchFamily="34" charset="0"/>
            </a:endParaRPr>
          </a:p>
        </p:txBody>
      </p:sp>
      <p:sp>
        <p:nvSpPr>
          <p:cNvPr id="75" name="TextBox 74">
            <a:extLst>
              <a:ext uri="{FF2B5EF4-FFF2-40B4-BE49-F238E27FC236}">
                <a16:creationId xmlns:a16="http://schemas.microsoft.com/office/drawing/2014/main" id="{64ADECD7-1159-282E-3271-AF7260E8431E}"/>
              </a:ext>
            </a:extLst>
          </p:cNvPr>
          <p:cNvSpPr txBox="1"/>
          <p:nvPr/>
        </p:nvSpPr>
        <p:spPr>
          <a:xfrm>
            <a:off x="2422020" y="5971290"/>
            <a:ext cx="601447" cy="584775"/>
          </a:xfrm>
          <a:prstGeom prst="rect">
            <a:avLst/>
          </a:prstGeom>
          <a:noFill/>
        </p:spPr>
        <p:txBody>
          <a:bodyPr wrap="none" rtlCol="0">
            <a:spAutoFit/>
          </a:bodyPr>
          <a:lstStyle/>
          <a:p>
            <a:r>
              <a:rPr lang="en-GB" sz="3200" b="1" dirty="0" err="1">
                <a:solidFill>
                  <a:srgbClr val="92D050"/>
                </a:solidFill>
                <a:latin typeface="Segoe Print" panose="02000600000000000000" pitchFamily="2" charset="0"/>
              </a:rPr>
              <a:t>rr</a:t>
            </a:r>
            <a:endParaRPr lang="en-GB" sz="3200" b="1" dirty="0">
              <a:solidFill>
                <a:srgbClr val="92D050"/>
              </a:solidFill>
              <a:latin typeface="Segoe Print" panose="02000600000000000000" pitchFamily="2" charset="0"/>
            </a:endParaRPr>
          </a:p>
        </p:txBody>
      </p:sp>
      <p:sp>
        <p:nvSpPr>
          <p:cNvPr id="76" name="TextBox 75">
            <a:extLst>
              <a:ext uri="{FF2B5EF4-FFF2-40B4-BE49-F238E27FC236}">
                <a16:creationId xmlns:a16="http://schemas.microsoft.com/office/drawing/2014/main" id="{1908D393-BF04-38F8-28D5-24E3D96E7C34}"/>
              </a:ext>
            </a:extLst>
          </p:cNvPr>
          <p:cNvSpPr txBox="1"/>
          <p:nvPr/>
        </p:nvSpPr>
        <p:spPr>
          <a:xfrm>
            <a:off x="4695255" y="5375621"/>
            <a:ext cx="4003097"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y un </a:t>
            </a:r>
            <a:r>
              <a:rPr lang="en-GB" sz="2800" dirty="0" err="1">
                <a:solidFill>
                  <a:srgbClr val="002060"/>
                </a:solidFill>
                <a:latin typeface="Century Gothic" panose="020B0502020202020204" pitchFamily="34" charset="0"/>
              </a:rPr>
              <a:t>corazón</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marrón</a:t>
            </a:r>
            <a:r>
              <a:rPr lang="en-GB" sz="2800" dirty="0">
                <a:solidFill>
                  <a:srgbClr val="002060"/>
                </a:solidFill>
                <a:latin typeface="Century Gothic" panose="020B0502020202020204" pitchFamily="34" charset="0"/>
              </a:rPr>
              <a:t>.</a:t>
            </a:r>
          </a:p>
        </p:txBody>
      </p:sp>
      <p:pic>
        <p:nvPicPr>
          <p:cNvPr id="77" name="Picture 76">
            <a:extLst>
              <a:ext uri="{FF2B5EF4-FFF2-40B4-BE49-F238E27FC236}">
                <a16:creationId xmlns:a16="http://schemas.microsoft.com/office/drawing/2014/main" id="{E51A6268-1417-F8B9-F82F-D6CF85500800}"/>
              </a:ext>
            </a:extLst>
          </p:cNvPr>
          <p:cNvPicPr>
            <a:picLocks noChangeAspect="1"/>
          </p:cNvPicPr>
          <p:nvPr/>
        </p:nvPicPr>
        <p:blipFill>
          <a:blip r:embed="rId12"/>
          <a:stretch>
            <a:fillRect/>
          </a:stretch>
        </p:blipFill>
        <p:spPr>
          <a:xfrm>
            <a:off x="9235042" y="4206609"/>
            <a:ext cx="969599" cy="1135566"/>
          </a:xfrm>
          <a:prstGeom prst="rect">
            <a:avLst/>
          </a:prstGeom>
        </p:spPr>
      </p:pic>
      <p:pic>
        <p:nvPicPr>
          <p:cNvPr id="78" name="Picture 16" descr="Gráficos vectoriales gratis de Animal">
            <a:extLst>
              <a:ext uri="{FF2B5EF4-FFF2-40B4-BE49-F238E27FC236}">
                <a16:creationId xmlns:a16="http://schemas.microsoft.com/office/drawing/2014/main" id="{2D08840B-96F7-34F8-412B-69E139D8FEE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71741" y="4636484"/>
            <a:ext cx="374452" cy="315133"/>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78">
            <a:extLst>
              <a:ext uri="{FF2B5EF4-FFF2-40B4-BE49-F238E27FC236}">
                <a16:creationId xmlns:a16="http://schemas.microsoft.com/office/drawing/2014/main" id="{E9ECDF67-0EA4-7B76-4C0D-3A8C15A9D3C0}"/>
              </a:ext>
            </a:extLst>
          </p:cNvPr>
          <p:cNvSpPr txBox="1"/>
          <p:nvPr/>
        </p:nvSpPr>
        <p:spPr>
          <a:xfrm>
            <a:off x="4895026" y="2725446"/>
            <a:ext cx="184731" cy="369332"/>
          </a:xfrm>
          <a:prstGeom prst="rect">
            <a:avLst/>
          </a:prstGeom>
          <a:noFill/>
        </p:spPr>
        <p:txBody>
          <a:bodyPr wrap="none" rtlCol="0">
            <a:spAutoFit/>
          </a:bodyPr>
          <a:lstStyle/>
          <a:p>
            <a:endParaRPr lang="en-GB" dirty="0"/>
          </a:p>
        </p:txBody>
      </p:sp>
      <p:pic>
        <p:nvPicPr>
          <p:cNvPr id="80" name="Google Shape;111;p3" descr="Speech Icon, Voice, Talking, Audio, Speech">
            <a:extLst>
              <a:ext uri="{FF2B5EF4-FFF2-40B4-BE49-F238E27FC236}">
                <a16:creationId xmlns:a16="http://schemas.microsoft.com/office/drawing/2014/main" id="{9A90AD22-A814-0D3A-A8D4-C9269364B93D}"/>
              </a:ext>
            </a:extLst>
          </p:cNvPr>
          <p:cNvPicPr preferRelativeResize="0"/>
          <p:nvPr/>
        </p:nvPicPr>
        <p:blipFill rotWithShape="1">
          <a:blip r:embed="rId14">
            <a:alphaModFix/>
          </a:blip>
          <a:srcRect/>
          <a:stretch/>
        </p:blipFill>
        <p:spPr>
          <a:xfrm>
            <a:off x="9365877" y="2548464"/>
            <a:ext cx="776168" cy="776168"/>
          </a:xfrm>
          <a:prstGeom prst="rect">
            <a:avLst/>
          </a:prstGeom>
          <a:noFill/>
          <a:ln>
            <a:noFill/>
          </a:ln>
        </p:spPr>
      </p:pic>
      <p:sp>
        <p:nvSpPr>
          <p:cNvPr id="81" name="TextBox 80">
            <a:extLst>
              <a:ext uri="{FF2B5EF4-FFF2-40B4-BE49-F238E27FC236}">
                <a16:creationId xmlns:a16="http://schemas.microsoft.com/office/drawing/2014/main" id="{C4CDAD26-64BD-4699-68E6-39A6C5F5E640}"/>
              </a:ext>
            </a:extLst>
          </p:cNvPr>
          <p:cNvSpPr txBox="1"/>
          <p:nvPr/>
        </p:nvSpPr>
        <p:spPr>
          <a:xfrm>
            <a:off x="4781808" y="6436571"/>
            <a:ext cx="2435329" cy="369332"/>
          </a:xfrm>
          <a:prstGeom prst="rect">
            <a:avLst/>
          </a:prstGeom>
          <a:solidFill>
            <a:schemeClr val="accent6">
              <a:lumMod val="20000"/>
              <a:lumOff val="80000"/>
            </a:schemeClr>
          </a:solidFill>
        </p:spPr>
        <p:txBody>
          <a:bodyPr wrap="square">
            <a:spAutoFit/>
          </a:bodyPr>
          <a:lstStyle/>
          <a:p>
            <a:pPr algn="ctr"/>
            <a:r>
              <a:rPr kumimoji="0" lang="en-GB" sz="1800" b="1" i="0" u="none" strike="noStrike" kern="1200" cap="none" spc="0" normalizeH="0" baseline="0" noProof="0" dirty="0">
                <a:ln>
                  <a:noFill/>
                </a:ln>
                <a:solidFill>
                  <a:srgbClr val="002060"/>
                </a:solidFill>
                <a:effectLst/>
                <a:uLnTx/>
                <a:uFillTx/>
                <a:latin typeface="Century Gothic"/>
                <a:ea typeface="+mn-ea"/>
                <a:cs typeface="+mn-cs"/>
              </a:rPr>
              <a:t>(la) </a:t>
            </a:r>
            <a:r>
              <a:rPr kumimoji="0" lang="en-GB" sz="1800" b="1" i="0" u="none" strike="noStrike" kern="1200" cap="none" spc="0" normalizeH="0" baseline="0" noProof="0" dirty="0" err="1">
                <a:ln>
                  <a:noFill/>
                </a:ln>
                <a:solidFill>
                  <a:srgbClr val="002060"/>
                </a:solidFill>
                <a:effectLst/>
                <a:uLnTx/>
                <a:uFillTx/>
                <a:latin typeface="Century Gothic"/>
                <a:ea typeface="+mn-ea"/>
                <a:cs typeface="+mn-cs"/>
              </a:rPr>
              <a:t>receta</a:t>
            </a:r>
            <a:r>
              <a:rPr lang="en-GB" dirty="0">
                <a:solidFill>
                  <a:srgbClr val="002060"/>
                </a:solidFill>
                <a:latin typeface="Century Gothic"/>
              </a:rPr>
              <a:t> - recipe</a:t>
            </a:r>
            <a:endParaRPr lang="en-GB" dirty="0"/>
          </a:p>
        </p:txBody>
      </p:sp>
      <p:sp>
        <p:nvSpPr>
          <p:cNvPr id="82" name="Google Shape;387;p19">
            <a:extLst>
              <a:ext uri="{FF2B5EF4-FFF2-40B4-BE49-F238E27FC236}">
                <a16:creationId xmlns:a16="http://schemas.microsoft.com/office/drawing/2014/main" id="{88B6BE4F-19F2-E1BB-474F-57FC156373E8}"/>
              </a:ext>
            </a:extLst>
          </p:cNvPr>
          <p:cNvSpPr/>
          <p:nvPr/>
        </p:nvSpPr>
        <p:spPr>
          <a:xfrm>
            <a:off x="11228513" y="1986283"/>
            <a:ext cx="502131" cy="4156257"/>
          </a:xfrm>
          <a:prstGeom prst="rect">
            <a:avLst/>
          </a:prstGeom>
          <a:solidFill>
            <a:srgbClr val="FF2D82"/>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3" name="Google Shape;388;p19">
            <a:extLst>
              <a:ext uri="{FF2B5EF4-FFF2-40B4-BE49-F238E27FC236}">
                <a16:creationId xmlns:a16="http://schemas.microsoft.com/office/drawing/2014/main" id="{F68C86DF-D93C-0797-4A11-E3A962B4065C}"/>
              </a:ext>
            </a:extLst>
          </p:cNvPr>
          <p:cNvSpPr/>
          <p:nvPr/>
        </p:nvSpPr>
        <p:spPr>
          <a:xfrm>
            <a:off x="11239730" y="1990980"/>
            <a:ext cx="503528" cy="4156259"/>
          </a:xfrm>
          <a:prstGeom prst="rect">
            <a:avLst/>
          </a:prstGeom>
          <a:solidFill>
            <a:srgbClr val="22A7CC"/>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84" name="Google Shape;389;p19">
            <a:extLst>
              <a:ext uri="{FF2B5EF4-FFF2-40B4-BE49-F238E27FC236}">
                <a16:creationId xmlns:a16="http://schemas.microsoft.com/office/drawing/2014/main" id="{EAC47BB7-9D26-DE7E-A0C9-896F6C37EE25}"/>
              </a:ext>
            </a:extLst>
          </p:cNvPr>
          <p:cNvCxnSpPr/>
          <p:nvPr/>
        </p:nvCxnSpPr>
        <p:spPr>
          <a:xfrm>
            <a:off x="11911885" y="1974855"/>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85" name="Google Shape;390;p19">
            <a:extLst>
              <a:ext uri="{FF2B5EF4-FFF2-40B4-BE49-F238E27FC236}">
                <a16:creationId xmlns:a16="http://schemas.microsoft.com/office/drawing/2014/main" id="{B33F0B77-D005-3C16-CD1A-6BEDE215E6C2}"/>
              </a:ext>
            </a:extLst>
          </p:cNvPr>
          <p:cNvCxnSpPr/>
          <p:nvPr/>
        </p:nvCxnSpPr>
        <p:spPr>
          <a:xfrm>
            <a:off x="11889276" y="1974854"/>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86" name="Google Shape;391;p19">
            <a:extLst>
              <a:ext uri="{FF2B5EF4-FFF2-40B4-BE49-F238E27FC236}">
                <a16:creationId xmlns:a16="http://schemas.microsoft.com/office/drawing/2014/main" id="{6421E1BC-8C6A-0237-CB8F-F9AFFE97FDDC}"/>
              </a:ext>
            </a:extLst>
          </p:cNvPr>
          <p:cNvCxnSpPr/>
          <p:nvPr/>
        </p:nvCxnSpPr>
        <p:spPr>
          <a:xfrm>
            <a:off x="11911886" y="6131113"/>
            <a:ext cx="216791" cy="0"/>
          </a:xfrm>
          <a:prstGeom prst="straightConnector1">
            <a:avLst/>
          </a:prstGeom>
          <a:noFill/>
          <a:ln w="28575" cap="flat" cmpd="sng">
            <a:solidFill>
              <a:srgbClr val="1E4E79"/>
            </a:solidFill>
            <a:prstDash val="solid"/>
            <a:round/>
            <a:headEnd type="none" w="med" len="med"/>
            <a:tailEnd type="none" w="med" len="med"/>
          </a:ln>
        </p:spPr>
      </p:cxnSp>
      <p:sp>
        <p:nvSpPr>
          <p:cNvPr id="87" name="Google Shape;393;p19">
            <a:extLst>
              <a:ext uri="{FF2B5EF4-FFF2-40B4-BE49-F238E27FC236}">
                <a16:creationId xmlns:a16="http://schemas.microsoft.com/office/drawing/2014/main" id="{5D040B6B-0EC5-19EE-5DEA-4240ADAFFD91}"/>
              </a:ext>
            </a:extLst>
          </p:cNvPr>
          <p:cNvSpPr txBox="1"/>
          <p:nvPr/>
        </p:nvSpPr>
        <p:spPr>
          <a:xfrm>
            <a:off x="11834813" y="2011728"/>
            <a:ext cx="95738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15</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8" name="Google Shape;394;p19">
            <a:extLst>
              <a:ext uri="{FF2B5EF4-FFF2-40B4-BE49-F238E27FC236}">
                <a16:creationId xmlns:a16="http://schemas.microsoft.com/office/drawing/2014/main" id="{924BDDBD-E8CC-A05C-A296-4A7618CFA74D}"/>
              </a:ext>
            </a:extLst>
          </p:cNvPr>
          <p:cNvSpPr txBox="1"/>
          <p:nvPr/>
        </p:nvSpPr>
        <p:spPr>
          <a:xfrm>
            <a:off x="11918650" y="5724844"/>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9" name="Google Shape;395;p19">
            <a:extLst>
              <a:ext uri="{FF2B5EF4-FFF2-40B4-BE49-F238E27FC236}">
                <a16:creationId xmlns:a16="http://schemas.microsoft.com/office/drawing/2014/main" id="{25B60F81-55FF-FC85-C78A-3CDE9CCDD252}"/>
              </a:ext>
            </a:extLst>
          </p:cNvPr>
          <p:cNvSpPr/>
          <p:nvPr/>
        </p:nvSpPr>
        <p:spPr>
          <a:xfrm>
            <a:off x="11085563" y="6361533"/>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START</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fade">
                                      <p:cBhvr>
                                        <p:cTn id="18" dur="500"/>
                                        <p:tgtEl>
                                          <p:spTgt spid="6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500"/>
                                        <p:tgtEl>
                                          <p:spTgt spid="6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fade">
                                      <p:cBhvr>
                                        <p:cTn id="26" dur="500"/>
                                        <p:tgtEl>
                                          <p:spTgt spid="5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fade">
                                      <p:cBhvr>
                                        <p:cTn id="36" dur="500"/>
                                        <p:tgtEl>
                                          <p:spTgt spid="6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500"/>
                                        <p:tgtEl>
                                          <p:spTgt spid="6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fade">
                                      <p:cBhvr>
                                        <p:cTn id="46" dur="500"/>
                                        <p:tgtEl>
                                          <p:spTgt spid="6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5"/>
                                        </p:tgtEl>
                                        <p:attrNameLst>
                                          <p:attrName>style.visibility</p:attrName>
                                        </p:attrNameLst>
                                      </p:cBhvr>
                                      <p:to>
                                        <p:strVal val="visible"/>
                                      </p:to>
                                    </p:set>
                                    <p:animEffect transition="in" filter="fade">
                                      <p:cBhvr>
                                        <p:cTn id="51" dur="500"/>
                                        <p:tgtEl>
                                          <p:spTgt spid="7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fade">
                                      <p:cBhvr>
                                        <p:cTn id="56" dur="500"/>
                                        <p:tgtEl>
                                          <p:spTgt spid="6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fade">
                                      <p:cBhvr>
                                        <p:cTn id="59" dur="500"/>
                                        <p:tgtEl>
                                          <p:spTgt spid="6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500"/>
                                        <p:tgtEl>
                                          <p:spTgt spid="68"/>
                                        </p:tgtEl>
                                      </p:cBhvr>
                                    </p:animEffect>
                                  </p:childTnLst>
                                </p:cTn>
                              </p:par>
                              <p:par>
                                <p:cTn id="63" presetID="10" presetClass="entr" presetSubtype="0" fill="hold" nodeType="with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500"/>
                                        <p:tgtEl>
                                          <p:spTgt spid="8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69"/>
                                        </p:tgtEl>
                                        <p:attrNameLst>
                                          <p:attrName>style.visibility</p:attrName>
                                        </p:attrNameLst>
                                      </p:cBhvr>
                                      <p:to>
                                        <p:strVal val="visible"/>
                                      </p:to>
                                    </p:set>
                                    <p:animEffect transition="in" filter="fade">
                                      <p:cBhvr>
                                        <p:cTn id="70" dur="500"/>
                                        <p:tgtEl>
                                          <p:spTgt spid="69"/>
                                        </p:tgtEl>
                                      </p:cBhvr>
                                    </p:animEffect>
                                  </p:childTnLst>
                                </p:cTn>
                              </p:par>
                            </p:childTnLst>
                          </p:cTn>
                        </p:par>
                        <p:par>
                          <p:cTn id="71" fill="hold">
                            <p:stCondLst>
                              <p:cond delay="500"/>
                            </p:stCondLst>
                            <p:childTnLst>
                              <p:par>
                                <p:cTn id="72" presetID="10" presetClass="entr" presetSubtype="0" fill="hold" nodeType="afterEffect">
                                  <p:stCondLst>
                                    <p:cond delay="0"/>
                                  </p:stCondLst>
                                  <p:childTnLst>
                                    <p:set>
                                      <p:cBhvr>
                                        <p:cTn id="73" dur="1" fill="hold">
                                          <p:stCondLst>
                                            <p:cond delay="0"/>
                                          </p:stCondLst>
                                        </p:cTn>
                                        <p:tgtEl>
                                          <p:spTgt spid="70"/>
                                        </p:tgtEl>
                                        <p:attrNameLst>
                                          <p:attrName>style.visibility</p:attrName>
                                        </p:attrNameLst>
                                      </p:cBhvr>
                                      <p:to>
                                        <p:strVal val="visible"/>
                                      </p:to>
                                    </p:set>
                                    <p:animEffect transition="in" filter="fade">
                                      <p:cBhvr>
                                        <p:cTn id="74" dur="500"/>
                                        <p:tgtEl>
                                          <p:spTgt spid="70"/>
                                        </p:tgtEl>
                                      </p:cBhvr>
                                    </p:animEffect>
                                  </p:childTnLst>
                                </p:cTn>
                              </p:par>
                            </p:childTnLst>
                          </p:cTn>
                        </p:par>
                        <p:par>
                          <p:cTn id="75" fill="hold">
                            <p:stCondLst>
                              <p:cond delay="1000"/>
                            </p:stCondLst>
                            <p:childTnLst>
                              <p:par>
                                <p:cTn id="76" presetID="1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500"/>
                                        <p:tgtEl>
                                          <p:spTgt spid="7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72"/>
                                        </p:tgtEl>
                                        <p:attrNameLst>
                                          <p:attrName>style.visibility</p:attrName>
                                        </p:attrNameLst>
                                      </p:cBhvr>
                                      <p:to>
                                        <p:strVal val="visible"/>
                                      </p:to>
                                    </p:set>
                                    <p:animEffect transition="in" filter="fade">
                                      <p:cBhvr>
                                        <p:cTn id="83" dur="500"/>
                                        <p:tgtEl>
                                          <p:spTgt spid="72"/>
                                        </p:tgtEl>
                                      </p:cBhvr>
                                    </p:animEffect>
                                  </p:childTnLst>
                                </p:cTn>
                              </p:par>
                            </p:childTnLst>
                          </p:cTn>
                        </p:par>
                        <p:par>
                          <p:cTn id="84" fill="hold">
                            <p:stCondLst>
                              <p:cond delay="500"/>
                            </p:stCondLst>
                            <p:childTnLst>
                              <p:par>
                                <p:cTn id="85" presetID="10" presetClass="entr" presetSubtype="0" fill="hold"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fade">
                                      <p:cBhvr>
                                        <p:cTn id="87" dur="500"/>
                                        <p:tgtEl>
                                          <p:spTgt spid="77"/>
                                        </p:tgtEl>
                                      </p:cBhvr>
                                    </p:animEffect>
                                  </p:childTnLst>
                                </p:cTn>
                              </p:par>
                            </p:childTnLst>
                          </p:cTn>
                        </p:par>
                        <p:par>
                          <p:cTn id="88" fill="hold">
                            <p:stCondLst>
                              <p:cond delay="1000"/>
                            </p:stCondLst>
                            <p:childTnLst>
                              <p:par>
                                <p:cTn id="89" presetID="10" presetClass="entr" presetSubtype="0" fill="hold" nodeType="afterEffect">
                                  <p:stCondLst>
                                    <p:cond delay="0"/>
                                  </p:stCondLst>
                                  <p:childTnLst>
                                    <p:set>
                                      <p:cBhvr>
                                        <p:cTn id="90" dur="1" fill="hold">
                                          <p:stCondLst>
                                            <p:cond delay="0"/>
                                          </p:stCondLst>
                                        </p:cTn>
                                        <p:tgtEl>
                                          <p:spTgt spid="78"/>
                                        </p:tgtEl>
                                        <p:attrNameLst>
                                          <p:attrName>style.visibility</p:attrName>
                                        </p:attrNameLst>
                                      </p:cBhvr>
                                      <p:to>
                                        <p:strVal val="visible"/>
                                      </p:to>
                                    </p:set>
                                    <p:animEffect transition="in" filter="fade">
                                      <p:cBhvr>
                                        <p:cTn id="91" dur="500"/>
                                        <p:tgtEl>
                                          <p:spTgt spid="78"/>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76"/>
                                        </p:tgtEl>
                                        <p:attrNameLst>
                                          <p:attrName>style.visibility</p:attrName>
                                        </p:attrNameLst>
                                      </p:cBhvr>
                                      <p:to>
                                        <p:strVal val="visible"/>
                                      </p:to>
                                    </p:set>
                                    <p:animEffect transition="in" filter="fade">
                                      <p:cBhvr>
                                        <p:cTn id="96" dur="500"/>
                                        <p:tgtEl>
                                          <p:spTgt spid="76"/>
                                        </p:tgtEl>
                                      </p:cBhvr>
                                    </p:animEffect>
                                  </p:childTnLst>
                                </p:cTn>
                              </p:par>
                            </p:childTnLst>
                          </p:cTn>
                        </p:par>
                        <p:par>
                          <p:cTn id="97" fill="hold">
                            <p:stCondLst>
                              <p:cond delay="500"/>
                            </p:stCondLst>
                            <p:childTnLst>
                              <p:par>
                                <p:cTn id="98" presetID="10" presetClass="entr" presetSubtype="0" fill="hold" nodeType="afterEffect">
                                  <p:stCondLst>
                                    <p:cond delay="0"/>
                                  </p:stCondLst>
                                  <p:childTnLst>
                                    <p:set>
                                      <p:cBhvr>
                                        <p:cTn id="99" dur="1" fill="hold">
                                          <p:stCondLst>
                                            <p:cond delay="0"/>
                                          </p:stCondLst>
                                        </p:cTn>
                                        <p:tgtEl>
                                          <p:spTgt spid="73"/>
                                        </p:tgtEl>
                                        <p:attrNameLst>
                                          <p:attrName>style.visibility</p:attrName>
                                        </p:attrNameLst>
                                      </p:cBhvr>
                                      <p:to>
                                        <p:strVal val="visible"/>
                                      </p:to>
                                    </p:set>
                                    <p:animEffect transition="in" filter="fade">
                                      <p:cBhvr>
                                        <p:cTn id="10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1" restart="whenNotActive" fill="hold" evtFilter="cancelBubble" nodeType="interactiveSeq">
                <p:stCondLst>
                  <p:cond evt="onClick" delay="0">
                    <p:tgtEl>
                      <p:spTgt spid="89"/>
                    </p:tgtEl>
                  </p:cond>
                </p:stCondLst>
                <p:endSync evt="end" delay="0">
                  <p:rtn val="all"/>
                </p:endSync>
                <p:childTnLst>
                  <p:par>
                    <p:cTn id="102" fill="hold">
                      <p:stCondLst>
                        <p:cond delay="0"/>
                      </p:stCondLst>
                      <p:childTnLst>
                        <p:par>
                          <p:cTn id="103" fill="hold">
                            <p:stCondLst>
                              <p:cond delay="0"/>
                            </p:stCondLst>
                            <p:childTnLst>
                              <p:par>
                                <p:cTn id="104" presetID="12" presetClass="exit" presetSubtype="4" fill="remove" grpId="0" nodeType="clickEffect">
                                  <p:stCondLst>
                                    <p:cond delay="0"/>
                                  </p:stCondLst>
                                  <p:childTnLst>
                                    <p:anim calcmode="lin" valueType="num">
                                      <p:cBhvr additive="base">
                                        <p:cTn id="105" dur="20000"/>
                                        <p:tgtEl>
                                          <p:spTgt spid="83"/>
                                        </p:tgtEl>
                                        <p:attrNameLst>
                                          <p:attrName>ppt_y</p:attrName>
                                        </p:attrNameLst>
                                      </p:cBhvr>
                                      <p:tavLst>
                                        <p:tav tm="0">
                                          <p:val>
                                            <p:strVal val="#ppt_y"/>
                                          </p:val>
                                        </p:tav>
                                        <p:tav tm="100000">
                                          <p:val>
                                            <p:strVal val="#ppt_y+#ppt_h*1.125000"/>
                                          </p:val>
                                        </p:tav>
                                      </p:tavLst>
                                    </p:anim>
                                    <p:animEffect transition="out" filter="wipe(down)">
                                      <p:cBhvr>
                                        <p:cTn id="106" dur="20000"/>
                                        <p:tgtEl>
                                          <p:spTgt spid="83"/>
                                        </p:tgtEl>
                                      </p:cBhvr>
                                    </p:animEffect>
                                    <p:set>
                                      <p:cBhvr>
                                        <p:cTn id="107" dur="1" fill="hold">
                                          <p:stCondLst>
                                            <p:cond delay="199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9"/>
                  </p:tgtEl>
                </p:cond>
              </p:nextCondLst>
            </p:seq>
          </p:childTnLst>
        </p:cTn>
      </p:par>
    </p:tnLst>
    <p:bldLst>
      <p:bldP spid="54" grpId="0" animBg="1"/>
      <p:bldP spid="55" grpId="0"/>
      <p:bldP spid="59" grpId="0"/>
      <p:bldP spid="60" grpId="0"/>
      <p:bldP spid="61" grpId="0"/>
      <p:bldP spid="62" grpId="0" animBg="1"/>
      <p:bldP spid="63" grpId="0"/>
      <p:bldP spid="64" grpId="0"/>
      <p:bldP spid="65" grpId="0"/>
      <p:bldP spid="67" grpId="0" animBg="1"/>
      <p:bldP spid="68" grpId="0"/>
      <p:bldP spid="69" grpId="0"/>
      <p:bldP spid="72" grpId="0"/>
      <p:bldP spid="75" grpId="0"/>
      <p:bldP spid="76" grpId="0"/>
      <p:bldP spid="8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chemeClr val="bg1"/>
                </a:solidFill>
                <a:latin typeface="Century Gothic" panose="020B0502020202020204" pitchFamily="34" charset="0"/>
                <a:ea typeface="Century Gothic"/>
                <a:cs typeface="Century Gothic"/>
                <a:sym typeface="Century Gothic"/>
              </a:rPr>
              <a:t>follow up 2b:</a:t>
            </a:r>
            <a:endParaRPr lang="en-GB" sz="2800" dirty="0">
              <a:solidFill>
                <a:schemeClr val="bg1"/>
              </a:solidFill>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046216" y="-278601"/>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4128247" y="124417"/>
            <a:ext cx="594655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español: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sp>
        <p:nvSpPr>
          <p:cNvPr id="15" name="Title 1">
            <a:extLst>
              <a:ext uri="{FF2B5EF4-FFF2-40B4-BE49-F238E27FC236}">
                <a16:creationId xmlns:a16="http://schemas.microsoft.com/office/drawing/2014/main" id="{64EDB793-0AE9-4CF8-80CB-BB2D52C95003}"/>
              </a:ext>
            </a:extLst>
          </p:cNvPr>
          <p:cNvSpPr txBox="1">
            <a:spLocks/>
          </p:cNvSpPr>
          <p:nvPr/>
        </p:nvSpPr>
        <p:spPr>
          <a:xfrm>
            <a:off x="745788" y="92053"/>
            <a:ext cx="2866431" cy="58207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sym typeface="Century Gothic"/>
              </a:rPr>
              <a:t>Handout 5</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graphicFrame>
        <p:nvGraphicFramePr>
          <p:cNvPr id="16" name="Table 4">
            <a:extLst>
              <a:ext uri="{FF2B5EF4-FFF2-40B4-BE49-F238E27FC236}">
                <a16:creationId xmlns:a16="http://schemas.microsoft.com/office/drawing/2014/main" id="{9EF53770-3617-481C-8A48-D7FA1F2425F9}"/>
              </a:ext>
            </a:extLst>
          </p:cNvPr>
          <p:cNvGraphicFramePr>
            <a:graphicFrameLocks noGrp="1"/>
          </p:cNvGraphicFramePr>
          <p:nvPr>
            <p:extLst>
              <p:ext uri="{D42A27DB-BD31-4B8C-83A1-F6EECF244321}">
                <p14:modId xmlns:p14="http://schemas.microsoft.com/office/powerpoint/2010/main" val="1226020785"/>
              </p:ext>
            </p:extLst>
          </p:nvPr>
        </p:nvGraphicFramePr>
        <p:xfrm>
          <a:off x="577178" y="955414"/>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9</a:t>
                      </a:r>
                    </a:p>
                  </a:txBody>
                  <a:tcPr/>
                </a:tc>
                <a:tc>
                  <a:txBody>
                    <a:bodyPr/>
                    <a:lstStyle/>
                    <a:p>
                      <a:r>
                        <a:rPr lang="en-GB" sz="2800" b="0" dirty="0">
                          <a:solidFill>
                            <a:srgbClr val="002060"/>
                          </a:solidFill>
                          <a:latin typeface="Century Gothic" panose="020B0502020202020204" pitchFamily="34" charset="0"/>
                        </a:rPr>
                        <a:t>10</a:t>
                      </a:r>
                    </a:p>
                  </a:txBody>
                  <a:tcPr/>
                </a:tc>
                <a:tc>
                  <a:txBody>
                    <a:bodyPr/>
                    <a:lstStyle/>
                    <a:p>
                      <a:r>
                        <a:rPr lang="en-GB" sz="2800" b="0" dirty="0">
                          <a:solidFill>
                            <a:srgbClr val="002060"/>
                          </a:solidFill>
                          <a:latin typeface="Century Gothic" panose="020B0502020202020204" pitchFamily="34" charset="0"/>
                        </a:rPr>
                        <a:t>4</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11</a:t>
                      </a:r>
                    </a:p>
                  </a:txBody>
                  <a:tcPr/>
                </a:tc>
                <a:tc>
                  <a:txBody>
                    <a:bodyPr/>
                    <a:lstStyle/>
                    <a:p>
                      <a:r>
                        <a:rPr lang="en-GB" sz="2800" b="0" dirty="0">
                          <a:solidFill>
                            <a:srgbClr val="002060"/>
                          </a:solidFill>
                          <a:latin typeface="Century Gothic" panose="020B0502020202020204" pitchFamily="34" charset="0"/>
                        </a:rPr>
                        <a:t>5</a:t>
                      </a:r>
                    </a:p>
                  </a:txBody>
                  <a:tcPr/>
                </a:tc>
                <a:tc>
                  <a:txBody>
                    <a:bodyPr/>
                    <a:lstStyle/>
                    <a:p>
                      <a:r>
                        <a:rPr lang="en-GB" sz="2800" b="0" dirty="0">
                          <a:solidFill>
                            <a:srgbClr val="002060"/>
                          </a:solidFill>
                          <a:latin typeface="Century Gothic" panose="020B0502020202020204" pitchFamily="34" charset="0"/>
                        </a:rPr>
                        <a:t>12</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a/an, one</a:t>
                      </a:r>
                    </a:p>
                  </a:txBody>
                  <a:tcPr/>
                </a:tc>
                <a:tc>
                  <a:txBody>
                    <a:bodyPr/>
                    <a:lstStyle/>
                    <a:p>
                      <a:r>
                        <a:rPr lang="en-GB" sz="2800" b="0" dirty="0">
                          <a:solidFill>
                            <a:srgbClr val="002060"/>
                          </a:solidFill>
                          <a:latin typeface="Century Gothic" panose="020B0502020202020204" pitchFamily="34" charset="0"/>
                        </a:rPr>
                        <a:t>but</a:t>
                      </a:r>
                    </a:p>
                  </a:txBody>
                  <a:tcPr/>
                </a:tc>
                <a:tc>
                  <a:txBody>
                    <a:bodyPr/>
                    <a:lstStyle/>
                    <a:p>
                      <a:r>
                        <a:rPr lang="en-GB" sz="3200" b="0" dirty="0">
                          <a:solidFill>
                            <a:srgbClr val="002060"/>
                          </a:solidFill>
                          <a:latin typeface="Century Gothic" panose="020B0502020202020204" pitchFamily="34" charset="0"/>
                        </a:rPr>
                        <a:t>she</a:t>
                      </a: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I</a:t>
                      </a:r>
                    </a:p>
                  </a:txBody>
                  <a:tcPr/>
                </a:tc>
                <a:tc>
                  <a:txBody>
                    <a:bodyPr/>
                    <a:lstStyle/>
                    <a:p>
                      <a:r>
                        <a:rPr lang="en-GB" sz="2800" b="0" dirty="0">
                          <a:solidFill>
                            <a:srgbClr val="002060"/>
                          </a:solidFill>
                          <a:latin typeface="Century Gothic" panose="020B0502020202020204" pitchFamily="34" charset="0"/>
                        </a:rPr>
                        <a:t>3</a:t>
                      </a:r>
                    </a:p>
                  </a:txBody>
                  <a:tcPr/>
                </a:tc>
                <a:tc>
                  <a:txBody>
                    <a:bodyPr/>
                    <a:lstStyle/>
                    <a:p>
                      <a:r>
                        <a:rPr lang="en-GB" sz="2800" b="0" dirty="0">
                          <a:solidFill>
                            <a:srgbClr val="002060"/>
                          </a:solidFill>
                          <a:latin typeface="Century Gothic" panose="020B0502020202020204" pitchFamily="34" charset="0"/>
                        </a:rPr>
                        <a:t>he </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0" dirty="0">
                          <a:solidFill>
                            <a:srgbClr val="002060"/>
                          </a:solidFill>
                          <a:latin typeface="Century Gothic" panose="020B0502020202020204" pitchFamily="34" charset="0"/>
                        </a:rPr>
                        <a:t>food</a:t>
                      </a:r>
                      <a:endParaRPr lang="en-GB" sz="20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the (m., pl.)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rgbClr val="002060"/>
                          </a:solidFill>
                          <a:latin typeface="Century Gothic" panose="020B0502020202020204" pitchFamily="34" charset="0"/>
                        </a:rPr>
                        <a:t>the (f., pl.)</a:t>
                      </a: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to hate, hating</a:t>
                      </a:r>
                    </a:p>
                  </a:txBody>
                  <a:tcPr/>
                </a:tc>
                <a:tc>
                  <a:txBody>
                    <a:bodyPr/>
                    <a:lstStyle/>
                    <a:p>
                      <a:r>
                        <a:rPr lang="en-GB" sz="2800" b="0" dirty="0">
                          <a:solidFill>
                            <a:srgbClr val="002060"/>
                          </a:solidFill>
                          <a:latin typeface="Century Gothic" panose="020B0502020202020204" pitchFamily="34" charset="0"/>
                        </a:rPr>
                        <a:t>to love, loving</a:t>
                      </a:r>
                    </a:p>
                  </a:txBody>
                  <a:tcPr/>
                </a:tc>
                <a:tc>
                  <a:txBody>
                    <a:bodyPr/>
                    <a:lstStyle/>
                    <a:p>
                      <a:r>
                        <a:rPr lang="en-GB" sz="2800" b="0" dirty="0">
                          <a:solidFill>
                            <a:srgbClr val="002060"/>
                          </a:solidFill>
                          <a:latin typeface="Century Gothic" panose="020B0502020202020204" pitchFamily="34" charset="0"/>
                        </a:rPr>
                        <a:t>grandma</a:t>
                      </a:r>
                    </a:p>
                  </a:txBody>
                  <a:tcPr/>
                </a:tc>
                <a:extLst>
                  <a:ext uri="{0D108BD9-81ED-4DB2-BD59-A6C34878D82A}">
                    <a16:rowId xmlns:a16="http://schemas.microsoft.com/office/drawing/2014/main" val="3232139915"/>
                  </a:ext>
                </a:extLst>
              </a:tr>
            </a:tbl>
          </a:graphicData>
        </a:graphic>
      </p:graphicFrame>
      <p:pic>
        <p:nvPicPr>
          <p:cNvPr id="17" name="Picture 16">
            <a:extLst>
              <a:ext uri="{FF2B5EF4-FFF2-40B4-BE49-F238E27FC236}">
                <a16:creationId xmlns:a16="http://schemas.microsoft.com/office/drawing/2014/main" id="{3343CDE3-15B8-4656-98E4-13A799C40931}"/>
              </a:ext>
            </a:extLst>
          </p:cNvPr>
          <p:cNvPicPr>
            <a:picLocks noChangeAspect="1"/>
          </p:cNvPicPr>
          <p:nvPr/>
        </p:nvPicPr>
        <p:blipFill>
          <a:blip r:embed="rId4"/>
          <a:stretch>
            <a:fillRect/>
          </a:stretch>
        </p:blipFill>
        <p:spPr>
          <a:xfrm>
            <a:off x="787209" y="2950162"/>
            <a:ext cx="1186070" cy="1080360"/>
          </a:xfrm>
          <a:prstGeom prst="rect">
            <a:avLst/>
          </a:prstGeom>
        </p:spPr>
      </p:pic>
      <p:pic>
        <p:nvPicPr>
          <p:cNvPr id="18" name="Picture 17" descr="Icon&#10;&#10;Description automatically generated">
            <a:extLst>
              <a:ext uri="{FF2B5EF4-FFF2-40B4-BE49-F238E27FC236}">
                <a16:creationId xmlns:a16="http://schemas.microsoft.com/office/drawing/2014/main" id="{DC78BCDC-E491-4B09-8D26-B68586840F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21" name="Picture 20">
            <a:extLst>
              <a:ext uri="{FF2B5EF4-FFF2-40B4-BE49-F238E27FC236}">
                <a16:creationId xmlns:a16="http://schemas.microsoft.com/office/drawing/2014/main" id="{C27EA91A-CCEE-4831-A1C4-9E696414F348}"/>
              </a:ext>
            </a:extLst>
          </p:cNvPr>
          <p:cNvPicPr>
            <a:picLocks noChangeAspect="1"/>
          </p:cNvPicPr>
          <p:nvPr/>
        </p:nvPicPr>
        <p:blipFill>
          <a:blip r:embed="rId6"/>
          <a:stretch>
            <a:fillRect/>
          </a:stretch>
        </p:blipFill>
        <p:spPr>
          <a:xfrm>
            <a:off x="787209" y="4957676"/>
            <a:ext cx="1162417" cy="1101237"/>
          </a:xfrm>
          <a:prstGeom prst="rect">
            <a:avLst/>
          </a:prstGeom>
        </p:spPr>
      </p:pic>
      <p:sp>
        <p:nvSpPr>
          <p:cNvPr id="22" name="TextBox 21">
            <a:extLst>
              <a:ext uri="{FF2B5EF4-FFF2-40B4-BE49-F238E27FC236}">
                <a16:creationId xmlns:a16="http://schemas.microsoft.com/office/drawing/2014/main" id="{3834F62F-7BCD-41B4-AEF9-FE1A09AF2CC4}"/>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23" name="TextBox 22">
            <a:extLst>
              <a:ext uri="{FF2B5EF4-FFF2-40B4-BE49-F238E27FC236}">
                <a16:creationId xmlns:a16="http://schemas.microsoft.com/office/drawing/2014/main" id="{C1A3EDE1-9986-4B83-BCBD-9C1E5BF4A720}"/>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24" name="TextBox 23">
            <a:extLst>
              <a:ext uri="{FF2B5EF4-FFF2-40B4-BE49-F238E27FC236}">
                <a16:creationId xmlns:a16="http://schemas.microsoft.com/office/drawing/2014/main" id="{94618435-EAF4-40BA-9C9C-CC48D286D5C8}"/>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Tree>
    <p:extLst>
      <p:ext uri="{BB962C8B-B14F-4D97-AF65-F5344CB8AC3E}">
        <p14:creationId xmlns:p14="http://schemas.microsoft.com/office/powerpoint/2010/main" val="3687033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34" name="Title 1">
            <a:extLst>
              <a:ext uri="{FF2B5EF4-FFF2-40B4-BE49-F238E27FC236}">
                <a16:creationId xmlns:a16="http://schemas.microsoft.com/office/drawing/2014/main" id="{EFD5CE98-56CD-44AC-B3F6-4190D01C0DEC}"/>
              </a:ext>
            </a:extLst>
          </p:cNvPr>
          <p:cNvSpPr txBox="1">
            <a:spLocks/>
          </p:cNvSpPr>
          <p:nvPr/>
        </p:nvSpPr>
        <p:spPr>
          <a:xfrm>
            <a:off x="10865115" y="984562"/>
            <a:ext cx="1247678" cy="36803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a:solidFill>
                  <a:schemeClr val="bg1"/>
                </a:solidFill>
                <a:latin typeface="Century Gothic" panose="020B0502020202020204" pitchFamily="34" charset="0"/>
              </a:rPr>
              <a:t>palabras</a:t>
            </a:r>
            <a:endParaRPr lang="en-GB" sz="1800" b="1" dirty="0">
              <a:solidFill>
                <a:schemeClr val="bg1"/>
              </a:solidFill>
              <a:latin typeface="Century Gothic" panose="020B0502020202020204" pitchFamily="34" charset="0"/>
            </a:endParaRPr>
          </a:p>
        </p:txBody>
      </p:sp>
      <p:sp>
        <p:nvSpPr>
          <p:cNvPr id="37" name="Title 1">
            <a:extLst>
              <a:ext uri="{FF2B5EF4-FFF2-40B4-BE49-F238E27FC236}">
                <a16:creationId xmlns:a16="http://schemas.microsoft.com/office/drawing/2014/main" id="{C83A6079-FAD1-4D2C-9098-FF139BB0671E}"/>
              </a:ext>
            </a:extLst>
          </p:cNvPr>
          <p:cNvSpPr txBox="1">
            <a:spLocks/>
          </p:cNvSpPr>
          <p:nvPr/>
        </p:nvSpPr>
        <p:spPr>
          <a:xfrm>
            <a:off x="9806053" y="997823"/>
            <a:ext cx="984675" cy="368031"/>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rgbClr val="002060"/>
                </a:solidFill>
                <a:latin typeface="Century Gothic" panose="020B0502020202020204" pitchFamily="34" charset="0"/>
              </a:rPr>
              <a:t>hablar</a:t>
            </a:r>
          </a:p>
        </p:txBody>
      </p:sp>
      <p:grpSp>
        <p:nvGrpSpPr>
          <p:cNvPr id="16" name="Group 15">
            <a:extLst>
              <a:ext uri="{FF2B5EF4-FFF2-40B4-BE49-F238E27FC236}">
                <a16:creationId xmlns:a16="http://schemas.microsoft.com/office/drawing/2014/main" id="{F3C9DB3E-BDC8-74FC-65B6-DD26B640BC58}"/>
              </a:ext>
            </a:extLst>
          </p:cNvPr>
          <p:cNvGrpSpPr/>
          <p:nvPr/>
        </p:nvGrpSpPr>
        <p:grpSpPr>
          <a:xfrm>
            <a:off x="1255165" y="721241"/>
            <a:ext cx="2881963" cy="525942"/>
            <a:chOff x="1140978" y="6269194"/>
            <a:chExt cx="2631484" cy="525942"/>
          </a:xfrm>
        </p:grpSpPr>
        <p:sp>
          <p:nvSpPr>
            <p:cNvPr id="17" name="Speech Bubble: Rectangle with Corners Rounded 16">
              <a:extLst>
                <a:ext uri="{FF2B5EF4-FFF2-40B4-BE49-F238E27FC236}">
                  <a16:creationId xmlns:a16="http://schemas.microsoft.com/office/drawing/2014/main" id="{66BE6C2C-6E70-9696-A084-E9683CE3917E}"/>
                </a:ext>
              </a:extLst>
            </p:cNvPr>
            <p:cNvSpPr/>
            <p:nvPr/>
          </p:nvSpPr>
          <p:spPr>
            <a:xfrm>
              <a:off x="1173502" y="6277096"/>
              <a:ext cx="2506595" cy="518040"/>
            </a:xfrm>
            <a:prstGeom prst="wedgeRoundRectCallout">
              <a:avLst>
                <a:gd name="adj1" fmla="val -54991"/>
                <a:gd name="adj2" fmla="val -7585"/>
                <a:gd name="adj3" fmla="val 16667"/>
              </a:avLst>
            </a:prstGeom>
            <a:solidFill>
              <a:srgbClr val="22A7CC"/>
            </a:solidFill>
            <a:ln>
              <a:solidFill>
                <a:srgbClr val="22A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TextBox 17">
              <a:extLst>
                <a:ext uri="{FF2B5EF4-FFF2-40B4-BE49-F238E27FC236}">
                  <a16:creationId xmlns:a16="http://schemas.microsoft.com/office/drawing/2014/main" id="{210F1273-AE1B-9403-2FBF-CC575DEB3AF4}"/>
                </a:ext>
              </a:extLst>
            </p:cNvPr>
            <p:cNvSpPr txBox="1"/>
            <p:nvPr/>
          </p:nvSpPr>
          <p:spPr>
            <a:xfrm>
              <a:off x="1140978" y="6269194"/>
              <a:ext cx="263148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Lee la palabra.</a:t>
              </a:r>
            </a:p>
          </p:txBody>
        </p:sp>
      </p:grpSp>
      <p:grpSp>
        <p:nvGrpSpPr>
          <p:cNvPr id="20" name="Group 19">
            <a:extLst>
              <a:ext uri="{FF2B5EF4-FFF2-40B4-BE49-F238E27FC236}">
                <a16:creationId xmlns:a16="http://schemas.microsoft.com/office/drawing/2014/main" id="{EEC34ECA-4CF7-CB23-A484-A8CE91E36EE0}"/>
              </a:ext>
            </a:extLst>
          </p:cNvPr>
          <p:cNvGrpSpPr/>
          <p:nvPr/>
        </p:nvGrpSpPr>
        <p:grpSpPr>
          <a:xfrm>
            <a:off x="9480137" y="5066666"/>
            <a:ext cx="2170687" cy="1092740"/>
            <a:chOff x="9208168" y="5234898"/>
            <a:chExt cx="2170687" cy="1092740"/>
          </a:xfrm>
        </p:grpSpPr>
        <p:pic>
          <p:nvPicPr>
            <p:cNvPr id="21" name="Picture 20" descr="Logo, company name&#10;&#10;Description automatically generated">
              <a:extLst>
                <a:ext uri="{FF2B5EF4-FFF2-40B4-BE49-F238E27FC236}">
                  <a16:creationId xmlns:a16="http://schemas.microsoft.com/office/drawing/2014/main" id="{8086D9C1-0E83-943D-9E4A-61D6AA0E06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208168" y="5528000"/>
              <a:ext cx="1344475" cy="799638"/>
            </a:xfrm>
            <a:prstGeom prst="rect">
              <a:avLst/>
            </a:prstGeom>
          </p:spPr>
        </p:pic>
        <p:pic>
          <p:nvPicPr>
            <p:cNvPr id="22" name="Picture 21" descr="Logo&#10;&#10;Description automatically generated">
              <a:extLst>
                <a:ext uri="{FF2B5EF4-FFF2-40B4-BE49-F238E27FC236}">
                  <a16:creationId xmlns:a16="http://schemas.microsoft.com/office/drawing/2014/main" id="{2E0E78E3-0E49-0188-7499-5BFF936D16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1177" y="5234898"/>
              <a:ext cx="1157678" cy="829813"/>
            </a:xfrm>
            <a:prstGeom prst="rect">
              <a:avLst/>
            </a:prstGeom>
          </p:spPr>
        </p:pic>
      </p:grpSp>
      <p:pic>
        <p:nvPicPr>
          <p:cNvPr id="23" name="Picture 22">
            <a:extLst>
              <a:ext uri="{FF2B5EF4-FFF2-40B4-BE49-F238E27FC236}">
                <a16:creationId xmlns:a16="http://schemas.microsoft.com/office/drawing/2014/main" id="{3339A625-451D-5AC8-E8ED-BC115244A6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6310" y="2765485"/>
            <a:ext cx="1011356" cy="1201983"/>
          </a:xfrm>
          <a:prstGeom prst="rect">
            <a:avLst/>
          </a:prstGeom>
        </p:spPr>
      </p:pic>
      <p:pic>
        <p:nvPicPr>
          <p:cNvPr id="24" name="Picture 23">
            <a:extLst>
              <a:ext uri="{FF2B5EF4-FFF2-40B4-BE49-F238E27FC236}">
                <a16:creationId xmlns:a16="http://schemas.microsoft.com/office/drawing/2014/main" id="{58423B4E-9C37-CC88-6447-2C0EC2BA13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0265" y="4628686"/>
            <a:ext cx="1092989" cy="1359598"/>
          </a:xfrm>
          <a:prstGeom prst="rect">
            <a:avLst/>
          </a:prstGeom>
        </p:spPr>
      </p:pic>
      <p:pic>
        <p:nvPicPr>
          <p:cNvPr id="25" name="Picture 2" descr="Gráficos vectoriales gratis de Corazón">
            <a:extLst>
              <a:ext uri="{FF2B5EF4-FFF2-40B4-BE49-F238E27FC236}">
                <a16:creationId xmlns:a16="http://schemas.microsoft.com/office/drawing/2014/main" id="{EE5229F7-16DB-9EF8-084C-7517B0DF1B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1211" y="4979353"/>
            <a:ext cx="1029331" cy="98307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Angry, Emoji, Emoticon, Anger, Smiley">
            <a:extLst>
              <a:ext uri="{FF2B5EF4-FFF2-40B4-BE49-F238E27FC236}">
                <a16:creationId xmlns:a16="http://schemas.microsoft.com/office/drawing/2014/main" id="{2C816418-7277-FDEC-B040-FB30B42F1E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23807" y="5007667"/>
            <a:ext cx="1122306" cy="1223026"/>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id="{6AAF5596-6751-66BD-7C27-D960D8781B78}"/>
              </a:ext>
            </a:extLst>
          </p:cNvPr>
          <p:cNvGrpSpPr/>
          <p:nvPr/>
        </p:nvGrpSpPr>
        <p:grpSpPr>
          <a:xfrm>
            <a:off x="1083851" y="2820271"/>
            <a:ext cx="2369480" cy="1182510"/>
            <a:chOff x="8248650" y="1681491"/>
            <a:chExt cx="5110885" cy="2038350"/>
          </a:xfrm>
        </p:grpSpPr>
        <p:pic>
          <p:nvPicPr>
            <p:cNvPr id="28" name="Picture 18" descr="Gráficos vectoriales gratis de Verduras">
              <a:extLst>
                <a:ext uri="{FF2B5EF4-FFF2-40B4-BE49-F238E27FC236}">
                  <a16:creationId xmlns:a16="http://schemas.microsoft.com/office/drawing/2014/main" id="{5980D4C6-B312-6880-19D9-755E64C54B1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24465" y="1839577"/>
              <a:ext cx="2335070" cy="172217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Gráficos vectoriales gratis de Comida">
              <a:extLst>
                <a:ext uri="{FF2B5EF4-FFF2-40B4-BE49-F238E27FC236}">
                  <a16:creationId xmlns:a16="http://schemas.microsoft.com/office/drawing/2014/main" id="{218E088F-11B1-5BA0-AAB8-9CE85D75D9F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48650" y="1681491"/>
              <a:ext cx="4076700" cy="2038350"/>
            </a:xfrm>
            <a:prstGeom prst="rect">
              <a:avLst/>
            </a:prstGeom>
            <a:noFill/>
            <a:extLst>
              <a:ext uri="{909E8E84-426E-40DD-AFC4-6F175D3DCCD1}">
                <a14:hiddenFill xmlns:a14="http://schemas.microsoft.com/office/drawing/2010/main">
                  <a:solidFill>
                    <a:srgbClr val="FFFFFF"/>
                  </a:solidFill>
                </a14:hiddenFill>
              </a:ext>
            </a:extLst>
          </p:spPr>
        </p:pic>
      </p:grpSp>
      <p:pic>
        <p:nvPicPr>
          <p:cNvPr id="31" name="Picture 30">
            <a:extLst>
              <a:ext uri="{FF2B5EF4-FFF2-40B4-BE49-F238E27FC236}">
                <a16:creationId xmlns:a16="http://schemas.microsoft.com/office/drawing/2014/main" id="{CC5501B4-122B-4CA3-C237-E49313109D0F}"/>
              </a:ext>
            </a:extLst>
          </p:cNvPr>
          <p:cNvPicPr>
            <a:picLocks noChangeAspect="1"/>
          </p:cNvPicPr>
          <p:nvPr/>
        </p:nvPicPr>
        <p:blipFill>
          <a:blip r:embed="rId11"/>
          <a:stretch>
            <a:fillRect/>
          </a:stretch>
        </p:blipFill>
        <p:spPr>
          <a:xfrm>
            <a:off x="4522501" y="2818644"/>
            <a:ext cx="1674260" cy="1262054"/>
          </a:xfrm>
          <a:prstGeom prst="rect">
            <a:avLst/>
          </a:prstGeom>
        </p:spPr>
      </p:pic>
      <p:pic>
        <p:nvPicPr>
          <p:cNvPr id="32" name="Picture 2" descr="Gráficos vectoriales gratis de Birmania">
            <a:extLst>
              <a:ext uri="{FF2B5EF4-FFF2-40B4-BE49-F238E27FC236}">
                <a16:creationId xmlns:a16="http://schemas.microsoft.com/office/drawing/2014/main" id="{5E9BEFFD-505D-F1E2-534B-752ED9D5A3C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11364" y="2826241"/>
            <a:ext cx="1481660" cy="1053900"/>
          </a:xfrm>
          <a:prstGeom prst="round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155595F-1BF2-D19C-1930-E41F233751F3}"/>
              </a:ext>
            </a:extLst>
          </p:cNvPr>
          <p:cNvSpPr txBox="1"/>
          <p:nvPr/>
        </p:nvSpPr>
        <p:spPr>
          <a:xfrm>
            <a:off x="1172103" y="3989551"/>
            <a:ext cx="2369559"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____ comida</a:t>
            </a:r>
          </a:p>
        </p:txBody>
      </p:sp>
      <p:sp>
        <p:nvSpPr>
          <p:cNvPr id="41" name="TextBox 40">
            <a:extLst>
              <a:ext uri="{FF2B5EF4-FFF2-40B4-BE49-F238E27FC236}">
                <a16:creationId xmlns:a16="http://schemas.microsoft.com/office/drawing/2014/main" id="{55CAA286-4C0B-7ACD-ECE3-70C95737B5B8}"/>
              </a:ext>
            </a:extLst>
          </p:cNvPr>
          <p:cNvSpPr txBox="1"/>
          <p:nvPr/>
        </p:nvSpPr>
        <p:spPr>
          <a:xfrm>
            <a:off x="3873231" y="3941071"/>
            <a:ext cx="2653290"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____ </a:t>
            </a:r>
            <a:r>
              <a:rPr lang="en-GB" sz="2800" dirty="0" err="1">
                <a:solidFill>
                  <a:srgbClr val="002060"/>
                </a:solidFill>
                <a:latin typeface="Century Gothic" panose="020B0502020202020204" pitchFamily="34" charset="0"/>
              </a:rPr>
              <a:t>mañanas</a:t>
            </a:r>
            <a:endParaRPr lang="en-GB" sz="2800" dirty="0">
              <a:solidFill>
                <a:srgbClr val="002060"/>
              </a:solidFill>
              <a:latin typeface="Century Gothic" panose="020B0502020202020204" pitchFamily="34" charset="0"/>
            </a:endParaRPr>
          </a:p>
        </p:txBody>
      </p:sp>
      <p:sp>
        <p:nvSpPr>
          <p:cNvPr id="42" name="TextBox 41">
            <a:extLst>
              <a:ext uri="{FF2B5EF4-FFF2-40B4-BE49-F238E27FC236}">
                <a16:creationId xmlns:a16="http://schemas.microsoft.com/office/drawing/2014/main" id="{50F50B7C-08AE-B4B5-F2CC-816042D25510}"/>
              </a:ext>
            </a:extLst>
          </p:cNvPr>
          <p:cNvSpPr txBox="1"/>
          <p:nvPr/>
        </p:nvSpPr>
        <p:spPr>
          <a:xfrm>
            <a:off x="7039485" y="3938610"/>
            <a:ext cx="2392001"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____ </a:t>
            </a:r>
            <a:r>
              <a:rPr lang="en-GB" sz="2800" dirty="0" err="1">
                <a:solidFill>
                  <a:srgbClr val="002060"/>
                </a:solidFill>
                <a:latin typeface="Century Gothic" panose="020B0502020202020204" pitchFamily="34" charset="0"/>
              </a:rPr>
              <a:t>abuelos</a:t>
            </a:r>
            <a:endParaRPr lang="en-GB" sz="2800" dirty="0">
              <a:solidFill>
                <a:srgbClr val="002060"/>
              </a:solidFill>
              <a:latin typeface="Century Gothic" panose="020B0502020202020204" pitchFamily="34" charset="0"/>
            </a:endParaRPr>
          </a:p>
        </p:txBody>
      </p:sp>
      <p:sp>
        <p:nvSpPr>
          <p:cNvPr id="43" name="TextBox 42">
            <a:extLst>
              <a:ext uri="{FF2B5EF4-FFF2-40B4-BE49-F238E27FC236}">
                <a16:creationId xmlns:a16="http://schemas.microsoft.com/office/drawing/2014/main" id="{9FE0387E-0C6E-852D-29A7-688BB88B596A}"/>
              </a:ext>
            </a:extLst>
          </p:cNvPr>
          <p:cNvSpPr txBox="1"/>
          <p:nvPr/>
        </p:nvSpPr>
        <p:spPr>
          <a:xfrm>
            <a:off x="10111901" y="3938610"/>
            <a:ext cx="1925527"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____ clase</a:t>
            </a:r>
          </a:p>
        </p:txBody>
      </p:sp>
      <p:sp>
        <p:nvSpPr>
          <p:cNvPr id="44" name="TextBox 43">
            <a:extLst>
              <a:ext uri="{FF2B5EF4-FFF2-40B4-BE49-F238E27FC236}">
                <a16:creationId xmlns:a16="http://schemas.microsoft.com/office/drawing/2014/main" id="{F21C84ED-3E2C-4262-3F53-CDC3D8CC4089}"/>
              </a:ext>
            </a:extLst>
          </p:cNvPr>
          <p:cNvSpPr txBox="1"/>
          <p:nvPr/>
        </p:nvSpPr>
        <p:spPr>
          <a:xfrm>
            <a:off x="1172103" y="6160510"/>
            <a:ext cx="2262158"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____ </a:t>
            </a:r>
            <a:r>
              <a:rPr lang="en-GB" sz="2800" dirty="0" err="1">
                <a:solidFill>
                  <a:srgbClr val="002060"/>
                </a:solidFill>
                <a:latin typeface="Century Gothic" panose="020B0502020202020204" pitchFamily="34" charset="0"/>
              </a:rPr>
              <a:t>abuela</a:t>
            </a:r>
            <a:endParaRPr lang="en-GB" sz="2800" dirty="0">
              <a:solidFill>
                <a:srgbClr val="002060"/>
              </a:solidFill>
              <a:latin typeface="Century Gothic" panose="020B0502020202020204" pitchFamily="34" charset="0"/>
            </a:endParaRPr>
          </a:p>
        </p:txBody>
      </p:sp>
      <p:sp>
        <p:nvSpPr>
          <p:cNvPr id="45" name="TextBox 44">
            <a:extLst>
              <a:ext uri="{FF2B5EF4-FFF2-40B4-BE49-F238E27FC236}">
                <a16:creationId xmlns:a16="http://schemas.microsoft.com/office/drawing/2014/main" id="{0657C682-78EB-AB4C-5943-CD20E7C652D1}"/>
              </a:ext>
            </a:extLst>
          </p:cNvPr>
          <p:cNvSpPr txBox="1"/>
          <p:nvPr/>
        </p:nvSpPr>
        <p:spPr>
          <a:xfrm>
            <a:off x="4259047" y="6225010"/>
            <a:ext cx="1119217" cy="523220"/>
          </a:xfrm>
          <a:prstGeom prst="rect">
            <a:avLst/>
          </a:prstGeom>
          <a:noFill/>
        </p:spPr>
        <p:txBody>
          <a:bodyPr wrap="none" rtlCol="0">
            <a:spAutoFit/>
          </a:bodyPr>
          <a:lstStyle/>
          <a:p>
            <a:r>
              <a:rPr lang="en-GB" sz="2800" dirty="0" err="1">
                <a:solidFill>
                  <a:srgbClr val="002060"/>
                </a:solidFill>
                <a:latin typeface="Century Gothic" panose="020B0502020202020204" pitchFamily="34" charset="0"/>
              </a:rPr>
              <a:t>amar</a:t>
            </a:r>
            <a:endParaRPr lang="en-GB" sz="2800" dirty="0">
              <a:solidFill>
                <a:srgbClr val="002060"/>
              </a:solidFill>
              <a:latin typeface="Century Gothic" panose="020B0502020202020204" pitchFamily="34" charset="0"/>
            </a:endParaRPr>
          </a:p>
        </p:txBody>
      </p:sp>
      <p:sp>
        <p:nvSpPr>
          <p:cNvPr id="46" name="TextBox 45">
            <a:extLst>
              <a:ext uri="{FF2B5EF4-FFF2-40B4-BE49-F238E27FC236}">
                <a16:creationId xmlns:a16="http://schemas.microsoft.com/office/drawing/2014/main" id="{AAA77C75-1C6E-732F-8DC3-A7FFE076306B}"/>
              </a:ext>
            </a:extLst>
          </p:cNvPr>
          <p:cNvSpPr txBox="1"/>
          <p:nvPr/>
        </p:nvSpPr>
        <p:spPr>
          <a:xfrm>
            <a:off x="6784996" y="6285687"/>
            <a:ext cx="1090363" cy="523220"/>
          </a:xfrm>
          <a:prstGeom prst="rect">
            <a:avLst/>
          </a:prstGeom>
          <a:noFill/>
        </p:spPr>
        <p:txBody>
          <a:bodyPr wrap="none" rtlCol="0">
            <a:spAutoFit/>
          </a:bodyPr>
          <a:lstStyle/>
          <a:p>
            <a:r>
              <a:rPr lang="en-GB" sz="2800" dirty="0" err="1">
                <a:solidFill>
                  <a:srgbClr val="002060"/>
                </a:solidFill>
                <a:latin typeface="Century Gothic" panose="020B0502020202020204" pitchFamily="34" charset="0"/>
              </a:rPr>
              <a:t>odiar</a:t>
            </a:r>
            <a:endParaRPr lang="en-GB" sz="2800" dirty="0">
              <a:solidFill>
                <a:srgbClr val="002060"/>
              </a:solidFill>
              <a:latin typeface="Century Gothic" panose="020B0502020202020204" pitchFamily="34" charset="0"/>
            </a:endParaRPr>
          </a:p>
        </p:txBody>
      </p:sp>
      <p:sp>
        <p:nvSpPr>
          <p:cNvPr id="47" name="TextBox 46">
            <a:extLst>
              <a:ext uri="{FF2B5EF4-FFF2-40B4-BE49-F238E27FC236}">
                <a16:creationId xmlns:a16="http://schemas.microsoft.com/office/drawing/2014/main" id="{549D55F3-D149-4017-799A-3CD534AB3045}"/>
              </a:ext>
            </a:extLst>
          </p:cNvPr>
          <p:cNvSpPr txBox="1"/>
          <p:nvPr/>
        </p:nvSpPr>
        <p:spPr>
          <a:xfrm>
            <a:off x="9193746" y="6208372"/>
            <a:ext cx="2618024"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____ </a:t>
            </a:r>
            <a:r>
              <a:rPr lang="en-GB" sz="2800" dirty="0" err="1">
                <a:solidFill>
                  <a:srgbClr val="002060"/>
                </a:solidFill>
                <a:latin typeface="Century Gothic" panose="020B0502020202020204" pitchFamily="34" charset="0"/>
              </a:rPr>
              <a:t>idioma</a:t>
            </a:r>
            <a:r>
              <a:rPr lang="en-GB" sz="2800" dirty="0">
                <a:solidFill>
                  <a:srgbClr val="002060"/>
                </a:solidFill>
                <a:latin typeface="Century Gothic" panose="020B0502020202020204" pitchFamily="34" charset="0"/>
              </a:rPr>
              <a:t> ⚠</a:t>
            </a:r>
          </a:p>
        </p:txBody>
      </p:sp>
      <p:grpSp>
        <p:nvGrpSpPr>
          <p:cNvPr id="49" name="Group 48">
            <a:extLst>
              <a:ext uri="{FF2B5EF4-FFF2-40B4-BE49-F238E27FC236}">
                <a16:creationId xmlns:a16="http://schemas.microsoft.com/office/drawing/2014/main" id="{D7C6A2CA-39AB-6B3D-65A6-309BD0B5C232}"/>
              </a:ext>
            </a:extLst>
          </p:cNvPr>
          <p:cNvGrpSpPr/>
          <p:nvPr/>
        </p:nvGrpSpPr>
        <p:grpSpPr>
          <a:xfrm>
            <a:off x="4298996" y="729143"/>
            <a:ext cx="3525907" cy="525942"/>
            <a:chOff x="1140978" y="6269194"/>
            <a:chExt cx="4479150" cy="525942"/>
          </a:xfrm>
        </p:grpSpPr>
        <p:sp>
          <p:nvSpPr>
            <p:cNvPr id="50" name="Speech Bubble: Rectangle with Corners Rounded 49">
              <a:extLst>
                <a:ext uri="{FF2B5EF4-FFF2-40B4-BE49-F238E27FC236}">
                  <a16:creationId xmlns:a16="http://schemas.microsoft.com/office/drawing/2014/main" id="{428BF945-D325-E009-BAE6-42AD32918DEC}"/>
                </a:ext>
              </a:extLst>
            </p:cNvPr>
            <p:cNvSpPr/>
            <p:nvPr/>
          </p:nvSpPr>
          <p:spPr>
            <a:xfrm>
              <a:off x="1173502" y="6277096"/>
              <a:ext cx="3842036" cy="518040"/>
            </a:xfrm>
            <a:prstGeom prst="wedgeRoundRectCallout">
              <a:avLst>
                <a:gd name="adj1" fmla="val -54991"/>
                <a:gd name="adj2" fmla="val -7585"/>
                <a:gd name="adj3" fmla="val 16667"/>
              </a:avLst>
            </a:prstGeom>
            <a:solidFill>
              <a:srgbClr val="22A7CC"/>
            </a:solidFill>
            <a:ln>
              <a:solidFill>
                <a:srgbClr val="22A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1" name="TextBox 50">
              <a:extLst>
                <a:ext uri="{FF2B5EF4-FFF2-40B4-BE49-F238E27FC236}">
                  <a16:creationId xmlns:a16="http://schemas.microsoft.com/office/drawing/2014/main" id="{45BFAAF4-50AF-FB3B-D0A9-DDA3E444F723}"/>
                </a:ext>
              </a:extLst>
            </p:cNvPr>
            <p:cNvSpPr txBox="1"/>
            <p:nvPr/>
          </p:nvSpPr>
          <p:spPr>
            <a:xfrm>
              <a:off x="1140978" y="6269194"/>
              <a:ext cx="447915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el</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la,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los</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o las?</a:t>
              </a:r>
            </a:p>
          </p:txBody>
        </p:sp>
      </p:grpSp>
      <p:sp>
        <p:nvSpPr>
          <p:cNvPr id="79" name="TextBox 78">
            <a:extLst>
              <a:ext uri="{FF2B5EF4-FFF2-40B4-BE49-F238E27FC236}">
                <a16:creationId xmlns:a16="http://schemas.microsoft.com/office/drawing/2014/main" id="{D7A016E6-7FA0-889E-08D6-4D7815CA71A4}"/>
              </a:ext>
            </a:extLst>
          </p:cNvPr>
          <p:cNvSpPr txBox="1"/>
          <p:nvPr/>
        </p:nvSpPr>
        <p:spPr>
          <a:xfrm>
            <a:off x="9186345" y="6208372"/>
            <a:ext cx="2618024"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____ </a:t>
            </a:r>
            <a:r>
              <a:rPr lang="en-GB" sz="2800" dirty="0" err="1">
                <a:solidFill>
                  <a:srgbClr val="002060"/>
                </a:solidFill>
                <a:latin typeface="Century Gothic" panose="020B0502020202020204" pitchFamily="34" charset="0"/>
              </a:rPr>
              <a:t>idioma</a:t>
            </a:r>
            <a:r>
              <a:rPr lang="en-GB" sz="2800" dirty="0">
                <a:solidFill>
                  <a:srgbClr val="002060"/>
                </a:solidFill>
                <a:latin typeface="Century Gothic" panose="020B0502020202020204" pitchFamily="34" charset="0"/>
              </a:rPr>
              <a:t> ⚠</a:t>
            </a:r>
          </a:p>
        </p:txBody>
      </p:sp>
      <p:pic>
        <p:nvPicPr>
          <p:cNvPr id="67" name="Picture 2" descr="Ilustraciones gratis de Cubo">
            <a:extLst>
              <a:ext uri="{FF2B5EF4-FFF2-40B4-BE49-F238E27FC236}">
                <a16:creationId xmlns:a16="http://schemas.microsoft.com/office/drawing/2014/main" id="{35B1ADD8-3029-A56B-A257-A5C2581CFC12}"/>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9344" t="53468" r="91052"/>
          <a:stretch/>
        </p:blipFill>
        <p:spPr bwMode="auto">
          <a:xfrm rot="5400000">
            <a:off x="5234889" y="-5819037"/>
            <a:ext cx="1561207" cy="22642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lustraciones gratis de Cubo">
            <a:extLst>
              <a:ext uri="{FF2B5EF4-FFF2-40B4-BE49-F238E27FC236}">
                <a16:creationId xmlns:a16="http://schemas.microsoft.com/office/drawing/2014/main" id="{93AFFBE7-1052-4B3B-BA7D-506A7902BEE6}"/>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6660" t="-1" r="75030" b="67429"/>
          <a:stretch/>
        </p:blipFill>
        <p:spPr bwMode="auto">
          <a:xfrm>
            <a:off x="805886" y="-2076350"/>
            <a:ext cx="1674260" cy="16258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lustraciones gratis de Cubo">
            <a:extLst>
              <a:ext uri="{FF2B5EF4-FFF2-40B4-BE49-F238E27FC236}">
                <a16:creationId xmlns:a16="http://schemas.microsoft.com/office/drawing/2014/main" id="{68A2C005-6EEA-86DC-FC8D-8FFB714ED215}"/>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3169" t="67479" r="54623"/>
          <a:stretch/>
        </p:blipFill>
        <p:spPr bwMode="auto">
          <a:xfrm>
            <a:off x="2329271" y="-2040030"/>
            <a:ext cx="2047112" cy="15895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lustraciones gratis de Cubo">
            <a:extLst>
              <a:ext uri="{FF2B5EF4-FFF2-40B4-BE49-F238E27FC236}">
                <a16:creationId xmlns:a16="http://schemas.microsoft.com/office/drawing/2014/main" id="{B8645998-C8F8-79C6-6BF5-68C918C6A8A0}"/>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37445" t="20730" r="44747" b="21894"/>
          <a:stretch/>
        </p:blipFill>
        <p:spPr bwMode="auto">
          <a:xfrm>
            <a:off x="3598477" y="-3160696"/>
            <a:ext cx="1628344" cy="275440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lustraciones gratis de Cubo">
            <a:extLst>
              <a:ext uri="{FF2B5EF4-FFF2-40B4-BE49-F238E27FC236}">
                <a16:creationId xmlns:a16="http://schemas.microsoft.com/office/drawing/2014/main" id="{91B7A6FF-ABB8-BF9E-345B-7B75E2990514}"/>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54359" t="62893" r="23979"/>
          <a:stretch/>
        </p:blipFill>
        <p:spPr bwMode="auto">
          <a:xfrm>
            <a:off x="5104781" y="-2231871"/>
            <a:ext cx="2066292" cy="178138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lustraciones gratis de Cubo">
            <a:extLst>
              <a:ext uri="{FF2B5EF4-FFF2-40B4-BE49-F238E27FC236}">
                <a16:creationId xmlns:a16="http://schemas.microsoft.com/office/drawing/2014/main" id="{61A42B3F-CE1B-6EC8-C177-1E59DC6F4DF2}"/>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77145" t="67479"/>
          <a:stretch/>
        </p:blipFill>
        <p:spPr bwMode="auto">
          <a:xfrm>
            <a:off x="6472787" y="-2011688"/>
            <a:ext cx="2089837" cy="1561206"/>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Ilustraciones gratis de Cubo">
            <a:extLst>
              <a:ext uri="{FF2B5EF4-FFF2-40B4-BE49-F238E27FC236}">
                <a16:creationId xmlns:a16="http://schemas.microsoft.com/office/drawing/2014/main" id="{20B91C9C-43E4-CD76-6DE4-962985D68DB0}"/>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38957" r="91051"/>
          <a:stretch/>
        </p:blipFill>
        <p:spPr bwMode="auto">
          <a:xfrm>
            <a:off x="8466928" y="-3359819"/>
            <a:ext cx="818254" cy="293039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descr="Ilustraciones gratis de Cubo">
            <a:extLst>
              <a:ext uri="{FF2B5EF4-FFF2-40B4-BE49-F238E27FC236}">
                <a16:creationId xmlns:a16="http://schemas.microsoft.com/office/drawing/2014/main" id="{41672BF1-F567-46D1-0707-12DEE02EEB08}"/>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6660" t="-1" r="75030" b="67429"/>
          <a:stretch/>
        </p:blipFill>
        <p:spPr bwMode="auto">
          <a:xfrm>
            <a:off x="9041590" y="-1998598"/>
            <a:ext cx="1674260" cy="15636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ustraciones gratis de Cubo">
            <a:extLst>
              <a:ext uri="{FF2B5EF4-FFF2-40B4-BE49-F238E27FC236}">
                <a16:creationId xmlns:a16="http://schemas.microsoft.com/office/drawing/2014/main" id="{3A22E331-B3A7-688B-7175-7625AABB3DB8}"/>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38957" r="91051"/>
          <a:stretch/>
        </p:blipFill>
        <p:spPr bwMode="auto">
          <a:xfrm>
            <a:off x="232193" y="-3334266"/>
            <a:ext cx="818254" cy="288378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lustraciones gratis de Cubo">
            <a:extLst>
              <a:ext uri="{FF2B5EF4-FFF2-40B4-BE49-F238E27FC236}">
                <a16:creationId xmlns:a16="http://schemas.microsoft.com/office/drawing/2014/main" id="{248CDB7C-D91C-41E6-E14A-201ED7F2BCC7}"/>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83146" t="16907" b="37107"/>
          <a:stretch/>
        </p:blipFill>
        <p:spPr bwMode="auto">
          <a:xfrm>
            <a:off x="5014760" y="-3423229"/>
            <a:ext cx="1541128" cy="225096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Ilustraciones gratis de Cubo">
            <a:extLst>
              <a:ext uri="{FF2B5EF4-FFF2-40B4-BE49-F238E27FC236}">
                <a16:creationId xmlns:a16="http://schemas.microsoft.com/office/drawing/2014/main" id="{04D69A23-5310-FBE6-1829-3E283668DF0F}"/>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3169" t="67479" r="54623"/>
          <a:stretch/>
        </p:blipFill>
        <p:spPr bwMode="auto">
          <a:xfrm rot="16200000">
            <a:off x="654443" y="-3714166"/>
            <a:ext cx="2030717" cy="156120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descr="Ilustraciones gratis de Cubo">
            <a:extLst>
              <a:ext uri="{FF2B5EF4-FFF2-40B4-BE49-F238E27FC236}">
                <a16:creationId xmlns:a16="http://schemas.microsoft.com/office/drawing/2014/main" id="{6696E5D5-FCA0-EC57-C5E3-5955FB13FCB5}"/>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3169" t="67479" r="54623"/>
          <a:stretch/>
        </p:blipFill>
        <p:spPr bwMode="auto">
          <a:xfrm rot="10800000">
            <a:off x="980082" y="-4741420"/>
            <a:ext cx="2030717" cy="156120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Ilustraciones gratis de Cubo">
            <a:extLst>
              <a:ext uri="{FF2B5EF4-FFF2-40B4-BE49-F238E27FC236}">
                <a16:creationId xmlns:a16="http://schemas.microsoft.com/office/drawing/2014/main" id="{899E4CF6-EEA7-9AA5-5A59-D9A85B04B2C7}"/>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37445" t="20730" r="44747" b="21894"/>
          <a:stretch/>
        </p:blipFill>
        <p:spPr bwMode="auto">
          <a:xfrm rot="16200000">
            <a:off x="2433779" y="-3337270"/>
            <a:ext cx="1628344" cy="275440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4" descr="Ilustraciones gratis de Cubo">
            <a:extLst>
              <a:ext uri="{FF2B5EF4-FFF2-40B4-BE49-F238E27FC236}">
                <a16:creationId xmlns:a16="http://schemas.microsoft.com/office/drawing/2014/main" id="{8F863980-513A-49F1-791A-D7353DBE73F6}"/>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77145" t="67479"/>
          <a:stretch/>
        </p:blipFill>
        <p:spPr bwMode="auto">
          <a:xfrm>
            <a:off x="2395656" y="-4084981"/>
            <a:ext cx="2089837" cy="156120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4" descr="Ilustraciones gratis de Cubo">
            <a:extLst>
              <a:ext uri="{FF2B5EF4-FFF2-40B4-BE49-F238E27FC236}">
                <a16:creationId xmlns:a16="http://schemas.microsoft.com/office/drawing/2014/main" id="{9D881711-5FD7-F91B-DD32-61B2C541ADEC}"/>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77145" t="67479"/>
          <a:stretch/>
        </p:blipFill>
        <p:spPr bwMode="auto">
          <a:xfrm rot="10800000">
            <a:off x="2948264" y="-4759963"/>
            <a:ext cx="2089837" cy="156120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descr="Ilustraciones gratis de Cubo">
            <a:extLst>
              <a:ext uri="{FF2B5EF4-FFF2-40B4-BE49-F238E27FC236}">
                <a16:creationId xmlns:a16="http://schemas.microsoft.com/office/drawing/2014/main" id="{6D3348C6-16B6-3CB9-B86B-C6988A9142EB}"/>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6660" t="-1" r="75030" b="67429"/>
          <a:stretch/>
        </p:blipFill>
        <p:spPr bwMode="auto">
          <a:xfrm>
            <a:off x="4290663" y="-4074378"/>
            <a:ext cx="1674260" cy="1563624"/>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8" descr="Ilustraciones gratis de Cubo">
            <a:extLst>
              <a:ext uri="{FF2B5EF4-FFF2-40B4-BE49-F238E27FC236}">
                <a16:creationId xmlns:a16="http://schemas.microsoft.com/office/drawing/2014/main" id="{07E0BD47-3ACF-C7AF-3CF9-7F9DF198D62A}"/>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37445" t="20730" r="44747" b="21894"/>
          <a:stretch/>
        </p:blipFill>
        <p:spPr bwMode="auto">
          <a:xfrm rot="16200000">
            <a:off x="6524790" y="-3314057"/>
            <a:ext cx="1628344" cy="2754402"/>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0" descr="Ilustraciones gratis de Cubo">
            <a:extLst>
              <a:ext uri="{FF2B5EF4-FFF2-40B4-BE49-F238E27FC236}">
                <a16:creationId xmlns:a16="http://schemas.microsoft.com/office/drawing/2014/main" id="{DD0B41B2-4399-4FA2-A816-260C8EBC7627}"/>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54359" t="62893" r="23979"/>
          <a:stretch/>
        </p:blipFill>
        <p:spPr bwMode="auto">
          <a:xfrm flipV="1">
            <a:off x="5743482" y="-4140010"/>
            <a:ext cx="2081421" cy="1781389"/>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2" descr="Ilustraciones gratis de Cubo">
            <a:extLst>
              <a:ext uri="{FF2B5EF4-FFF2-40B4-BE49-F238E27FC236}">
                <a16:creationId xmlns:a16="http://schemas.microsoft.com/office/drawing/2014/main" id="{1B787929-815B-3C8E-B60A-43840EC4CB49}"/>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83146" t="16907" b="37107"/>
          <a:stretch/>
        </p:blipFill>
        <p:spPr bwMode="auto">
          <a:xfrm rot="10800000" flipV="1">
            <a:off x="7040279" y="-4726180"/>
            <a:ext cx="1510089" cy="2163125"/>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descr="Ilustraciones gratis de Cubo">
            <a:extLst>
              <a:ext uri="{FF2B5EF4-FFF2-40B4-BE49-F238E27FC236}">
                <a16:creationId xmlns:a16="http://schemas.microsoft.com/office/drawing/2014/main" id="{ECD6F6B7-E9BB-37B0-1BED-E0DC20E5DA53}"/>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6660" t="-1" r="75030" b="67429"/>
          <a:stretch/>
        </p:blipFill>
        <p:spPr bwMode="auto">
          <a:xfrm>
            <a:off x="9041590" y="-3381157"/>
            <a:ext cx="1674260" cy="156362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4" descr="Ilustraciones gratis de Cubo">
            <a:extLst>
              <a:ext uri="{FF2B5EF4-FFF2-40B4-BE49-F238E27FC236}">
                <a16:creationId xmlns:a16="http://schemas.microsoft.com/office/drawing/2014/main" id="{C5C6D981-E835-E203-DAC0-DCE07641518B}"/>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77145" t="67479"/>
          <a:stretch/>
        </p:blipFill>
        <p:spPr bwMode="auto">
          <a:xfrm>
            <a:off x="8513835" y="-4782971"/>
            <a:ext cx="2089837" cy="1561206"/>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6" descr="Ilustraciones gratis de Cubo">
            <a:extLst>
              <a:ext uri="{FF2B5EF4-FFF2-40B4-BE49-F238E27FC236}">
                <a16:creationId xmlns:a16="http://schemas.microsoft.com/office/drawing/2014/main" id="{F4CBE227-6ED7-46A0-D61C-71F8DBEDD5A4}"/>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3169" t="67479" r="54623"/>
          <a:stretch/>
        </p:blipFill>
        <p:spPr bwMode="auto">
          <a:xfrm rot="16200000">
            <a:off x="10239339" y="-2350403"/>
            <a:ext cx="2045463" cy="1571803"/>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4" descr="Ilustraciones gratis de Cubo">
            <a:extLst>
              <a:ext uri="{FF2B5EF4-FFF2-40B4-BE49-F238E27FC236}">
                <a16:creationId xmlns:a16="http://schemas.microsoft.com/office/drawing/2014/main" id="{2A25EC9E-FA7B-F883-B570-A3D8FE722258}"/>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77145" t="67479"/>
          <a:stretch/>
        </p:blipFill>
        <p:spPr bwMode="auto">
          <a:xfrm rot="16200000" flipV="1">
            <a:off x="10170436" y="-3042308"/>
            <a:ext cx="2089837" cy="1561206"/>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4" descr="Ilustraciones gratis de Cubo">
            <a:extLst>
              <a:ext uri="{FF2B5EF4-FFF2-40B4-BE49-F238E27FC236}">
                <a16:creationId xmlns:a16="http://schemas.microsoft.com/office/drawing/2014/main" id="{DB20FA1D-AB9A-4BD8-E63F-F59D280EE7B0}"/>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6660" t="-1" r="75030" b="67429"/>
          <a:stretch/>
        </p:blipFill>
        <p:spPr bwMode="auto">
          <a:xfrm>
            <a:off x="10397158" y="-4721143"/>
            <a:ext cx="1674260" cy="156362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0" descr="Ilustraciones gratis de Cubo">
            <a:extLst>
              <a:ext uri="{FF2B5EF4-FFF2-40B4-BE49-F238E27FC236}">
                <a16:creationId xmlns:a16="http://schemas.microsoft.com/office/drawing/2014/main" id="{06FF1B55-13CD-A8FB-BA33-3666B5948E88}"/>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54359" t="62893" r="23979"/>
          <a:stretch/>
        </p:blipFill>
        <p:spPr bwMode="auto">
          <a:xfrm rot="16200000">
            <a:off x="-102986" y="-4530664"/>
            <a:ext cx="1980768" cy="1781389"/>
          </a:xfrm>
          <a:prstGeom prst="rect">
            <a:avLst/>
          </a:prstGeom>
          <a:noFill/>
          <a:extLst>
            <a:ext uri="{909E8E84-426E-40DD-AFC4-6F175D3DCCD1}">
              <a14:hiddenFill xmlns:a14="http://schemas.microsoft.com/office/drawing/2010/main">
                <a:solidFill>
                  <a:srgbClr val="FFFFFF"/>
                </a:solidFill>
              </a14:hiddenFill>
            </a:ext>
          </a:extLst>
        </p:spPr>
      </p:pic>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a:solidFill>
                  <a:srgbClr val="002060"/>
                </a:solidFill>
                <a:latin typeface="Century Gothic"/>
                <a:ea typeface="Century Gothic"/>
                <a:cs typeface="Century Gothic"/>
                <a:sym typeface="Century Gothic"/>
              </a:rPr>
              <a:t>Follow up 2a </a:t>
            </a:r>
            <a:endParaRPr lang="es-AR" sz="3200" dirty="0"/>
          </a:p>
        </p:txBody>
      </p:sp>
      <p:pic>
        <p:nvPicPr>
          <p:cNvPr id="35" name="Picture 2" descr="Brain, Idea, Think, Creativity">
            <a:extLst>
              <a:ext uri="{FF2B5EF4-FFF2-40B4-BE49-F238E27FC236}">
                <a16:creationId xmlns:a16="http://schemas.microsoft.com/office/drawing/2014/main" id="{80077330-AC85-49EF-A10D-278C5C4683F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965168" y="58981"/>
            <a:ext cx="869361" cy="869361"/>
          </a:xfrm>
          <a:prstGeom prst="rect">
            <a:avLst/>
          </a:prstGeom>
          <a:noFill/>
          <a:extLst>
            <a:ext uri="{909E8E84-426E-40DD-AFC4-6F175D3DCCD1}">
              <a14:hiddenFill xmlns:a14="http://schemas.microsoft.com/office/drawing/2010/main">
                <a:solidFill>
                  <a:srgbClr val="FFFFFF"/>
                </a:solidFill>
              </a14:hiddenFill>
            </a:ext>
          </a:extLst>
        </p:spPr>
      </p:pic>
      <p:pic>
        <p:nvPicPr>
          <p:cNvPr id="36" name="Google Shape;319;p15" descr="Speech Icon, Voice, Talking, Audio, Speech">
            <a:extLst>
              <a:ext uri="{FF2B5EF4-FFF2-40B4-BE49-F238E27FC236}">
                <a16:creationId xmlns:a16="http://schemas.microsoft.com/office/drawing/2014/main" id="{6642B063-70D4-4E15-8EDA-D4FC147AA067}"/>
              </a:ext>
            </a:extLst>
          </p:cNvPr>
          <p:cNvPicPr preferRelativeResize="0"/>
          <p:nvPr/>
        </p:nvPicPr>
        <p:blipFill rotWithShape="1">
          <a:blip r:embed="rId15">
            <a:alphaModFix/>
          </a:blip>
          <a:srcRect/>
          <a:stretch/>
        </p:blipFill>
        <p:spPr>
          <a:xfrm>
            <a:off x="9886865" y="142638"/>
            <a:ext cx="776168" cy="776168"/>
          </a:xfrm>
          <a:prstGeom prst="rect">
            <a:avLst/>
          </a:prstGeom>
          <a:noFill/>
          <a:ln>
            <a:noFill/>
          </a:ln>
        </p:spPr>
      </p:pic>
      <p:pic>
        <p:nvPicPr>
          <p:cNvPr id="19" name="Graphic 18" descr="Teacher">
            <a:extLst>
              <a:ext uri="{FF2B5EF4-FFF2-40B4-BE49-F238E27FC236}">
                <a16:creationId xmlns:a16="http://schemas.microsoft.com/office/drawing/2014/main" id="{F74B97BF-E5FB-5548-90EA-D2381E0B915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3171" y="711377"/>
            <a:ext cx="914400" cy="914400"/>
          </a:xfrm>
          <a:prstGeom prst="rect">
            <a:avLst/>
          </a:prstGeom>
        </p:spPr>
      </p:pic>
      <p:pic>
        <p:nvPicPr>
          <p:cNvPr id="72" name="Picture 2" descr="Ilustraciones gratis de Cubo">
            <a:extLst>
              <a:ext uri="{FF2B5EF4-FFF2-40B4-BE49-F238E27FC236}">
                <a16:creationId xmlns:a16="http://schemas.microsoft.com/office/drawing/2014/main" id="{6D90B11A-CB54-FC92-0FEE-48A9D2FA9360}"/>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9344" t="53468" r="91052"/>
          <a:stretch/>
        </p:blipFill>
        <p:spPr bwMode="auto">
          <a:xfrm rot="5400000">
            <a:off x="7972574" y="-5837364"/>
            <a:ext cx="1628345" cy="2233790"/>
          </a:xfrm>
          <a:prstGeom prst="rect">
            <a:avLst/>
          </a:prstGeom>
          <a:noFill/>
          <a:extLst>
            <a:ext uri="{909E8E84-426E-40DD-AFC4-6F175D3DCCD1}">
              <a14:hiddenFill xmlns:a14="http://schemas.microsoft.com/office/drawing/2010/main">
                <a:solidFill>
                  <a:srgbClr val="FFFFFF"/>
                </a:solidFill>
              </a14:hiddenFill>
            </a:ext>
          </a:extLst>
        </p:spPr>
      </p:pic>
      <p:grpSp>
        <p:nvGrpSpPr>
          <p:cNvPr id="64" name="Group 63">
            <a:extLst>
              <a:ext uri="{FF2B5EF4-FFF2-40B4-BE49-F238E27FC236}">
                <a16:creationId xmlns:a16="http://schemas.microsoft.com/office/drawing/2014/main" id="{567751F4-E9D4-45B5-A4CD-0F82B6E178A8}"/>
              </a:ext>
            </a:extLst>
          </p:cNvPr>
          <p:cNvGrpSpPr/>
          <p:nvPr/>
        </p:nvGrpSpPr>
        <p:grpSpPr>
          <a:xfrm>
            <a:off x="1263578" y="1382008"/>
            <a:ext cx="5389470" cy="525942"/>
            <a:chOff x="1140978" y="6269194"/>
            <a:chExt cx="2631484" cy="525942"/>
          </a:xfrm>
        </p:grpSpPr>
        <p:sp>
          <p:nvSpPr>
            <p:cNvPr id="65" name="Speech Bubble: Rectangle with Corners Rounded 64">
              <a:extLst>
                <a:ext uri="{FF2B5EF4-FFF2-40B4-BE49-F238E27FC236}">
                  <a16:creationId xmlns:a16="http://schemas.microsoft.com/office/drawing/2014/main" id="{0B91A543-DEC2-4FFA-BED3-726266AA96E0}"/>
                </a:ext>
              </a:extLst>
            </p:cNvPr>
            <p:cNvSpPr/>
            <p:nvPr/>
          </p:nvSpPr>
          <p:spPr>
            <a:xfrm>
              <a:off x="1173502" y="6277096"/>
              <a:ext cx="2506595" cy="518040"/>
            </a:xfrm>
            <a:prstGeom prst="wedgeRoundRectCallout">
              <a:avLst>
                <a:gd name="adj1" fmla="val -54991"/>
                <a:gd name="adj2" fmla="val -7585"/>
                <a:gd name="adj3" fmla="val 16667"/>
              </a:avLst>
            </a:prstGeom>
            <a:solidFill>
              <a:srgbClr val="22A7CC"/>
            </a:solidFill>
            <a:ln>
              <a:solidFill>
                <a:srgbClr val="22A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3" name="TextBox 72">
              <a:extLst>
                <a:ext uri="{FF2B5EF4-FFF2-40B4-BE49-F238E27FC236}">
                  <a16:creationId xmlns:a16="http://schemas.microsoft.com/office/drawing/2014/main" id="{6982F3ED-B470-4664-BDE3-B1EC85136D27}"/>
                </a:ext>
              </a:extLst>
            </p:cNvPr>
            <p:cNvSpPr txBox="1"/>
            <p:nvPr/>
          </p:nvSpPr>
          <p:spPr>
            <a:xfrm>
              <a:off x="1140978" y="6269194"/>
              <a:ext cx="263148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Luego</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escribe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en</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inglés</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grpSp>
    </p:spTree>
    <p:extLst>
      <p:ext uri="{BB962C8B-B14F-4D97-AF65-F5344CB8AC3E}">
        <p14:creationId xmlns:p14="http://schemas.microsoft.com/office/powerpoint/2010/main" val="12343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1615 -1.07152 L -0.01041 1.07153 " pathEditMode="relative" rAng="0" ptsTypes="AA">
                                      <p:cBhvr>
                                        <p:cTn id="6" dur="2000" fill="hold"/>
                                        <p:tgtEl>
                                          <p:spTgt spid="1026"/>
                                        </p:tgtEl>
                                        <p:attrNameLst>
                                          <p:attrName>ppt_x</p:attrName>
                                          <p:attrName>ppt_y</p:attrName>
                                        </p:attrNameLst>
                                      </p:cBhvr>
                                      <p:rCtr x="-1328" y="107153"/>
                                    </p:animMotion>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0.00131 -0.00555 L -0.0056 1.07292 " pathEditMode="relative" rAng="0" ptsTypes="AA">
                                      <p:cBhvr>
                                        <p:cTn id="9" dur="2000" fill="hold"/>
                                        <p:tgtEl>
                                          <p:spTgt spid="1028"/>
                                        </p:tgtEl>
                                        <p:attrNameLst>
                                          <p:attrName>ppt_x</p:attrName>
                                          <p:attrName>ppt_y</p:attrName>
                                        </p:attrNameLst>
                                      </p:cBhvr>
                                      <p:rCtr x="-221" y="53912"/>
                                    </p:animMotion>
                                  </p:childTnLst>
                                </p:cTn>
                              </p:par>
                            </p:childTnLst>
                          </p:cTn>
                        </p:par>
                        <p:par>
                          <p:cTn id="10" fill="hold">
                            <p:stCondLst>
                              <p:cond delay="4000"/>
                            </p:stCondLst>
                            <p:childTnLst>
                              <p:par>
                                <p:cTn id="11" presetID="42" presetClass="path" presetSubtype="0" accel="50000" decel="50000" fill="hold" nodeType="afterEffect">
                                  <p:stCondLst>
                                    <p:cond delay="0"/>
                                  </p:stCondLst>
                                  <p:childTnLst>
                                    <p:animMotion origin="layout" path="M 0.00872 -0.87708 L -0.00612 1.06783 " pathEditMode="relative" rAng="0" ptsTypes="AA">
                                      <p:cBhvr>
                                        <p:cTn id="12" dur="2000" fill="hold"/>
                                        <p:tgtEl>
                                          <p:spTgt spid="52"/>
                                        </p:tgtEl>
                                        <p:attrNameLst>
                                          <p:attrName>ppt_x</p:attrName>
                                          <p:attrName>ppt_y</p:attrName>
                                        </p:attrNameLst>
                                      </p:cBhvr>
                                      <p:rCtr x="-742" y="97245"/>
                                    </p:animMotion>
                                  </p:childTnLst>
                                </p:cTn>
                              </p:par>
                            </p:childTnLst>
                          </p:cTn>
                        </p:par>
                        <p:par>
                          <p:cTn id="13" fill="hold">
                            <p:stCondLst>
                              <p:cond delay="6000"/>
                            </p:stCondLst>
                            <p:childTnLst>
                              <p:par>
                                <p:cTn id="14" presetID="42" presetClass="path" presetSubtype="0" accel="50000" decel="50000" fill="hold" nodeType="afterEffect">
                                  <p:stCondLst>
                                    <p:cond delay="0"/>
                                  </p:stCondLst>
                                  <p:childTnLst>
                                    <p:animMotion origin="layout" path="M -0.01433 -0.78194 L -0.00743 1.07292 " pathEditMode="relative" rAng="0" ptsTypes="AA">
                                      <p:cBhvr>
                                        <p:cTn id="15" dur="2000" fill="hold"/>
                                        <p:tgtEl>
                                          <p:spTgt spid="54"/>
                                        </p:tgtEl>
                                        <p:attrNameLst>
                                          <p:attrName>ppt_x</p:attrName>
                                          <p:attrName>ppt_y</p:attrName>
                                        </p:attrNameLst>
                                      </p:cBhvr>
                                      <p:rCtr x="339" y="92755"/>
                                    </p:animMotion>
                                  </p:childTnLst>
                                </p:cTn>
                              </p:par>
                            </p:childTnLst>
                          </p:cTn>
                        </p:par>
                        <p:par>
                          <p:cTn id="16" fill="hold">
                            <p:stCondLst>
                              <p:cond delay="8000"/>
                            </p:stCondLst>
                            <p:childTnLst>
                              <p:par>
                                <p:cTn id="17" presetID="42" presetClass="path" presetSubtype="0" accel="50000" decel="50000" fill="hold" nodeType="afterEffect">
                                  <p:stCondLst>
                                    <p:cond delay="0"/>
                                  </p:stCondLst>
                                  <p:childTnLst>
                                    <p:animMotion origin="layout" path="M -0.0099 -1.0706 L -0.00143 1.07014 " pathEditMode="relative" rAng="0" ptsTypes="AA">
                                      <p:cBhvr>
                                        <p:cTn id="18" dur="2000" fill="hold"/>
                                        <p:tgtEl>
                                          <p:spTgt spid="1030"/>
                                        </p:tgtEl>
                                        <p:attrNameLst>
                                          <p:attrName>ppt_x</p:attrName>
                                          <p:attrName>ppt_y</p:attrName>
                                        </p:attrNameLst>
                                      </p:cBhvr>
                                      <p:rCtr x="417" y="107037"/>
                                    </p:animMotion>
                                  </p:childTnLst>
                                </p:cTn>
                              </p:par>
                            </p:childTnLst>
                          </p:cTn>
                        </p:par>
                        <p:par>
                          <p:cTn id="19" fill="hold">
                            <p:stCondLst>
                              <p:cond delay="10000"/>
                            </p:stCondLst>
                            <p:childTnLst>
                              <p:par>
                                <p:cTn id="20" presetID="42" presetClass="path" presetSubtype="0" accel="50000" decel="50000" fill="hold" nodeType="afterEffect">
                                  <p:stCondLst>
                                    <p:cond delay="0"/>
                                  </p:stCondLst>
                                  <p:childTnLst>
                                    <p:animMotion origin="layout" path="M 0.01927 -0.97014 L -0.00195 1.07338 " pathEditMode="relative" rAng="0" ptsTypes="AA">
                                      <p:cBhvr>
                                        <p:cTn id="21" dur="2000" fill="hold"/>
                                        <p:tgtEl>
                                          <p:spTgt spid="1032"/>
                                        </p:tgtEl>
                                        <p:attrNameLst>
                                          <p:attrName>ppt_x</p:attrName>
                                          <p:attrName>ppt_y</p:attrName>
                                        </p:attrNameLst>
                                      </p:cBhvr>
                                      <p:rCtr x="-1068" y="102176"/>
                                    </p:animMotion>
                                  </p:childTnLst>
                                </p:cTn>
                              </p:par>
                            </p:childTnLst>
                          </p:cTn>
                        </p:par>
                        <p:par>
                          <p:cTn id="22" fill="hold">
                            <p:stCondLst>
                              <p:cond delay="12000"/>
                            </p:stCondLst>
                            <p:childTnLst>
                              <p:par>
                                <p:cTn id="23" presetID="42" presetClass="path" presetSubtype="0" accel="50000" decel="50000" fill="hold" nodeType="afterEffect">
                                  <p:stCondLst>
                                    <p:cond delay="0"/>
                                  </p:stCondLst>
                                  <p:childTnLst>
                                    <p:animMotion origin="layout" path="M -0.02448 -0.89329 L -0.00391 1.06759 " pathEditMode="relative" rAng="0" ptsTypes="AA">
                                      <p:cBhvr>
                                        <p:cTn id="24" dur="2000" fill="hold"/>
                                        <p:tgtEl>
                                          <p:spTgt spid="56"/>
                                        </p:tgtEl>
                                        <p:attrNameLst>
                                          <p:attrName>ppt_x</p:attrName>
                                          <p:attrName>ppt_y</p:attrName>
                                        </p:attrNameLst>
                                      </p:cBhvr>
                                      <p:rCtr x="1029" y="98056"/>
                                    </p:animMotion>
                                  </p:childTnLst>
                                </p:cTn>
                              </p:par>
                            </p:childTnLst>
                          </p:cTn>
                        </p:par>
                        <p:par>
                          <p:cTn id="25" fill="hold">
                            <p:stCondLst>
                              <p:cond delay="14000"/>
                            </p:stCondLst>
                            <p:childTnLst>
                              <p:par>
                                <p:cTn id="26" presetID="42" presetClass="path" presetSubtype="0" accel="50000" decel="50000" fill="hold" nodeType="afterEffect">
                                  <p:stCondLst>
                                    <p:cond delay="0"/>
                                  </p:stCondLst>
                                  <p:childTnLst>
                                    <p:animMotion origin="layout" path="M 0.02279 -0.81551 L -0.00794 1.07291 " pathEditMode="relative" rAng="0" ptsTypes="AA">
                                      <p:cBhvr>
                                        <p:cTn id="27" dur="2000" fill="hold"/>
                                        <p:tgtEl>
                                          <p:spTgt spid="57"/>
                                        </p:tgtEl>
                                        <p:attrNameLst>
                                          <p:attrName>ppt_x</p:attrName>
                                          <p:attrName>ppt_y</p:attrName>
                                        </p:attrNameLst>
                                      </p:cBhvr>
                                      <p:rCtr x="-1536" y="94421"/>
                                    </p:animMotion>
                                  </p:childTnLst>
                                </p:cTn>
                              </p:par>
                            </p:childTnLst>
                          </p:cTn>
                        </p:par>
                        <p:par>
                          <p:cTn id="28" fill="hold">
                            <p:stCondLst>
                              <p:cond delay="16000"/>
                            </p:stCondLst>
                            <p:childTnLst>
                              <p:par>
                                <p:cTn id="29" presetID="42" presetClass="path" presetSubtype="0" accel="50000" decel="50000" fill="hold" nodeType="afterEffect">
                                  <p:stCondLst>
                                    <p:cond delay="0"/>
                                  </p:stCondLst>
                                  <p:childTnLst>
                                    <p:animMotion origin="layout" path="M -0.00299 -0.69189 L -0.00911 1.07755 " pathEditMode="relative" rAng="0" ptsTypes="AA">
                                      <p:cBhvr>
                                        <p:cTn id="30" dur="2000" fill="hold"/>
                                        <p:tgtEl>
                                          <p:spTgt spid="55"/>
                                        </p:tgtEl>
                                        <p:attrNameLst>
                                          <p:attrName>ppt_x</p:attrName>
                                          <p:attrName>ppt_y</p:attrName>
                                        </p:attrNameLst>
                                      </p:cBhvr>
                                      <p:rCtr x="-313" y="88472"/>
                                    </p:animMotion>
                                  </p:childTnLst>
                                </p:cTn>
                              </p:par>
                            </p:childTnLst>
                          </p:cTn>
                        </p:par>
                        <p:par>
                          <p:cTn id="31" fill="hold">
                            <p:stCondLst>
                              <p:cond delay="18000"/>
                            </p:stCondLst>
                            <p:childTnLst>
                              <p:par>
                                <p:cTn id="32" presetID="42" presetClass="path" presetSubtype="0" accel="50000" decel="50000" fill="hold" nodeType="afterEffect">
                                  <p:stCondLst>
                                    <p:cond delay="0"/>
                                  </p:stCondLst>
                                  <p:childTnLst>
                                    <p:animMotion origin="layout" path="M -0.00105 -1.08334 L -0.00339 1.07268 " pathEditMode="relative" rAng="0" ptsTypes="AA">
                                      <p:cBhvr>
                                        <p:cTn id="33" dur="2000" fill="hold"/>
                                        <p:tgtEl>
                                          <p:spTgt spid="1034"/>
                                        </p:tgtEl>
                                        <p:attrNameLst>
                                          <p:attrName>ppt_x</p:attrName>
                                          <p:attrName>ppt_y</p:attrName>
                                        </p:attrNameLst>
                                      </p:cBhvr>
                                      <p:rCtr x="-117" y="107801"/>
                                    </p:animMotion>
                                  </p:childTnLst>
                                </p:cTn>
                              </p:par>
                            </p:childTnLst>
                          </p:cTn>
                        </p:par>
                        <p:par>
                          <p:cTn id="34" fill="hold">
                            <p:stCondLst>
                              <p:cond delay="20000"/>
                            </p:stCondLst>
                            <p:childTnLst>
                              <p:par>
                                <p:cTn id="35" presetID="42" presetClass="path" presetSubtype="0" accel="50000" decel="50000" fill="hold" nodeType="afterEffect">
                                  <p:stCondLst>
                                    <p:cond delay="0"/>
                                  </p:stCondLst>
                                  <p:childTnLst>
                                    <p:animMotion origin="layout" path="M 0.0207 -0.91736 L -0.00443 1.06898 " pathEditMode="relative" rAng="0" ptsTypes="AA">
                                      <p:cBhvr>
                                        <p:cTn id="36" dur="2000" fill="hold"/>
                                        <p:tgtEl>
                                          <p:spTgt spid="1036"/>
                                        </p:tgtEl>
                                        <p:attrNameLst>
                                          <p:attrName>ppt_x</p:attrName>
                                          <p:attrName>ppt_y</p:attrName>
                                        </p:attrNameLst>
                                      </p:cBhvr>
                                      <p:rCtr x="-1263" y="99329"/>
                                    </p:animMotion>
                                  </p:childTnLst>
                                </p:cTn>
                              </p:par>
                            </p:childTnLst>
                          </p:cTn>
                        </p:par>
                        <p:par>
                          <p:cTn id="37" fill="hold">
                            <p:stCondLst>
                              <p:cond delay="22000"/>
                            </p:stCondLst>
                            <p:childTnLst>
                              <p:par>
                                <p:cTn id="38" presetID="42" presetClass="path" presetSubtype="0" accel="50000" decel="50000" fill="hold" nodeType="afterEffect">
                                  <p:stCondLst>
                                    <p:cond delay="0"/>
                                  </p:stCondLst>
                                  <p:childTnLst>
                                    <p:animMotion origin="layout" path="M 0.00248 -0.74722 L -0.00911 1.06921 " pathEditMode="relative" rAng="0" ptsTypes="AA">
                                      <p:cBhvr>
                                        <p:cTn id="39" dur="2000" fill="hold"/>
                                        <p:tgtEl>
                                          <p:spTgt spid="61"/>
                                        </p:tgtEl>
                                        <p:attrNameLst>
                                          <p:attrName>ppt_x</p:attrName>
                                          <p:attrName>ppt_y</p:attrName>
                                        </p:attrNameLst>
                                      </p:cBhvr>
                                      <p:rCtr x="-586" y="90833"/>
                                    </p:animMotion>
                                  </p:childTnLst>
                                </p:cTn>
                              </p:par>
                            </p:childTnLst>
                          </p:cTn>
                        </p:par>
                        <p:par>
                          <p:cTn id="40" fill="hold">
                            <p:stCondLst>
                              <p:cond delay="24000"/>
                            </p:stCondLst>
                            <p:childTnLst>
                              <p:par>
                                <p:cTn id="41" presetID="42" presetClass="path" presetSubtype="0" accel="50000" decel="50000" fill="hold" nodeType="afterEffect">
                                  <p:stCondLst>
                                    <p:cond delay="0"/>
                                  </p:stCondLst>
                                  <p:childTnLst>
                                    <p:animMotion origin="layout" path="M -0.02565 -0.65185 L -0.00755 1.08009 " pathEditMode="relative" rAng="0" ptsTypes="AA">
                                      <p:cBhvr>
                                        <p:cTn id="42" dur="2000" fill="hold"/>
                                        <p:tgtEl>
                                          <p:spTgt spid="60"/>
                                        </p:tgtEl>
                                        <p:attrNameLst>
                                          <p:attrName>ppt_x</p:attrName>
                                          <p:attrName>ppt_y</p:attrName>
                                        </p:attrNameLst>
                                      </p:cBhvr>
                                      <p:rCtr x="898" y="86597"/>
                                    </p:animMotion>
                                  </p:childTnLst>
                                </p:cTn>
                              </p:par>
                            </p:childTnLst>
                          </p:cTn>
                        </p:par>
                        <p:par>
                          <p:cTn id="43" fill="hold">
                            <p:stCondLst>
                              <p:cond delay="26000"/>
                            </p:stCondLst>
                            <p:childTnLst>
                              <p:par>
                                <p:cTn id="44" presetID="42" presetClass="path" presetSubtype="0" accel="50000" decel="50000" fill="hold" nodeType="afterEffect">
                                  <p:stCondLst>
                                    <p:cond delay="0"/>
                                  </p:stCondLst>
                                  <p:childTnLst>
                                    <p:animMotion origin="layout" path="M 0.00312 -1.10254 L -0.00196 1.07246 " pathEditMode="relative" rAng="0" ptsTypes="AA">
                                      <p:cBhvr>
                                        <p:cTn id="45" dur="2000" fill="hold"/>
                                        <p:tgtEl>
                                          <p:spTgt spid="1038"/>
                                        </p:tgtEl>
                                        <p:attrNameLst>
                                          <p:attrName>ppt_x</p:attrName>
                                          <p:attrName>ppt_y</p:attrName>
                                        </p:attrNameLst>
                                      </p:cBhvr>
                                      <p:rCtr x="-260" y="108750"/>
                                    </p:animMotion>
                                  </p:childTnLst>
                                </p:cTn>
                              </p:par>
                            </p:childTnLst>
                          </p:cTn>
                        </p:par>
                        <p:par>
                          <p:cTn id="46" fill="hold">
                            <p:stCondLst>
                              <p:cond delay="28000"/>
                            </p:stCondLst>
                            <p:childTnLst>
                              <p:par>
                                <p:cTn id="47" presetID="42" presetClass="path" presetSubtype="0" accel="50000" decel="50000" fill="hold" nodeType="afterEffect">
                                  <p:stCondLst>
                                    <p:cond delay="0"/>
                                  </p:stCondLst>
                                  <p:childTnLst>
                                    <p:animMotion origin="layout" path="M 0.01146 -0.92963 L -0.00455 1.06783 " pathEditMode="relative" rAng="0" ptsTypes="AA">
                                      <p:cBhvr>
                                        <p:cTn id="48" dur="2000" fill="hold"/>
                                        <p:tgtEl>
                                          <p:spTgt spid="62"/>
                                        </p:tgtEl>
                                        <p:attrNameLst>
                                          <p:attrName>ppt_x</p:attrName>
                                          <p:attrName>ppt_y</p:attrName>
                                        </p:attrNameLst>
                                      </p:cBhvr>
                                      <p:rCtr x="-807" y="99884"/>
                                    </p:animMotion>
                                  </p:childTnLst>
                                </p:cTn>
                              </p:par>
                            </p:childTnLst>
                          </p:cTn>
                        </p:par>
                        <p:par>
                          <p:cTn id="49" fill="hold">
                            <p:stCondLst>
                              <p:cond delay="30000"/>
                            </p:stCondLst>
                            <p:childTnLst>
                              <p:par>
                                <p:cTn id="50" presetID="42" presetClass="path" presetSubtype="0" accel="50000" decel="50000" fill="hold" nodeType="afterEffect">
                                  <p:stCondLst>
                                    <p:cond delay="0"/>
                                  </p:stCondLst>
                                  <p:childTnLst>
                                    <p:animMotion origin="layout" path="M -0.00039 -0.71343 L -0.00052 1.07268 " pathEditMode="relative" rAng="0" ptsTypes="AA">
                                      <p:cBhvr>
                                        <p:cTn id="51" dur="2000" fill="hold"/>
                                        <p:tgtEl>
                                          <p:spTgt spid="63"/>
                                        </p:tgtEl>
                                        <p:attrNameLst>
                                          <p:attrName>ppt_x</p:attrName>
                                          <p:attrName>ppt_y</p:attrName>
                                        </p:attrNameLst>
                                      </p:cBhvr>
                                      <p:rCtr x="-13" y="89306"/>
                                    </p:animMotion>
                                  </p:childTnLst>
                                </p:cTn>
                              </p:par>
                            </p:childTnLst>
                          </p:cTn>
                        </p:par>
                        <p:par>
                          <p:cTn id="52" fill="hold">
                            <p:stCondLst>
                              <p:cond delay="32000"/>
                            </p:stCondLst>
                            <p:childTnLst>
                              <p:par>
                                <p:cTn id="53" presetID="42" presetClass="path" presetSubtype="0" accel="50000" decel="50000" fill="hold" nodeType="afterEffect">
                                  <p:stCondLst>
                                    <p:cond delay="0"/>
                                  </p:stCondLst>
                                  <p:childTnLst>
                                    <p:animMotion origin="layout" path="M -0.01068 -0.58889 L 0.00156 1.0625 " pathEditMode="relative" rAng="0" ptsTypes="AA">
                                      <p:cBhvr>
                                        <p:cTn id="54" dur="2000" fill="hold"/>
                                        <p:tgtEl>
                                          <p:spTgt spid="67"/>
                                        </p:tgtEl>
                                        <p:attrNameLst>
                                          <p:attrName>ppt_x</p:attrName>
                                          <p:attrName>ppt_y</p:attrName>
                                        </p:attrNameLst>
                                      </p:cBhvr>
                                      <p:rCtr x="612" y="82569"/>
                                    </p:animMotion>
                                  </p:childTnLst>
                                </p:cTn>
                              </p:par>
                            </p:childTnLst>
                          </p:cTn>
                        </p:par>
                        <p:par>
                          <p:cTn id="55" fill="hold">
                            <p:stCondLst>
                              <p:cond delay="34000"/>
                            </p:stCondLst>
                            <p:childTnLst>
                              <p:par>
                                <p:cTn id="56" presetID="42" presetClass="path" presetSubtype="0" accel="50000" decel="50000" fill="hold" nodeType="afterEffect">
                                  <p:stCondLst>
                                    <p:cond delay="0"/>
                                  </p:stCondLst>
                                  <p:childTnLst>
                                    <p:animMotion origin="layout" path="M -0.03633 -0.68727 L 0.00183 1.07176 " pathEditMode="relative" rAng="0" ptsTypes="AA">
                                      <p:cBhvr>
                                        <p:cTn id="57" dur="2000" fill="hold"/>
                                        <p:tgtEl>
                                          <p:spTgt spid="66"/>
                                        </p:tgtEl>
                                        <p:attrNameLst>
                                          <p:attrName>ppt_x</p:attrName>
                                          <p:attrName>ppt_y</p:attrName>
                                        </p:attrNameLst>
                                      </p:cBhvr>
                                      <p:rCtr x="1901" y="87963"/>
                                    </p:animMotion>
                                  </p:childTnLst>
                                </p:cTn>
                              </p:par>
                            </p:childTnLst>
                          </p:cTn>
                        </p:par>
                        <p:par>
                          <p:cTn id="58" fill="hold">
                            <p:stCondLst>
                              <p:cond delay="36000"/>
                            </p:stCondLst>
                            <p:childTnLst>
                              <p:par>
                                <p:cTn id="59" presetID="42" presetClass="path" presetSubtype="0" accel="50000" decel="50000" fill="hold" nodeType="afterEffect">
                                  <p:stCondLst>
                                    <p:cond delay="0"/>
                                  </p:stCondLst>
                                  <p:childTnLst>
                                    <p:animMotion origin="layout" path="M 0.00248 -0.95208 L -0.00065 1.07037 " pathEditMode="relative" rAng="0" ptsTypes="AA">
                                      <p:cBhvr>
                                        <p:cTn id="60" dur="2000" fill="hold"/>
                                        <p:tgtEl>
                                          <p:spTgt spid="68"/>
                                        </p:tgtEl>
                                        <p:attrNameLst>
                                          <p:attrName>ppt_x</p:attrName>
                                          <p:attrName>ppt_y</p:attrName>
                                        </p:attrNameLst>
                                      </p:cBhvr>
                                      <p:rCtr x="-156" y="101134"/>
                                    </p:animMotion>
                                  </p:childTnLst>
                                </p:cTn>
                              </p:par>
                            </p:childTnLst>
                          </p:cTn>
                        </p:par>
                        <p:par>
                          <p:cTn id="61" fill="hold">
                            <p:stCondLst>
                              <p:cond delay="38000"/>
                            </p:stCondLst>
                            <p:childTnLst>
                              <p:par>
                                <p:cTn id="62" presetID="42" presetClass="path" presetSubtype="0" accel="50000" decel="50000" fill="hold" nodeType="afterEffect">
                                  <p:stCondLst>
                                    <p:cond delay="0"/>
                                  </p:stCondLst>
                                  <p:childTnLst>
                                    <p:animMotion origin="layout" path="M 0.00247 -0.00579 L 0.00169 1.06666 " pathEditMode="relative" rAng="0" ptsTypes="AA">
                                      <p:cBhvr>
                                        <p:cTn id="63" dur="2000" fill="hold"/>
                                        <p:tgtEl>
                                          <p:spTgt spid="69"/>
                                        </p:tgtEl>
                                        <p:attrNameLst>
                                          <p:attrName>ppt_x</p:attrName>
                                          <p:attrName>ppt_y</p:attrName>
                                        </p:attrNameLst>
                                      </p:cBhvr>
                                      <p:rCtr x="-39" y="53611"/>
                                    </p:animMotion>
                                  </p:childTnLst>
                                </p:cTn>
                              </p:par>
                            </p:childTnLst>
                          </p:cTn>
                        </p:par>
                        <p:par>
                          <p:cTn id="64" fill="hold">
                            <p:stCondLst>
                              <p:cond delay="40000"/>
                            </p:stCondLst>
                            <p:childTnLst>
                              <p:par>
                                <p:cTn id="65" presetID="42" presetClass="path" presetSubtype="0" accel="50000" decel="50000" fill="hold" nodeType="afterEffect">
                                  <p:stCondLst>
                                    <p:cond delay="0"/>
                                  </p:stCondLst>
                                  <p:childTnLst>
                                    <p:animMotion origin="layout" path="M 0.00742 -0.85578 L 0.00442 1.06528 " pathEditMode="relative" rAng="0" ptsTypes="AA">
                                      <p:cBhvr>
                                        <p:cTn id="66" dur="2000" fill="hold"/>
                                        <p:tgtEl>
                                          <p:spTgt spid="70"/>
                                        </p:tgtEl>
                                        <p:attrNameLst>
                                          <p:attrName>ppt_x</p:attrName>
                                          <p:attrName>ppt_y</p:attrName>
                                        </p:attrNameLst>
                                      </p:cBhvr>
                                      <p:rCtr x="-156" y="96065"/>
                                    </p:animMotion>
                                  </p:childTnLst>
                                </p:cTn>
                              </p:par>
                            </p:childTnLst>
                          </p:cTn>
                        </p:par>
                        <p:par>
                          <p:cTn id="67" fill="hold">
                            <p:stCondLst>
                              <p:cond delay="42000"/>
                            </p:stCondLst>
                            <p:childTnLst>
                              <p:par>
                                <p:cTn id="68" presetID="42" presetClass="path" presetSubtype="0" accel="50000" decel="50000" fill="hold" nodeType="afterEffect">
                                  <p:stCondLst>
                                    <p:cond delay="0"/>
                                  </p:stCondLst>
                                  <p:childTnLst>
                                    <p:animMotion origin="layout" path="M -0.02005 -0.65625 L -4.375E-6 1.07337 " pathEditMode="relative" rAng="0" ptsTypes="AA">
                                      <p:cBhvr>
                                        <p:cTn id="69" dur="2000" fill="hold"/>
                                        <p:tgtEl>
                                          <p:spTgt spid="71"/>
                                        </p:tgtEl>
                                        <p:attrNameLst>
                                          <p:attrName>ppt_x</p:attrName>
                                          <p:attrName>ppt_y</p:attrName>
                                        </p:attrNameLst>
                                      </p:cBhvr>
                                      <p:rCtr x="1003" y="86481"/>
                                    </p:animMotion>
                                  </p:childTnLst>
                                </p:cTn>
                              </p:par>
                            </p:childTnLst>
                          </p:cTn>
                        </p:par>
                        <p:par>
                          <p:cTn id="70" fill="hold">
                            <p:stCondLst>
                              <p:cond delay="44000"/>
                            </p:stCondLst>
                            <p:childTnLst>
                              <p:par>
                                <p:cTn id="71" presetID="42" presetClass="path" presetSubtype="0" accel="50000" decel="50000" fill="hold" nodeType="afterEffect">
                                  <p:stCondLst>
                                    <p:cond delay="0"/>
                                  </p:stCondLst>
                                  <p:childTnLst>
                                    <p:animMotion origin="layout" path="M 0.00443 -0.6419 L 0.00039 1.06527 " pathEditMode="relative" rAng="0" ptsTypes="AA">
                                      <p:cBhvr>
                                        <p:cTn id="72" dur="2000" fill="hold"/>
                                        <p:tgtEl>
                                          <p:spTgt spid="72"/>
                                        </p:tgtEl>
                                        <p:attrNameLst>
                                          <p:attrName>ppt_x</p:attrName>
                                          <p:attrName>ppt_y</p:attrName>
                                        </p:attrNameLst>
                                      </p:cBhvr>
                                      <p:rCtr x="-208" y="85370"/>
                                    </p:animMotion>
                                  </p:childTnLst>
                                </p:cTn>
                              </p:par>
                            </p:childTnLst>
                          </p:cTn>
                        </p:par>
                        <p:par>
                          <p:cTn id="73" fill="hold">
                            <p:stCondLst>
                              <p:cond delay="46000"/>
                            </p:stCondLst>
                            <p:childTnLst>
                              <p:par>
                                <p:cTn id="74" presetID="42" presetClass="path" presetSubtype="0" accel="50000" decel="50000" fill="hold" nodeType="afterEffect">
                                  <p:stCondLst>
                                    <p:cond delay="0"/>
                                  </p:stCondLst>
                                  <p:childTnLst>
                                    <p:animMotion origin="layout" path="M 2.08333E-6 -0.03773 L 0.0013 1.0669 " pathEditMode="relative" rAng="0" ptsTypes="AA">
                                      <p:cBhvr>
                                        <p:cTn id="75" dur="2000" fill="hold"/>
                                        <p:tgtEl>
                                          <p:spTgt spid="76"/>
                                        </p:tgtEl>
                                        <p:attrNameLst>
                                          <p:attrName>ppt_x</p:attrName>
                                          <p:attrName>ppt_y</p:attrName>
                                        </p:attrNameLst>
                                      </p:cBhvr>
                                      <p:rCtr x="65" y="55231"/>
                                    </p:animMotion>
                                  </p:childTnLst>
                                </p:cTn>
                              </p:par>
                            </p:childTnLst>
                          </p:cTn>
                        </p:par>
                        <p:par>
                          <p:cTn id="76" fill="hold">
                            <p:stCondLst>
                              <p:cond delay="48000"/>
                            </p:stCondLst>
                            <p:childTnLst>
                              <p:par>
                                <p:cTn id="77" presetID="42" presetClass="path" presetSubtype="0" accel="50000" decel="50000" fill="hold" nodeType="afterEffect">
                                  <p:stCondLst>
                                    <p:cond delay="0"/>
                                  </p:stCondLst>
                                  <p:childTnLst>
                                    <p:animMotion origin="layout" path="M -1.875E-6 0.0044 L 0.00143 1.07222 " pathEditMode="relative" rAng="0" ptsTypes="AA">
                                      <p:cBhvr>
                                        <p:cTn id="78" dur="2000" fill="hold"/>
                                        <p:tgtEl>
                                          <p:spTgt spid="77"/>
                                        </p:tgtEl>
                                        <p:attrNameLst>
                                          <p:attrName>ppt_x</p:attrName>
                                          <p:attrName>ppt_y</p:attrName>
                                        </p:attrNameLst>
                                      </p:cBhvr>
                                      <p:rCtr x="65" y="53380"/>
                                    </p:animMotion>
                                  </p:childTnLst>
                                </p:cTn>
                              </p:par>
                            </p:childTnLst>
                          </p:cTn>
                        </p:par>
                        <p:par>
                          <p:cTn id="79" fill="hold">
                            <p:stCondLst>
                              <p:cond delay="50000"/>
                            </p:stCondLst>
                            <p:childTnLst>
                              <p:par>
                                <p:cTn id="80" presetID="42" presetClass="path" presetSubtype="0" accel="50000" decel="50000" fill="hold" nodeType="afterEffect">
                                  <p:stCondLst>
                                    <p:cond delay="0"/>
                                  </p:stCondLst>
                                  <p:childTnLst>
                                    <p:animMotion origin="layout" path="M -4.16667E-6 -4.44444E-6 L 0.00026 1.07431 " pathEditMode="relative" rAng="0" ptsTypes="AA">
                                      <p:cBhvr>
                                        <p:cTn id="81" dur="2000" fill="hold"/>
                                        <p:tgtEl>
                                          <p:spTgt spid="78"/>
                                        </p:tgtEl>
                                        <p:attrNameLst>
                                          <p:attrName>ppt_x</p:attrName>
                                          <p:attrName>ppt_y</p:attrName>
                                        </p:attrNameLst>
                                      </p:cBhvr>
                                      <p:rCtr x="13" y="537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34" name="Title 1">
            <a:extLst>
              <a:ext uri="{FF2B5EF4-FFF2-40B4-BE49-F238E27FC236}">
                <a16:creationId xmlns:a16="http://schemas.microsoft.com/office/drawing/2014/main" id="{EFD5CE98-56CD-44AC-B3F6-4190D01C0DEC}"/>
              </a:ext>
            </a:extLst>
          </p:cNvPr>
          <p:cNvSpPr txBox="1">
            <a:spLocks/>
          </p:cNvSpPr>
          <p:nvPr/>
        </p:nvSpPr>
        <p:spPr>
          <a:xfrm>
            <a:off x="10865115" y="984562"/>
            <a:ext cx="1247678" cy="36803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a:solidFill>
                  <a:schemeClr val="bg1"/>
                </a:solidFill>
                <a:latin typeface="Century Gothic" panose="020B0502020202020204" pitchFamily="34" charset="0"/>
              </a:rPr>
              <a:t>palabras</a:t>
            </a:r>
            <a:endParaRPr lang="en-GB" sz="1800" b="1" dirty="0">
              <a:solidFill>
                <a:schemeClr val="bg1"/>
              </a:solidFill>
              <a:latin typeface="Century Gothic" panose="020B0502020202020204" pitchFamily="34" charset="0"/>
            </a:endParaRPr>
          </a:p>
        </p:txBody>
      </p:sp>
      <p:sp>
        <p:nvSpPr>
          <p:cNvPr id="37" name="Title 1">
            <a:extLst>
              <a:ext uri="{FF2B5EF4-FFF2-40B4-BE49-F238E27FC236}">
                <a16:creationId xmlns:a16="http://schemas.microsoft.com/office/drawing/2014/main" id="{C83A6079-FAD1-4D2C-9098-FF139BB0671E}"/>
              </a:ext>
            </a:extLst>
          </p:cNvPr>
          <p:cNvSpPr txBox="1">
            <a:spLocks/>
          </p:cNvSpPr>
          <p:nvPr/>
        </p:nvSpPr>
        <p:spPr>
          <a:xfrm>
            <a:off x="9806053" y="997823"/>
            <a:ext cx="984675" cy="368031"/>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rgbClr val="002060"/>
                </a:solidFill>
                <a:latin typeface="Century Gothic" panose="020B0502020202020204" pitchFamily="34" charset="0"/>
              </a:rPr>
              <a:t>hablar</a:t>
            </a:r>
          </a:p>
        </p:txBody>
      </p:sp>
      <p:grpSp>
        <p:nvGrpSpPr>
          <p:cNvPr id="20" name="Group 19">
            <a:extLst>
              <a:ext uri="{FF2B5EF4-FFF2-40B4-BE49-F238E27FC236}">
                <a16:creationId xmlns:a16="http://schemas.microsoft.com/office/drawing/2014/main" id="{EEC34ECA-4CF7-CB23-A484-A8CE91E36EE0}"/>
              </a:ext>
            </a:extLst>
          </p:cNvPr>
          <p:cNvGrpSpPr/>
          <p:nvPr/>
        </p:nvGrpSpPr>
        <p:grpSpPr>
          <a:xfrm>
            <a:off x="9480137" y="5066666"/>
            <a:ext cx="2170687" cy="1092740"/>
            <a:chOff x="9208168" y="5234898"/>
            <a:chExt cx="2170687" cy="1092740"/>
          </a:xfrm>
        </p:grpSpPr>
        <p:pic>
          <p:nvPicPr>
            <p:cNvPr id="21" name="Picture 20" descr="Logo, company name&#10;&#10;Description automatically generated">
              <a:extLst>
                <a:ext uri="{FF2B5EF4-FFF2-40B4-BE49-F238E27FC236}">
                  <a16:creationId xmlns:a16="http://schemas.microsoft.com/office/drawing/2014/main" id="{8086D9C1-0E83-943D-9E4A-61D6AA0E06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208168" y="5528000"/>
              <a:ext cx="1344475" cy="799638"/>
            </a:xfrm>
            <a:prstGeom prst="rect">
              <a:avLst/>
            </a:prstGeom>
          </p:spPr>
        </p:pic>
        <p:pic>
          <p:nvPicPr>
            <p:cNvPr id="22" name="Picture 21" descr="Logo&#10;&#10;Description automatically generated">
              <a:extLst>
                <a:ext uri="{FF2B5EF4-FFF2-40B4-BE49-F238E27FC236}">
                  <a16:creationId xmlns:a16="http://schemas.microsoft.com/office/drawing/2014/main" id="{2E0E78E3-0E49-0188-7499-5BFF936D16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1177" y="5234898"/>
              <a:ext cx="1157678" cy="829813"/>
            </a:xfrm>
            <a:prstGeom prst="rect">
              <a:avLst/>
            </a:prstGeom>
          </p:spPr>
        </p:pic>
      </p:grpSp>
      <p:pic>
        <p:nvPicPr>
          <p:cNvPr id="23" name="Picture 22">
            <a:extLst>
              <a:ext uri="{FF2B5EF4-FFF2-40B4-BE49-F238E27FC236}">
                <a16:creationId xmlns:a16="http://schemas.microsoft.com/office/drawing/2014/main" id="{3339A625-451D-5AC8-E8ED-BC115244A6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6310" y="2765485"/>
            <a:ext cx="1011356" cy="1201983"/>
          </a:xfrm>
          <a:prstGeom prst="rect">
            <a:avLst/>
          </a:prstGeom>
        </p:spPr>
      </p:pic>
      <p:pic>
        <p:nvPicPr>
          <p:cNvPr id="24" name="Picture 23">
            <a:extLst>
              <a:ext uri="{FF2B5EF4-FFF2-40B4-BE49-F238E27FC236}">
                <a16:creationId xmlns:a16="http://schemas.microsoft.com/office/drawing/2014/main" id="{58423B4E-9C37-CC88-6447-2C0EC2BA13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0265" y="4628686"/>
            <a:ext cx="1092989" cy="1359598"/>
          </a:xfrm>
          <a:prstGeom prst="rect">
            <a:avLst/>
          </a:prstGeom>
        </p:spPr>
      </p:pic>
      <p:pic>
        <p:nvPicPr>
          <p:cNvPr id="25" name="Picture 2" descr="Gráficos vectoriales gratis de Corazón">
            <a:extLst>
              <a:ext uri="{FF2B5EF4-FFF2-40B4-BE49-F238E27FC236}">
                <a16:creationId xmlns:a16="http://schemas.microsoft.com/office/drawing/2014/main" id="{EE5229F7-16DB-9EF8-084C-7517B0DF1B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1211" y="4979353"/>
            <a:ext cx="1029331" cy="98307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Angry, Emoji, Emoticon, Anger, Smiley">
            <a:extLst>
              <a:ext uri="{FF2B5EF4-FFF2-40B4-BE49-F238E27FC236}">
                <a16:creationId xmlns:a16="http://schemas.microsoft.com/office/drawing/2014/main" id="{2C816418-7277-FDEC-B040-FB30B42F1E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23807" y="5007667"/>
            <a:ext cx="1122306" cy="1223026"/>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id="{6AAF5596-6751-66BD-7C27-D960D8781B78}"/>
              </a:ext>
            </a:extLst>
          </p:cNvPr>
          <p:cNvGrpSpPr/>
          <p:nvPr/>
        </p:nvGrpSpPr>
        <p:grpSpPr>
          <a:xfrm>
            <a:off x="1083851" y="2820271"/>
            <a:ext cx="2369480" cy="1182510"/>
            <a:chOff x="8248650" y="1681491"/>
            <a:chExt cx="5110885" cy="2038350"/>
          </a:xfrm>
        </p:grpSpPr>
        <p:pic>
          <p:nvPicPr>
            <p:cNvPr id="28" name="Picture 18" descr="Gráficos vectoriales gratis de Verduras">
              <a:extLst>
                <a:ext uri="{FF2B5EF4-FFF2-40B4-BE49-F238E27FC236}">
                  <a16:creationId xmlns:a16="http://schemas.microsoft.com/office/drawing/2014/main" id="{5980D4C6-B312-6880-19D9-755E64C54B1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24465" y="1839577"/>
              <a:ext cx="2335070" cy="172217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Gráficos vectoriales gratis de Comida">
              <a:extLst>
                <a:ext uri="{FF2B5EF4-FFF2-40B4-BE49-F238E27FC236}">
                  <a16:creationId xmlns:a16="http://schemas.microsoft.com/office/drawing/2014/main" id="{218E088F-11B1-5BA0-AAB8-9CE85D75D9F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48650" y="1681491"/>
              <a:ext cx="4076700" cy="2038350"/>
            </a:xfrm>
            <a:prstGeom prst="rect">
              <a:avLst/>
            </a:prstGeom>
            <a:noFill/>
            <a:extLst>
              <a:ext uri="{909E8E84-426E-40DD-AFC4-6F175D3DCCD1}">
                <a14:hiddenFill xmlns:a14="http://schemas.microsoft.com/office/drawing/2010/main">
                  <a:solidFill>
                    <a:srgbClr val="FFFFFF"/>
                  </a:solidFill>
                </a14:hiddenFill>
              </a:ext>
            </a:extLst>
          </p:spPr>
        </p:pic>
      </p:grpSp>
      <p:pic>
        <p:nvPicPr>
          <p:cNvPr id="31" name="Picture 30">
            <a:extLst>
              <a:ext uri="{FF2B5EF4-FFF2-40B4-BE49-F238E27FC236}">
                <a16:creationId xmlns:a16="http://schemas.microsoft.com/office/drawing/2014/main" id="{CC5501B4-122B-4CA3-C237-E49313109D0F}"/>
              </a:ext>
            </a:extLst>
          </p:cNvPr>
          <p:cNvPicPr>
            <a:picLocks noChangeAspect="1"/>
          </p:cNvPicPr>
          <p:nvPr/>
        </p:nvPicPr>
        <p:blipFill>
          <a:blip r:embed="rId11"/>
          <a:stretch>
            <a:fillRect/>
          </a:stretch>
        </p:blipFill>
        <p:spPr>
          <a:xfrm>
            <a:off x="4522501" y="2818644"/>
            <a:ext cx="1674260" cy="1262054"/>
          </a:xfrm>
          <a:prstGeom prst="rect">
            <a:avLst/>
          </a:prstGeom>
        </p:spPr>
      </p:pic>
      <p:pic>
        <p:nvPicPr>
          <p:cNvPr id="32" name="Picture 2" descr="Gráficos vectoriales gratis de Birmania">
            <a:extLst>
              <a:ext uri="{FF2B5EF4-FFF2-40B4-BE49-F238E27FC236}">
                <a16:creationId xmlns:a16="http://schemas.microsoft.com/office/drawing/2014/main" id="{5E9BEFFD-505D-F1E2-534B-752ED9D5A3C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11364" y="2826241"/>
            <a:ext cx="1481660" cy="1053900"/>
          </a:xfrm>
          <a:prstGeom prst="round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155595F-1BF2-D19C-1930-E41F233751F3}"/>
              </a:ext>
            </a:extLst>
          </p:cNvPr>
          <p:cNvSpPr txBox="1"/>
          <p:nvPr/>
        </p:nvSpPr>
        <p:spPr>
          <a:xfrm>
            <a:off x="1310218" y="3928132"/>
            <a:ext cx="2369559"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____ comida</a:t>
            </a:r>
          </a:p>
        </p:txBody>
      </p:sp>
      <p:sp>
        <p:nvSpPr>
          <p:cNvPr id="41" name="TextBox 40">
            <a:extLst>
              <a:ext uri="{FF2B5EF4-FFF2-40B4-BE49-F238E27FC236}">
                <a16:creationId xmlns:a16="http://schemas.microsoft.com/office/drawing/2014/main" id="{55CAA286-4C0B-7ACD-ECE3-70C95737B5B8}"/>
              </a:ext>
            </a:extLst>
          </p:cNvPr>
          <p:cNvSpPr txBox="1"/>
          <p:nvPr/>
        </p:nvSpPr>
        <p:spPr>
          <a:xfrm>
            <a:off x="3873231" y="3941071"/>
            <a:ext cx="2653290"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____ </a:t>
            </a:r>
            <a:r>
              <a:rPr lang="en-GB" sz="2800" dirty="0" err="1">
                <a:solidFill>
                  <a:srgbClr val="002060"/>
                </a:solidFill>
                <a:latin typeface="Century Gothic" panose="020B0502020202020204" pitchFamily="34" charset="0"/>
              </a:rPr>
              <a:t>mañanas</a:t>
            </a:r>
            <a:endParaRPr lang="en-GB" sz="2800" dirty="0">
              <a:solidFill>
                <a:srgbClr val="002060"/>
              </a:solidFill>
              <a:latin typeface="Century Gothic" panose="020B0502020202020204" pitchFamily="34" charset="0"/>
            </a:endParaRPr>
          </a:p>
        </p:txBody>
      </p:sp>
      <p:sp>
        <p:nvSpPr>
          <p:cNvPr id="42" name="TextBox 41">
            <a:extLst>
              <a:ext uri="{FF2B5EF4-FFF2-40B4-BE49-F238E27FC236}">
                <a16:creationId xmlns:a16="http://schemas.microsoft.com/office/drawing/2014/main" id="{50F50B7C-08AE-B4B5-F2CC-816042D25510}"/>
              </a:ext>
            </a:extLst>
          </p:cNvPr>
          <p:cNvSpPr txBox="1"/>
          <p:nvPr/>
        </p:nvSpPr>
        <p:spPr>
          <a:xfrm>
            <a:off x="7039485" y="3938610"/>
            <a:ext cx="2392001"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____ </a:t>
            </a:r>
            <a:r>
              <a:rPr lang="en-GB" sz="2800" dirty="0" err="1">
                <a:solidFill>
                  <a:srgbClr val="002060"/>
                </a:solidFill>
                <a:latin typeface="Century Gothic" panose="020B0502020202020204" pitchFamily="34" charset="0"/>
              </a:rPr>
              <a:t>abuelos</a:t>
            </a:r>
            <a:endParaRPr lang="en-GB" sz="2800" dirty="0">
              <a:solidFill>
                <a:srgbClr val="002060"/>
              </a:solidFill>
              <a:latin typeface="Century Gothic" panose="020B0502020202020204" pitchFamily="34" charset="0"/>
            </a:endParaRPr>
          </a:p>
        </p:txBody>
      </p:sp>
      <p:sp>
        <p:nvSpPr>
          <p:cNvPr id="43" name="TextBox 42">
            <a:extLst>
              <a:ext uri="{FF2B5EF4-FFF2-40B4-BE49-F238E27FC236}">
                <a16:creationId xmlns:a16="http://schemas.microsoft.com/office/drawing/2014/main" id="{9FE0387E-0C6E-852D-29A7-688BB88B596A}"/>
              </a:ext>
            </a:extLst>
          </p:cNvPr>
          <p:cNvSpPr txBox="1"/>
          <p:nvPr/>
        </p:nvSpPr>
        <p:spPr>
          <a:xfrm>
            <a:off x="10111901" y="3938610"/>
            <a:ext cx="1925527"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____ clase</a:t>
            </a:r>
          </a:p>
        </p:txBody>
      </p:sp>
      <p:sp>
        <p:nvSpPr>
          <p:cNvPr id="44" name="TextBox 43">
            <a:extLst>
              <a:ext uri="{FF2B5EF4-FFF2-40B4-BE49-F238E27FC236}">
                <a16:creationId xmlns:a16="http://schemas.microsoft.com/office/drawing/2014/main" id="{F21C84ED-3E2C-4262-3F53-CDC3D8CC4089}"/>
              </a:ext>
            </a:extLst>
          </p:cNvPr>
          <p:cNvSpPr txBox="1"/>
          <p:nvPr/>
        </p:nvSpPr>
        <p:spPr>
          <a:xfrm>
            <a:off x="1172103" y="6160510"/>
            <a:ext cx="2262158"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____ </a:t>
            </a:r>
            <a:r>
              <a:rPr lang="en-GB" sz="2800" dirty="0" err="1">
                <a:solidFill>
                  <a:srgbClr val="002060"/>
                </a:solidFill>
                <a:latin typeface="Century Gothic" panose="020B0502020202020204" pitchFamily="34" charset="0"/>
              </a:rPr>
              <a:t>abuela</a:t>
            </a:r>
            <a:endParaRPr lang="en-GB" sz="2800" dirty="0">
              <a:solidFill>
                <a:srgbClr val="002060"/>
              </a:solidFill>
              <a:latin typeface="Century Gothic" panose="020B0502020202020204" pitchFamily="34" charset="0"/>
            </a:endParaRPr>
          </a:p>
        </p:txBody>
      </p:sp>
      <p:sp>
        <p:nvSpPr>
          <p:cNvPr id="45" name="TextBox 44">
            <a:extLst>
              <a:ext uri="{FF2B5EF4-FFF2-40B4-BE49-F238E27FC236}">
                <a16:creationId xmlns:a16="http://schemas.microsoft.com/office/drawing/2014/main" id="{0657C682-78EB-AB4C-5943-CD20E7C652D1}"/>
              </a:ext>
            </a:extLst>
          </p:cNvPr>
          <p:cNvSpPr txBox="1"/>
          <p:nvPr/>
        </p:nvSpPr>
        <p:spPr>
          <a:xfrm>
            <a:off x="4259047" y="6225010"/>
            <a:ext cx="1119217" cy="523220"/>
          </a:xfrm>
          <a:prstGeom prst="rect">
            <a:avLst/>
          </a:prstGeom>
          <a:noFill/>
        </p:spPr>
        <p:txBody>
          <a:bodyPr wrap="none" rtlCol="0">
            <a:spAutoFit/>
          </a:bodyPr>
          <a:lstStyle/>
          <a:p>
            <a:r>
              <a:rPr lang="en-GB" sz="2800" dirty="0" err="1">
                <a:solidFill>
                  <a:srgbClr val="002060"/>
                </a:solidFill>
                <a:latin typeface="Century Gothic" panose="020B0502020202020204" pitchFamily="34" charset="0"/>
              </a:rPr>
              <a:t>amar</a:t>
            </a:r>
            <a:endParaRPr lang="en-GB" sz="2800" dirty="0">
              <a:solidFill>
                <a:srgbClr val="002060"/>
              </a:solidFill>
              <a:latin typeface="Century Gothic" panose="020B0502020202020204" pitchFamily="34" charset="0"/>
            </a:endParaRPr>
          </a:p>
        </p:txBody>
      </p:sp>
      <p:sp>
        <p:nvSpPr>
          <p:cNvPr id="46" name="TextBox 45">
            <a:extLst>
              <a:ext uri="{FF2B5EF4-FFF2-40B4-BE49-F238E27FC236}">
                <a16:creationId xmlns:a16="http://schemas.microsoft.com/office/drawing/2014/main" id="{AAA77C75-1C6E-732F-8DC3-A7FFE076306B}"/>
              </a:ext>
            </a:extLst>
          </p:cNvPr>
          <p:cNvSpPr txBox="1"/>
          <p:nvPr/>
        </p:nvSpPr>
        <p:spPr>
          <a:xfrm>
            <a:off x="6784996" y="6285687"/>
            <a:ext cx="1090363" cy="523220"/>
          </a:xfrm>
          <a:prstGeom prst="rect">
            <a:avLst/>
          </a:prstGeom>
          <a:noFill/>
        </p:spPr>
        <p:txBody>
          <a:bodyPr wrap="none" rtlCol="0">
            <a:spAutoFit/>
          </a:bodyPr>
          <a:lstStyle/>
          <a:p>
            <a:r>
              <a:rPr lang="en-GB" sz="2800" dirty="0" err="1">
                <a:solidFill>
                  <a:srgbClr val="002060"/>
                </a:solidFill>
                <a:latin typeface="Century Gothic" panose="020B0502020202020204" pitchFamily="34" charset="0"/>
              </a:rPr>
              <a:t>odiar</a:t>
            </a:r>
            <a:endParaRPr lang="en-GB" sz="2800" dirty="0">
              <a:solidFill>
                <a:srgbClr val="002060"/>
              </a:solidFill>
              <a:latin typeface="Century Gothic" panose="020B0502020202020204" pitchFamily="34" charset="0"/>
            </a:endParaRPr>
          </a:p>
        </p:txBody>
      </p:sp>
      <p:sp>
        <p:nvSpPr>
          <p:cNvPr id="47" name="TextBox 46">
            <a:extLst>
              <a:ext uri="{FF2B5EF4-FFF2-40B4-BE49-F238E27FC236}">
                <a16:creationId xmlns:a16="http://schemas.microsoft.com/office/drawing/2014/main" id="{549D55F3-D149-4017-799A-3CD534AB3045}"/>
              </a:ext>
            </a:extLst>
          </p:cNvPr>
          <p:cNvSpPr txBox="1"/>
          <p:nvPr/>
        </p:nvSpPr>
        <p:spPr>
          <a:xfrm>
            <a:off x="9193746" y="6208372"/>
            <a:ext cx="2618024"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____ </a:t>
            </a:r>
            <a:r>
              <a:rPr lang="en-GB" sz="2800" dirty="0" err="1">
                <a:solidFill>
                  <a:srgbClr val="002060"/>
                </a:solidFill>
                <a:latin typeface="Century Gothic" panose="020B0502020202020204" pitchFamily="34" charset="0"/>
              </a:rPr>
              <a:t>idioma</a:t>
            </a:r>
            <a:r>
              <a:rPr lang="en-GB" sz="2800" dirty="0">
                <a:solidFill>
                  <a:srgbClr val="002060"/>
                </a:solidFill>
                <a:latin typeface="Century Gothic" panose="020B0502020202020204" pitchFamily="34" charset="0"/>
              </a:rPr>
              <a:t> ⚠</a:t>
            </a:r>
          </a:p>
        </p:txBody>
      </p:sp>
      <p:sp>
        <p:nvSpPr>
          <p:cNvPr id="79" name="TextBox 78">
            <a:extLst>
              <a:ext uri="{FF2B5EF4-FFF2-40B4-BE49-F238E27FC236}">
                <a16:creationId xmlns:a16="http://schemas.microsoft.com/office/drawing/2014/main" id="{D7A016E6-7FA0-889E-08D6-4D7815CA71A4}"/>
              </a:ext>
            </a:extLst>
          </p:cNvPr>
          <p:cNvSpPr txBox="1"/>
          <p:nvPr/>
        </p:nvSpPr>
        <p:spPr>
          <a:xfrm>
            <a:off x="9186345" y="6208372"/>
            <a:ext cx="2618024"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____ </a:t>
            </a:r>
            <a:r>
              <a:rPr lang="en-GB" sz="2800" dirty="0" err="1">
                <a:solidFill>
                  <a:srgbClr val="002060"/>
                </a:solidFill>
                <a:latin typeface="Century Gothic" panose="020B0502020202020204" pitchFamily="34" charset="0"/>
              </a:rPr>
              <a:t>idioma</a:t>
            </a:r>
            <a:r>
              <a:rPr lang="en-GB" sz="2800" dirty="0">
                <a:solidFill>
                  <a:srgbClr val="002060"/>
                </a:solidFill>
                <a:latin typeface="Century Gothic" panose="020B0502020202020204" pitchFamily="34" charset="0"/>
              </a:rPr>
              <a:t> ⚠</a:t>
            </a:r>
          </a:p>
        </p:txBody>
      </p:sp>
      <p:pic>
        <p:nvPicPr>
          <p:cNvPr id="67" name="Picture 2" descr="Ilustraciones gratis de Cubo">
            <a:extLst>
              <a:ext uri="{FF2B5EF4-FFF2-40B4-BE49-F238E27FC236}">
                <a16:creationId xmlns:a16="http://schemas.microsoft.com/office/drawing/2014/main" id="{35B1ADD8-3029-A56B-A257-A5C2581CFC12}"/>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9344" t="53468" r="91052"/>
          <a:stretch/>
        </p:blipFill>
        <p:spPr bwMode="auto">
          <a:xfrm rot="5400000">
            <a:off x="5234889" y="-5819037"/>
            <a:ext cx="1561207" cy="22642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lustraciones gratis de Cubo">
            <a:extLst>
              <a:ext uri="{FF2B5EF4-FFF2-40B4-BE49-F238E27FC236}">
                <a16:creationId xmlns:a16="http://schemas.microsoft.com/office/drawing/2014/main" id="{93AFFBE7-1052-4B3B-BA7D-506A7902BEE6}"/>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6660" t="-1" r="75030" b="67429"/>
          <a:stretch/>
        </p:blipFill>
        <p:spPr bwMode="auto">
          <a:xfrm>
            <a:off x="805886" y="-2076350"/>
            <a:ext cx="1674260" cy="16258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lustraciones gratis de Cubo">
            <a:extLst>
              <a:ext uri="{FF2B5EF4-FFF2-40B4-BE49-F238E27FC236}">
                <a16:creationId xmlns:a16="http://schemas.microsoft.com/office/drawing/2014/main" id="{68A2C005-6EEA-86DC-FC8D-8FFB714ED215}"/>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3169" t="67479" r="54623"/>
          <a:stretch/>
        </p:blipFill>
        <p:spPr bwMode="auto">
          <a:xfrm>
            <a:off x="2329271" y="-2040030"/>
            <a:ext cx="2047112" cy="15895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lustraciones gratis de Cubo">
            <a:extLst>
              <a:ext uri="{FF2B5EF4-FFF2-40B4-BE49-F238E27FC236}">
                <a16:creationId xmlns:a16="http://schemas.microsoft.com/office/drawing/2014/main" id="{B8645998-C8F8-79C6-6BF5-68C918C6A8A0}"/>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37445" t="20730" r="44747" b="21894"/>
          <a:stretch/>
        </p:blipFill>
        <p:spPr bwMode="auto">
          <a:xfrm>
            <a:off x="3598477" y="-3160696"/>
            <a:ext cx="1628344" cy="275440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lustraciones gratis de Cubo">
            <a:extLst>
              <a:ext uri="{FF2B5EF4-FFF2-40B4-BE49-F238E27FC236}">
                <a16:creationId xmlns:a16="http://schemas.microsoft.com/office/drawing/2014/main" id="{91B7A6FF-ABB8-BF9E-345B-7B75E2990514}"/>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54359" t="62893" r="23979"/>
          <a:stretch/>
        </p:blipFill>
        <p:spPr bwMode="auto">
          <a:xfrm>
            <a:off x="5104781" y="-2231871"/>
            <a:ext cx="2066292" cy="178138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lustraciones gratis de Cubo">
            <a:extLst>
              <a:ext uri="{FF2B5EF4-FFF2-40B4-BE49-F238E27FC236}">
                <a16:creationId xmlns:a16="http://schemas.microsoft.com/office/drawing/2014/main" id="{61A42B3F-CE1B-6EC8-C177-1E59DC6F4DF2}"/>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77145" t="67479"/>
          <a:stretch/>
        </p:blipFill>
        <p:spPr bwMode="auto">
          <a:xfrm>
            <a:off x="6472787" y="-2011688"/>
            <a:ext cx="2089837" cy="1561206"/>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Ilustraciones gratis de Cubo">
            <a:extLst>
              <a:ext uri="{FF2B5EF4-FFF2-40B4-BE49-F238E27FC236}">
                <a16:creationId xmlns:a16="http://schemas.microsoft.com/office/drawing/2014/main" id="{20B91C9C-43E4-CD76-6DE4-962985D68DB0}"/>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38957" r="91051"/>
          <a:stretch/>
        </p:blipFill>
        <p:spPr bwMode="auto">
          <a:xfrm>
            <a:off x="8466928" y="-3359819"/>
            <a:ext cx="818254" cy="293039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descr="Ilustraciones gratis de Cubo">
            <a:extLst>
              <a:ext uri="{FF2B5EF4-FFF2-40B4-BE49-F238E27FC236}">
                <a16:creationId xmlns:a16="http://schemas.microsoft.com/office/drawing/2014/main" id="{41672BF1-F567-46D1-0707-12DEE02EEB08}"/>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6660" t="-1" r="75030" b="67429"/>
          <a:stretch/>
        </p:blipFill>
        <p:spPr bwMode="auto">
          <a:xfrm>
            <a:off x="9041590" y="-1998598"/>
            <a:ext cx="1674260" cy="15636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ustraciones gratis de Cubo">
            <a:extLst>
              <a:ext uri="{FF2B5EF4-FFF2-40B4-BE49-F238E27FC236}">
                <a16:creationId xmlns:a16="http://schemas.microsoft.com/office/drawing/2014/main" id="{3A22E331-B3A7-688B-7175-7625AABB3DB8}"/>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38957" r="91051"/>
          <a:stretch/>
        </p:blipFill>
        <p:spPr bwMode="auto">
          <a:xfrm>
            <a:off x="232193" y="-3334266"/>
            <a:ext cx="818254" cy="288378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lustraciones gratis de Cubo">
            <a:extLst>
              <a:ext uri="{FF2B5EF4-FFF2-40B4-BE49-F238E27FC236}">
                <a16:creationId xmlns:a16="http://schemas.microsoft.com/office/drawing/2014/main" id="{248CDB7C-D91C-41E6-E14A-201ED7F2BCC7}"/>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83146" t="16907" b="37107"/>
          <a:stretch/>
        </p:blipFill>
        <p:spPr bwMode="auto">
          <a:xfrm>
            <a:off x="5014760" y="-3423229"/>
            <a:ext cx="1541128" cy="225096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Ilustraciones gratis de Cubo">
            <a:extLst>
              <a:ext uri="{FF2B5EF4-FFF2-40B4-BE49-F238E27FC236}">
                <a16:creationId xmlns:a16="http://schemas.microsoft.com/office/drawing/2014/main" id="{04D69A23-5310-FBE6-1829-3E283668DF0F}"/>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3169" t="67479" r="54623"/>
          <a:stretch/>
        </p:blipFill>
        <p:spPr bwMode="auto">
          <a:xfrm rot="16200000">
            <a:off x="654443" y="-3714166"/>
            <a:ext cx="2030717" cy="156120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descr="Ilustraciones gratis de Cubo">
            <a:extLst>
              <a:ext uri="{FF2B5EF4-FFF2-40B4-BE49-F238E27FC236}">
                <a16:creationId xmlns:a16="http://schemas.microsoft.com/office/drawing/2014/main" id="{6696E5D5-FCA0-EC57-C5E3-5955FB13FCB5}"/>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3169" t="67479" r="54623"/>
          <a:stretch/>
        </p:blipFill>
        <p:spPr bwMode="auto">
          <a:xfrm rot="10800000">
            <a:off x="980082" y="-4741420"/>
            <a:ext cx="2030717" cy="156120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Ilustraciones gratis de Cubo">
            <a:extLst>
              <a:ext uri="{FF2B5EF4-FFF2-40B4-BE49-F238E27FC236}">
                <a16:creationId xmlns:a16="http://schemas.microsoft.com/office/drawing/2014/main" id="{899E4CF6-EEA7-9AA5-5A59-D9A85B04B2C7}"/>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37445" t="20730" r="44747" b="21894"/>
          <a:stretch/>
        </p:blipFill>
        <p:spPr bwMode="auto">
          <a:xfrm rot="16200000">
            <a:off x="2433779" y="-3337270"/>
            <a:ext cx="1628344" cy="275440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4" descr="Ilustraciones gratis de Cubo">
            <a:extLst>
              <a:ext uri="{FF2B5EF4-FFF2-40B4-BE49-F238E27FC236}">
                <a16:creationId xmlns:a16="http://schemas.microsoft.com/office/drawing/2014/main" id="{8F863980-513A-49F1-791A-D7353DBE73F6}"/>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77145" t="67479"/>
          <a:stretch/>
        </p:blipFill>
        <p:spPr bwMode="auto">
          <a:xfrm>
            <a:off x="2395656" y="-4084981"/>
            <a:ext cx="2089837" cy="156120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4" descr="Ilustraciones gratis de Cubo">
            <a:extLst>
              <a:ext uri="{FF2B5EF4-FFF2-40B4-BE49-F238E27FC236}">
                <a16:creationId xmlns:a16="http://schemas.microsoft.com/office/drawing/2014/main" id="{9D881711-5FD7-F91B-DD32-61B2C541ADEC}"/>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77145" t="67479"/>
          <a:stretch/>
        </p:blipFill>
        <p:spPr bwMode="auto">
          <a:xfrm rot="10800000">
            <a:off x="2948264" y="-4759963"/>
            <a:ext cx="2089837" cy="156120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descr="Ilustraciones gratis de Cubo">
            <a:extLst>
              <a:ext uri="{FF2B5EF4-FFF2-40B4-BE49-F238E27FC236}">
                <a16:creationId xmlns:a16="http://schemas.microsoft.com/office/drawing/2014/main" id="{6D3348C6-16B6-3CB9-B86B-C6988A9142EB}"/>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6660" t="-1" r="75030" b="67429"/>
          <a:stretch/>
        </p:blipFill>
        <p:spPr bwMode="auto">
          <a:xfrm>
            <a:off x="4290663" y="-4074378"/>
            <a:ext cx="1674260" cy="1563624"/>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8" descr="Ilustraciones gratis de Cubo">
            <a:extLst>
              <a:ext uri="{FF2B5EF4-FFF2-40B4-BE49-F238E27FC236}">
                <a16:creationId xmlns:a16="http://schemas.microsoft.com/office/drawing/2014/main" id="{07E0BD47-3ACF-C7AF-3CF9-7F9DF198D62A}"/>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37445" t="20730" r="44747" b="21894"/>
          <a:stretch/>
        </p:blipFill>
        <p:spPr bwMode="auto">
          <a:xfrm rot="16200000">
            <a:off x="6524790" y="-3314057"/>
            <a:ext cx="1628344" cy="2754402"/>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0" descr="Ilustraciones gratis de Cubo">
            <a:extLst>
              <a:ext uri="{FF2B5EF4-FFF2-40B4-BE49-F238E27FC236}">
                <a16:creationId xmlns:a16="http://schemas.microsoft.com/office/drawing/2014/main" id="{DD0B41B2-4399-4FA2-A816-260C8EBC7627}"/>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54359" t="62893" r="23979"/>
          <a:stretch/>
        </p:blipFill>
        <p:spPr bwMode="auto">
          <a:xfrm flipV="1">
            <a:off x="5743482" y="-4140010"/>
            <a:ext cx="2081421" cy="1781389"/>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2" descr="Ilustraciones gratis de Cubo">
            <a:extLst>
              <a:ext uri="{FF2B5EF4-FFF2-40B4-BE49-F238E27FC236}">
                <a16:creationId xmlns:a16="http://schemas.microsoft.com/office/drawing/2014/main" id="{1B787929-815B-3C8E-B60A-43840EC4CB49}"/>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83146" t="16907" b="37107"/>
          <a:stretch/>
        </p:blipFill>
        <p:spPr bwMode="auto">
          <a:xfrm rot="10800000" flipV="1">
            <a:off x="7040279" y="-4726180"/>
            <a:ext cx="1510089" cy="2163125"/>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descr="Ilustraciones gratis de Cubo">
            <a:extLst>
              <a:ext uri="{FF2B5EF4-FFF2-40B4-BE49-F238E27FC236}">
                <a16:creationId xmlns:a16="http://schemas.microsoft.com/office/drawing/2014/main" id="{ECD6F6B7-E9BB-37B0-1BED-E0DC20E5DA53}"/>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6660" t="-1" r="75030" b="67429"/>
          <a:stretch/>
        </p:blipFill>
        <p:spPr bwMode="auto">
          <a:xfrm>
            <a:off x="9041590" y="-3381157"/>
            <a:ext cx="1674260" cy="156362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4" descr="Ilustraciones gratis de Cubo">
            <a:extLst>
              <a:ext uri="{FF2B5EF4-FFF2-40B4-BE49-F238E27FC236}">
                <a16:creationId xmlns:a16="http://schemas.microsoft.com/office/drawing/2014/main" id="{C5C6D981-E835-E203-DAC0-DCE07641518B}"/>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77145" t="67479"/>
          <a:stretch/>
        </p:blipFill>
        <p:spPr bwMode="auto">
          <a:xfrm>
            <a:off x="8513835" y="-4782971"/>
            <a:ext cx="2089837" cy="1561206"/>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6" descr="Ilustraciones gratis de Cubo">
            <a:extLst>
              <a:ext uri="{FF2B5EF4-FFF2-40B4-BE49-F238E27FC236}">
                <a16:creationId xmlns:a16="http://schemas.microsoft.com/office/drawing/2014/main" id="{F4CBE227-6ED7-46A0-D61C-71F8DBEDD5A4}"/>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3169" t="67479" r="54623"/>
          <a:stretch/>
        </p:blipFill>
        <p:spPr bwMode="auto">
          <a:xfrm rot="16200000">
            <a:off x="10239339" y="-2350403"/>
            <a:ext cx="2045463" cy="1571803"/>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4" descr="Ilustraciones gratis de Cubo">
            <a:extLst>
              <a:ext uri="{FF2B5EF4-FFF2-40B4-BE49-F238E27FC236}">
                <a16:creationId xmlns:a16="http://schemas.microsoft.com/office/drawing/2014/main" id="{2A25EC9E-FA7B-F883-B570-A3D8FE722258}"/>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77145" t="67479"/>
          <a:stretch/>
        </p:blipFill>
        <p:spPr bwMode="auto">
          <a:xfrm rot="16200000" flipV="1">
            <a:off x="10170436" y="-3042308"/>
            <a:ext cx="2089837" cy="1561206"/>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4" descr="Ilustraciones gratis de Cubo">
            <a:extLst>
              <a:ext uri="{FF2B5EF4-FFF2-40B4-BE49-F238E27FC236}">
                <a16:creationId xmlns:a16="http://schemas.microsoft.com/office/drawing/2014/main" id="{DB20FA1D-AB9A-4BD8-E63F-F59D280EE7B0}"/>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6660" t="-1" r="75030" b="67429"/>
          <a:stretch/>
        </p:blipFill>
        <p:spPr bwMode="auto">
          <a:xfrm>
            <a:off x="10397158" y="-4721143"/>
            <a:ext cx="1674260" cy="156362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0" descr="Ilustraciones gratis de Cubo">
            <a:extLst>
              <a:ext uri="{FF2B5EF4-FFF2-40B4-BE49-F238E27FC236}">
                <a16:creationId xmlns:a16="http://schemas.microsoft.com/office/drawing/2014/main" id="{06FF1B55-13CD-A8FB-BA33-3666B5948E88}"/>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54359" t="62893" r="23979"/>
          <a:stretch/>
        </p:blipFill>
        <p:spPr bwMode="auto">
          <a:xfrm rot="16200000">
            <a:off x="-102986" y="-4530664"/>
            <a:ext cx="1980768" cy="1781389"/>
          </a:xfrm>
          <a:prstGeom prst="rect">
            <a:avLst/>
          </a:prstGeom>
          <a:noFill/>
          <a:extLst>
            <a:ext uri="{909E8E84-426E-40DD-AFC4-6F175D3DCCD1}">
              <a14:hiddenFill xmlns:a14="http://schemas.microsoft.com/office/drawing/2010/main">
                <a:solidFill>
                  <a:srgbClr val="FFFFFF"/>
                </a:solidFill>
              </a14:hiddenFill>
            </a:ext>
          </a:extLst>
        </p:spPr>
      </p:pic>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a:solidFill>
                  <a:srgbClr val="002060"/>
                </a:solidFill>
                <a:latin typeface="Century Gothic"/>
                <a:ea typeface="Century Gothic"/>
                <a:cs typeface="Century Gothic"/>
                <a:sym typeface="Century Gothic"/>
              </a:rPr>
              <a:t>Follow up 2b </a:t>
            </a:r>
            <a:endParaRPr lang="es-AR" sz="3200" dirty="0"/>
          </a:p>
        </p:txBody>
      </p:sp>
      <p:pic>
        <p:nvPicPr>
          <p:cNvPr id="35" name="Picture 2" descr="Brain, Idea, Think, Creativity">
            <a:extLst>
              <a:ext uri="{FF2B5EF4-FFF2-40B4-BE49-F238E27FC236}">
                <a16:creationId xmlns:a16="http://schemas.microsoft.com/office/drawing/2014/main" id="{80077330-AC85-49EF-A10D-278C5C4683F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965168" y="58981"/>
            <a:ext cx="869361" cy="869361"/>
          </a:xfrm>
          <a:prstGeom prst="rect">
            <a:avLst/>
          </a:prstGeom>
          <a:noFill/>
          <a:extLst>
            <a:ext uri="{909E8E84-426E-40DD-AFC4-6F175D3DCCD1}">
              <a14:hiddenFill xmlns:a14="http://schemas.microsoft.com/office/drawing/2010/main">
                <a:solidFill>
                  <a:srgbClr val="FFFFFF"/>
                </a:solidFill>
              </a14:hiddenFill>
            </a:ext>
          </a:extLst>
        </p:spPr>
      </p:pic>
      <p:pic>
        <p:nvPicPr>
          <p:cNvPr id="36" name="Google Shape;319;p15" descr="Speech Icon, Voice, Talking, Audio, Speech">
            <a:extLst>
              <a:ext uri="{FF2B5EF4-FFF2-40B4-BE49-F238E27FC236}">
                <a16:creationId xmlns:a16="http://schemas.microsoft.com/office/drawing/2014/main" id="{6642B063-70D4-4E15-8EDA-D4FC147AA067}"/>
              </a:ext>
            </a:extLst>
          </p:cNvPr>
          <p:cNvPicPr preferRelativeResize="0"/>
          <p:nvPr/>
        </p:nvPicPr>
        <p:blipFill rotWithShape="1">
          <a:blip r:embed="rId15">
            <a:alphaModFix/>
          </a:blip>
          <a:srcRect/>
          <a:stretch/>
        </p:blipFill>
        <p:spPr>
          <a:xfrm>
            <a:off x="9886865" y="142638"/>
            <a:ext cx="776168" cy="776168"/>
          </a:xfrm>
          <a:prstGeom prst="rect">
            <a:avLst/>
          </a:prstGeom>
          <a:noFill/>
          <a:ln>
            <a:noFill/>
          </a:ln>
        </p:spPr>
      </p:pic>
      <p:pic>
        <p:nvPicPr>
          <p:cNvPr id="72" name="Picture 2" descr="Ilustraciones gratis de Cubo">
            <a:extLst>
              <a:ext uri="{FF2B5EF4-FFF2-40B4-BE49-F238E27FC236}">
                <a16:creationId xmlns:a16="http://schemas.microsoft.com/office/drawing/2014/main" id="{6D90B11A-CB54-FC92-0FEE-48A9D2FA9360}"/>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9344" t="53468" r="91052"/>
          <a:stretch/>
        </p:blipFill>
        <p:spPr bwMode="auto">
          <a:xfrm rot="5400000">
            <a:off x="7972574" y="-5837364"/>
            <a:ext cx="1628345" cy="22337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5BF1D4D-5C28-24D5-CC05-EC5D66C81A3D}"/>
              </a:ext>
            </a:extLst>
          </p:cNvPr>
          <p:cNvSpPr txBox="1"/>
          <p:nvPr/>
        </p:nvSpPr>
        <p:spPr>
          <a:xfrm>
            <a:off x="4503256" y="86319"/>
            <a:ext cx="3185487" cy="646331"/>
          </a:xfrm>
          <a:prstGeom prst="rect">
            <a:avLst/>
          </a:prstGeom>
          <a:noFill/>
        </p:spPr>
        <p:txBody>
          <a:bodyPr wrap="none" rtlCol="0">
            <a:spAutoFit/>
          </a:bodyPr>
          <a:lstStyle/>
          <a:p>
            <a:r>
              <a:rPr lang="en-GB" sz="3600" dirty="0" err="1">
                <a:solidFill>
                  <a:srgbClr val="002060"/>
                </a:solidFill>
                <a:latin typeface="Century Gothic" panose="020B0502020202020204" pitchFamily="34" charset="0"/>
              </a:rPr>
              <a:t>Súper</a:t>
            </a:r>
            <a:r>
              <a:rPr lang="en-GB" sz="3600" dirty="0">
                <a:solidFill>
                  <a:srgbClr val="002060"/>
                </a:solidFill>
                <a:latin typeface="Century Gothic" panose="020B0502020202020204" pitchFamily="34" charset="0"/>
              </a:rPr>
              <a:t> </a:t>
            </a:r>
            <a:r>
              <a:rPr lang="en-GB" sz="3600" dirty="0" err="1">
                <a:solidFill>
                  <a:srgbClr val="002060"/>
                </a:solidFill>
                <a:latin typeface="Century Gothic" panose="020B0502020202020204" pitchFamily="34" charset="0"/>
              </a:rPr>
              <a:t>rápido</a:t>
            </a:r>
            <a:r>
              <a:rPr lang="en-GB" sz="3600" dirty="0">
                <a:solidFill>
                  <a:srgbClr val="002060"/>
                </a:solidFill>
                <a:latin typeface="Century Gothic" panose="020B0502020202020204" pitchFamily="34" charset="0"/>
              </a:rPr>
              <a:t> </a:t>
            </a:r>
          </a:p>
        </p:txBody>
      </p:sp>
      <p:pic>
        <p:nvPicPr>
          <p:cNvPr id="64" name="Picture 2" descr="Gráficos vectoriales gratis de Pelota">
            <a:extLst>
              <a:ext uri="{FF2B5EF4-FFF2-40B4-BE49-F238E27FC236}">
                <a16:creationId xmlns:a16="http://schemas.microsoft.com/office/drawing/2014/main" id="{0F9227A1-9704-DC39-F4D5-06E923B0A9E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09644" y="55254"/>
            <a:ext cx="659120" cy="589739"/>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Gráficos vectoriales gratis de Pelota">
            <a:extLst>
              <a:ext uri="{FF2B5EF4-FFF2-40B4-BE49-F238E27FC236}">
                <a16:creationId xmlns:a16="http://schemas.microsoft.com/office/drawing/2014/main" id="{28379C2A-64DE-817A-7430-AF9A2545FB8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216758" y="37306"/>
            <a:ext cx="659120" cy="589739"/>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49DEE47B-C5C6-4369-BACC-4022B3B852DF}"/>
              </a:ext>
            </a:extLst>
          </p:cNvPr>
          <p:cNvGrpSpPr/>
          <p:nvPr/>
        </p:nvGrpSpPr>
        <p:grpSpPr>
          <a:xfrm>
            <a:off x="1255165" y="721241"/>
            <a:ext cx="2881963" cy="525942"/>
            <a:chOff x="1140978" y="6269194"/>
            <a:chExt cx="2631484" cy="525942"/>
          </a:xfrm>
        </p:grpSpPr>
        <p:sp>
          <p:nvSpPr>
            <p:cNvPr id="74" name="Speech Bubble: Rectangle with Corners Rounded 73">
              <a:extLst>
                <a:ext uri="{FF2B5EF4-FFF2-40B4-BE49-F238E27FC236}">
                  <a16:creationId xmlns:a16="http://schemas.microsoft.com/office/drawing/2014/main" id="{562EE63F-51C7-4CDA-889F-3FCEA13D2186}"/>
                </a:ext>
              </a:extLst>
            </p:cNvPr>
            <p:cNvSpPr/>
            <p:nvPr/>
          </p:nvSpPr>
          <p:spPr>
            <a:xfrm>
              <a:off x="1173502" y="6277096"/>
              <a:ext cx="2506595" cy="518040"/>
            </a:xfrm>
            <a:prstGeom prst="wedgeRoundRectCallout">
              <a:avLst>
                <a:gd name="adj1" fmla="val -54991"/>
                <a:gd name="adj2" fmla="val -7585"/>
                <a:gd name="adj3" fmla="val 16667"/>
              </a:avLst>
            </a:prstGeom>
            <a:solidFill>
              <a:srgbClr val="22A7CC"/>
            </a:solidFill>
            <a:ln>
              <a:solidFill>
                <a:srgbClr val="22A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5" name="TextBox 74">
              <a:extLst>
                <a:ext uri="{FF2B5EF4-FFF2-40B4-BE49-F238E27FC236}">
                  <a16:creationId xmlns:a16="http://schemas.microsoft.com/office/drawing/2014/main" id="{3DB72F99-1D83-41A3-BA70-AB10EE592D37}"/>
                </a:ext>
              </a:extLst>
            </p:cNvPr>
            <p:cNvSpPr txBox="1"/>
            <p:nvPr/>
          </p:nvSpPr>
          <p:spPr>
            <a:xfrm>
              <a:off x="1140978" y="6269194"/>
              <a:ext cx="263148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Lee la palabra.</a:t>
              </a:r>
            </a:p>
          </p:txBody>
        </p:sp>
      </p:grpSp>
      <p:grpSp>
        <p:nvGrpSpPr>
          <p:cNvPr id="80" name="Group 79">
            <a:extLst>
              <a:ext uri="{FF2B5EF4-FFF2-40B4-BE49-F238E27FC236}">
                <a16:creationId xmlns:a16="http://schemas.microsoft.com/office/drawing/2014/main" id="{B593AA9E-54F5-4E51-A513-D5B7F5350C83}"/>
              </a:ext>
            </a:extLst>
          </p:cNvPr>
          <p:cNvGrpSpPr/>
          <p:nvPr/>
        </p:nvGrpSpPr>
        <p:grpSpPr>
          <a:xfrm>
            <a:off x="4298996" y="729143"/>
            <a:ext cx="3525907" cy="525942"/>
            <a:chOff x="1140978" y="6269194"/>
            <a:chExt cx="4479150" cy="525942"/>
          </a:xfrm>
        </p:grpSpPr>
        <p:sp>
          <p:nvSpPr>
            <p:cNvPr id="81" name="Speech Bubble: Rectangle with Corners Rounded 80">
              <a:extLst>
                <a:ext uri="{FF2B5EF4-FFF2-40B4-BE49-F238E27FC236}">
                  <a16:creationId xmlns:a16="http://schemas.microsoft.com/office/drawing/2014/main" id="{5D1A5DBE-52EA-40A7-A4EC-13AFD0E8BBB3}"/>
                </a:ext>
              </a:extLst>
            </p:cNvPr>
            <p:cNvSpPr/>
            <p:nvPr/>
          </p:nvSpPr>
          <p:spPr>
            <a:xfrm>
              <a:off x="1173502" y="6277096"/>
              <a:ext cx="3842036" cy="518040"/>
            </a:xfrm>
            <a:prstGeom prst="wedgeRoundRectCallout">
              <a:avLst>
                <a:gd name="adj1" fmla="val -54991"/>
                <a:gd name="adj2" fmla="val -7585"/>
                <a:gd name="adj3" fmla="val 16667"/>
              </a:avLst>
            </a:prstGeom>
            <a:solidFill>
              <a:srgbClr val="22A7CC"/>
            </a:solidFill>
            <a:ln>
              <a:solidFill>
                <a:srgbClr val="22A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2" name="TextBox 81">
              <a:extLst>
                <a:ext uri="{FF2B5EF4-FFF2-40B4-BE49-F238E27FC236}">
                  <a16:creationId xmlns:a16="http://schemas.microsoft.com/office/drawing/2014/main" id="{7F99257F-3AFE-46D0-A8F3-0E440BF5B927}"/>
                </a:ext>
              </a:extLst>
            </p:cNvPr>
            <p:cNvSpPr txBox="1"/>
            <p:nvPr/>
          </p:nvSpPr>
          <p:spPr>
            <a:xfrm>
              <a:off x="1140978" y="6269194"/>
              <a:ext cx="447915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el</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la,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los</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o las?</a:t>
              </a:r>
            </a:p>
          </p:txBody>
        </p:sp>
      </p:grpSp>
      <p:pic>
        <p:nvPicPr>
          <p:cNvPr id="83" name="Graphic 82" descr="Teacher">
            <a:extLst>
              <a:ext uri="{FF2B5EF4-FFF2-40B4-BE49-F238E27FC236}">
                <a16:creationId xmlns:a16="http://schemas.microsoft.com/office/drawing/2014/main" id="{3E3FF13F-BD4D-4D0A-A3A8-3B71DD97384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23171" y="711377"/>
            <a:ext cx="914400" cy="914400"/>
          </a:xfrm>
          <a:prstGeom prst="rect">
            <a:avLst/>
          </a:prstGeom>
        </p:spPr>
      </p:pic>
      <p:grpSp>
        <p:nvGrpSpPr>
          <p:cNvPr id="84" name="Group 83">
            <a:extLst>
              <a:ext uri="{FF2B5EF4-FFF2-40B4-BE49-F238E27FC236}">
                <a16:creationId xmlns:a16="http://schemas.microsoft.com/office/drawing/2014/main" id="{4BB9B8DF-9959-45C6-940F-2749DCE7FD3F}"/>
              </a:ext>
            </a:extLst>
          </p:cNvPr>
          <p:cNvGrpSpPr/>
          <p:nvPr/>
        </p:nvGrpSpPr>
        <p:grpSpPr>
          <a:xfrm>
            <a:off x="1263578" y="1382008"/>
            <a:ext cx="5389470" cy="525942"/>
            <a:chOff x="1140978" y="6269194"/>
            <a:chExt cx="2631484" cy="525942"/>
          </a:xfrm>
        </p:grpSpPr>
        <p:sp>
          <p:nvSpPr>
            <p:cNvPr id="85" name="Speech Bubble: Rectangle with Corners Rounded 84">
              <a:extLst>
                <a:ext uri="{FF2B5EF4-FFF2-40B4-BE49-F238E27FC236}">
                  <a16:creationId xmlns:a16="http://schemas.microsoft.com/office/drawing/2014/main" id="{6F43F46D-5E67-4F64-8F4A-9E9BA0CAEA86}"/>
                </a:ext>
              </a:extLst>
            </p:cNvPr>
            <p:cNvSpPr/>
            <p:nvPr/>
          </p:nvSpPr>
          <p:spPr>
            <a:xfrm>
              <a:off x="1173502" y="6277096"/>
              <a:ext cx="2506595" cy="518040"/>
            </a:xfrm>
            <a:prstGeom prst="wedgeRoundRectCallout">
              <a:avLst>
                <a:gd name="adj1" fmla="val -54991"/>
                <a:gd name="adj2" fmla="val -7585"/>
                <a:gd name="adj3" fmla="val 16667"/>
              </a:avLst>
            </a:prstGeom>
            <a:solidFill>
              <a:srgbClr val="22A7CC"/>
            </a:solidFill>
            <a:ln>
              <a:solidFill>
                <a:srgbClr val="22A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6" name="TextBox 85">
              <a:extLst>
                <a:ext uri="{FF2B5EF4-FFF2-40B4-BE49-F238E27FC236}">
                  <a16:creationId xmlns:a16="http://schemas.microsoft.com/office/drawing/2014/main" id="{B1D2FCDA-C9E1-4D2A-812C-B257EBB5DC9A}"/>
                </a:ext>
              </a:extLst>
            </p:cNvPr>
            <p:cNvSpPr txBox="1"/>
            <p:nvPr/>
          </p:nvSpPr>
          <p:spPr>
            <a:xfrm>
              <a:off x="1140978" y="6269194"/>
              <a:ext cx="263148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Luego</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escribe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en</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inglés</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grpSp>
    </p:spTree>
    <p:extLst>
      <p:ext uri="{BB962C8B-B14F-4D97-AF65-F5344CB8AC3E}">
        <p14:creationId xmlns:p14="http://schemas.microsoft.com/office/powerpoint/2010/main" val="74267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1615 -1.07152 L -0.01041 1.07153 " pathEditMode="relative" rAng="0" ptsTypes="AA">
                                      <p:cBhvr>
                                        <p:cTn id="6" dur="1000" fill="hold"/>
                                        <p:tgtEl>
                                          <p:spTgt spid="1026"/>
                                        </p:tgtEl>
                                        <p:attrNameLst>
                                          <p:attrName>ppt_x</p:attrName>
                                          <p:attrName>ppt_y</p:attrName>
                                        </p:attrNameLst>
                                      </p:cBhvr>
                                      <p:rCtr x="-1328" y="107153"/>
                                    </p:animMotion>
                                  </p:childTnLst>
                                </p:cTn>
                              </p:par>
                            </p:childTnLst>
                          </p:cTn>
                        </p:par>
                        <p:par>
                          <p:cTn id="7" fill="hold">
                            <p:stCondLst>
                              <p:cond delay="1000"/>
                            </p:stCondLst>
                            <p:childTnLst>
                              <p:par>
                                <p:cTn id="8" presetID="42" presetClass="path" presetSubtype="0" accel="50000" decel="50000" fill="hold" nodeType="afterEffect">
                                  <p:stCondLst>
                                    <p:cond delay="0"/>
                                  </p:stCondLst>
                                  <p:childTnLst>
                                    <p:animMotion origin="layout" path="M -0.00131 -0.00555 L -0.0056 1.07292 " pathEditMode="relative" rAng="0" ptsTypes="AA">
                                      <p:cBhvr>
                                        <p:cTn id="9" dur="1000" fill="hold"/>
                                        <p:tgtEl>
                                          <p:spTgt spid="1028"/>
                                        </p:tgtEl>
                                        <p:attrNameLst>
                                          <p:attrName>ppt_x</p:attrName>
                                          <p:attrName>ppt_y</p:attrName>
                                        </p:attrNameLst>
                                      </p:cBhvr>
                                      <p:rCtr x="-221" y="53912"/>
                                    </p:animMotion>
                                  </p:childTnLst>
                                </p:cTn>
                              </p:par>
                            </p:childTnLst>
                          </p:cTn>
                        </p:par>
                        <p:par>
                          <p:cTn id="10" fill="hold">
                            <p:stCondLst>
                              <p:cond delay="2000"/>
                            </p:stCondLst>
                            <p:childTnLst>
                              <p:par>
                                <p:cTn id="11" presetID="42" presetClass="path" presetSubtype="0" accel="50000" decel="50000" fill="hold" nodeType="afterEffect">
                                  <p:stCondLst>
                                    <p:cond delay="0"/>
                                  </p:stCondLst>
                                  <p:childTnLst>
                                    <p:animMotion origin="layout" path="M 0.00872 -0.87708 L -0.00612 1.06783 " pathEditMode="relative" rAng="0" ptsTypes="AA">
                                      <p:cBhvr>
                                        <p:cTn id="12" dur="1000" fill="hold"/>
                                        <p:tgtEl>
                                          <p:spTgt spid="52"/>
                                        </p:tgtEl>
                                        <p:attrNameLst>
                                          <p:attrName>ppt_x</p:attrName>
                                          <p:attrName>ppt_y</p:attrName>
                                        </p:attrNameLst>
                                      </p:cBhvr>
                                      <p:rCtr x="-742" y="97245"/>
                                    </p:animMotion>
                                  </p:childTnLst>
                                </p:cTn>
                              </p:par>
                            </p:childTnLst>
                          </p:cTn>
                        </p:par>
                        <p:par>
                          <p:cTn id="13" fill="hold">
                            <p:stCondLst>
                              <p:cond delay="3000"/>
                            </p:stCondLst>
                            <p:childTnLst>
                              <p:par>
                                <p:cTn id="14" presetID="42" presetClass="path" presetSubtype="0" accel="50000" decel="50000" fill="hold" nodeType="afterEffect">
                                  <p:stCondLst>
                                    <p:cond delay="0"/>
                                  </p:stCondLst>
                                  <p:childTnLst>
                                    <p:animMotion origin="layout" path="M -0.01433 -0.78194 L -0.00743 1.07292 " pathEditMode="relative" rAng="0" ptsTypes="AA">
                                      <p:cBhvr>
                                        <p:cTn id="15" dur="1000" fill="hold"/>
                                        <p:tgtEl>
                                          <p:spTgt spid="54"/>
                                        </p:tgtEl>
                                        <p:attrNameLst>
                                          <p:attrName>ppt_x</p:attrName>
                                          <p:attrName>ppt_y</p:attrName>
                                        </p:attrNameLst>
                                      </p:cBhvr>
                                      <p:rCtr x="339" y="92755"/>
                                    </p:animMotion>
                                  </p:childTnLst>
                                </p:cTn>
                              </p:par>
                            </p:childTnLst>
                          </p:cTn>
                        </p:par>
                        <p:par>
                          <p:cTn id="16" fill="hold">
                            <p:stCondLst>
                              <p:cond delay="4000"/>
                            </p:stCondLst>
                            <p:childTnLst>
                              <p:par>
                                <p:cTn id="17" presetID="42" presetClass="path" presetSubtype="0" accel="50000" decel="50000" fill="hold" nodeType="afterEffect">
                                  <p:stCondLst>
                                    <p:cond delay="0"/>
                                  </p:stCondLst>
                                  <p:childTnLst>
                                    <p:animMotion origin="layout" path="M -0.0099 -1.0706 L -0.00143 1.07014 " pathEditMode="relative" rAng="0" ptsTypes="AA">
                                      <p:cBhvr>
                                        <p:cTn id="18" dur="1000" fill="hold"/>
                                        <p:tgtEl>
                                          <p:spTgt spid="1030"/>
                                        </p:tgtEl>
                                        <p:attrNameLst>
                                          <p:attrName>ppt_x</p:attrName>
                                          <p:attrName>ppt_y</p:attrName>
                                        </p:attrNameLst>
                                      </p:cBhvr>
                                      <p:rCtr x="417" y="107037"/>
                                    </p:animMotion>
                                  </p:childTnLst>
                                </p:cTn>
                              </p:par>
                            </p:childTnLst>
                          </p:cTn>
                        </p:par>
                        <p:par>
                          <p:cTn id="19" fill="hold">
                            <p:stCondLst>
                              <p:cond delay="5000"/>
                            </p:stCondLst>
                            <p:childTnLst>
                              <p:par>
                                <p:cTn id="20" presetID="42" presetClass="path" presetSubtype="0" accel="50000" decel="50000" fill="hold" nodeType="afterEffect">
                                  <p:stCondLst>
                                    <p:cond delay="0"/>
                                  </p:stCondLst>
                                  <p:childTnLst>
                                    <p:animMotion origin="layout" path="M 0.01927 -0.97014 L -0.00195 1.07338 " pathEditMode="relative" rAng="0" ptsTypes="AA">
                                      <p:cBhvr>
                                        <p:cTn id="21" dur="1000" fill="hold"/>
                                        <p:tgtEl>
                                          <p:spTgt spid="1032"/>
                                        </p:tgtEl>
                                        <p:attrNameLst>
                                          <p:attrName>ppt_x</p:attrName>
                                          <p:attrName>ppt_y</p:attrName>
                                        </p:attrNameLst>
                                      </p:cBhvr>
                                      <p:rCtr x="-1068" y="102176"/>
                                    </p:animMotion>
                                  </p:childTnLst>
                                </p:cTn>
                              </p:par>
                            </p:childTnLst>
                          </p:cTn>
                        </p:par>
                        <p:par>
                          <p:cTn id="22" fill="hold">
                            <p:stCondLst>
                              <p:cond delay="6000"/>
                            </p:stCondLst>
                            <p:childTnLst>
                              <p:par>
                                <p:cTn id="23" presetID="42" presetClass="path" presetSubtype="0" accel="50000" decel="50000" fill="hold" nodeType="afterEffect">
                                  <p:stCondLst>
                                    <p:cond delay="0"/>
                                  </p:stCondLst>
                                  <p:childTnLst>
                                    <p:animMotion origin="layout" path="M -0.02448 -0.89329 L -0.00391 1.06759 " pathEditMode="relative" rAng="0" ptsTypes="AA">
                                      <p:cBhvr>
                                        <p:cTn id="24" dur="1000" fill="hold"/>
                                        <p:tgtEl>
                                          <p:spTgt spid="56"/>
                                        </p:tgtEl>
                                        <p:attrNameLst>
                                          <p:attrName>ppt_x</p:attrName>
                                          <p:attrName>ppt_y</p:attrName>
                                        </p:attrNameLst>
                                      </p:cBhvr>
                                      <p:rCtr x="1029" y="98056"/>
                                    </p:animMotion>
                                  </p:childTnLst>
                                </p:cTn>
                              </p:par>
                            </p:childTnLst>
                          </p:cTn>
                        </p:par>
                        <p:par>
                          <p:cTn id="25" fill="hold">
                            <p:stCondLst>
                              <p:cond delay="7000"/>
                            </p:stCondLst>
                            <p:childTnLst>
                              <p:par>
                                <p:cTn id="26" presetID="42" presetClass="path" presetSubtype="0" accel="50000" decel="50000" fill="hold" nodeType="afterEffect">
                                  <p:stCondLst>
                                    <p:cond delay="0"/>
                                  </p:stCondLst>
                                  <p:childTnLst>
                                    <p:animMotion origin="layout" path="M 0.02279 -0.81551 L -0.00794 1.07291 " pathEditMode="relative" rAng="0" ptsTypes="AA">
                                      <p:cBhvr>
                                        <p:cTn id="27" dur="1000" fill="hold"/>
                                        <p:tgtEl>
                                          <p:spTgt spid="57"/>
                                        </p:tgtEl>
                                        <p:attrNameLst>
                                          <p:attrName>ppt_x</p:attrName>
                                          <p:attrName>ppt_y</p:attrName>
                                        </p:attrNameLst>
                                      </p:cBhvr>
                                      <p:rCtr x="-1536" y="94421"/>
                                    </p:animMotion>
                                  </p:childTnLst>
                                </p:cTn>
                              </p:par>
                            </p:childTnLst>
                          </p:cTn>
                        </p:par>
                        <p:par>
                          <p:cTn id="28" fill="hold">
                            <p:stCondLst>
                              <p:cond delay="8000"/>
                            </p:stCondLst>
                            <p:childTnLst>
                              <p:par>
                                <p:cTn id="29" presetID="42" presetClass="path" presetSubtype="0" accel="50000" decel="50000" fill="hold" nodeType="afterEffect">
                                  <p:stCondLst>
                                    <p:cond delay="0"/>
                                  </p:stCondLst>
                                  <p:childTnLst>
                                    <p:animMotion origin="layout" path="M -0.00299 -0.69189 L -0.00911 1.07755 " pathEditMode="relative" rAng="0" ptsTypes="AA">
                                      <p:cBhvr>
                                        <p:cTn id="30" dur="1000" fill="hold"/>
                                        <p:tgtEl>
                                          <p:spTgt spid="55"/>
                                        </p:tgtEl>
                                        <p:attrNameLst>
                                          <p:attrName>ppt_x</p:attrName>
                                          <p:attrName>ppt_y</p:attrName>
                                        </p:attrNameLst>
                                      </p:cBhvr>
                                      <p:rCtr x="-313" y="88472"/>
                                    </p:animMotion>
                                  </p:childTnLst>
                                </p:cTn>
                              </p:par>
                            </p:childTnLst>
                          </p:cTn>
                        </p:par>
                        <p:par>
                          <p:cTn id="31" fill="hold">
                            <p:stCondLst>
                              <p:cond delay="9000"/>
                            </p:stCondLst>
                            <p:childTnLst>
                              <p:par>
                                <p:cTn id="32" presetID="42" presetClass="path" presetSubtype="0" accel="50000" decel="50000" fill="hold" nodeType="afterEffect">
                                  <p:stCondLst>
                                    <p:cond delay="0"/>
                                  </p:stCondLst>
                                  <p:childTnLst>
                                    <p:animMotion origin="layout" path="M -0.00105 -1.08334 L -0.00339 1.07268 " pathEditMode="relative" rAng="0" ptsTypes="AA">
                                      <p:cBhvr>
                                        <p:cTn id="33" dur="1000" fill="hold"/>
                                        <p:tgtEl>
                                          <p:spTgt spid="1034"/>
                                        </p:tgtEl>
                                        <p:attrNameLst>
                                          <p:attrName>ppt_x</p:attrName>
                                          <p:attrName>ppt_y</p:attrName>
                                        </p:attrNameLst>
                                      </p:cBhvr>
                                      <p:rCtr x="-117" y="107801"/>
                                    </p:animMotion>
                                  </p:childTnLst>
                                </p:cTn>
                              </p:par>
                            </p:childTnLst>
                          </p:cTn>
                        </p:par>
                        <p:par>
                          <p:cTn id="34" fill="hold">
                            <p:stCondLst>
                              <p:cond delay="10000"/>
                            </p:stCondLst>
                            <p:childTnLst>
                              <p:par>
                                <p:cTn id="35" presetID="42" presetClass="path" presetSubtype="0" accel="50000" decel="50000" fill="hold" nodeType="afterEffect">
                                  <p:stCondLst>
                                    <p:cond delay="0"/>
                                  </p:stCondLst>
                                  <p:childTnLst>
                                    <p:animMotion origin="layout" path="M 0.0207 -0.91736 L -0.00443 1.06898 " pathEditMode="relative" rAng="0" ptsTypes="AA">
                                      <p:cBhvr>
                                        <p:cTn id="36" dur="1000" fill="hold"/>
                                        <p:tgtEl>
                                          <p:spTgt spid="1036"/>
                                        </p:tgtEl>
                                        <p:attrNameLst>
                                          <p:attrName>ppt_x</p:attrName>
                                          <p:attrName>ppt_y</p:attrName>
                                        </p:attrNameLst>
                                      </p:cBhvr>
                                      <p:rCtr x="-1263" y="99329"/>
                                    </p:animMotion>
                                  </p:childTnLst>
                                </p:cTn>
                              </p:par>
                            </p:childTnLst>
                          </p:cTn>
                        </p:par>
                        <p:par>
                          <p:cTn id="37" fill="hold">
                            <p:stCondLst>
                              <p:cond delay="11000"/>
                            </p:stCondLst>
                            <p:childTnLst>
                              <p:par>
                                <p:cTn id="38" presetID="42" presetClass="path" presetSubtype="0" accel="50000" decel="50000" fill="hold" nodeType="afterEffect">
                                  <p:stCondLst>
                                    <p:cond delay="0"/>
                                  </p:stCondLst>
                                  <p:childTnLst>
                                    <p:animMotion origin="layout" path="M 0.00248 -0.74722 L -0.00911 1.06921 " pathEditMode="relative" rAng="0" ptsTypes="AA">
                                      <p:cBhvr>
                                        <p:cTn id="39" dur="1000" fill="hold"/>
                                        <p:tgtEl>
                                          <p:spTgt spid="61"/>
                                        </p:tgtEl>
                                        <p:attrNameLst>
                                          <p:attrName>ppt_x</p:attrName>
                                          <p:attrName>ppt_y</p:attrName>
                                        </p:attrNameLst>
                                      </p:cBhvr>
                                      <p:rCtr x="-586" y="90833"/>
                                    </p:animMotion>
                                  </p:childTnLst>
                                </p:cTn>
                              </p:par>
                            </p:childTnLst>
                          </p:cTn>
                        </p:par>
                        <p:par>
                          <p:cTn id="40" fill="hold">
                            <p:stCondLst>
                              <p:cond delay="12000"/>
                            </p:stCondLst>
                            <p:childTnLst>
                              <p:par>
                                <p:cTn id="41" presetID="42" presetClass="path" presetSubtype="0" accel="50000" decel="50000" fill="hold" nodeType="afterEffect">
                                  <p:stCondLst>
                                    <p:cond delay="0"/>
                                  </p:stCondLst>
                                  <p:childTnLst>
                                    <p:animMotion origin="layout" path="M -0.02565 -0.65185 L -0.00755 1.08009 " pathEditMode="relative" rAng="0" ptsTypes="AA">
                                      <p:cBhvr>
                                        <p:cTn id="42" dur="1000" fill="hold"/>
                                        <p:tgtEl>
                                          <p:spTgt spid="60"/>
                                        </p:tgtEl>
                                        <p:attrNameLst>
                                          <p:attrName>ppt_x</p:attrName>
                                          <p:attrName>ppt_y</p:attrName>
                                        </p:attrNameLst>
                                      </p:cBhvr>
                                      <p:rCtr x="898" y="86597"/>
                                    </p:animMotion>
                                  </p:childTnLst>
                                </p:cTn>
                              </p:par>
                            </p:childTnLst>
                          </p:cTn>
                        </p:par>
                        <p:par>
                          <p:cTn id="43" fill="hold">
                            <p:stCondLst>
                              <p:cond delay="13000"/>
                            </p:stCondLst>
                            <p:childTnLst>
                              <p:par>
                                <p:cTn id="44" presetID="42" presetClass="path" presetSubtype="0" accel="50000" decel="50000" fill="hold" nodeType="afterEffect">
                                  <p:stCondLst>
                                    <p:cond delay="0"/>
                                  </p:stCondLst>
                                  <p:childTnLst>
                                    <p:animMotion origin="layout" path="M 0.00312 -1.10254 L -0.00196 1.07246 " pathEditMode="relative" rAng="0" ptsTypes="AA">
                                      <p:cBhvr>
                                        <p:cTn id="45" dur="1000" fill="hold"/>
                                        <p:tgtEl>
                                          <p:spTgt spid="1038"/>
                                        </p:tgtEl>
                                        <p:attrNameLst>
                                          <p:attrName>ppt_x</p:attrName>
                                          <p:attrName>ppt_y</p:attrName>
                                        </p:attrNameLst>
                                      </p:cBhvr>
                                      <p:rCtr x="-260" y="108750"/>
                                    </p:animMotion>
                                  </p:childTnLst>
                                </p:cTn>
                              </p:par>
                            </p:childTnLst>
                          </p:cTn>
                        </p:par>
                        <p:par>
                          <p:cTn id="46" fill="hold">
                            <p:stCondLst>
                              <p:cond delay="14000"/>
                            </p:stCondLst>
                            <p:childTnLst>
                              <p:par>
                                <p:cTn id="47" presetID="42" presetClass="path" presetSubtype="0" accel="50000" decel="50000" fill="hold" nodeType="afterEffect">
                                  <p:stCondLst>
                                    <p:cond delay="0"/>
                                  </p:stCondLst>
                                  <p:childTnLst>
                                    <p:animMotion origin="layout" path="M 0.01146 -0.92963 L -0.00455 1.06783 " pathEditMode="relative" rAng="0" ptsTypes="AA">
                                      <p:cBhvr>
                                        <p:cTn id="48" dur="1000" fill="hold"/>
                                        <p:tgtEl>
                                          <p:spTgt spid="62"/>
                                        </p:tgtEl>
                                        <p:attrNameLst>
                                          <p:attrName>ppt_x</p:attrName>
                                          <p:attrName>ppt_y</p:attrName>
                                        </p:attrNameLst>
                                      </p:cBhvr>
                                      <p:rCtr x="-807" y="99884"/>
                                    </p:animMotion>
                                  </p:childTnLst>
                                </p:cTn>
                              </p:par>
                            </p:childTnLst>
                          </p:cTn>
                        </p:par>
                        <p:par>
                          <p:cTn id="49" fill="hold">
                            <p:stCondLst>
                              <p:cond delay="15000"/>
                            </p:stCondLst>
                            <p:childTnLst>
                              <p:par>
                                <p:cTn id="50" presetID="42" presetClass="path" presetSubtype="0" accel="50000" decel="50000" fill="hold" nodeType="afterEffect">
                                  <p:stCondLst>
                                    <p:cond delay="0"/>
                                  </p:stCondLst>
                                  <p:childTnLst>
                                    <p:animMotion origin="layout" path="M -0.00039 -0.71343 L -0.00052 1.07268 " pathEditMode="relative" rAng="0" ptsTypes="AA">
                                      <p:cBhvr>
                                        <p:cTn id="51" dur="1000" fill="hold"/>
                                        <p:tgtEl>
                                          <p:spTgt spid="63"/>
                                        </p:tgtEl>
                                        <p:attrNameLst>
                                          <p:attrName>ppt_x</p:attrName>
                                          <p:attrName>ppt_y</p:attrName>
                                        </p:attrNameLst>
                                      </p:cBhvr>
                                      <p:rCtr x="-13" y="89306"/>
                                    </p:animMotion>
                                  </p:childTnLst>
                                </p:cTn>
                              </p:par>
                            </p:childTnLst>
                          </p:cTn>
                        </p:par>
                        <p:par>
                          <p:cTn id="52" fill="hold">
                            <p:stCondLst>
                              <p:cond delay="16000"/>
                            </p:stCondLst>
                            <p:childTnLst>
                              <p:par>
                                <p:cTn id="53" presetID="42" presetClass="path" presetSubtype="0" accel="50000" decel="50000" fill="hold" nodeType="afterEffect">
                                  <p:stCondLst>
                                    <p:cond delay="0"/>
                                  </p:stCondLst>
                                  <p:childTnLst>
                                    <p:animMotion origin="layout" path="M -0.01068 -0.58889 L 0.00156 1.0625 " pathEditMode="relative" rAng="0" ptsTypes="AA">
                                      <p:cBhvr>
                                        <p:cTn id="54" dur="1000" fill="hold"/>
                                        <p:tgtEl>
                                          <p:spTgt spid="67"/>
                                        </p:tgtEl>
                                        <p:attrNameLst>
                                          <p:attrName>ppt_x</p:attrName>
                                          <p:attrName>ppt_y</p:attrName>
                                        </p:attrNameLst>
                                      </p:cBhvr>
                                      <p:rCtr x="612" y="82569"/>
                                    </p:animMotion>
                                  </p:childTnLst>
                                </p:cTn>
                              </p:par>
                            </p:childTnLst>
                          </p:cTn>
                        </p:par>
                        <p:par>
                          <p:cTn id="55" fill="hold">
                            <p:stCondLst>
                              <p:cond delay="17000"/>
                            </p:stCondLst>
                            <p:childTnLst>
                              <p:par>
                                <p:cTn id="56" presetID="42" presetClass="path" presetSubtype="0" accel="50000" decel="50000" fill="hold" nodeType="afterEffect">
                                  <p:stCondLst>
                                    <p:cond delay="0"/>
                                  </p:stCondLst>
                                  <p:childTnLst>
                                    <p:animMotion origin="layout" path="M -0.03633 -0.68727 L 0.00183 1.07176 " pathEditMode="relative" rAng="0" ptsTypes="AA">
                                      <p:cBhvr>
                                        <p:cTn id="57" dur="1000" fill="hold"/>
                                        <p:tgtEl>
                                          <p:spTgt spid="66"/>
                                        </p:tgtEl>
                                        <p:attrNameLst>
                                          <p:attrName>ppt_x</p:attrName>
                                          <p:attrName>ppt_y</p:attrName>
                                        </p:attrNameLst>
                                      </p:cBhvr>
                                      <p:rCtr x="1901" y="87963"/>
                                    </p:animMotion>
                                  </p:childTnLst>
                                </p:cTn>
                              </p:par>
                            </p:childTnLst>
                          </p:cTn>
                        </p:par>
                        <p:par>
                          <p:cTn id="58" fill="hold">
                            <p:stCondLst>
                              <p:cond delay="18000"/>
                            </p:stCondLst>
                            <p:childTnLst>
                              <p:par>
                                <p:cTn id="59" presetID="42" presetClass="path" presetSubtype="0" accel="50000" decel="50000" fill="hold" nodeType="afterEffect">
                                  <p:stCondLst>
                                    <p:cond delay="0"/>
                                  </p:stCondLst>
                                  <p:childTnLst>
                                    <p:animMotion origin="layout" path="M 0.00248 -0.95208 L -0.00065 1.07037 " pathEditMode="relative" rAng="0" ptsTypes="AA">
                                      <p:cBhvr>
                                        <p:cTn id="60" dur="1000" fill="hold"/>
                                        <p:tgtEl>
                                          <p:spTgt spid="68"/>
                                        </p:tgtEl>
                                        <p:attrNameLst>
                                          <p:attrName>ppt_x</p:attrName>
                                          <p:attrName>ppt_y</p:attrName>
                                        </p:attrNameLst>
                                      </p:cBhvr>
                                      <p:rCtr x="-156" y="101134"/>
                                    </p:animMotion>
                                  </p:childTnLst>
                                </p:cTn>
                              </p:par>
                            </p:childTnLst>
                          </p:cTn>
                        </p:par>
                        <p:par>
                          <p:cTn id="61" fill="hold">
                            <p:stCondLst>
                              <p:cond delay="19000"/>
                            </p:stCondLst>
                            <p:childTnLst>
                              <p:par>
                                <p:cTn id="62" presetID="42" presetClass="path" presetSubtype="0" accel="50000" decel="50000" fill="hold" nodeType="afterEffect">
                                  <p:stCondLst>
                                    <p:cond delay="0"/>
                                  </p:stCondLst>
                                  <p:childTnLst>
                                    <p:animMotion origin="layout" path="M 0.00247 -0.00579 L 0.00169 1.06666 " pathEditMode="relative" rAng="0" ptsTypes="AA">
                                      <p:cBhvr>
                                        <p:cTn id="63" dur="1000" fill="hold"/>
                                        <p:tgtEl>
                                          <p:spTgt spid="69"/>
                                        </p:tgtEl>
                                        <p:attrNameLst>
                                          <p:attrName>ppt_x</p:attrName>
                                          <p:attrName>ppt_y</p:attrName>
                                        </p:attrNameLst>
                                      </p:cBhvr>
                                      <p:rCtr x="-39" y="53611"/>
                                    </p:animMotion>
                                  </p:childTnLst>
                                </p:cTn>
                              </p:par>
                            </p:childTnLst>
                          </p:cTn>
                        </p:par>
                        <p:par>
                          <p:cTn id="64" fill="hold">
                            <p:stCondLst>
                              <p:cond delay="20000"/>
                            </p:stCondLst>
                            <p:childTnLst>
                              <p:par>
                                <p:cTn id="65" presetID="42" presetClass="path" presetSubtype="0" accel="50000" decel="50000" fill="hold" nodeType="afterEffect">
                                  <p:stCondLst>
                                    <p:cond delay="0"/>
                                  </p:stCondLst>
                                  <p:childTnLst>
                                    <p:animMotion origin="layout" path="M 0.00742 -0.85578 L 0.00442 1.06528 " pathEditMode="relative" rAng="0" ptsTypes="AA">
                                      <p:cBhvr>
                                        <p:cTn id="66" dur="1000" fill="hold"/>
                                        <p:tgtEl>
                                          <p:spTgt spid="70"/>
                                        </p:tgtEl>
                                        <p:attrNameLst>
                                          <p:attrName>ppt_x</p:attrName>
                                          <p:attrName>ppt_y</p:attrName>
                                        </p:attrNameLst>
                                      </p:cBhvr>
                                      <p:rCtr x="-156" y="96065"/>
                                    </p:animMotion>
                                  </p:childTnLst>
                                </p:cTn>
                              </p:par>
                            </p:childTnLst>
                          </p:cTn>
                        </p:par>
                        <p:par>
                          <p:cTn id="67" fill="hold">
                            <p:stCondLst>
                              <p:cond delay="21000"/>
                            </p:stCondLst>
                            <p:childTnLst>
                              <p:par>
                                <p:cTn id="68" presetID="42" presetClass="path" presetSubtype="0" accel="50000" decel="50000" fill="hold" nodeType="afterEffect">
                                  <p:stCondLst>
                                    <p:cond delay="0"/>
                                  </p:stCondLst>
                                  <p:childTnLst>
                                    <p:animMotion origin="layout" path="M -0.02005 -0.65625 L -4.375E-6 1.07337 " pathEditMode="relative" rAng="0" ptsTypes="AA">
                                      <p:cBhvr>
                                        <p:cTn id="69" dur="1000" fill="hold"/>
                                        <p:tgtEl>
                                          <p:spTgt spid="71"/>
                                        </p:tgtEl>
                                        <p:attrNameLst>
                                          <p:attrName>ppt_x</p:attrName>
                                          <p:attrName>ppt_y</p:attrName>
                                        </p:attrNameLst>
                                      </p:cBhvr>
                                      <p:rCtr x="1003" y="86481"/>
                                    </p:animMotion>
                                  </p:childTnLst>
                                </p:cTn>
                              </p:par>
                            </p:childTnLst>
                          </p:cTn>
                        </p:par>
                        <p:par>
                          <p:cTn id="70" fill="hold">
                            <p:stCondLst>
                              <p:cond delay="22000"/>
                            </p:stCondLst>
                            <p:childTnLst>
                              <p:par>
                                <p:cTn id="71" presetID="42" presetClass="path" presetSubtype="0" accel="50000" decel="50000" fill="hold" nodeType="afterEffect">
                                  <p:stCondLst>
                                    <p:cond delay="0"/>
                                  </p:stCondLst>
                                  <p:childTnLst>
                                    <p:animMotion origin="layout" path="M 0.00443 -0.6419 L 0.00039 1.06527 " pathEditMode="relative" rAng="0" ptsTypes="AA">
                                      <p:cBhvr>
                                        <p:cTn id="72" dur="1000" fill="hold"/>
                                        <p:tgtEl>
                                          <p:spTgt spid="72"/>
                                        </p:tgtEl>
                                        <p:attrNameLst>
                                          <p:attrName>ppt_x</p:attrName>
                                          <p:attrName>ppt_y</p:attrName>
                                        </p:attrNameLst>
                                      </p:cBhvr>
                                      <p:rCtr x="-208" y="85370"/>
                                    </p:animMotion>
                                  </p:childTnLst>
                                </p:cTn>
                              </p:par>
                            </p:childTnLst>
                          </p:cTn>
                        </p:par>
                        <p:par>
                          <p:cTn id="73" fill="hold">
                            <p:stCondLst>
                              <p:cond delay="23000"/>
                            </p:stCondLst>
                            <p:childTnLst>
                              <p:par>
                                <p:cTn id="74" presetID="42" presetClass="path" presetSubtype="0" accel="50000" decel="50000" fill="hold" nodeType="afterEffect">
                                  <p:stCondLst>
                                    <p:cond delay="0"/>
                                  </p:stCondLst>
                                  <p:childTnLst>
                                    <p:animMotion origin="layout" path="M 2.08333E-6 -0.03773 L 0.0013 1.0669 " pathEditMode="relative" rAng="0" ptsTypes="AA">
                                      <p:cBhvr>
                                        <p:cTn id="75" dur="1000" fill="hold"/>
                                        <p:tgtEl>
                                          <p:spTgt spid="76"/>
                                        </p:tgtEl>
                                        <p:attrNameLst>
                                          <p:attrName>ppt_x</p:attrName>
                                          <p:attrName>ppt_y</p:attrName>
                                        </p:attrNameLst>
                                      </p:cBhvr>
                                      <p:rCtr x="65" y="55231"/>
                                    </p:animMotion>
                                  </p:childTnLst>
                                </p:cTn>
                              </p:par>
                            </p:childTnLst>
                          </p:cTn>
                        </p:par>
                        <p:par>
                          <p:cTn id="76" fill="hold">
                            <p:stCondLst>
                              <p:cond delay="24000"/>
                            </p:stCondLst>
                            <p:childTnLst>
                              <p:par>
                                <p:cTn id="77" presetID="42" presetClass="path" presetSubtype="0" accel="50000" decel="50000" fill="hold" nodeType="afterEffect">
                                  <p:stCondLst>
                                    <p:cond delay="0"/>
                                  </p:stCondLst>
                                  <p:childTnLst>
                                    <p:animMotion origin="layout" path="M -1.875E-6 0.0044 L 0.00143 1.07222 " pathEditMode="relative" rAng="0" ptsTypes="AA">
                                      <p:cBhvr>
                                        <p:cTn id="78" dur="1000" fill="hold"/>
                                        <p:tgtEl>
                                          <p:spTgt spid="77"/>
                                        </p:tgtEl>
                                        <p:attrNameLst>
                                          <p:attrName>ppt_x</p:attrName>
                                          <p:attrName>ppt_y</p:attrName>
                                        </p:attrNameLst>
                                      </p:cBhvr>
                                      <p:rCtr x="65" y="53380"/>
                                    </p:animMotion>
                                  </p:childTnLst>
                                </p:cTn>
                              </p:par>
                            </p:childTnLst>
                          </p:cTn>
                        </p:par>
                        <p:par>
                          <p:cTn id="79" fill="hold">
                            <p:stCondLst>
                              <p:cond delay="25000"/>
                            </p:stCondLst>
                            <p:childTnLst>
                              <p:par>
                                <p:cTn id="80" presetID="42" presetClass="path" presetSubtype="0" accel="50000" decel="50000" fill="hold" nodeType="afterEffect">
                                  <p:stCondLst>
                                    <p:cond delay="0"/>
                                  </p:stCondLst>
                                  <p:childTnLst>
                                    <p:animMotion origin="layout" path="M -4.16667E-6 -4.44444E-6 L 0.00026 1.07431 " pathEditMode="relative" rAng="0" ptsTypes="AA">
                                      <p:cBhvr>
                                        <p:cTn id="81" dur="1000" fill="hold"/>
                                        <p:tgtEl>
                                          <p:spTgt spid="78"/>
                                        </p:tgtEl>
                                        <p:attrNameLst>
                                          <p:attrName>ppt_x</p:attrName>
                                          <p:attrName>ppt_y</p:attrName>
                                        </p:attrNameLst>
                                      </p:cBhvr>
                                      <p:rCtr x="13" y="537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34" name="Title 1">
            <a:extLst>
              <a:ext uri="{FF2B5EF4-FFF2-40B4-BE49-F238E27FC236}">
                <a16:creationId xmlns:a16="http://schemas.microsoft.com/office/drawing/2014/main" id="{EFD5CE98-56CD-44AC-B3F6-4190D01C0DEC}"/>
              </a:ext>
            </a:extLst>
          </p:cNvPr>
          <p:cNvSpPr txBox="1">
            <a:spLocks/>
          </p:cNvSpPr>
          <p:nvPr/>
        </p:nvSpPr>
        <p:spPr>
          <a:xfrm>
            <a:off x="10865115" y="984562"/>
            <a:ext cx="1247678" cy="36803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a:solidFill>
                  <a:schemeClr val="bg1"/>
                </a:solidFill>
                <a:latin typeface="Century Gothic" panose="020B0502020202020204" pitchFamily="34" charset="0"/>
              </a:rPr>
              <a:t>palabras</a:t>
            </a:r>
            <a:endParaRPr lang="en-GB" sz="1800" b="1" dirty="0">
              <a:solidFill>
                <a:schemeClr val="bg1"/>
              </a:solidFill>
              <a:latin typeface="Century Gothic" panose="020B0502020202020204" pitchFamily="34" charset="0"/>
            </a:endParaRPr>
          </a:p>
        </p:txBody>
      </p:sp>
      <p:sp>
        <p:nvSpPr>
          <p:cNvPr id="37" name="Title 1">
            <a:extLst>
              <a:ext uri="{FF2B5EF4-FFF2-40B4-BE49-F238E27FC236}">
                <a16:creationId xmlns:a16="http://schemas.microsoft.com/office/drawing/2014/main" id="{C83A6079-FAD1-4D2C-9098-FF139BB0671E}"/>
              </a:ext>
            </a:extLst>
          </p:cNvPr>
          <p:cNvSpPr txBox="1">
            <a:spLocks/>
          </p:cNvSpPr>
          <p:nvPr/>
        </p:nvSpPr>
        <p:spPr>
          <a:xfrm>
            <a:off x="9806053" y="997823"/>
            <a:ext cx="984675" cy="368031"/>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rgbClr val="002060"/>
                </a:solidFill>
                <a:latin typeface="Century Gothic" panose="020B0502020202020204" pitchFamily="34" charset="0"/>
              </a:rPr>
              <a:t>hablar</a:t>
            </a:r>
          </a:p>
        </p:txBody>
      </p:sp>
      <p:grpSp>
        <p:nvGrpSpPr>
          <p:cNvPr id="16" name="Group 15">
            <a:extLst>
              <a:ext uri="{FF2B5EF4-FFF2-40B4-BE49-F238E27FC236}">
                <a16:creationId xmlns:a16="http://schemas.microsoft.com/office/drawing/2014/main" id="{F3C9DB3E-BDC8-74FC-65B6-DD26B640BC58}"/>
              </a:ext>
            </a:extLst>
          </p:cNvPr>
          <p:cNvGrpSpPr/>
          <p:nvPr/>
        </p:nvGrpSpPr>
        <p:grpSpPr>
          <a:xfrm>
            <a:off x="1255165" y="721241"/>
            <a:ext cx="4905500" cy="525942"/>
            <a:chOff x="1140978" y="6269194"/>
            <a:chExt cx="4479150" cy="525942"/>
          </a:xfrm>
        </p:grpSpPr>
        <p:sp>
          <p:nvSpPr>
            <p:cNvPr id="17" name="Speech Bubble: Rectangle with Corners Rounded 16">
              <a:extLst>
                <a:ext uri="{FF2B5EF4-FFF2-40B4-BE49-F238E27FC236}">
                  <a16:creationId xmlns:a16="http://schemas.microsoft.com/office/drawing/2014/main" id="{66BE6C2C-6E70-9696-A084-E9683CE3917E}"/>
                </a:ext>
              </a:extLst>
            </p:cNvPr>
            <p:cNvSpPr/>
            <p:nvPr/>
          </p:nvSpPr>
          <p:spPr>
            <a:xfrm>
              <a:off x="1173502" y="6277096"/>
              <a:ext cx="3842036" cy="518040"/>
            </a:xfrm>
            <a:prstGeom prst="wedgeRoundRectCallout">
              <a:avLst>
                <a:gd name="adj1" fmla="val -54991"/>
                <a:gd name="adj2" fmla="val -7585"/>
                <a:gd name="adj3" fmla="val 16667"/>
              </a:avLst>
            </a:prstGeom>
            <a:solidFill>
              <a:srgbClr val="22A7CC"/>
            </a:solidFill>
            <a:ln>
              <a:solidFill>
                <a:srgbClr val="22A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TextBox 17">
              <a:extLst>
                <a:ext uri="{FF2B5EF4-FFF2-40B4-BE49-F238E27FC236}">
                  <a16:creationId xmlns:a16="http://schemas.microsoft.com/office/drawing/2014/main" id="{210F1273-AE1B-9403-2FBF-CC575DEB3AF4}"/>
                </a:ext>
              </a:extLst>
            </p:cNvPr>
            <p:cNvSpPr txBox="1"/>
            <p:nvPr/>
          </p:nvSpPr>
          <p:spPr>
            <a:xfrm>
              <a:off x="1140978" y="6269194"/>
              <a:ext cx="447915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¿Qué es en español?</a:t>
              </a:r>
            </a:p>
          </p:txBody>
        </p:sp>
      </p:grpSp>
      <p:grpSp>
        <p:nvGrpSpPr>
          <p:cNvPr id="20" name="Group 19">
            <a:extLst>
              <a:ext uri="{FF2B5EF4-FFF2-40B4-BE49-F238E27FC236}">
                <a16:creationId xmlns:a16="http://schemas.microsoft.com/office/drawing/2014/main" id="{EEC34ECA-4CF7-CB23-A484-A8CE91E36EE0}"/>
              </a:ext>
            </a:extLst>
          </p:cNvPr>
          <p:cNvGrpSpPr/>
          <p:nvPr/>
        </p:nvGrpSpPr>
        <p:grpSpPr>
          <a:xfrm>
            <a:off x="8883870" y="4696891"/>
            <a:ext cx="2170687" cy="1092740"/>
            <a:chOff x="9208168" y="5234898"/>
            <a:chExt cx="2170687" cy="1092740"/>
          </a:xfrm>
        </p:grpSpPr>
        <p:pic>
          <p:nvPicPr>
            <p:cNvPr id="21" name="Picture 20" descr="Logo, company name&#10;&#10;Description automatically generated">
              <a:extLst>
                <a:ext uri="{FF2B5EF4-FFF2-40B4-BE49-F238E27FC236}">
                  <a16:creationId xmlns:a16="http://schemas.microsoft.com/office/drawing/2014/main" id="{8086D9C1-0E83-943D-9E4A-61D6AA0E06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208168" y="5528000"/>
              <a:ext cx="1344475" cy="799638"/>
            </a:xfrm>
            <a:prstGeom prst="rect">
              <a:avLst/>
            </a:prstGeom>
          </p:spPr>
        </p:pic>
        <p:pic>
          <p:nvPicPr>
            <p:cNvPr id="22" name="Picture 21" descr="Logo&#10;&#10;Description automatically generated">
              <a:extLst>
                <a:ext uri="{FF2B5EF4-FFF2-40B4-BE49-F238E27FC236}">
                  <a16:creationId xmlns:a16="http://schemas.microsoft.com/office/drawing/2014/main" id="{2E0E78E3-0E49-0188-7499-5BFF936D16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1177" y="5234898"/>
              <a:ext cx="1157678" cy="829813"/>
            </a:xfrm>
            <a:prstGeom prst="rect">
              <a:avLst/>
            </a:prstGeom>
          </p:spPr>
        </p:pic>
      </p:grpSp>
      <p:pic>
        <p:nvPicPr>
          <p:cNvPr id="23" name="Picture 22">
            <a:extLst>
              <a:ext uri="{FF2B5EF4-FFF2-40B4-BE49-F238E27FC236}">
                <a16:creationId xmlns:a16="http://schemas.microsoft.com/office/drawing/2014/main" id="{3339A625-451D-5AC8-E8ED-BC115244A6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3547" y="1850351"/>
            <a:ext cx="1011356" cy="1201983"/>
          </a:xfrm>
          <a:prstGeom prst="rect">
            <a:avLst/>
          </a:prstGeom>
        </p:spPr>
      </p:pic>
      <p:pic>
        <p:nvPicPr>
          <p:cNvPr id="24" name="Picture 23">
            <a:extLst>
              <a:ext uri="{FF2B5EF4-FFF2-40B4-BE49-F238E27FC236}">
                <a16:creationId xmlns:a16="http://schemas.microsoft.com/office/drawing/2014/main" id="{58423B4E-9C37-CC88-6447-2C0EC2BA13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998" y="4258911"/>
            <a:ext cx="1092989" cy="1359598"/>
          </a:xfrm>
          <a:prstGeom prst="rect">
            <a:avLst/>
          </a:prstGeom>
        </p:spPr>
      </p:pic>
      <p:pic>
        <p:nvPicPr>
          <p:cNvPr id="25" name="Picture 2" descr="Gráficos vectoriales gratis de Corazón">
            <a:extLst>
              <a:ext uri="{FF2B5EF4-FFF2-40B4-BE49-F238E27FC236}">
                <a16:creationId xmlns:a16="http://schemas.microsoft.com/office/drawing/2014/main" id="{EE5229F7-16DB-9EF8-084C-7517B0DF1B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94944" y="4609578"/>
            <a:ext cx="1029331" cy="98307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Angry, Emoji, Emoticon, Anger, Smiley">
            <a:extLst>
              <a:ext uri="{FF2B5EF4-FFF2-40B4-BE49-F238E27FC236}">
                <a16:creationId xmlns:a16="http://schemas.microsoft.com/office/drawing/2014/main" id="{2C816418-7277-FDEC-B040-FB30B42F1E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87213" y="4562751"/>
            <a:ext cx="1122306" cy="1223026"/>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id="{6AAF5596-6751-66BD-7C27-D960D8781B78}"/>
              </a:ext>
            </a:extLst>
          </p:cNvPr>
          <p:cNvGrpSpPr/>
          <p:nvPr/>
        </p:nvGrpSpPr>
        <p:grpSpPr>
          <a:xfrm>
            <a:off x="284289" y="1921780"/>
            <a:ext cx="2369480" cy="1182510"/>
            <a:chOff x="8248650" y="1681491"/>
            <a:chExt cx="5110885" cy="2038350"/>
          </a:xfrm>
        </p:grpSpPr>
        <p:pic>
          <p:nvPicPr>
            <p:cNvPr id="28" name="Picture 18" descr="Gráficos vectoriales gratis de Verduras">
              <a:extLst>
                <a:ext uri="{FF2B5EF4-FFF2-40B4-BE49-F238E27FC236}">
                  <a16:creationId xmlns:a16="http://schemas.microsoft.com/office/drawing/2014/main" id="{5980D4C6-B312-6880-19D9-755E64C54B1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24465" y="1839577"/>
              <a:ext cx="2335070" cy="172217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Gráficos vectoriales gratis de Comida">
              <a:extLst>
                <a:ext uri="{FF2B5EF4-FFF2-40B4-BE49-F238E27FC236}">
                  <a16:creationId xmlns:a16="http://schemas.microsoft.com/office/drawing/2014/main" id="{218E088F-11B1-5BA0-AAB8-9CE85D75D9F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48650" y="1681491"/>
              <a:ext cx="4076700" cy="2038350"/>
            </a:xfrm>
            <a:prstGeom prst="rect">
              <a:avLst/>
            </a:prstGeom>
            <a:noFill/>
            <a:extLst>
              <a:ext uri="{909E8E84-426E-40DD-AFC4-6F175D3DCCD1}">
                <a14:hiddenFill xmlns:a14="http://schemas.microsoft.com/office/drawing/2010/main">
                  <a:solidFill>
                    <a:srgbClr val="FFFFFF"/>
                  </a:solidFill>
                </a14:hiddenFill>
              </a:ext>
            </a:extLst>
          </p:spPr>
        </p:pic>
      </p:grpSp>
      <p:pic>
        <p:nvPicPr>
          <p:cNvPr id="31" name="Picture 30">
            <a:extLst>
              <a:ext uri="{FF2B5EF4-FFF2-40B4-BE49-F238E27FC236}">
                <a16:creationId xmlns:a16="http://schemas.microsoft.com/office/drawing/2014/main" id="{CC5501B4-122B-4CA3-C237-E49313109D0F}"/>
              </a:ext>
            </a:extLst>
          </p:cNvPr>
          <p:cNvPicPr>
            <a:picLocks noChangeAspect="1"/>
          </p:cNvPicPr>
          <p:nvPr/>
        </p:nvPicPr>
        <p:blipFill>
          <a:blip r:embed="rId11"/>
          <a:stretch>
            <a:fillRect/>
          </a:stretch>
        </p:blipFill>
        <p:spPr>
          <a:xfrm>
            <a:off x="3760642" y="1735565"/>
            <a:ext cx="1674260" cy="1262054"/>
          </a:xfrm>
          <a:prstGeom prst="rect">
            <a:avLst/>
          </a:prstGeom>
        </p:spPr>
      </p:pic>
      <p:pic>
        <p:nvPicPr>
          <p:cNvPr id="32" name="Picture 2" descr="Gráficos vectoriales gratis de Birmania">
            <a:extLst>
              <a:ext uri="{FF2B5EF4-FFF2-40B4-BE49-F238E27FC236}">
                <a16:creationId xmlns:a16="http://schemas.microsoft.com/office/drawing/2014/main" id="{5E9BEFFD-505D-F1E2-534B-752ED9D5A3C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124285" y="2022410"/>
            <a:ext cx="1481660" cy="1053900"/>
          </a:xfrm>
          <a:prstGeom prst="round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155595F-1BF2-D19C-1930-E41F233751F3}"/>
              </a:ext>
            </a:extLst>
          </p:cNvPr>
          <p:cNvSpPr txBox="1"/>
          <p:nvPr/>
        </p:nvSpPr>
        <p:spPr>
          <a:xfrm>
            <a:off x="586792" y="3088828"/>
            <a:ext cx="1968809"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la comida</a:t>
            </a:r>
          </a:p>
        </p:txBody>
      </p:sp>
      <p:sp>
        <p:nvSpPr>
          <p:cNvPr id="41" name="TextBox 40">
            <a:extLst>
              <a:ext uri="{FF2B5EF4-FFF2-40B4-BE49-F238E27FC236}">
                <a16:creationId xmlns:a16="http://schemas.microsoft.com/office/drawing/2014/main" id="{55CAA286-4C0B-7ACD-ECE3-70C95737B5B8}"/>
              </a:ext>
            </a:extLst>
          </p:cNvPr>
          <p:cNvSpPr txBox="1"/>
          <p:nvPr/>
        </p:nvSpPr>
        <p:spPr>
          <a:xfrm>
            <a:off x="3391684" y="3077812"/>
            <a:ext cx="2392001"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las </a:t>
            </a:r>
            <a:r>
              <a:rPr lang="en-GB" sz="2800" b="1" dirty="0" err="1">
                <a:solidFill>
                  <a:srgbClr val="002060"/>
                </a:solidFill>
                <a:latin typeface="Century Gothic" panose="020B0502020202020204" pitchFamily="34" charset="0"/>
              </a:rPr>
              <a:t>mañanas</a:t>
            </a:r>
            <a:endParaRPr lang="en-GB" sz="2800" b="1" dirty="0">
              <a:solidFill>
                <a:srgbClr val="002060"/>
              </a:solidFill>
              <a:latin typeface="Century Gothic" panose="020B0502020202020204" pitchFamily="34" charset="0"/>
            </a:endParaRPr>
          </a:p>
        </p:txBody>
      </p:sp>
      <p:sp>
        <p:nvSpPr>
          <p:cNvPr id="42" name="TextBox 41">
            <a:extLst>
              <a:ext uri="{FF2B5EF4-FFF2-40B4-BE49-F238E27FC236}">
                <a16:creationId xmlns:a16="http://schemas.microsoft.com/office/drawing/2014/main" id="{50F50B7C-08AE-B4B5-F2CC-816042D25510}"/>
              </a:ext>
            </a:extLst>
          </p:cNvPr>
          <p:cNvSpPr txBox="1"/>
          <p:nvPr/>
        </p:nvSpPr>
        <p:spPr>
          <a:xfrm>
            <a:off x="6549685" y="3088828"/>
            <a:ext cx="2153154"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los </a:t>
            </a:r>
            <a:r>
              <a:rPr lang="en-GB" sz="2800" b="1" dirty="0" err="1">
                <a:solidFill>
                  <a:srgbClr val="002060"/>
                </a:solidFill>
                <a:latin typeface="Century Gothic" panose="020B0502020202020204" pitchFamily="34" charset="0"/>
              </a:rPr>
              <a:t>abuelos</a:t>
            </a:r>
            <a:endParaRPr lang="en-GB" sz="2800" b="1" dirty="0">
              <a:solidFill>
                <a:srgbClr val="002060"/>
              </a:solidFill>
              <a:latin typeface="Century Gothic" panose="020B0502020202020204" pitchFamily="34" charset="0"/>
            </a:endParaRPr>
          </a:p>
        </p:txBody>
      </p:sp>
      <p:sp>
        <p:nvSpPr>
          <p:cNvPr id="43" name="TextBox 42">
            <a:extLst>
              <a:ext uri="{FF2B5EF4-FFF2-40B4-BE49-F238E27FC236}">
                <a16:creationId xmlns:a16="http://schemas.microsoft.com/office/drawing/2014/main" id="{9FE0387E-0C6E-852D-29A7-688BB88B596A}"/>
              </a:ext>
            </a:extLst>
          </p:cNvPr>
          <p:cNvSpPr txBox="1"/>
          <p:nvPr/>
        </p:nvSpPr>
        <p:spPr>
          <a:xfrm>
            <a:off x="10065740" y="3088828"/>
            <a:ext cx="1550424"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la </a:t>
            </a:r>
            <a:r>
              <a:rPr lang="en-GB" sz="2800" b="1" dirty="0" err="1">
                <a:solidFill>
                  <a:srgbClr val="002060"/>
                </a:solidFill>
                <a:latin typeface="Century Gothic" panose="020B0502020202020204" pitchFamily="34" charset="0"/>
              </a:rPr>
              <a:t>clase</a:t>
            </a:r>
            <a:endParaRPr lang="en-GB" sz="2800" b="1" dirty="0">
              <a:solidFill>
                <a:srgbClr val="002060"/>
              </a:solidFill>
              <a:latin typeface="Century Gothic" panose="020B0502020202020204" pitchFamily="34" charset="0"/>
            </a:endParaRPr>
          </a:p>
        </p:txBody>
      </p:sp>
      <p:sp>
        <p:nvSpPr>
          <p:cNvPr id="44" name="TextBox 43">
            <a:extLst>
              <a:ext uri="{FF2B5EF4-FFF2-40B4-BE49-F238E27FC236}">
                <a16:creationId xmlns:a16="http://schemas.microsoft.com/office/drawing/2014/main" id="{F21C84ED-3E2C-4262-3F53-CDC3D8CC4089}"/>
              </a:ext>
            </a:extLst>
          </p:cNvPr>
          <p:cNvSpPr txBox="1"/>
          <p:nvPr/>
        </p:nvSpPr>
        <p:spPr>
          <a:xfrm>
            <a:off x="575836" y="5790735"/>
            <a:ext cx="1861407"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la </a:t>
            </a:r>
            <a:r>
              <a:rPr lang="en-GB" sz="2800" b="1" dirty="0" err="1">
                <a:solidFill>
                  <a:srgbClr val="002060"/>
                </a:solidFill>
                <a:latin typeface="Century Gothic" panose="020B0502020202020204" pitchFamily="34" charset="0"/>
              </a:rPr>
              <a:t>abuela</a:t>
            </a:r>
            <a:endParaRPr lang="en-GB" sz="2800" b="1" dirty="0">
              <a:solidFill>
                <a:srgbClr val="002060"/>
              </a:solidFill>
              <a:latin typeface="Century Gothic" panose="020B0502020202020204" pitchFamily="34" charset="0"/>
            </a:endParaRPr>
          </a:p>
        </p:txBody>
      </p:sp>
      <p:sp>
        <p:nvSpPr>
          <p:cNvPr id="45" name="TextBox 44">
            <a:extLst>
              <a:ext uri="{FF2B5EF4-FFF2-40B4-BE49-F238E27FC236}">
                <a16:creationId xmlns:a16="http://schemas.microsoft.com/office/drawing/2014/main" id="{0657C682-78EB-AB4C-5943-CD20E7C652D1}"/>
              </a:ext>
            </a:extLst>
          </p:cNvPr>
          <p:cNvSpPr txBox="1"/>
          <p:nvPr/>
        </p:nvSpPr>
        <p:spPr>
          <a:xfrm>
            <a:off x="3741696" y="5785777"/>
            <a:ext cx="1119217" cy="523220"/>
          </a:xfrm>
          <a:prstGeom prst="rect">
            <a:avLst/>
          </a:prstGeom>
          <a:noFill/>
        </p:spPr>
        <p:txBody>
          <a:bodyPr wrap="none" rtlCol="0">
            <a:spAutoFit/>
          </a:bodyPr>
          <a:lstStyle/>
          <a:p>
            <a:r>
              <a:rPr lang="en-GB" sz="2800" b="1" dirty="0" err="1">
                <a:solidFill>
                  <a:srgbClr val="002060"/>
                </a:solidFill>
                <a:latin typeface="Century Gothic" panose="020B0502020202020204" pitchFamily="34" charset="0"/>
              </a:rPr>
              <a:t>amar</a:t>
            </a:r>
            <a:endParaRPr lang="en-GB" sz="2800" b="1" dirty="0">
              <a:solidFill>
                <a:srgbClr val="002060"/>
              </a:solidFill>
              <a:latin typeface="Century Gothic" panose="020B0502020202020204" pitchFamily="34" charset="0"/>
            </a:endParaRPr>
          </a:p>
        </p:txBody>
      </p:sp>
      <p:sp>
        <p:nvSpPr>
          <p:cNvPr id="46" name="TextBox 45">
            <a:extLst>
              <a:ext uri="{FF2B5EF4-FFF2-40B4-BE49-F238E27FC236}">
                <a16:creationId xmlns:a16="http://schemas.microsoft.com/office/drawing/2014/main" id="{AAA77C75-1C6E-732F-8DC3-A7FFE076306B}"/>
              </a:ext>
            </a:extLst>
          </p:cNvPr>
          <p:cNvSpPr txBox="1"/>
          <p:nvPr/>
        </p:nvSpPr>
        <p:spPr>
          <a:xfrm>
            <a:off x="6458986" y="5812298"/>
            <a:ext cx="1090363" cy="523220"/>
          </a:xfrm>
          <a:prstGeom prst="rect">
            <a:avLst/>
          </a:prstGeom>
          <a:noFill/>
        </p:spPr>
        <p:txBody>
          <a:bodyPr wrap="none" rtlCol="0">
            <a:spAutoFit/>
          </a:bodyPr>
          <a:lstStyle/>
          <a:p>
            <a:r>
              <a:rPr lang="en-GB" sz="2800" b="1" dirty="0" err="1">
                <a:solidFill>
                  <a:srgbClr val="002060"/>
                </a:solidFill>
                <a:latin typeface="Century Gothic" panose="020B0502020202020204" pitchFamily="34" charset="0"/>
              </a:rPr>
              <a:t>odiar</a:t>
            </a:r>
            <a:endParaRPr lang="en-GB" sz="2800" b="1" dirty="0">
              <a:solidFill>
                <a:srgbClr val="002060"/>
              </a:solidFill>
              <a:latin typeface="Century Gothic" panose="020B0502020202020204" pitchFamily="34" charset="0"/>
            </a:endParaRPr>
          </a:p>
        </p:txBody>
      </p:sp>
      <p:sp>
        <p:nvSpPr>
          <p:cNvPr id="47" name="TextBox 46">
            <a:extLst>
              <a:ext uri="{FF2B5EF4-FFF2-40B4-BE49-F238E27FC236}">
                <a16:creationId xmlns:a16="http://schemas.microsoft.com/office/drawing/2014/main" id="{549D55F3-D149-4017-799A-3CD534AB3045}"/>
              </a:ext>
            </a:extLst>
          </p:cNvPr>
          <p:cNvSpPr txBox="1"/>
          <p:nvPr/>
        </p:nvSpPr>
        <p:spPr>
          <a:xfrm>
            <a:off x="9173866" y="5785777"/>
            <a:ext cx="2291012" cy="523220"/>
          </a:xfrm>
          <a:prstGeom prst="rect">
            <a:avLst/>
          </a:prstGeom>
          <a:noFill/>
        </p:spPr>
        <p:txBody>
          <a:bodyPr wrap="none" rtlCol="0">
            <a:spAutoFit/>
          </a:bodyPr>
          <a:lstStyle/>
          <a:p>
            <a:r>
              <a:rPr lang="en-GB" sz="2800" b="1" dirty="0" err="1">
                <a:solidFill>
                  <a:srgbClr val="002060"/>
                </a:solidFill>
                <a:latin typeface="Century Gothic" panose="020B0502020202020204" pitchFamily="34" charset="0"/>
              </a:rPr>
              <a:t>el</a:t>
            </a:r>
            <a:r>
              <a:rPr lang="en-GB" sz="2800" b="1"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idioma</a:t>
            </a:r>
            <a:r>
              <a:rPr lang="en-GB" sz="2800" b="1" dirty="0">
                <a:solidFill>
                  <a:srgbClr val="002060"/>
                </a:solidFill>
                <a:latin typeface="Century Gothic" panose="020B0502020202020204" pitchFamily="34" charset="0"/>
              </a:rPr>
              <a:t>⚠</a:t>
            </a:r>
          </a:p>
        </p:txBody>
      </p:sp>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2: </a:t>
            </a:r>
            <a:endParaRPr lang="es-AR" sz="3200" dirty="0"/>
          </a:p>
        </p:txBody>
      </p:sp>
      <p:pic>
        <p:nvPicPr>
          <p:cNvPr id="35" name="Picture 2" descr="Brain, Idea, Think, Creativity">
            <a:extLst>
              <a:ext uri="{FF2B5EF4-FFF2-40B4-BE49-F238E27FC236}">
                <a16:creationId xmlns:a16="http://schemas.microsoft.com/office/drawing/2014/main" id="{80077330-AC85-49EF-A10D-278C5C4683F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965168" y="58981"/>
            <a:ext cx="869361" cy="869361"/>
          </a:xfrm>
          <a:prstGeom prst="rect">
            <a:avLst/>
          </a:prstGeom>
          <a:noFill/>
          <a:extLst>
            <a:ext uri="{909E8E84-426E-40DD-AFC4-6F175D3DCCD1}">
              <a14:hiddenFill xmlns:a14="http://schemas.microsoft.com/office/drawing/2010/main">
                <a:solidFill>
                  <a:srgbClr val="FFFFFF"/>
                </a:solidFill>
              </a14:hiddenFill>
            </a:ext>
          </a:extLst>
        </p:spPr>
      </p:pic>
      <p:pic>
        <p:nvPicPr>
          <p:cNvPr id="36" name="Google Shape;319;p15" descr="Speech Icon, Voice, Talking, Audio, Speech">
            <a:extLst>
              <a:ext uri="{FF2B5EF4-FFF2-40B4-BE49-F238E27FC236}">
                <a16:creationId xmlns:a16="http://schemas.microsoft.com/office/drawing/2014/main" id="{6642B063-70D4-4E15-8EDA-D4FC147AA067}"/>
              </a:ext>
            </a:extLst>
          </p:cNvPr>
          <p:cNvPicPr preferRelativeResize="0"/>
          <p:nvPr/>
        </p:nvPicPr>
        <p:blipFill rotWithShape="1">
          <a:blip r:embed="rId14">
            <a:alphaModFix/>
          </a:blip>
          <a:srcRect/>
          <a:stretch/>
        </p:blipFill>
        <p:spPr>
          <a:xfrm>
            <a:off x="9886865" y="142638"/>
            <a:ext cx="776168" cy="776168"/>
          </a:xfrm>
          <a:prstGeom prst="rect">
            <a:avLst/>
          </a:prstGeom>
          <a:noFill/>
          <a:ln>
            <a:noFill/>
          </a:ln>
        </p:spPr>
      </p:pic>
      <p:sp>
        <p:nvSpPr>
          <p:cNvPr id="3" name="TextBox 2">
            <a:extLst>
              <a:ext uri="{FF2B5EF4-FFF2-40B4-BE49-F238E27FC236}">
                <a16:creationId xmlns:a16="http://schemas.microsoft.com/office/drawing/2014/main" id="{85BF1D4D-5C28-24D5-CC05-EC5D66C81A3D}"/>
              </a:ext>
            </a:extLst>
          </p:cNvPr>
          <p:cNvSpPr txBox="1"/>
          <p:nvPr/>
        </p:nvSpPr>
        <p:spPr>
          <a:xfrm>
            <a:off x="3205210" y="20242"/>
            <a:ext cx="2670924" cy="646331"/>
          </a:xfrm>
          <a:prstGeom prst="rect">
            <a:avLst/>
          </a:prstGeom>
          <a:noFill/>
        </p:spPr>
        <p:txBody>
          <a:bodyPr wrap="none" rtlCol="0">
            <a:spAutoFit/>
          </a:bodyPr>
          <a:lstStyle/>
          <a:p>
            <a:r>
              <a:rPr lang="en-GB" sz="3600" dirty="0" err="1">
                <a:solidFill>
                  <a:srgbClr val="002060"/>
                </a:solidFill>
                <a:latin typeface="Century Gothic" panose="020B0502020202020204" pitchFamily="34" charset="0"/>
              </a:rPr>
              <a:t>Respuestas</a:t>
            </a:r>
            <a:endParaRPr lang="en-GB" sz="3600" dirty="0">
              <a:solidFill>
                <a:srgbClr val="002060"/>
              </a:solidFill>
              <a:latin typeface="Century Gothic" panose="020B0502020202020204" pitchFamily="34" charset="0"/>
            </a:endParaRPr>
          </a:p>
        </p:txBody>
      </p:sp>
      <p:sp>
        <p:nvSpPr>
          <p:cNvPr id="73" name="TextBox 72">
            <a:extLst>
              <a:ext uri="{FF2B5EF4-FFF2-40B4-BE49-F238E27FC236}">
                <a16:creationId xmlns:a16="http://schemas.microsoft.com/office/drawing/2014/main" id="{600DD73A-1137-40B8-A283-75A8EA50C7EB}"/>
              </a:ext>
            </a:extLst>
          </p:cNvPr>
          <p:cNvSpPr txBox="1"/>
          <p:nvPr/>
        </p:nvSpPr>
        <p:spPr>
          <a:xfrm>
            <a:off x="575836" y="3517467"/>
            <a:ext cx="1954381"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(the) food</a:t>
            </a:r>
          </a:p>
        </p:txBody>
      </p:sp>
      <p:sp>
        <p:nvSpPr>
          <p:cNvPr id="74" name="TextBox 73">
            <a:extLst>
              <a:ext uri="{FF2B5EF4-FFF2-40B4-BE49-F238E27FC236}">
                <a16:creationId xmlns:a16="http://schemas.microsoft.com/office/drawing/2014/main" id="{A23548C5-A1E8-496B-8EED-0B7889675885}"/>
              </a:ext>
            </a:extLst>
          </p:cNvPr>
          <p:cNvSpPr txBox="1"/>
          <p:nvPr/>
        </p:nvSpPr>
        <p:spPr>
          <a:xfrm>
            <a:off x="3205210" y="3481732"/>
            <a:ext cx="2698175"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(the) mornings</a:t>
            </a:r>
          </a:p>
        </p:txBody>
      </p:sp>
      <p:sp>
        <p:nvSpPr>
          <p:cNvPr id="75" name="TextBox 74">
            <a:extLst>
              <a:ext uri="{FF2B5EF4-FFF2-40B4-BE49-F238E27FC236}">
                <a16:creationId xmlns:a16="http://schemas.microsoft.com/office/drawing/2014/main" id="{949D12E8-A706-4A7B-A07E-C495A8087794}"/>
              </a:ext>
            </a:extLst>
          </p:cNvPr>
          <p:cNvSpPr txBox="1"/>
          <p:nvPr/>
        </p:nvSpPr>
        <p:spPr>
          <a:xfrm>
            <a:off x="6277174" y="3454658"/>
            <a:ext cx="2815194"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(the) grandads</a:t>
            </a:r>
          </a:p>
        </p:txBody>
      </p:sp>
      <p:sp>
        <p:nvSpPr>
          <p:cNvPr id="80" name="TextBox 79">
            <a:extLst>
              <a:ext uri="{FF2B5EF4-FFF2-40B4-BE49-F238E27FC236}">
                <a16:creationId xmlns:a16="http://schemas.microsoft.com/office/drawing/2014/main" id="{2E75A917-232A-400A-A1AC-82D468D29259}"/>
              </a:ext>
            </a:extLst>
          </p:cNvPr>
          <p:cNvSpPr txBox="1"/>
          <p:nvPr/>
        </p:nvSpPr>
        <p:spPr>
          <a:xfrm>
            <a:off x="9173866" y="3454658"/>
            <a:ext cx="3135795"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(the) class(room)</a:t>
            </a:r>
          </a:p>
        </p:txBody>
      </p:sp>
      <p:sp>
        <p:nvSpPr>
          <p:cNvPr id="81" name="TextBox 80">
            <a:extLst>
              <a:ext uri="{FF2B5EF4-FFF2-40B4-BE49-F238E27FC236}">
                <a16:creationId xmlns:a16="http://schemas.microsoft.com/office/drawing/2014/main" id="{3A8817C1-FB4A-4632-83C6-8A39E3F167C1}"/>
              </a:ext>
            </a:extLst>
          </p:cNvPr>
          <p:cNvSpPr txBox="1"/>
          <p:nvPr/>
        </p:nvSpPr>
        <p:spPr>
          <a:xfrm>
            <a:off x="42323" y="6226942"/>
            <a:ext cx="2767104"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(the) grandma</a:t>
            </a:r>
          </a:p>
        </p:txBody>
      </p:sp>
      <p:sp>
        <p:nvSpPr>
          <p:cNvPr id="82" name="TextBox 81">
            <a:extLst>
              <a:ext uri="{FF2B5EF4-FFF2-40B4-BE49-F238E27FC236}">
                <a16:creationId xmlns:a16="http://schemas.microsoft.com/office/drawing/2014/main" id="{BF0DB964-3FE3-49AC-B0B7-10B50FAEB2BE}"/>
              </a:ext>
            </a:extLst>
          </p:cNvPr>
          <p:cNvSpPr txBox="1"/>
          <p:nvPr/>
        </p:nvSpPr>
        <p:spPr>
          <a:xfrm>
            <a:off x="3610249" y="6194713"/>
            <a:ext cx="1382110"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to love</a:t>
            </a:r>
          </a:p>
        </p:txBody>
      </p:sp>
      <p:sp>
        <p:nvSpPr>
          <p:cNvPr id="83" name="TextBox 82">
            <a:extLst>
              <a:ext uri="{FF2B5EF4-FFF2-40B4-BE49-F238E27FC236}">
                <a16:creationId xmlns:a16="http://schemas.microsoft.com/office/drawing/2014/main" id="{B1154412-B9CE-4531-A591-EE1486A14B7B}"/>
              </a:ext>
            </a:extLst>
          </p:cNvPr>
          <p:cNvSpPr txBox="1"/>
          <p:nvPr/>
        </p:nvSpPr>
        <p:spPr>
          <a:xfrm>
            <a:off x="6313112" y="6226942"/>
            <a:ext cx="1462260"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to hate</a:t>
            </a:r>
          </a:p>
        </p:txBody>
      </p:sp>
      <p:sp>
        <p:nvSpPr>
          <p:cNvPr id="84" name="TextBox 83">
            <a:extLst>
              <a:ext uri="{FF2B5EF4-FFF2-40B4-BE49-F238E27FC236}">
                <a16:creationId xmlns:a16="http://schemas.microsoft.com/office/drawing/2014/main" id="{B553ACEC-4900-473C-906D-63B32B85DE9C}"/>
              </a:ext>
            </a:extLst>
          </p:cNvPr>
          <p:cNvSpPr txBox="1"/>
          <p:nvPr/>
        </p:nvSpPr>
        <p:spPr>
          <a:xfrm>
            <a:off x="8777283" y="6199104"/>
            <a:ext cx="2844048"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(the) language</a:t>
            </a:r>
          </a:p>
        </p:txBody>
      </p:sp>
    </p:spTree>
    <p:extLst>
      <p:ext uri="{BB962C8B-B14F-4D97-AF65-F5344CB8AC3E}">
        <p14:creationId xmlns:p14="http://schemas.microsoft.com/office/powerpoint/2010/main" val="403669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1" grpId="0"/>
      <p:bldP spid="42" grpId="0"/>
      <p:bldP spid="43" grpId="0"/>
      <p:bldP spid="44" grpId="0"/>
      <p:bldP spid="45" grpId="0"/>
      <p:bldP spid="46" grpId="0"/>
      <p:bldP spid="47" grpId="0"/>
      <p:bldP spid="73" grpId="0"/>
      <p:bldP spid="74" grpId="0"/>
      <p:bldP spid="75" grpId="0"/>
      <p:bldP spid="80" grpId="0"/>
      <p:bldP spid="81" grpId="0"/>
      <p:bldP spid="82" grpId="0"/>
      <p:bldP spid="83" grpId="0"/>
      <p:bldP spid="8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a:t>
            </a:r>
            <a:r>
              <a:rPr lang="en-GB" sz="3200" b="1">
                <a:solidFill>
                  <a:srgbClr val="002060"/>
                </a:solidFill>
                <a:latin typeface="Century Gothic"/>
                <a:ea typeface="Century Gothic"/>
                <a:cs typeface="Century Gothic"/>
                <a:sym typeface="Century Gothic"/>
              </a:rPr>
              <a:t>up 3</a:t>
            </a:r>
            <a:r>
              <a:rPr lang="en-GB" sz="3200" b="1" dirty="0">
                <a:solidFill>
                  <a:srgbClr val="002060"/>
                </a:solidFill>
                <a:latin typeface="Century Gothic"/>
                <a:ea typeface="Century Gothic"/>
                <a:cs typeface="Century Gothic"/>
                <a:sym typeface="Century Gothic"/>
              </a:rPr>
              <a:t>: </a:t>
            </a:r>
            <a:endParaRPr lang="en-GB" sz="3200" dirty="0"/>
          </a:p>
        </p:txBody>
      </p:sp>
      <p:sp>
        <p:nvSpPr>
          <p:cNvPr id="26" name="Google Shape;167;p2">
            <a:extLst>
              <a:ext uri="{FF2B5EF4-FFF2-40B4-BE49-F238E27FC236}">
                <a16:creationId xmlns:a16="http://schemas.microsoft.com/office/drawing/2014/main" id="{E683BCB6-77D3-4EC0-A203-669D8F746CAE}"/>
              </a:ext>
            </a:extLst>
          </p:cNvPr>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9" name="Title 1">
            <a:extLst>
              <a:ext uri="{FF2B5EF4-FFF2-40B4-BE49-F238E27FC236}">
                <a16:creationId xmlns:a16="http://schemas.microsoft.com/office/drawing/2014/main" id="{D14BCA35-457A-40AF-8632-7D16B7AA5302}"/>
              </a:ext>
            </a:extLst>
          </p:cNvPr>
          <p:cNvSpPr txBox="1">
            <a:spLocks/>
          </p:cNvSpPr>
          <p:nvPr/>
        </p:nvSpPr>
        <p:spPr>
          <a:xfrm>
            <a:off x="3163335" y="-22866"/>
            <a:ext cx="10515600" cy="7701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Clr>
                <a:srgbClr val="1E4E79"/>
              </a:buClr>
              <a:buSzPts val="8625"/>
              <a:buFont typeface="Century Gothic"/>
              <a:buNone/>
            </a:pPr>
            <a:r>
              <a:rPr lang="en-GB" sz="2800" b="1" dirty="0">
                <a:solidFill>
                  <a:srgbClr val="002060"/>
                </a:solidFill>
                <a:latin typeface="Century Gothic" panose="020B0502020202020204" pitchFamily="34" charset="0"/>
                <a:ea typeface="Century Gothic"/>
                <a:cs typeface="Century Gothic"/>
                <a:sym typeface="Century Gothic"/>
              </a:rPr>
              <a:t>Knowing whose opinion it is</a:t>
            </a:r>
          </a:p>
        </p:txBody>
      </p:sp>
      <p:pic>
        <p:nvPicPr>
          <p:cNvPr id="115" name="Google Shape;170;p8" descr="Jigsaw, Puzzle, Piece, Game, Concept, Solution">
            <a:extLst>
              <a:ext uri="{FF2B5EF4-FFF2-40B4-BE49-F238E27FC236}">
                <a16:creationId xmlns:a16="http://schemas.microsoft.com/office/drawing/2014/main" id="{EC88ADE8-A30A-43E6-97E1-E082F55ABA54}"/>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116" name="TextBox 115">
            <a:extLst>
              <a:ext uri="{FF2B5EF4-FFF2-40B4-BE49-F238E27FC236}">
                <a16:creationId xmlns:a16="http://schemas.microsoft.com/office/drawing/2014/main" id="{F9A42177-3782-4797-AAB3-1A1215EF8251}"/>
              </a:ext>
            </a:extLst>
          </p:cNvPr>
          <p:cNvSpPr txBox="1"/>
          <p:nvPr/>
        </p:nvSpPr>
        <p:spPr>
          <a:xfrm>
            <a:off x="724790" y="583467"/>
            <a:ext cx="7300746" cy="523220"/>
          </a:xfrm>
          <a:prstGeom prst="rect">
            <a:avLst/>
          </a:prstGeom>
          <a:noFill/>
        </p:spPr>
        <p:txBody>
          <a:bodyPr wrap="square">
            <a:spAutoFit/>
          </a:bodyPr>
          <a:lstStyle/>
          <a:p>
            <a:r>
              <a:rPr lang="en-GB" sz="2800" b="1" dirty="0">
                <a:solidFill>
                  <a:srgbClr val="002060"/>
                </a:solidFill>
                <a:latin typeface="Century Gothic" panose="020B0502020202020204" pitchFamily="34" charset="0"/>
              </a:rPr>
              <a:t>[</a:t>
            </a:r>
            <a:r>
              <a:rPr lang="en-GB" sz="2800" b="1" dirty="0" err="1">
                <a:solidFill>
                  <a:srgbClr val="002060"/>
                </a:solidFill>
                <a:latin typeface="Century Gothic" panose="020B0502020202020204" pitchFamily="34" charset="0"/>
              </a:rPr>
              <a:t>amar</a:t>
            </a:r>
            <a:r>
              <a:rPr lang="en-GB" sz="2800" b="1" dirty="0">
                <a:solidFill>
                  <a:srgbClr val="002060"/>
                </a:solidFill>
                <a:latin typeface="Century Gothic" panose="020B0502020202020204" pitchFamily="34" charset="0"/>
              </a:rPr>
              <a:t> | </a:t>
            </a:r>
            <a:r>
              <a:rPr lang="en-GB" sz="2800" b="1" dirty="0" err="1">
                <a:solidFill>
                  <a:srgbClr val="002060"/>
                </a:solidFill>
                <a:latin typeface="Century Gothic" panose="020B0502020202020204" pitchFamily="34" charset="0"/>
              </a:rPr>
              <a:t>odiar</a:t>
            </a:r>
            <a:r>
              <a:rPr lang="en-GB" sz="2800" b="1" dirty="0">
                <a:solidFill>
                  <a:srgbClr val="002060"/>
                </a:solidFill>
                <a:latin typeface="Century Gothic" panose="020B0502020202020204" pitchFamily="34" charset="0"/>
              </a:rPr>
              <a:t>: </a:t>
            </a:r>
            <a:r>
              <a:rPr lang="en-GB" sz="2800" dirty="0">
                <a:solidFill>
                  <a:srgbClr val="002060"/>
                </a:solidFill>
                <a:latin typeface="Century Gothic" panose="020B0502020202020204" pitchFamily="34" charset="0"/>
              </a:rPr>
              <a:t>‘</a:t>
            </a:r>
            <a:r>
              <a:rPr lang="en-GB" sz="2800" dirty="0" err="1">
                <a:solidFill>
                  <a:srgbClr val="002060"/>
                </a:solidFill>
                <a:latin typeface="Century Gothic" panose="020B0502020202020204" pitchFamily="34" charset="0"/>
              </a:rPr>
              <a:t>I’,‘you</a:t>
            </a:r>
            <a:r>
              <a:rPr lang="en-GB" sz="2800" dirty="0">
                <a:solidFill>
                  <a:srgbClr val="002060"/>
                </a:solidFill>
                <a:latin typeface="Century Gothic" panose="020B0502020202020204" pitchFamily="34" charset="0"/>
              </a:rPr>
              <a:t>’ &amp; ‘she’</a:t>
            </a:r>
            <a:r>
              <a:rPr lang="en-GB" sz="2800" b="1" dirty="0">
                <a:solidFill>
                  <a:srgbClr val="002060"/>
                </a:solidFill>
                <a:latin typeface="Century Gothic" panose="020B0502020202020204" pitchFamily="34" charset="0"/>
              </a:rPr>
              <a:t>]</a:t>
            </a:r>
          </a:p>
        </p:txBody>
      </p:sp>
      <p:pic>
        <p:nvPicPr>
          <p:cNvPr id="117" name="Google Shape;183;p8">
            <a:extLst>
              <a:ext uri="{FF2B5EF4-FFF2-40B4-BE49-F238E27FC236}">
                <a16:creationId xmlns:a16="http://schemas.microsoft.com/office/drawing/2014/main" id="{75854049-6939-4572-AE29-9BAD1EEA26FD}"/>
              </a:ext>
            </a:extLst>
          </p:cNvPr>
          <p:cNvPicPr preferRelativeResize="0"/>
          <p:nvPr/>
        </p:nvPicPr>
        <p:blipFill rotWithShape="1">
          <a:blip r:embed="rId4">
            <a:alphaModFix/>
          </a:blip>
          <a:srcRect/>
          <a:stretch/>
        </p:blipFill>
        <p:spPr>
          <a:xfrm>
            <a:off x="3880627" y="3722177"/>
            <a:ext cx="634523" cy="671647"/>
          </a:xfrm>
          <a:prstGeom prst="rect">
            <a:avLst/>
          </a:prstGeom>
          <a:noFill/>
          <a:ln>
            <a:noFill/>
          </a:ln>
        </p:spPr>
      </p:pic>
      <p:sp>
        <p:nvSpPr>
          <p:cNvPr id="118" name="TextBox 117">
            <a:extLst>
              <a:ext uri="{FF2B5EF4-FFF2-40B4-BE49-F238E27FC236}">
                <a16:creationId xmlns:a16="http://schemas.microsoft.com/office/drawing/2014/main" id="{7BB88A8A-AECC-42E2-A88C-2CACD5A67A55}"/>
              </a:ext>
            </a:extLst>
          </p:cNvPr>
          <p:cNvSpPr txBox="1"/>
          <p:nvPr/>
        </p:nvSpPr>
        <p:spPr>
          <a:xfrm>
            <a:off x="4488103" y="3177383"/>
            <a:ext cx="5001180" cy="523220"/>
          </a:xfrm>
          <a:prstGeom prst="rect">
            <a:avLst/>
          </a:prstGeom>
          <a:noFill/>
        </p:spPr>
        <p:txBody>
          <a:bodyPr wrap="square" rtlCol="0">
            <a:spAutoFit/>
          </a:bodyPr>
          <a:lstStyle/>
          <a:p>
            <a:pPr lvl="0">
              <a:defRPr/>
            </a:pPr>
            <a:r>
              <a:rPr lang="en-GB" sz="2800" dirty="0">
                <a:solidFill>
                  <a:srgbClr val="002060"/>
                </a:solidFill>
                <a:latin typeface="Century Gothic" panose="020B0502020202020204" pitchFamily="34" charset="0"/>
              </a:rPr>
              <a:t>Am</a:t>
            </a:r>
            <a:r>
              <a:rPr lang="en-GB" sz="2800" b="1" dirty="0">
                <a:solidFill>
                  <a:srgbClr val="92D050"/>
                </a:solidFill>
                <a:latin typeface="Century Gothic" panose="020B0502020202020204" pitchFamily="34" charset="0"/>
              </a:rPr>
              <a:t>a </a:t>
            </a:r>
            <a:r>
              <a:rPr lang="en-GB" sz="2800" dirty="0" err="1">
                <a:solidFill>
                  <a:srgbClr val="002060"/>
                </a:solidFill>
                <a:latin typeface="Century Gothic" panose="020B0502020202020204" pitchFamily="34" charset="0"/>
              </a:rPr>
              <a:t>el</a:t>
            </a:r>
            <a:r>
              <a:rPr lang="en-GB" sz="2800" dirty="0">
                <a:solidFill>
                  <a:srgbClr val="002060"/>
                </a:solidFill>
                <a:latin typeface="Century Gothic" panose="020B0502020202020204" pitchFamily="34" charset="0"/>
              </a:rPr>
              <a:t> español.</a:t>
            </a:r>
          </a:p>
        </p:txBody>
      </p:sp>
      <p:sp>
        <p:nvSpPr>
          <p:cNvPr id="119" name="TextBox 118">
            <a:extLst>
              <a:ext uri="{FF2B5EF4-FFF2-40B4-BE49-F238E27FC236}">
                <a16:creationId xmlns:a16="http://schemas.microsoft.com/office/drawing/2014/main" id="{0A49BAE5-8696-4979-ACF9-9466027AC616}"/>
              </a:ext>
            </a:extLst>
          </p:cNvPr>
          <p:cNvSpPr txBox="1"/>
          <p:nvPr/>
        </p:nvSpPr>
        <p:spPr>
          <a:xfrm>
            <a:off x="4515150" y="3786427"/>
            <a:ext cx="4201239" cy="523220"/>
          </a:xfrm>
          <a:prstGeom prst="rect">
            <a:avLst/>
          </a:prstGeom>
          <a:noFill/>
        </p:spPr>
        <p:txBody>
          <a:bodyPr wrap="square" rtlCol="0">
            <a:spAutoFit/>
          </a:bodyPr>
          <a:lstStyle/>
          <a:p>
            <a:pPr lvl="0">
              <a:defRPr/>
            </a:pPr>
            <a:r>
              <a:rPr lang="en-GB" sz="2800" b="1" i="1" dirty="0">
                <a:solidFill>
                  <a:srgbClr val="92D050"/>
                </a:solidFill>
                <a:latin typeface="Century Gothic" panose="020B0502020202020204" pitchFamily="34" charset="0"/>
              </a:rPr>
              <a:t>S/he </a:t>
            </a:r>
            <a:r>
              <a:rPr lang="en-GB" sz="2800" i="1" dirty="0">
                <a:solidFill>
                  <a:srgbClr val="002060"/>
                </a:solidFill>
                <a:latin typeface="Century Gothic" panose="020B0502020202020204" pitchFamily="34" charset="0"/>
              </a:rPr>
              <a:t>love</a:t>
            </a:r>
            <a:r>
              <a:rPr lang="en-GB" sz="2800" b="1" i="1" dirty="0">
                <a:solidFill>
                  <a:srgbClr val="92D050"/>
                </a:solidFill>
                <a:latin typeface="Century Gothic" panose="020B0502020202020204" pitchFamily="34" charset="0"/>
              </a:rPr>
              <a:t>s</a:t>
            </a:r>
            <a:r>
              <a:rPr lang="en-GB" sz="2800" i="1" dirty="0">
                <a:solidFill>
                  <a:srgbClr val="002060"/>
                </a:solidFill>
                <a:latin typeface="Century Gothic" panose="020B0502020202020204" pitchFamily="34" charset="0"/>
              </a:rPr>
              <a:t> Spanish.</a:t>
            </a:r>
          </a:p>
        </p:txBody>
      </p:sp>
      <p:sp>
        <p:nvSpPr>
          <p:cNvPr id="120" name="Google Shape;171;p8">
            <a:extLst>
              <a:ext uri="{FF2B5EF4-FFF2-40B4-BE49-F238E27FC236}">
                <a16:creationId xmlns:a16="http://schemas.microsoft.com/office/drawing/2014/main" id="{DE1E53D1-8F44-40CE-B186-66CE13FF09DD}"/>
              </a:ext>
            </a:extLst>
          </p:cNvPr>
          <p:cNvSpPr txBox="1"/>
          <p:nvPr/>
        </p:nvSpPr>
        <p:spPr>
          <a:xfrm>
            <a:off x="4713490" y="2447602"/>
            <a:ext cx="1569808" cy="477013"/>
          </a:xfrm>
          <a:prstGeom prst="rect">
            <a:avLst/>
          </a:prstGeom>
          <a:solidFill>
            <a:schemeClr val="accent6">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800"/>
              <a:buFont typeface="Century Gothic"/>
              <a:buNone/>
            </a:pPr>
            <a:r>
              <a:rPr lang="en-GB" sz="2500" b="1" dirty="0">
                <a:solidFill>
                  <a:srgbClr val="002060"/>
                </a:solidFill>
                <a:latin typeface="Century Gothic"/>
                <a:sym typeface="Century Gothic"/>
              </a:rPr>
              <a:t>S/he, it</a:t>
            </a:r>
            <a:endParaRPr sz="2500" b="1" dirty="0">
              <a:solidFill>
                <a:srgbClr val="002060"/>
              </a:solidFill>
            </a:endParaRPr>
          </a:p>
        </p:txBody>
      </p:sp>
      <p:sp>
        <p:nvSpPr>
          <p:cNvPr id="121" name="Google Shape;171;p8">
            <a:extLst>
              <a:ext uri="{FF2B5EF4-FFF2-40B4-BE49-F238E27FC236}">
                <a16:creationId xmlns:a16="http://schemas.microsoft.com/office/drawing/2014/main" id="{FF84D505-50BD-4C70-B625-2D86080BA697}"/>
              </a:ext>
            </a:extLst>
          </p:cNvPr>
          <p:cNvSpPr txBox="1"/>
          <p:nvPr/>
        </p:nvSpPr>
        <p:spPr>
          <a:xfrm>
            <a:off x="9278837" y="2484959"/>
            <a:ext cx="1689938" cy="477013"/>
          </a:xfrm>
          <a:prstGeom prst="rect">
            <a:avLst/>
          </a:prstGeom>
          <a:solidFill>
            <a:schemeClr val="accent6">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800"/>
              <a:buFont typeface="Century Gothic"/>
              <a:buNone/>
            </a:pPr>
            <a:r>
              <a:rPr lang="en-GB" sz="2500" b="1" dirty="0">
                <a:solidFill>
                  <a:srgbClr val="002060"/>
                </a:solidFill>
                <a:latin typeface="Century Gothic"/>
                <a:sym typeface="Century Gothic"/>
              </a:rPr>
              <a:t>you</a:t>
            </a:r>
            <a:endParaRPr sz="2500" b="1" dirty="0">
              <a:solidFill>
                <a:srgbClr val="002060"/>
              </a:solidFill>
            </a:endParaRPr>
          </a:p>
        </p:txBody>
      </p:sp>
      <p:pic>
        <p:nvPicPr>
          <p:cNvPr id="122" name="Google Shape;183;p8">
            <a:extLst>
              <a:ext uri="{FF2B5EF4-FFF2-40B4-BE49-F238E27FC236}">
                <a16:creationId xmlns:a16="http://schemas.microsoft.com/office/drawing/2014/main" id="{03A790B5-B15B-4E84-B0DE-EDD5713A80C3}"/>
              </a:ext>
            </a:extLst>
          </p:cNvPr>
          <p:cNvPicPr preferRelativeResize="0"/>
          <p:nvPr/>
        </p:nvPicPr>
        <p:blipFill rotWithShape="1">
          <a:blip r:embed="rId4">
            <a:alphaModFix/>
          </a:blip>
          <a:srcRect/>
          <a:stretch/>
        </p:blipFill>
        <p:spPr>
          <a:xfrm>
            <a:off x="8273767" y="3660956"/>
            <a:ext cx="634523" cy="671647"/>
          </a:xfrm>
          <a:prstGeom prst="rect">
            <a:avLst/>
          </a:prstGeom>
          <a:noFill/>
          <a:ln>
            <a:noFill/>
          </a:ln>
        </p:spPr>
      </p:pic>
      <p:sp>
        <p:nvSpPr>
          <p:cNvPr id="123" name="TextBox 122">
            <a:extLst>
              <a:ext uri="{FF2B5EF4-FFF2-40B4-BE49-F238E27FC236}">
                <a16:creationId xmlns:a16="http://schemas.microsoft.com/office/drawing/2014/main" id="{111E8213-ED60-494E-B268-AE356D093BAE}"/>
              </a:ext>
            </a:extLst>
          </p:cNvPr>
          <p:cNvSpPr txBox="1"/>
          <p:nvPr/>
        </p:nvSpPr>
        <p:spPr>
          <a:xfrm>
            <a:off x="8863752" y="3156535"/>
            <a:ext cx="3468808" cy="523220"/>
          </a:xfrm>
          <a:prstGeom prst="rect">
            <a:avLst/>
          </a:prstGeom>
          <a:noFill/>
        </p:spPr>
        <p:txBody>
          <a:bodyPr wrap="square" rtlCol="0">
            <a:spAutoFit/>
          </a:bodyPr>
          <a:lstStyle/>
          <a:p>
            <a:pPr lvl="0">
              <a:defRPr/>
            </a:pPr>
            <a:r>
              <a:rPr lang="en-GB" sz="2800" dirty="0">
                <a:solidFill>
                  <a:srgbClr val="002060"/>
                </a:solidFill>
                <a:latin typeface="Century Gothic" panose="020B0502020202020204" pitchFamily="34" charset="0"/>
              </a:rPr>
              <a:t>Am</a:t>
            </a:r>
            <a:r>
              <a:rPr lang="en-GB" sz="2800" b="1" dirty="0">
                <a:solidFill>
                  <a:srgbClr val="92D050"/>
                </a:solidFill>
                <a:latin typeface="Century Gothic" panose="020B0502020202020204" pitchFamily="34" charset="0"/>
              </a:rPr>
              <a:t>as </a:t>
            </a:r>
            <a:r>
              <a:rPr lang="en-GB" sz="2800" dirty="0" err="1">
                <a:solidFill>
                  <a:srgbClr val="002060"/>
                </a:solidFill>
                <a:latin typeface="Century Gothic" panose="020B0502020202020204" pitchFamily="34" charset="0"/>
              </a:rPr>
              <a:t>el</a:t>
            </a:r>
            <a:r>
              <a:rPr lang="en-GB" sz="2800" dirty="0">
                <a:solidFill>
                  <a:srgbClr val="002060"/>
                </a:solidFill>
                <a:latin typeface="Century Gothic" panose="020B0502020202020204" pitchFamily="34" charset="0"/>
              </a:rPr>
              <a:t> español.</a:t>
            </a:r>
          </a:p>
        </p:txBody>
      </p:sp>
      <p:sp>
        <p:nvSpPr>
          <p:cNvPr id="124" name="TextBox 123">
            <a:extLst>
              <a:ext uri="{FF2B5EF4-FFF2-40B4-BE49-F238E27FC236}">
                <a16:creationId xmlns:a16="http://schemas.microsoft.com/office/drawing/2014/main" id="{B6840019-3300-412F-BBD1-B596ED23AB65}"/>
              </a:ext>
            </a:extLst>
          </p:cNvPr>
          <p:cNvSpPr txBox="1"/>
          <p:nvPr/>
        </p:nvSpPr>
        <p:spPr>
          <a:xfrm>
            <a:off x="8937343" y="3740509"/>
            <a:ext cx="3379464" cy="523220"/>
          </a:xfrm>
          <a:prstGeom prst="rect">
            <a:avLst/>
          </a:prstGeom>
          <a:noFill/>
        </p:spPr>
        <p:txBody>
          <a:bodyPr wrap="square" rtlCol="0">
            <a:spAutoFit/>
          </a:bodyPr>
          <a:lstStyle/>
          <a:p>
            <a:pPr lvl="0">
              <a:defRPr/>
            </a:pPr>
            <a:r>
              <a:rPr lang="en-GB" sz="2800" b="1" i="1" dirty="0">
                <a:solidFill>
                  <a:srgbClr val="92D050"/>
                </a:solidFill>
                <a:latin typeface="Century Gothic" panose="020B0502020202020204" pitchFamily="34" charset="0"/>
              </a:rPr>
              <a:t>You </a:t>
            </a:r>
            <a:r>
              <a:rPr lang="en-GB" sz="2800" i="1" dirty="0">
                <a:solidFill>
                  <a:srgbClr val="002060"/>
                </a:solidFill>
                <a:latin typeface="Century Gothic" panose="020B0502020202020204" pitchFamily="34" charset="0"/>
              </a:rPr>
              <a:t>love Spanish.</a:t>
            </a:r>
          </a:p>
        </p:txBody>
      </p:sp>
      <p:pic>
        <p:nvPicPr>
          <p:cNvPr id="125" name="Google Shape;183;p8">
            <a:extLst>
              <a:ext uri="{FF2B5EF4-FFF2-40B4-BE49-F238E27FC236}">
                <a16:creationId xmlns:a16="http://schemas.microsoft.com/office/drawing/2014/main" id="{CEFA9F07-8E25-45A1-ABB3-5A5A7C702504}"/>
              </a:ext>
            </a:extLst>
          </p:cNvPr>
          <p:cNvPicPr preferRelativeResize="0"/>
          <p:nvPr/>
        </p:nvPicPr>
        <p:blipFill rotWithShape="1">
          <a:blip r:embed="rId4">
            <a:alphaModFix/>
          </a:blip>
          <a:srcRect/>
          <a:stretch/>
        </p:blipFill>
        <p:spPr>
          <a:xfrm>
            <a:off x="67094" y="3738577"/>
            <a:ext cx="633524" cy="744288"/>
          </a:xfrm>
          <a:prstGeom prst="rect">
            <a:avLst/>
          </a:prstGeom>
          <a:noFill/>
          <a:ln>
            <a:noFill/>
          </a:ln>
        </p:spPr>
      </p:pic>
      <p:sp>
        <p:nvSpPr>
          <p:cNvPr id="126" name="TextBox 125">
            <a:extLst>
              <a:ext uri="{FF2B5EF4-FFF2-40B4-BE49-F238E27FC236}">
                <a16:creationId xmlns:a16="http://schemas.microsoft.com/office/drawing/2014/main" id="{936D6A01-DC37-40D2-9F32-29922B8B7DA3}"/>
              </a:ext>
            </a:extLst>
          </p:cNvPr>
          <p:cNvSpPr txBox="1"/>
          <p:nvPr/>
        </p:nvSpPr>
        <p:spPr>
          <a:xfrm>
            <a:off x="644541" y="3129067"/>
            <a:ext cx="36152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Am</a:t>
            </a:r>
            <a:r>
              <a:rPr lang="en-GB" sz="2800" b="1" dirty="0">
                <a:solidFill>
                  <a:srgbClr val="92D050"/>
                </a:solidFill>
                <a:latin typeface="Century Gothic" panose="020B0502020202020204" pitchFamily="34" charset="0"/>
              </a:rPr>
              <a:t>o </a:t>
            </a:r>
            <a:r>
              <a:rPr lang="en-GB" sz="2800" dirty="0" err="1">
                <a:solidFill>
                  <a:srgbClr val="002060"/>
                </a:solidFill>
                <a:latin typeface="Century Gothic" panose="020B0502020202020204" pitchFamily="34" charset="0"/>
              </a:rPr>
              <a:t>el</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español</a:t>
            </a:r>
            <a:r>
              <a:rPr lang="en-GB" sz="2800" dirty="0">
                <a:solidFill>
                  <a:srgbClr val="002060"/>
                </a:solidFill>
                <a:latin typeface="Century Gothic" panose="020B0502020202020204" pitchFamily="34" charset="0"/>
              </a:rPr>
              <a:t>.</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27" name="TextBox 126">
            <a:extLst>
              <a:ext uri="{FF2B5EF4-FFF2-40B4-BE49-F238E27FC236}">
                <a16:creationId xmlns:a16="http://schemas.microsoft.com/office/drawing/2014/main" id="{B65D6AD2-A7CD-447E-A94B-F8E5E72398C7}"/>
              </a:ext>
            </a:extLst>
          </p:cNvPr>
          <p:cNvSpPr txBox="1"/>
          <p:nvPr/>
        </p:nvSpPr>
        <p:spPr>
          <a:xfrm>
            <a:off x="666775" y="3725398"/>
            <a:ext cx="29642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i="1" dirty="0">
                <a:solidFill>
                  <a:srgbClr val="92D050"/>
                </a:solidFill>
                <a:latin typeface="Century Gothic" panose="020B0502020202020204" pitchFamily="34" charset="0"/>
              </a:rPr>
              <a:t>I </a:t>
            </a:r>
            <a:r>
              <a:rPr lang="en-GB" sz="2800" i="1" dirty="0">
                <a:solidFill>
                  <a:srgbClr val="002060"/>
                </a:solidFill>
                <a:latin typeface="Century Gothic" panose="020B0502020202020204" pitchFamily="34" charset="0"/>
              </a:rPr>
              <a:t>love</a:t>
            </a:r>
            <a:r>
              <a:rPr kumimoji="0" lang="en-GB" sz="2800" b="0" i="1" u="none" strike="noStrike" kern="1200" cap="none" spc="0" normalizeH="0" baseline="0" noProof="0" dirty="0">
                <a:ln>
                  <a:noFill/>
                </a:ln>
                <a:solidFill>
                  <a:srgbClr val="002060"/>
                </a:solidFill>
                <a:effectLst/>
                <a:uLnTx/>
                <a:uFillTx/>
                <a:latin typeface="Century Gothic" panose="020B0502020202020204" pitchFamily="34" charset="0"/>
              </a:rPr>
              <a:t> Spanish.</a:t>
            </a:r>
          </a:p>
        </p:txBody>
      </p:sp>
      <p:sp>
        <p:nvSpPr>
          <p:cNvPr id="128" name="Google Shape;171;p8">
            <a:extLst>
              <a:ext uri="{FF2B5EF4-FFF2-40B4-BE49-F238E27FC236}">
                <a16:creationId xmlns:a16="http://schemas.microsoft.com/office/drawing/2014/main" id="{93E5EECF-460F-44E2-B79C-8BFBCDD8AA48}"/>
              </a:ext>
            </a:extLst>
          </p:cNvPr>
          <p:cNvSpPr txBox="1"/>
          <p:nvPr/>
        </p:nvSpPr>
        <p:spPr>
          <a:xfrm>
            <a:off x="1710508" y="2456836"/>
            <a:ext cx="839281" cy="477013"/>
          </a:xfrm>
          <a:prstGeom prst="rect">
            <a:avLst/>
          </a:prstGeom>
          <a:solidFill>
            <a:schemeClr val="accent6">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800"/>
              <a:buFont typeface="Century Gothic"/>
              <a:buNone/>
            </a:pPr>
            <a:r>
              <a:rPr lang="en-GB" sz="2500" b="1" dirty="0">
                <a:solidFill>
                  <a:srgbClr val="002060"/>
                </a:solidFill>
                <a:latin typeface="Century Gothic"/>
                <a:sym typeface="Century Gothic"/>
              </a:rPr>
              <a:t>I</a:t>
            </a:r>
            <a:endParaRPr sz="2500" b="1" dirty="0">
              <a:solidFill>
                <a:srgbClr val="002060"/>
              </a:solidFill>
            </a:endParaRPr>
          </a:p>
        </p:txBody>
      </p:sp>
      <p:sp>
        <p:nvSpPr>
          <p:cNvPr id="129" name="TextBox 128">
            <a:extLst>
              <a:ext uri="{FF2B5EF4-FFF2-40B4-BE49-F238E27FC236}">
                <a16:creationId xmlns:a16="http://schemas.microsoft.com/office/drawing/2014/main" id="{6FBA8D14-5BCE-4752-84AA-FB08D06C8B38}"/>
              </a:ext>
            </a:extLst>
          </p:cNvPr>
          <p:cNvSpPr txBox="1"/>
          <p:nvPr/>
        </p:nvSpPr>
        <p:spPr>
          <a:xfrm>
            <a:off x="11017" y="1433639"/>
            <a:ext cx="12851762" cy="978538"/>
          </a:xfrm>
          <a:prstGeom prst="rect">
            <a:avLst/>
          </a:prstGeom>
          <a:noFill/>
        </p:spPr>
        <p:txBody>
          <a:bodyPr wrap="square">
            <a:spAutoFit/>
          </a:bodyPr>
          <a:lstStyle/>
          <a:p>
            <a:pPr>
              <a:lnSpc>
                <a:spcPct val="107000"/>
              </a:lnSpc>
              <a:spcAft>
                <a:spcPts val="800"/>
              </a:spcAft>
            </a:pPr>
            <a:r>
              <a:rPr lang="en-GB" sz="2800" kern="1200" dirty="0">
                <a:solidFill>
                  <a:srgbClr val="002060"/>
                </a:solidFill>
                <a:effectLst/>
                <a:latin typeface="Century Gothic" panose="020B0502020202020204" pitchFamily="34" charset="0"/>
              </a:rPr>
              <a:t>Remember, to mean </a:t>
            </a:r>
            <a:r>
              <a:rPr lang="en-GB" sz="2800" dirty="0">
                <a:solidFill>
                  <a:srgbClr val="002060"/>
                </a:solidFill>
                <a:latin typeface="Century Gothic" panose="020B0502020202020204" pitchFamily="34" charset="0"/>
              </a:rPr>
              <a:t>‘I’, ‘s/</a:t>
            </a:r>
            <a:r>
              <a:rPr lang="en-GB" sz="2800" dirty="0" err="1">
                <a:solidFill>
                  <a:srgbClr val="002060"/>
                </a:solidFill>
                <a:latin typeface="Century Gothic" panose="020B0502020202020204" pitchFamily="34" charset="0"/>
              </a:rPr>
              <a:t>he,it</a:t>
            </a:r>
            <a:r>
              <a:rPr lang="en-GB" sz="2800" dirty="0">
                <a:solidFill>
                  <a:srgbClr val="002060"/>
                </a:solidFill>
                <a:latin typeface="Century Gothic" panose="020B0502020202020204" pitchFamily="34" charset="0"/>
              </a:rPr>
              <a:t>’ or ‘you’ </a:t>
            </a:r>
            <a:r>
              <a:rPr lang="en-GB" sz="2800" kern="1200" dirty="0">
                <a:solidFill>
                  <a:srgbClr val="002060"/>
                </a:solidFill>
                <a:effectLst/>
                <a:latin typeface="Century Gothic" panose="020B0502020202020204" pitchFamily="34" charset="0"/>
              </a:rPr>
              <a:t>with a verb, the verb ending </a:t>
            </a:r>
            <a:r>
              <a:rPr lang="en-GB" sz="2800" b="1" kern="1200" dirty="0">
                <a:solidFill>
                  <a:srgbClr val="002060"/>
                </a:solidFill>
                <a:effectLst/>
                <a:latin typeface="Century Gothic" panose="020B0502020202020204" pitchFamily="34" charset="0"/>
              </a:rPr>
              <a:t>changes</a:t>
            </a:r>
            <a:r>
              <a:rPr lang="en-GB" sz="2800" kern="1200" dirty="0">
                <a:solidFill>
                  <a:srgbClr val="002060"/>
                </a:solidFill>
                <a:effectLst/>
                <a:latin typeface="Century Gothic" panose="020B0502020202020204" pitchFamily="34" charset="0"/>
              </a:rPr>
              <a:t>.</a:t>
            </a:r>
            <a:endParaRPr lang="en-GB" sz="2800" dirty="0">
              <a:solidFill>
                <a:srgbClr val="002060"/>
              </a:solidFill>
              <a:latin typeface="Century Gothic" panose="020B0502020202020204" pitchFamily="34" charset="0"/>
            </a:endParaRPr>
          </a:p>
        </p:txBody>
      </p:sp>
      <p:sp>
        <p:nvSpPr>
          <p:cNvPr id="20" name="Speech Bubble: Rectangle with Corners Rounded 19">
            <a:extLst>
              <a:ext uri="{FF2B5EF4-FFF2-40B4-BE49-F238E27FC236}">
                <a16:creationId xmlns:a16="http://schemas.microsoft.com/office/drawing/2014/main" id="{C4FC1CC0-92F2-43FA-9B89-3B590205E8FF}"/>
              </a:ext>
            </a:extLst>
          </p:cNvPr>
          <p:cNvSpPr/>
          <p:nvPr/>
        </p:nvSpPr>
        <p:spPr>
          <a:xfrm>
            <a:off x="129198" y="4648556"/>
            <a:ext cx="4784178" cy="1852923"/>
          </a:xfrm>
          <a:prstGeom prst="wedgeRoundRectCallout">
            <a:avLst>
              <a:gd name="adj1" fmla="val -17150"/>
              <a:gd name="adj2" fmla="val -78106"/>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200" dirty="0">
                <a:solidFill>
                  <a:srgbClr val="002060"/>
                </a:solidFill>
                <a:latin typeface="Century Gothic" panose="020B0502020202020204" pitchFamily="34" charset="0"/>
              </a:rPr>
              <a:t>Remember! </a:t>
            </a:r>
            <a:br>
              <a:rPr lang="en-GB" sz="2200" dirty="0">
                <a:solidFill>
                  <a:srgbClr val="002060"/>
                </a:solidFill>
                <a:latin typeface="Century Gothic" panose="020B0502020202020204" pitchFamily="34" charset="0"/>
              </a:rPr>
            </a:br>
            <a:r>
              <a:rPr lang="en-GB" sz="2200" dirty="0">
                <a:solidFill>
                  <a:srgbClr val="002060"/>
                </a:solidFill>
                <a:latin typeface="Century Gothic" panose="020B0502020202020204" pitchFamily="34" charset="0"/>
              </a:rPr>
              <a:t>In English we often don’t need an article (the) after opinion verbs.  In Spanish we always do.</a:t>
            </a:r>
            <a:endParaRPr lang="en-GB" sz="2200" dirty="0">
              <a:solidFill>
                <a:prstClr val="black"/>
              </a:solidFill>
              <a:latin typeface="Tw Cen MT" panose="020B0602020104020603"/>
            </a:endParaRPr>
          </a:p>
        </p:txBody>
      </p:sp>
    </p:spTree>
    <p:extLst>
      <p:ext uri="{BB962C8B-B14F-4D97-AF65-F5344CB8AC3E}">
        <p14:creationId xmlns:p14="http://schemas.microsoft.com/office/powerpoint/2010/main" val="139365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119" grpId="0"/>
      <p:bldP spid="123" grpId="0"/>
      <p:bldP spid="124" grpId="0"/>
      <p:bldP spid="126" grpId="0"/>
      <p:bldP spid="127" grpId="0"/>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a:solidFill>
                  <a:srgbClr val="002060"/>
                </a:solidFill>
                <a:latin typeface="Century Gothic"/>
                <a:ea typeface="Century Gothic"/>
                <a:cs typeface="Century Gothic"/>
                <a:sym typeface="Century Gothic"/>
              </a:rPr>
              <a:t>Follow up 3 </a:t>
            </a:r>
            <a:endParaRPr lang="es-AR" sz="3200" dirty="0"/>
          </a:p>
        </p:txBody>
      </p:sp>
      <p:pic>
        <p:nvPicPr>
          <p:cNvPr id="72" name="Google Shape;282;p13" descr="Reading, Book, Symbol, Icon, Reader, Man">
            <a:extLst>
              <a:ext uri="{FF2B5EF4-FFF2-40B4-BE49-F238E27FC236}">
                <a16:creationId xmlns:a16="http://schemas.microsoft.com/office/drawing/2014/main" id="{894AD400-A802-406C-9EE9-F722E81BC40C}"/>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17850" y="128500"/>
            <a:ext cx="782801" cy="782801"/>
          </a:xfrm>
          <a:prstGeom prst="roundRect">
            <a:avLst/>
          </a:prstGeom>
          <a:solidFill>
            <a:srgbClr val="92D050"/>
          </a:solidFill>
          <a:ln>
            <a:noFill/>
          </a:ln>
        </p:spPr>
      </p:pic>
      <p:sp>
        <p:nvSpPr>
          <p:cNvPr id="73" name="Title 1">
            <a:extLst>
              <a:ext uri="{FF2B5EF4-FFF2-40B4-BE49-F238E27FC236}">
                <a16:creationId xmlns:a16="http://schemas.microsoft.com/office/drawing/2014/main" id="{113E880F-8F48-4F05-A540-1BCE8C5F5FB7}"/>
              </a:ext>
            </a:extLst>
          </p:cNvPr>
          <p:cNvSpPr txBox="1">
            <a:spLocks/>
          </p:cNvSpPr>
          <p:nvPr/>
        </p:nvSpPr>
        <p:spPr>
          <a:xfrm>
            <a:off x="11285740" y="979601"/>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leer</a:t>
            </a:r>
            <a:endParaRPr lang="en-GB" sz="2000" b="1" dirty="0">
              <a:solidFill>
                <a:schemeClr val="bg1"/>
              </a:solidFill>
              <a:latin typeface="Century Gothic" panose="020B0502020202020204" pitchFamily="34" charset="0"/>
            </a:endParaRPr>
          </a:p>
        </p:txBody>
      </p:sp>
      <p:pic>
        <p:nvPicPr>
          <p:cNvPr id="11" name="Picture 10" descr="A picture containing text, toy, doll&#10;&#10;Description automatically generated">
            <a:extLst>
              <a:ext uri="{FF2B5EF4-FFF2-40B4-BE49-F238E27FC236}">
                <a16:creationId xmlns:a16="http://schemas.microsoft.com/office/drawing/2014/main" id="{EF4B6BC7-1474-096A-A11E-17E8F6E78155}"/>
              </a:ext>
            </a:extLst>
          </p:cNvPr>
          <p:cNvPicPr>
            <a:picLocks noChangeAspect="1"/>
          </p:cNvPicPr>
          <p:nvPr/>
        </p:nvPicPr>
        <p:blipFill>
          <a:blip r:embed="rId5"/>
          <a:stretch>
            <a:fillRect/>
          </a:stretch>
        </p:blipFill>
        <p:spPr>
          <a:xfrm>
            <a:off x="353717" y="1001760"/>
            <a:ext cx="975441" cy="1852923"/>
          </a:xfrm>
          <a:prstGeom prst="rect">
            <a:avLst/>
          </a:prstGeom>
        </p:spPr>
      </p:pic>
      <p:sp>
        <p:nvSpPr>
          <p:cNvPr id="12" name="Rectangle: Rounded Corners 11">
            <a:extLst>
              <a:ext uri="{FF2B5EF4-FFF2-40B4-BE49-F238E27FC236}">
                <a16:creationId xmlns:a16="http://schemas.microsoft.com/office/drawing/2014/main" id="{A25A115A-5B31-A66E-2935-8A5711CDD336}"/>
              </a:ext>
            </a:extLst>
          </p:cNvPr>
          <p:cNvSpPr/>
          <p:nvPr/>
        </p:nvSpPr>
        <p:spPr>
          <a:xfrm rot="16200000">
            <a:off x="2863738" y="430808"/>
            <a:ext cx="1576131" cy="3162619"/>
          </a:xfrm>
          <a:prstGeom prst="roundRect">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3" name="Rectangle 12">
            <a:extLst>
              <a:ext uri="{FF2B5EF4-FFF2-40B4-BE49-F238E27FC236}">
                <a16:creationId xmlns:a16="http://schemas.microsoft.com/office/drawing/2014/main" id="{A9F5F126-8C14-E4B8-1D2D-D8971A975A5C}"/>
              </a:ext>
            </a:extLst>
          </p:cNvPr>
          <p:cNvSpPr/>
          <p:nvPr/>
        </p:nvSpPr>
        <p:spPr>
          <a:xfrm rot="16200000">
            <a:off x="2837097" y="762766"/>
            <a:ext cx="1396825" cy="2498702"/>
          </a:xfrm>
          <a:prstGeom prst="rect">
            <a:avLst/>
          </a:prstGeom>
          <a:solidFill>
            <a:srgbClr val="A9DA74"/>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4" name="Oval 13">
            <a:extLst>
              <a:ext uri="{FF2B5EF4-FFF2-40B4-BE49-F238E27FC236}">
                <a16:creationId xmlns:a16="http://schemas.microsoft.com/office/drawing/2014/main" id="{21323B65-461A-43EF-3CB3-04CCA5B650A9}"/>
              </a:ext>
            </a:extLst>
          </p:cNvPr>
          <p:cNvSpPr/>
          <p:nvPr/>
        </p:nvSpPr>
        <p:spPr>
          <a:xfrm>
            <a:off x="4920950" y="1908549"/>
            <a:ext cx="159150" cy="16296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5" name="Speech Bubble: Rectangle with Corners Rounded 14">
            <a:extLst>
              <a:ext uri="{FF2B5EF4-FFF2-40B4-BE49-F238E27FC236}">
                <a16:creationId xmlns:a16="http://schemas.microsoft.com/office/drawing/2014/main" id="{592DCCDD-C8E0-544B-C1A2-29BAA743FD41}"/>
              </a:ext>
            </a:extLst>
          </p:cNvPr>
          <p:cNvSpPr/>
          <p:nvPr/>
        </p:nvSpPr>
        <p:spPr>
          <a:xfrm>
            <a:off x="2356805" y="1559824"/>
            <a:ext cx="2392549" cy="697450"/>
          </a:xfrm>
          <a:prstGeom prst="wedgeRoundRectCallout">
            <a:avLst>
              <a:gd name="adj1" fmla="val 27044"/>
              <a:gd name="adj2" fmla="val 7032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1200" cap="none" spc="0" normalizeH="0" baseline="0" noProof="0" dirty="0">
                <a:ln>
                  <a:noFill/>
                </a:ln>
                <a:solidFill>
                  <a:srgbClr val="1F4E79"/>
                </a:solidFill>
                <a:effectLst/>
                <a:uLnTx/>
                <a:uFillTx/>
                <a:latin typeface="Century Gothic" panose="020F0302020204030204"/>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white"/>
              </a:solidFill>
              <a:effectLst/>
              <a:uLnTx/>
              <a:uFillTx/>
              <a:latin typeface="Century Gothic" panose="020F0302020204030204"/>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CCB010AC-5101-9056-ABC4-64FFC99E8F61}"/>
              </a:ext>
            </a:extLst>
          </p:cNvPr>
          <p:cNvSpPr txBox="1"/>
          <p:nvPr/>
        </p:nvSpPr>
        <p:spPr>
          <a:xfrm>
            <a:off x="2371169" y="1626726"/>
            <a:ext cx="259142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a:solidFill>
                  <a:srgbClr val="1F4E79"/>
                </a:solidFill>
                <a:latin typeface="Century Gothic" panose="020B0502020202020204" pitchFamily="34" charset="0"/>
                <a:ea typeface="+mn-ea"/>
                <a:cs typeface="+mn-cs"/>
              </a:rPr>
              <a:t>Ama las </a:t>
            </a:r>
            <a:r>
              <a:rPr lang="en-GB" sz="2400" kern="1200" dirty="0" err="1">
                <a:solidFill>
                  <a:srgbClr val="1F4E79"/>
                </a:solidFill>
                <a:latin typeface="Century Gothic" panose="020B0502020202020204" pitchFamily="34" charset="0"/>
                <a:ea typeface="+mn-ea"/>
                <a:cs typeface="+mn-cs"/>
              </a:rPr>
              <a:t>tartas</a:t>
            </a:r>
            <a:r>
              <a:rPr lang="en-GB" sz="2400" kern="1200" dirty="0">
                <a:solidFill>
                  <a:srgbClr val="1F4E79"/>
                </a:solidFill>
                <a:latin typeface="Century Gothic" panose="020B0502020202020204" pitchFamily="34" charset="0"/>
                <a:ea typeface="+mn-ea"/>
                <a:cs typeface="+mn-cs"/>
              </a:rPr>
              <a:t>.</a:t>
            </a:r>
            <a:endParaRPr kumimoji="0" lang="en-GB" sz="24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sp>
        <p:nvSpPr>
          <p:cNvPr id="17" name="TextBox 16">
            <a:extLst>
              <a:ext uri="{FF2B5EF4-FFF2-40B4-BE49-F238E27FC236}">
                <a16:creationId xmlns:a16="http://schemas.microsoft.com/office/drawing/2014/main" id="{EFE073BA-F44D-BB83-79B7-E83855397B7E}"/>
              </a:ext>
            </a:extLst>
          </p:cNvPr>
          <p:cNvSpPr txBox="1"/>
          <p:nvPr/>
        </p:nvSpPr>
        <p:spPr>
          <a:xfrm>
            <a:off x="1561213" y="1254447"/>
            <a:ext cx="412058" cy="400110"/>
          </a:xfrm>
          <a:prstGeom prst="rect">
            <a:avLst/>
          </a:prstGeom>
          <a:solidFill>
            <a:schemeClr val="bg1"/>
          </a:solidFill>
          <a:ln w="28575">
            <a:solidFill>
              <a:srgbClr val="FF006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115076"/>
                </a:solidFill>
                <a:latin typeface="Century Gothic" panose="020F0302020204030204"/>
              </a:rPr>
              <a:t>E</a:t>
            </a:r>
            <a:endPar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19" name="TextBox 18">
            <a:extLst>
              <a:ext uri="{FF2B5EF4-FFF2-40B4-BE49-F238E27FC236}">
                <a16:creationId xmlns:a16="http://schemas.microsoft.com/office/drawing/2014/main" id="{1D103BDA-42F4-81D0-B4E5-3F1DE35640D4}"/>
              </a:ext>
            </a:extLst>
          </p:cNvPr>
          <p:cNvSpPr txBox="1"/>
          <p:nvPr/>
        </p:nvSpPr>
        <p:spPr>
          <a:xfrm>
            <a:off x="6215134" y="1082871"/>
            <a:ext cx="455325" cy="461665"/>
          </a:xfrm>
          <a:prstGeom prst="rect">
            <a:avLst/>
          </a:prstGeom>
          <a:solidFill>
            <a:srgbClr val="DDF6FF"/>
          </a:solidFill>
          <a:ln>
            <a:solidFill>
              <a:srgbClr val="002060"/>
            </a:solidFill>
          </a:ln>
        </p:spPr>
        <p:txBody>
          <a:bodyPr wrap="square" rtlCol="0">
            <a:spAutoFit/>
          </a:bodyPr>
          <a:lstStyle/>
          <a:p>
            <a:pPr algn="ctr"/>
            <a:r>
              <a:rPr lang="en-GB" sz="2400" dirty="0">
                <a:solidFill>
                  <a:srgbClr val="002060"/>
                </a:solidFill>
                <a:latin typeface="Century Gothic" panose="020B0502020202020204" pitchFamily="34" charset="0"/>
              </a:rPr>
              <a:t>I</a:t>
            </a:r>
          </a:p>
        </p:txBody>
      </p:sp>
      <p:pic>
        <p:nvPicPr>
          <p:cNvPr id="20" name="Picture 19">
            <a:extLst>
              <a:ext uri="{FF2B5EF4-FFF2-40B4-BE49-F238E27FC236}">
                <a16:creationId xmlns:a16="http://schemas.microsoft.com/office/drawing/2014/main" id="{F87D9D0E-1B2E-6DC0-42D0-59D7AC8C65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16648" y="2038428"/>
            <a:ext cx="498794" cy="519576"/>
          </a:xfrm>
          <a:prstGeom prst="rect">
            <a:avLst/>
          </a:prstGeom>
        </p:spPr>
      </p:pic>
      <p:sp>
        <p:nvSpPr>
          <p:cNvPr id="22" name="Rectangle: Rounded Corners 21">
            <a:extLst>
              <a:ext uri="{FF2B5EF4-FFF2-40B4-BE49-F238E27FC236}">
                <a16:creationId xmlns:a16="http://schemas.microsoft.com/office/drawing/2014/main" id="{18CE40EC-CD87-90B4-2952-5D319440C1A6}"/>
              </a:ext>
            </a:extLst>
          </p:cNvPr>
          <p:cNvSpPr/>
          <p:nvPr/>
        </p:nvSpPr>
        <p:spPr>
          <a:xfrm rot="16200000">
            <a:off x="1656300" y="2324539"/>
            <a:ext cx="1576131" cy="3162619"/>
          </a:xfrm>
          <a:prstGeom prst="roundRect">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3" name="Rectangle 22">
            <a:extLst>
              <a:ext uri="{FF2B5EF4-FFF2-40B4-BE49-F238E27FC236}">
                <a16:creationId xmlns:a16="http://schemas.microsoft.com/office/drawing/2014/main" id="{D3E9A209-207A-0944-64B8-7CA42A438829}"/>
              </a:ext>
            </a:extLst>
          </p:cNvPr>
          <p:cNvSpPr/>
          <p:nvPr/>
        </p:nvSpPr>
        <p:spPr>
          <a:xfrm rot="16200000">
            <a:off x="1629659" y="2656497"/>
            <a:ext cx="1396825" cy="2498702"/>
          </a:xfrm>
          <a:prstGeom prst="rect">
            <a:avLst/>
          </a:prstGeom>
          <a:solidFill>
            <a:srgbClr val="A9DA74"/>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4" name="Oval 23">
            <a:extLst>
              <a:ext uri="{FF2B5EF4-FFF2-40B4-BE49-F238E27FC236}">
                <a16:creationId xmlns:a16="http://schemas.microsoft.com/office/drawing/2014/main" id="{78F0205F-0D9C-375B-ADCC-EE17186880F4}"/>
              </a:ext>
            </a:extLst>
          </p:cNvPr>
          <p:cNvSpPr/>
          <p:nvPr/>
        </p:nvSpPr>
        <p:spPr>
          <a:xfrm>
            <a:off x="3713512" y="3802280"/>
            <a:ext cx="159150" cy="16296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5" name="Speech Bubble: Rectangle with Corners Rounded 24">
            <a:extLst>
              <a:ext uri="{FF2B5EF4-FFF2-40B4-BE49-F238E27FC236}">
                <a16:creationId xmlns:a16="http://schemas.microsoft.com/office/drawing/2014/main" id="{9E8941B5-632A-5B2A-B56F-046AEC9AB897}"/>
              </a:ext>
            </a:extLst>
          </p:cNvPr>
          <p:cNvSpPr/>
          <p:nvPr/>
        </p:nvSpPr>
        <p:spPr>
          <a:xfrm>
            <a:off x="1167949" y="3293371"/>
            <a:ext cx="2392549" cy="1207321"/>
          </a:xfrm>
          <a:prstGeom prst="wedgeRoundRectCallout">
            <a:avLst>
              <a:gd name="adj1" fmla="val 43765"/>
              <a:gd name="adj2" fmla="val 5959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1200" cap="none" spc="0" normalizeH="0" baseline="0" noProof="0" dirty="0">
                <a:ln>
                  <a:noFill/>
                </a:ln>
                <a:solidFill>
                  <a:srgbClr val="1F4E79"/>
                </a:solidFill>
                <a:effectLst/>
                <a:uLnTx/>
                <a:uFillTx/>
                <a:latin typeface="Century Gothic" panose="020F0302020204030204"/>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white"/>
              </a:solidFill>
              <a:effectLst/>
              <a:uLnTx/>
              <a:uFillTx/>
              <a:latin typeface="Century Gothic" panose="020F0302020204030204"/>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B48ADB2F-A4E4-EB00-B614-EE53B0F3705F}"/>
              </a:ext>
            </a:extLst>
          </p:cNvPr>
          <p:cNvSpPr txBox="1"/>
          <p:nvPr/>
        </p:nvSpPr>
        <p:spPr>
          <a:xfrm>
            <a:off x="1187716" y="3328269"/>
            <a:ext cx="239254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1F4E79"/>
                </a:solidFill>
                <a:latin typeface="Century Gothic" panose="020B0502020202020204" pitchFamily="34" charset="0"/>
              </a:rPr>
              <a:t>Odias</a:t>
            </a:r>
            <a:r>
              <a:rPr lang="en-GB" sz="2400" dirty="0">
                <a:solidFill>
                  <a:srgbClr val="1F4E79"/>
                </a:solidFill>
                <a:latin typeface="Century Gothic" panose="020B0502020202020204" pitchFamily="34" charset="0"/>
              </a:rPr>
              <a:t> las </a:t>
            </a:r>
            <a:r>
              <a:rPr lang="en-GB" sz="2400" dirty="0" err="1">
                <a:solidFill>
                  <a:srgbClr val="1F4E79"/>
                </a:solidFill>
                <a:latin typeface="Century Gothic" panose="020B0502020202020204" pitchFamily="34" charset="0"/>
              </a:rPr>
              <a:t>clases</a:t>
            </a:r>
            <a:r>
              <a:rPr lang="en-GB" sz="2400" dirty="0">
                <a:solidFill>
                  <a:srgbClr val="1F4E79"/>
                </a:solidFill>
                <a:latin typeface="Century Gothic" panose="020B0502020202020204" pitchFamily="34" charset="0"/>
              </a:rPr>
              <a:t> de inglés.</a:t>
            </a:r>
            <a:endParaRPr kumimoji="0" lang="en-GB" sz="2400" b="0" i="0" u="none" strike="noStrike" kern="1200" cap="none" spc="0" normalizeH="0" baseline="0" noProof="0" dirty="0">
              <a:ln>
                <a:noFill/>
              </a:ln>
              <a:solidFill>
                <a:srgbClr val="1F4E79"/>
              </a:solidFill>
              <a:effectLst/>
              <a:uLnTx/>
              <a:uFillTx/>
              <a:latin typeface="Century Gothic" panose="020B0502020202020204" pitchFamily="34" charset="0"/>
            </a:endParaRPr>
          </a:p>
        </p:txBody>
      </p:sp>
      <p:sp>
        <p:nvSpPr>
          <p:cNvPr id="27" name="TextBox 26">
            <a:extLst>
              <a:ext uri="{FF2B5EF4-FFF2-40B4-BE49-F238E27FC236}">
                <a16:creationId xmlns:a16="http://schemas.microsoft.com/office/drawing/2014/main" id="{94EF45F9-F6EB-77DA-653B-6F8A14020D5C}"/>
              </a:ext>
            </a:extLst>
          </p:cNvPr>
          <p:cNvSpPr txBox="1"/>
          <p:nvPr/>
        </p:nvSpPr>
        <p:spPr>
          <a:xfrm>
            <a:off x="353775" y="3148178"/>
            <a:ext cx="412058" cy="400110"/>
          </a:xfrm>
          <a:prstGeom prst="rect">
            <a:avLst/>
          </a:prstGeom>
          <a:solidFill>
            <a:schemeClr val="bg1"/>
          </a:solidFill>
          <a:ln w="28575">
            <a:solidFill>
              <a:srgbClr val="FF006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115076"/>
                </a:solidFill>
                <a:latin typeface="Century Gothic" panose="020F0302020204030204"/>
              </a:rPr>
              <a:t>1</a:t>
            </a:r>
            <a:endPar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32" name="Rectangle: Rounded Corners 31">
            <a:extLst>
              <a:ext uri="{FF2B5EF4-FFF2-40B4-BE49-F238E27FC236}">
                <a16:creationId xmlns:a16="http://schemas.microsoft.com/office/drawing/2014/main" id="{02B655AC-52A9-700B-B52F-B42BB7D93741}"/>
              </a:ext>
            </a:extLst>
          </p:cNvPr>
          <p:cNvSpPr/>
          <p:nvPr/>
        </p:nvSpPr>
        <p:spPr>
          <a:xfrm rot="16200000">
            <a:off x="7642579" y="2220970"/>
            <a:ext cx="1576131" cy="3162619"/>
          </a:xfrm>
          <a:prstGeom prst="roundRect">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33" name="Rectangle 32">
            <a:extLst>
              <a:ext uri="{FF2B5EF4-FFF2-40B4-BE49-F238E27FC236}">
                <a16:creationId xmlns:a16="http://schemas.microsoft.com/office/drawing/2014/main" id="{9693B368-A456-13D5-F096-533029C69768}"/>
              </a:ext>
            </a:extLst>
          </p:cNvPr>
          <p:cNvSpPr/>
          <p:nvPr/>
        </p:nvSpPr>
        <p:spPr>
          <a:xfrm rot="16200000">
            <a:off x="7615938" y="2552928"/>
            <a:ext cx="1396825" cy="2498702"/>
          </a:xfrm>
          <a:prstGeom prst="rect">
            <a:avLst/>
          </a:prstGeom>
          <a:solidFill>
            <a:srgbClr val="A9DA74"/>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34" name="Oval 33">
            <a:extLst>
              <a:ext uri="{FF2B5EF4-FFF2-40B4-BE49-F238E27FC236}">
                <a16:creationId xmlns:a16="http://schemas.microsoft.com/office/drawing/2014/main" id="{9E4BB060-0B77-332F-B1D9-C5F4EA8C2567}"/>
              </a:ext>
            </a:extLst>
          </p:cNvPr>
          <p:cNvSpPr/>
          <p:nvPr/>
        </p:nvSpPr>
        <p:spPr>
          <a:xfrm>
            <a:off x="9699791" y="3698711"/>
            <a:ext cx="159150" cy="16296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5" name="Speech Bubble: Rectangle with Corners Rounded 34">
            <a:extLst>
              <a:ext uri="{FF2B5EF4-FFF2-40B4-BE49-F238E27FC236}">
                <a16:creationId xmlns:a16="http://schemas.microsoft.com/office/drawing/2014/main" id="{1295A0E8-8E78-EC13-B995-5C554EE4AA46}"/>
              </a:ext>
            </a:extLst>
          </p:cNvPr>
          <p:cNvSpPr/>
          <p:nvPr/>
        </p:nvSpPr>
        <p:spPr>
          <a:xfrm>
            <a:off x="7135646" y="3349985"/>
            <a:ext cx="2392549" cy="907629"/>
          </a:xfrm>
          <a:prstGeom prst="wedgeRoundRectCallout">
            <a:avLst>
              <a:gd name="adj1" fmla="val 27044"/>
              <a:gd name="adj2" fmla="val 7032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1200" cap="none" spc="0" normalizeH="0" baseline="0" noProof="0" dirty="0">
                <a:ln>
                  <a:noFill/>
                </a:ln>
                <a:solidFill>
                  <a:srgbClr val="1F4E79"/>
                </a:solidFill>
                <a:effectLst/>
                <a:uLnTx/>
                <a:uFillTx/>
                <a:latin typeface="Century Gothic" panose="020F0302020204030204"/>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white"/>
              </a:solidFill>
              <a:effectLst/>
              <a:uLnTx/>
              <a:uFillTx/>
              <a:latin typeface="Century Gothic" panose="020F0302020204030204"/>
              <a:ea typeface="Calibri" panose="020F0502020204030204" pitchFamily="34" charset="0"/>
              <a:cs typeface="Times New Roman" panose="02020603050405020304" pitchFamily="18" charset="0"/>
            </a:endParaRPr>
          </a:p>
        </p:txBody>
      </p:sp>
      <p:sp>
        <p:nvSpPr>
          <p:cNvPr id="36" name="TextBox 35">
            <a:extLst>
              <a:ext uri="{FF2B5EF4-FFF2-40B4-BE49-F238E27FC236}">
                <a16:creationId xmlns:a16="http://schemas.microsoft.com/office/drawing/2014/main" id="{7D466452-5D98-8629-6BCA-90BD27C497E2}"/>
              </a:ext>
            </a:extLst>
          </p:cNvPr>
          <p:cNvSpPr txBox="1"/>
          <p:nvPr/>
        </p:nvSpPr>
        <p:spPr>
          <a:xfrm>
            <a:off x="7190298" y="3398871"/>
            <a:ext cx="256414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a:solidFill>
                  <a:srgbClr val="1F4E79"/>
                </a:solidFill>
                <a:latin typeface="Century Gothic" panose="020B0502020202020204" pitchFamily="34" charset="0"/>
              </a:rPr>
              <a:t>Amas a </a:t>
            </a:r>
            <a:r>
              <a:rPr lang="en-GB" sz="2400" kern="1200" dirty="0" err="1">
                <a:solidFill>
                  <a:srgbClr val="1F4E79"/>
                </a:solidFill>
                <a:latin typeface="Century Gothic" panose="020B0502020202020204" pitchFamily="34" charset="0"/>
              </a:rPr>
              <a:t>tu</a:t>
            </a:r>
            <a:r>
              <a:rPr lang="en-GB" sz="2400" kern="1200" dirty="0">
                <a:solidFill>
                  <a:srgbClr val="1F4E79"/>
                </a:solidFill>
                <a:latin typeface="Century Gothic" panose="020B0502020202020204" pitchFamily="34" charset="0"/>
              </a:rPr>
              <a:t> </a:t>
            </a:r>
            <a:r>
              <a:rPr lang="en-GB" sz="2400" kern="1200" dirty="0" err="1">
                <a:solidFill>
                  <a:srgbClr val="1F4E79"/>
                </a:solidFill>
                <a:latin typeface="Century Gothic" panose="020B0502020202020204" pitchFamily="34" charset="0"/>
              </a:rPr>
              <a:t>abuelo</a:t>
            </a:r>
            <a:r>
              <a:rPr lang="en-GB" sz="2400" dirty="0">
                <a:solidFill>
                  <a:srgbClr val="1F4E79"/>
                </a:solidFill>
                <a:latin typeface="Century Gothic" panose="020B0502020202020204" pitchFamily="34" charset="0"/>
              </a:rPr>
              <a:t>.</a:t>
            </a:r>
            <a:endParaRPr kumimoji="0" lang="en-GB" sz="2400" b="0" i="0" u="none" strike="noStrike" kern="1200" cap="none" spc="0" normalizeH="0" baseline="0" noProof="0" dirty="0">
              <a:ln>
                <a:noFill/>
              </a:ln>
              <a:solidFill>
                <a:srgbClr val="1F4E79"/>
              </a:solidFill>
              <a:effectLst/>
              <a:uLnTx/>
              <a:uFillTx/>
              <a:latin typeface="Century Gothic" panose="020B0502020202020204" pitchFamily="34" charset="0"/>
            </a:endParaRPr>
          </a:p>
        </p:txBody>
      </p:sp>
      <p:sp>
        <p:nvSpPr>
          <p:cNvPr id="37" name="TextBox 36">
            <a:extLst>
              <a:ext uri="{FF2B5EF4-FFF2-40B4-BE49-F238E27FC236}">
                <a16:creationId xmlns:a16="http://schemas.microsoft.com/office/drawing/2014/main" id="{902677D4-E0AE-9FD9-1CEF-DF447A2A6415}"/>
              </a:ext>
            </a:extLst>
          </p:cNvPr>
          <p:cNvSpPr txBox="1"/>
          <p:nvPr/>
        </p:nvSpPr>
        <p:spPr>
          <a:xfrm>
            <a:off x="6362914" y="3044609"/>
            <a:ext cx="412058" cy="400110"/>
          </a:xfrm>
          <a:prstGeom prst="rect">
            <a:avLst/>
          </a:prstGeom>
          <a:solidFill>
            <a:schemeClr val="bg1"/>
          </a:solidFill>
          <a:ln w="28575">
            <a:solidFill>
              <a:srgbClr val="FF006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115076"/>
                </a:solidFill>
                <a:latin typeface="Century Gothic" panose="020F0302020204030204"/>
              </a:rPr>
              <a:t>3</a:t>
            </a:r>
            <a:endPar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42" name="Rectangle: Rounded Corners 41">
            <a:extLst>
              <a:ext uri="{FF2B5EF4-FFF2-40B4-BE49-F238E27FC236}">
                <a16:creationId xmlns:a16="http://schemas.microsoft.com/office/drawing/2014/main" id="{75B0DDE1-0989-E151-3A7A-20136D019ADE}"/>
              </a:ext>
            </a:extLst>
          </p:cNvPr>
          <p:cNvSpPr/>
          <p:nvPr/>
        </p:nvSpPr>
        <p:spPr>
          <a:xfrm rot="16200000">
            <a:off x="1659079" y="4275718"/>
            <a:ext cx="1576131" cy="3162619"/>
          </a:xfrm>
          <a:prstGeom prst="roundRect">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43" name="Rectangle 42">
            <a:extLst>
              <a:ext uri="{FF2B5EF4-FFF2-40B4-BE49-F238E27FC236}">
                <a16:creationId xmlns:a16="http://schemas.microsoft.com/office/drawing/2014/main" id="{A46F56A3-A5D8-9E4A-D12F-8F3DC509269F}"/>
              </a:ext>
            </a:extLst>
          </p:cNvPr>
          <p:cNvSpPr/>
          <p:nvPr/>
        </p:nvSpPr>
        <p:spPr>
          <a:xfrm rot="16200000">
            <a:off x="1629660" y="4629811"/>
            <a:ext cx="1396825" cy="2498702"/>
          </a:xfrm>
          <a:prstGeom prst="rect">
            <a:avLst/>
          </a:prstGeom>
          <a:solidFill>
            <a:srgbClr val="A9DA74"/>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44" name="Oval 43">
            <a:extLst>
              <a:ext uri="{FF2B5EF4-FFF2-40B4-BE49-F238E27FC236}">
                <a16:creationId xmlns:a16="http://schemas.microsoft.com/office/drawing/2014/main" id="{CBED7C8B-8829-549D-B412-AEE941EBD086}"/>
              </a:ext>
            </a:extLst>
          </p:cNvPr>
          <p:cNvSpPr/>
          <p:nvPr/>
        </p:nvSpPr>
        <p:spPr>
          <a:xfrm>
            <a:off x="3716291" y="5753459"/>
            <a:ext cx="159150" cy="16296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5" name="Speech Bubble: Rectangle with Corners Rounded 44">
            <a:extLst>
              <a:ext uri="{FF2B5EF4-FFF2-40B4-BE49-F238E27FC236}">
                <a16:creationId xmlns:a16="http://schemas.microsoft.com/office/drawing/2014/main" id="{3C061A8E-B35F-0E50-AC28-C5105BAB79E3}"/>
              </a:ext>
            </a:extLst>
          </p:cNvPr>
          <p:cNvSpPr/>
          <p:nvPr/>
        </p:nvSpPr>
        <p:spPr>
          <a:xfrm>
            <a:off x="1152146" y="5290432"/>
            <a:ext cx="2392549" cy="1082873"/>
          </a:xfrm>
          <a:prstGeom prst="wedgeRoundRectCallout">
            <a:avLst>
              <a:gd name="adj1" fmla="val 27044"/>
              <a:gd name="adj2" fmla="val 7032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1200" cap="none" spc="0" normalizeH="0" baseline="0" noProof="0" dirty="0">
                <a:ln>
                  <a:noFill/>
                </a:ln>
                <a:solidFill>
                  <a:srgbClr val="1F4E79"/>
                </a:solidFill>
                <a:effectLst/>
                <a:uLnTx/>
                <a:uFillTx/>
                <a:latin typeface="Century Gothic" panose="020F0302020204030204"/>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white"/>
              </a:solidFill>
              <a:effectLst/>
              <a:uLnTx/>
              <a:uFillTx/>
              <a:latin typeface="Century Gothic" panose="020F0302020204030204"/>
              <a:ea typeface="Calibri" panose="020F0502020204030204" pitchFamily="34" charset="0"/>
              <a:cs typeface="Times New Roman" panose="02020603050405020304" pitchFamily="18" charset="0"/>
            </a:endParaRPr>
          </a:p>
        </p:txBody>
      </p:sp>
      <p:sp>
        <p:nvSpPr>
          <p:cNvPr id="46" name="TextBox 45">
            <a:extLst>
              <a:ext uri="{FF2B5EF4-FFF2-40B4-BE49-F238E27FC236}">
                <a16:creationId xmlns:a16="http://schemas.microsoft.com/office/drawing/2014/main" id="{127AB6C0-33AC-C608-9EAA-D6D4F41C3B0B}"/>
              </a:ext>
            </a:extLst>
          </p:cNvPr>
          <p:cNvSpPr txBox="1"/>
          <p:nvPr/>
        </p:nvSpPr>
        <p:spPr>
          <a:xfrm>
            <a:off x="688174" y="5240062"/>
            <a:ext cx="2790613" cy="1200329"/>
          </a:xfrm>
          <a:prstGeom prst="rect">
            <a:avLst/>
          </a:prstGeom>
          <a:noFill/>
        </p:spPr>
        <p:txBody>
          <a:bodyPr wrap="square" rtlCol="0">
            <a:spAutoFit/>
          </a:bodyPr>
          <a:lstStyle/>
          <a:p>
            <a:pPr lvl="1">
              <a:defRPr/>
            </a:pPr>
            <a:r>
              <a:rPr lang="en-GB" sz="2400" kern="1200" dirty="0">
                <a:solidFill>
                  <a:srgbClr val="1F4E79"/>
                </a:solidFill>
                <a:latin typeface="Century Gothic" panose="020B0502020202020204" pitchFamily="34" charset="0"/>
                <a:ea typeface="+mn-ea"/>
                <a:cs typeface="+mn-cs"/>
              </a:rPr>
              <a:t>Odia la  comida de </a:t>
            </a:r>
            <a:r>
              <a:rPr lang="en-GB" sz="2400" kern="1200" dirty="0" err="1">
                <a:solidFill>
                  <a:srgbClr val="1F4E79"/>
                </a:solidFill>
                <a:latin typeface="Century Gothic" panose="020B0502020202020204" pitchFamily="34" charset="0"/>
                <a:ea typeface="+mn-ea"/>
                <a:cs typeface="+mn-cs"/>
              </a:rPr>
              <a:t>conejo</a:t>
            </a:r>
            <a:r>
              <a:rPr lang="en-GB" sz="2400" kern="1200" dirty="0">
                <a:solidFill>
                  <a:srgbClr val="1F4E79"/>
                </a:solidFill>
                <a:latin typeface="Century Gothic" panose="020B0502020202020204" pitchFamily="34" charset="0"/>
                <a:ea typeface="+mn-ea"/>
                <a:cs typeface="+mn-cs"/>
              </a:rPr>
              <a:t>. </a:t>
            </a:r>
            <a:endParaRPr kumimoji="0" lang="en-GB" sz="24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sp>
        <p:nvSpPr>
          <p:cNvPr id="47" name="TextBox 46">
            <a:extLst>
              <a:ext uri="{FF2B5EF4-FFF2-40B4-BE49-F238E27FC236}">
                <a16:creationId xmlns:a16="http://schemas.microsoft.com/office/drawing/2014/main" id="{D7DDBFBC-0D96-3C4C-2BEE-93FCA8439194}"/>
              </a:ext>
            </a:extLst>
          </p:cNvPr>
          <p:cNvSpPr txBox="1"/>
          <p:nvPr/>
        </p:nvSpPr>
        <p:spPr>
          <a:xfrm>
            <a:off x="356554" y="5099357"/>
            <a:ext cx="412058" cy="400110"/>
          </a:xfrm>
          <a:prstGeom prst="rect">
            <a:avLst/>
          </a:prstGeom>
          <a:solidFill>
            <a:schemeClr val="bg1"/>
          </a:solidFill>
          <a:ln w="28575">
            <a:solidFill>
              <a:srgbClr val="FF006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115076"/>
                </a:solidFill>
                <a:latin typeface="Century Gothic" panose="020F0302020204030204"/>
              </a:rPr>
              <a:t>2</a:t>
            </a:r>
            <a:endPar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52" name="Rectangle: Rounded Corners 51">
            <a:extLst>
              <a:ext uri="{FF2B5EF4-FFF2-40B4-BE49-F238E27FC236}">
                <a16:creationId xmlns:a16="http://schemas.microsoft.com/office/drawing/2014/main" id="{2396218A-6F72-D85B-E529-1DB86D2F10E8}"/>
              </a:ext>
            </a:extLst>
          </p:cNvPr>
          <p:cNvSpPr/>
          <p:nvPr/>
        </p:nvSpPr>
        <p:spPr>
          <a:xfrm rot="16200000">
            <a:off x="7645358" y="4172149"/>
            <a:ext cx="1576131" cy="3162619"/>
          </a:xfrm>
          <a:prstGeom prst="roundRect">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53" name="Rectangle 52">
            <a:extLst>
              <a:ext uri="{FF2B5EF4-FFF2-40B4-BE49-F238E27FC236}">
                <a16:creationId xmlns:a16="http://schemas.microsoft.com/office/drawing/2014/main" id="{2E45B8B2-E4C0-B852-051B-790FF23C30BD}"/>
              </a:ext>
            </a:extLst>
          </p:cNvPr>
          <p:cNvSpPr/>
          <p:nvPr/>
        </p:nvSpPr>
        <p:spPr>
          <a:xfrm rot="16200000">
            <a:off x="7618717" y="4504107"/>
            <a:ext cx="1396825" cy="2498702"/>
          </a:xfrm>
          <a:prstGeom prst="rect">
            <a:avLst/>
          </a:prstGeom>
          <a:solidFill>
            <a:srgbClr val="A9DA74"/>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54" name="Oval 53">
            <a:extLst>
              <a:ext uri="{FF2B5EF4-FFF2-40B4-BE49-F238E27FC236}">
                <a16:creationId xmlns:a16="http://schemas.microsoft.com/office/drawing/2014/main" id="{696FEF1F-3281-A48A-8A8F-00AF5C23C1E7}"/>
              </a:ext>
            </a:extLst>
          </p:cNvPr>
          <p:cNvSpPr/>
          <p:nvPr/>
        </p:nvSpPr>
        <p:spPr>
          <a:xfrm>
            <a:off x="9702570" y="5649890"/>
            <a:ext cx="159150" cy="16296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5" name="Speech Bubble: Rectangle with Corners Rounded 54">
            <a:extLst>
              <a:ext uri="{FF2B5EF4-FFF2-40B4-BE49-F238E27FC236}">
                <a16:creationId xmlns:a16="http://schemas.microsoft.com/office/drawing/2014/main" id="{B914BA40-21F7-72AD-898C-F48789B3C9E8}"/>
              </a:ext>
            </a:extLst>
          </p:cNvPr>
          <p:cNvSpPr/>
          <p:nvPr/>
        </p:nvSpPr>
        <p:spPr>
          <a:xfrm>
            <a:off x="7138425" y="5301165"/>
            <a:ext cx="2392549" cy="697450"/>
          </a:xfrm>
          <a:prstGeom prst="wedgeRoundRectCallout">
            <a:avLst>
              <a:gd name="adj1" fmla="val 27044"/>
              <a:gd name="adj2" fmla="val 7032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1200" cap="none" spc="0" normalizeH="0" baseline="0" noProof="0" dirty="0">
                <a:ln>
                  <a:noFill/>
                </a:ln>
                <a:solidFill>
                  <a:srgbClr val="1F4E79"/>
                </a:solidFill>
                <a:effectLst/>
                <a:uLnTx/>
                <a:uFillTx/>
                <a:latin typeface="Century Gothic" panose="020F0302020204030204"/>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white"/>
              </a:solidFill>
              <a:effectLst/>
              <a:uLnTx/>
              <a:uFillTx/>
              <a:latin typeface="Century Gothic" panose="020F0302020204030204"/>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EB516810-5688-A8E4-70D8-B83B5EAD5DE1}"/>
              </a:ext>
            </a:extLst>
          </p:cNvPr>
          <p:cNvSpPr txBox="1"/>
          <p:nvPr/>
        </p:nvSpPr>
        <p:spPr>
          <a:xfrm>
            <a:off x="7173253" y="5401134"/>
            <a:ext cx="239532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err="1">
                <a:solidFill>
                  <a:srgbClr val="1F4E79"/>
                </a:solidFill>
                <a:latin typeface="Century Gothic" panose="020B0502020202020204" pitchFamily="34" charset="0"/>
                <a:ea typeface="+mn-ea"/>
                <a:cs typeface="+mn-cs"/>
              </a:rPr>
              <a:t>Odio</a:t>
            </a:r>
            <a:r>
              <a:rPr lang="en-GB" sz="2400" kern="1200" dirty="0">
                <a:solidFill>
                  <a:srgbClr val="1F4E79"/>
                </a:solidFill>
                <a:latin typeface="Century Gothic" panose="020B0502020202020204" pitchFamily="34" charset="0"/>
                <a:ea typeface="+mn-ea"/>
                <a:cs typeface="+mn-cs"/>
              </a:rPr>
              <a:t> las </a:t>
            </a:r>
            <a:r>
              <a:rPr lang="en-GB" sz="2400" kern="1200" dirty="0" err="1">
                <a:solidFill>
                  <a:srgbClr val="1F4E79"/>
                </a:solidFill>
                <a:latin typeface="Century Gothic" panose="020B0502020202020204" pitchFamily="34" charset="0"/>
                <a:ea typeface="+mn-ea"/>
                <a:cs typeface="+mn-cs"/>
              </a:rPr>
              <a:t>sillas</a:t>
            </a:r>
            <a:r>
              <a:rPr lang="en-GB" sz="2400" kern="1200" dirty="0">
                <a:solidFill>
                  <a:srgbClr val="1F4E79"/>
                </a:solidFill>
                <a:latin typeface="Century Gothic" panose="020B0502020202020204" pitchFamily="34" charset="0"/>
                <a:ea typeface="+mn-ea"/>
                <a:cs typeface="+mn-cs"/>
              </a:rPr>
              <a:t>. </a:t>
            </a:r>
            <a:endParaRPr kumimoji="0" lang="en-GB" sz="24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sp>
        <p:nvSpPr>
          <p:cNvPr id="57" name="TextBox 56">
            <a:extLst>
              <a:ext uri="{FF2B5EF4-FFF2-40B4-BE49-F238E27FC236}">
                <a16:creationId xmlns:a16="http://schemas.microsoft.com/office/drawing/2014/main" id="{0EBF1B72-B195-0D02-6C19-DE5EAED05D1E}"/>
              </a:ext>
            </a:extLst>
          </p:cNvPr>
          <p:cNvSpPr txBox="1"/>
          <p:nvPr/>
        </p:nvSpPr>
        <p:spPr>
          <a:xfrm>
            <a:off x="6365693" y="4995788"/>
            <a:ext cx="412058" cy="400110"/>
          </a:xfrm>
          <a:prstGeom prst="rect">
            <a:avLst/>
          </a:prstGeom>
          <a:solidFill>
            <a:schemeClr val="bg1"/>
          </a:solidFill>
          <a:ln w="28575">
            <a:solidFill>
              <a:srgbClr val="FF006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115076"/>
                </a:solidFill>
                <a:latin typeface="Century Gothic" panose="020F0302020204030204"/>
              </a:rPr>
              <a:t>4</a:t>
            </a:r>
            <a:endPar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pic>
        <p:nvPicPr>
          <p:cNvPr id="63" name="Picture 2" descr="Gráficos vectoriales gratis de Corazón">
            <a:extLst>
              <a:ext uri="{FF2B5EF4-FFF2-40B4-BE49-F238E27FC236}">
                <a16:creationId xmlns:a16="http://schemas.microsoft.com/office/drawing/2014/main" id="{1B3F482B-6D40-C217-F578-DBF8AA5408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1513" y="1378911"/>
            <a:ext cx="449509" cy="429307"/>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Angry, Emoji, Emoticon, Anger, Smiley">
            <a:extLst>
              <a:ext uri="{FF2B5EF4-FFF2-40B4-BE49-F238E27FC236}">
                <a16:creationId xmlns:a16="http://schemas.microsoft.com/office/drawing/2014/main" id="{98C1AC8E-4B88-65F8-7FB0-08847A27AC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59090" y="2038547"/>
            <a:ext cx="402882" cy="439038"/>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a:extLst>
              <a:ext uri="{FF2B5EF4-FFF2-40B4-BE49-F238E27FC236}">
                <a16:creationId xmlns:a16="http://schemas.microsoft.com/office/drawing/2014/main" id="{D9E34EBE-918E-DD8F-FD54-3E0302DDD176}"/>
              </a:ext>
            </a:extLst>
          </p:cNvPr>
          <p:cNvSpPr txBox="1"/>
          <p:nvPr/>
        </p:nvSpPr>
        <p:spPr>
          <a:xfrm>
            <a:off x="6215134" y="1612644"/>
            <a:ext cx="776227" cy="461665"/>
          </a:xfrm>
          <a:prstGeom prst="rect">
            <a:avLst/>
          </a:prstGeom>
          <a:solidFill>
            <a:srgbClr val="DDF6FF"/>
          </a:solidFill>
          <a:ln>
            <a:solidFill>
              <a:srgbClr val="002060"/>
            </a:solidFill>
          </a:ln>
        </p:spPr>
        <p:txBody>
          <a:bodyPr wrap="square" rtlCol="0">
            <a:spAutoFit/>
          </a:bodyPr>
          <a:lstStyle/>
          <a:p>
            <a:pPr algn="ctr"/>
            <a:r>
              <a:rPr lang="en-GB" sz="2400" dirty="0">
                <a:solidFill>
                  <a:srgbClr val="002060"/>
                </a:solidFill>
                <a:latin typeface="Century Gothic" panose="020B0502020202020204" pitchFamily="34" charset="0"/>
              </a:rPr>
              <a:t>you</a:t>
            </a:r>
          </a:p>
        </p:txBody>
      </p:sp>
      <p:sp>
        <p:nvSpPr>
          <p:cNvPr id="67" name="TextBox 66">
            <a:extLst>
              <a:ext uri="{FF2B5EF4-FFF2-40B4-BE49-F238E27FC236}">
                <a16:creationId xmlns:a16="http://schemas.microsoft.com/office/drawing/2014/main" id="{606B5F47-491F-D16B-0FAA-B0DEF59279C6}"/>
              </a:ext>
            </a:extLst>
          </p:cNvPr>
          <p:cNvSpPr txBox="1"/>
          <p:nvPr/>
        </p:nvSpPr>
        <p:spPr>
          <a:xfrm>
            <a:off x="6215134" y="2126568"/>
            <a:ext cx="1039173" cy="461665"/>
          </a:xfrm>
          <a:prstGeom prst="rect">
            <a:avLst/>
          </a:prstGeom>
          <a:solidFill>
            <a:srgbClr val="DDF6FF"/>
          </a:solidFill>
          <a:ln>
            <a:solidFill>
              <a:srgbClr val="002060"/>
            </a:solidFill>
          </a:ln>
        </p:spPr>
        <p:txBody>
          <a:bodyPr wrap="square" rtlCol="0">
            <a:spAutoFit/>
          </a:bodyPr>
          <a:lstStyle/>
          <a:p>
            <a:pPr algn="ctr"/>
            <a:r>
              <a:rPr lang="en-GB" sz="2400" dirty="0">
                <a:solidFill>
                  <a:srgbClr val="002060"/>
                </a:solidFill>
                <a:latin typeface="Century Gothic" panose="020B0502020202020204" pitchFamily="34" charset="0"/>
              </a:rPr>
              <a:t>s/he</a:t>
            </a:r>
          </a:p>
        </p:txBody>
      </p:sp>
      <p:sp>
        <p:nvSpPr>
          <p:cNvPr id="70" name="TextBox 69">
            <a:extLst>
              <a:ext uri="{FF2B5EF4-FFF2-40B4-BE49-F238E27FC236}">
                <a16:creationId xmlns:a16="http://schemas.microsoft.com/office/drawing/2014/main" id="{B8DD6D9D-8B69-7F90-61B3-1F92CB265CA8}"/>
              </a:ext>
            </a:extLst>
          </p:cNvPr>
          <p:cNvSpPr txBox="1"/>
          <p:nvPr/>
        </p:nvSpPr>
        <p:spPr>
          <a:xfrm>
            <a:off x="5010547" y="3081139"/>
            <a:ext cx="455325" cy="461665"/>
          </a:xfrm>
          <a:prstGeom prst="rect">
            <a:avLst/>
          </a:prstGeom>
          <a:solidFill>
            <a:srgbClr val="DDF6FF"/>
          </a:solidFill>
          <a:ln>
            <a:solidFill>
              <a:srgbClr val="002060"/>
            </a:solidFill>
          </a:ln>
        </p:spPr>
        <p:txBody>
          <a:bodyPr wrap="square" rtlCol="0">
            <a:spAutoFit/>
          </a:bodyPr>
          <a:lstStyle/>
          <a:p>
            <a:pPr algn="ctr"/>
            <a:r>
              <a:rPr lang="en-GB" sz="2400" dirty="0">
                <a:solidFill>
                  <a:srgbClr val="002060"/>
                </a:solidFill>
                <a:latin typeface="Century Gothic" panose="020B0502020202020204" pitchFamily="34" charset="0"/>
              </a:rPr>
              <a:t>I</a:t>
            </a:r>
          </a:p>
        </p:txBody>
      </p:sp>
      <p:pic>
        <p:nvPicPr>
          <p:cNvPr id="71" name="Picture 70">
            <a:extLst>
              <a:ext uri="{FF2B5EF4-FFF2-40B4-BE49-F238E27FC236}">
                <a16:creationId xmlns:a16="http://schemas.microsoft.com/office/drawing/2014/main" id="{EF8C7FAA-C83A-DC04-1297-1FC78EFA1A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87755" y="3515357"/>
            <a:ext cx="498794" cy="519576"/>
          </a:xfrm>
          <a:prstGeom prst="rect">
            <a:avLst/>
          </a:prstGeom>
        </p:spPr>
      </p:pic>
      <p:sp>
        <p:nvSpPr>
          <p:cNvPr id="76" name="TextBox 75">
            <a:extLst>
              <a:ext uri="{FF2B5EF4-FFF2-40B4-BE49-F238E27FC236}">
                <a16:creationId xmlns:a16="http://schemas.microsoft.com/office/drawing/2014/main" id="{D13BBA20-6BA0-C2C6-BB0F-100901F742D0}"/>
              </a:ext>
            </a:extLst>
          </p:cNvPr>
          <p:cNvSpPr txBox="1"/>
          <p:nvPr/>
        </p:nvSpPr>
        <p:spPr>
          <a:xfrm>
            <a:off x="5010547" y="3610912"/>
            <a:ext cx="776227" cy="461665"/>
          </a:xfrm>
          <a:prstGeom prst="rect">
            <a:avLst/>
          </a:prstGeom>
          <a:solidFill>
            <a:srgbClr val="DDF6FF"/>
          </a:solidFill>
          <a:ln>
            <a:solidFill>
              <a:srgbClr val="002060"/>
            </a:solidFill>
          </a:ln>
        </p:spPr>
        <p:txBody>
          <a:bodyPr wrap="square" rtlCol="0">
            <a:spAutoFit/>
          </a:bodyPr>
          <a:lstStyle/>
          <a:p>
            <a:pPr algn="ctr"/>
            <a:r>
              <a:rPr lang="en-GB" sz="2400" dirty="0">
                <a:solidFill>
                  <a:srgbClr val="002060"/>
                </a:solidFill>
                <a:latin typeface="Century Gothic" panose="020B0502020202020204" pitchFamily="34" charset="0"/>
              </a:rPr>
              <a:t>you</a:t>
            </a:r>
          </a:p>
        </p:txBody>
      </p:sp>
      <p:sp>
        <p:nvSpPr>
          <p:cNvPr id="77" name="TextBox 76">
            <a:extLst>
              <a:ext uri="{FF2B5EF4-FFF2-40B4-BE49-F238E27FC236}">
                <a16:creationId xmlns:a16="http://schemas.microsoft.com/office/drawing/2014/main" id="{D1D80FB1-FCBD-D560-5AE6-A2CB4BA7E948}"/>
              </a:ext>
            </a:extLst>
          </p:cNvPr>
          <p:cNvSpPr txBox="1"/>
          <p:nvPr/>
        </p:nvSpPr>
        <p:spPr>
          <a:xfrm>
            <a:off x="5010547" y="4124836"/>
            <a:ext cx="1039173" cy="461665"/>
          </a:xfrm>
          <a:prstGeom prst="rect">
            <a:avLst/>
          </a:prstGeom>
          <a:solidFill>
            <a:srgbClr val="DDF6FF"/>
          </a:solidFill>
          <a:ln>
            <a:solidFill>
              <a:srgbClr val="002060"/>
            </a:solidFill>
          </a:ln>
        </p:spPr>
        <p:txBody>
          <a:bodyPr wrap="square" rtlCol="0">
            <a:spAutoFit/>
          </a:bodyPr>
          <a:lstStyle/>
          <a:p>
            <a:pPr algn="ctr"/>
            <a:r>
              <a:rPr lang="en-GB" sz="2400" dirty="0">
                <a:solidFill>
                  <a:srgbClr val="002060"/>
                </a:solidFill>
                <a:latin typeface="Century Gothic" panose="020B0502020202020204" pitchFamily="34" charset="0"/>
              </a:rPr>
              <a:t>s/he</a:t>
            </a:r>
          </a:p>
        </p:txBody>
      </p:sp>
      <p:sp>
        <p:nvSpPr>
          <p:cNvPr id="80" name="TextBox 79">
            <a:extLst>
              <a:ext uri="{FF2B5EF4-FFF2-40B4-BE49-F238E27FC236}">
                <a16:creationId xmlns:a16="http://schemas.microsoft.com/office/drawing/2014/main" id="{F6431C36-5921-4086-B191-9367871EBBC6}"/>
              </a:ext>
            </a:extLst>
          </p:cNvPr>
          <p:cNvSpPr txBox="1"/>
          <p:nvPr/>
        </p:nvSpPr>
        <p:spPr>
          <a:xfrm>
            <a:off x="5025403" y="5083489"/>
            <a:ext cx="455325" cy="461665"/>
          </a:xfrm>
          <a:prstGeom prst="rect">
            <a:avLst/>
          </a:prstGeom>
          <a:solidFill>
            <a:srgbClr val="DDF6FF"/>
          </a:solidFill>
          <a:ln>
            <a:solidFill>
              <a:srgbClr val="002060"/>
            </a:solidFill>
          </a:ln>
        </p:spPr>
        <p:txBody>
          <a:bodyPr wrap="square" rtlCol="0">
            <a:spAutoFit/>
          </a:bodyPr>
          <a:lstStyle/>
          <a:p>
            <a:pPr algn="ctr"/>
            <a:r>
              <a:rPr lang="en-GB" sz="2400" dirty="0">
                <a:solidFill>
                  <a:srgbClr val="002060"/>
                </a:solidFill>
                <a:latin typeface="Century Gothic" panose="020B0502020202020204" pitchFamily="34" charset="0"/>
              </a:rPr>
              <a:t>I</a:t>
            </a:r>
          </a:p>
        </p:txBody>
      </p:sp>
      <p:pic>
        <p:nvPicPr>
          <p:cNvPr id="81" name="Picture 80">
            <a:extLst>
              <a:ext uri="{FF2B5EF4-FFF2-40B4-BE49-F238E27FC236}">
                <a16:creationId xmlns:a16="http://schemas.microsoft.com/office/drawing/2014/main" id="{040CD846-7218-0235-4925-A421BE7598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93399" y="6049892"/>
            <a:ext cx="498794" cy="519576"/>
          </a:xfrm>
          <a:prstGeom prst="rect">
            <a:avLst/>
          </a:prstGeom>
        </p:spPr>
      </p:pic>
      <p:pic>
        <p:nvPicPr>
          <p:cNvPr id="82" name="Picture 2" descr="Gráficos vectoriales gratis de Corazón">
            <a:extLst>
              <a:ext uri="{FF2B5EF4-FFF2-40B4-BE49-F238E27FC236}">
                <a16:creationId xmlns:a16="http://schemas.microsoft.com/office/drawing/2014/main" id="{AC6C8A9E-E4E0-04E3-9D17-5D49AE72F0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2732" y="5398579"/>
            <a:ext cx="449509" cy="429307"/>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Angry, Emoji, Emoticon, Anger, Smiley">
            <a:extLst>
              <a:ext uri="{FF2B5EF4-FFF2-40B4-BE49-F238E27FC236}">
                <a16:creationId xmlns:a16="http://schemas.microsoft.com/office/drawing/2014/main" id="{FD673311-1949-3CF4-980D-A99F3B69F7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9359" y="6039165"/>
            <a:ext cx="402882" cy="439038"/>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extLst>
              <a:ext uri="{FF2B5EF4-FFF2-40B4-BE49-F238E27FC236}">
                <a16:creationId xmlns:a16="http://schemas.microsoft.com/office/drawing/2014/main" id="{6616CEE4-C91D-0310-8260-09ACC9DFC1C2}"/>
              </a:ext>
            </a:extLst>
          </p:cNvPr>
          <p:cNvSpPr txBox="1"/>
          <p:nvPr/>
        </p:nvSpPr>
        <p:spPr>
          <a:xfrm>
            <a:off x="5025403" y="5613262"/>
            <a:ext cx="776227" cy="461665"/>
          </a:xfrm>
          <a:prstGeom prst="rect">
            <a:avLst/>
          </a:prstGeom>
          <a:solidFill>
            <a:srgbClr val="DDF6FF"/>
          </a:solidFill>
          <a:ln>
            <a:solidFill>
              <a:srgbClr val="002060"/>
            </a:solidFill>
          </a:ln>
        </p:spPr>
        <p:txBody>
          <a:bodyPr wrap="square" rtlCol="0">
            <a:spAutoFit/>
          </a:bodyPr>
          <a:lstStyle/>
          <a:p>
            <a:pPr algn="ctr"/>
            <a:r>
              <a:rPr lang="en-GB" sz="2400" dirty="0">
                <a:solidFill>
                  <a:srgbClr val="002060"/>
                </a:solidFill>
                <a:latin typeface="Century Gothic" panose="020B0502020202020204" pitchFamily="34" charset="0"/>
              </a:rPr>
              <a:t>you</a:t>
            </a:r>
          </a:p>
        </p:txBody>
      </p:sp>
      <p:sp>
        <p:nvSpPr>
          <p:cNvPr id="85" name="TextBox 84">
            <a:extLst>
              <a:ext uri="{FF2B5EF4-FFF2-40B4-BE49-F238E27FC236}">
                <a16:creationId xmlns:a16="http://schemas.microsoft.com/office/drawing/2014/main" id="{861A59EF-8AA0-A4A7-4583-A216B43318FF}"/>
              </a:ext>
            </a:extLst>
          </p:cNvPr>
          <p:cNvSpPr txBox="1"/>
          <p:nvPr/>
        </p:nvSpPr>
        <p:spPr>
          <a:xfrm>
            <a:off x="5025403" y="6127186"/>
            <a:ext cx="1039173" cy="461665"/>
          </a:xfrm>
          <a:prstGeom prst="rect">
            <a:avLst/>
          </a:prstGeom>
          <a:solidFill>
            <a:srgbClr val="DDF6FF"/>
          </a:solidFill>
          <a:ln>
            <a:solidFill>
              <a:srgbClr val="002060"/>
            </a:solidFill>
          </a:ln>
        </p:spPr>
        <p:txBody>
          <a:bodyPr wrap="square" rtlCol="0">
            <a:spAutoFit/>
          </a:bodyPr>
          <a:lstStyle/>
          <a:p>
            <a:pPr algn="ctr"/>
            <a:r>
              <a:rPr lang="en-GB" sz="2400" dirty="0">
                <a:solidFill>
                  <a:srgbClr val="002060"/>
                </a:solidFill>
                <a:latin typeface="Century Gothic" panose="020B0502020202020204" pitchFamily="34" charset="0"/>
              </a:rPr>
              <a:t>s/he</a:t>
            </a:r>
          </a:p>
        </p:txBody>
      </p:sp>
      <p:sp>
        <p:nvSpPr>
          <p:cNvPr id="96" name="TextBox 95">
            <a:extLst>
              <a:ext uri="{FF2B5EF4-FFF2-40B4-BE49-F238E27FC236}">
                <a16:creationId xmlns:a16="http://schemas.microsoft.com/office/drawing/2014/main" id="{5E61CE20-A7CE-78F4-675F-D18E91262B9B}"/>
              </a:ext>
            </a:extLst>
          </p:cNvPr>
          <p:cNvSpPr txBox="1"/>
          <p:nvPr/>
        </p:nvSpPr>
        <p:spPr>
          <a:xfrm>
            <a:off x="10994246" y="2983054"/>
            <a:ext cx="455325" cy="461665"/>
          </a:xfrm>
          <a:prstGeom prst="rect">
            <a:avLst/>
          </a:prstGeom>
          <a:solidFill>
            <a:srgbClr val="DDF6FF"/>
          </a:solidFill>
          <a:ln>
            <a:solidFill>
              <a:srgbClr val="002060"/>
            </a:solidFill>
          </a:ln>
        </p:spPr>
        <p:txBody>
          <a:bodyPr wrap="square" rtlCol="0">
            <a:spAutoFit/>
          </a:bodyPr>
          <a:lstStyle/>
          <a:p>
            <a:pPr algn="ctr"/>
            <a:r>
              <a:rPr lang="en-GB" sz="2400" dirty="0">
                <a:solidFill>
                  <a:srgbClr val="002060"/>
                </a:solidFill>
                <a:latin typeface="Century Gothic" panose="020B0502020202020204" pitchFamily="34" charset="0"/>
              </a:rPr>
              <a:t>I</a:t>
            </a:r>
          </a:p>
        </p:txBody>
      </p:sp>
      <p:pic>
        <p:nvPicPr>
          <p:cNvPr id="97" name="Picture 96">
            <a:extLst>
              <a:ext uri="{FF2B5EF4-FFF2-40B4-BE49-F238E27FC236}">
                <a16:creationId xmlns:a16="http://schemas.microsoft.com/office/drawing/2014/main" id="{62A97013-A8DF-05FB-E317-1E9D6795C1B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3515" y="3419154"/>
            <a:ext cx="498794" cy="519576"/>
          </a:xfrm>
          <a:prstGeom prst="rect">
            <a:avLst/>
          </a:prstGeom>
        </p:spPr>
      </p:pic>
      <p:pic>
        <p:nvPicPr>
          <p:cNvPr id="98" name="Picture 2" descr="Gráficos vectoriales gratis de Corazón">
            <a:extLst>
              <a:ext uri="{FF2B5EF4-FFF2-40B4-BE49-F238E27FC236}">
                <a16:creationId xmlns:a16="http://schemas.microsoft.com/office/drawing/2014/main" id="{E1C5BA53-F3AF-E289-76CF-9EE0060AE6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91575" y="3298144"/>
            <a:ext cx="449509" cy="429307"/>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 descr="Angry, Emoji, Emoticon, Anger, Smiley">
            <a:extLst>
              <a:ext uri="{FF2B5EF4-FFF2-40B4-BE49-F238E27FC236}">
                <a16:creationId xmlns:a16="http://schemas.microsoft.com/office/drawing/2014/main" id="{9F0A706C-D5C1-B4AF-8908-42EE870FFB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38202" y="3938730"/>
            <a:ext cx="402882" cy="439038"/>
          </a:xfrm>
          <a:prstGeom prst="rect">
            <a:avLst/>
          </a:prstGeom>
          <a:noFill/>
          <a:extLst>
            <a:ext uri="{909E8E84-426E-40DD-AFC4-6F175D3DCCD1}">
              <a14:hiddenFill xmlns:a14="http://schemas.microsoft.com/office/drawing/2010/main">
                <a:solidFill>
                  <a:srgbClr val="FFFFFF"/>
                </a:solidFill>
              </a14:hiddenFill>
            </a:ext>
          </a:extLst>
        </p:spPr>
      </p:pic>
      <p:sp>
        <p:nvSpPr>
          <p:cNvPr id="100" name="TextBox 99">
            <a:extLst>
              <a:ext uri="{FF2B5EF4-FFF2-40B4-BE49-F238E27FC236}">
                <a16:creationId xmlns:a16="http://schemas.microsoft.com/office/drawing/2014/main" id="{F8E96F5A-3EBE-7B06-0AB8-03DCFA5E2FB6}"/>
              </a:ext>
            </a:extLst>
          </p:cNvPr>
          <p:cNvSpPr txBox="1"/>
          <p:nvPr/>
        </p:nvSpPr>
        <p:spPr>
          <a:xfrm>
            <a:off x="10994246" y="3512827"/>
            <a:ext cx="776227" cy="461665"/>
          </a:xfrm>
          <a:prstGeom prst="rect">
            <a:avLst/>
          </a:prstGeom>
          <a:solidFill>
            <a:srgbClr val="DDF6FF"/>
          </a:solidFill>
          <a:ln>
            <a:solidFill>
              <a:srgbClr val="002060"/>
            </a:solidFill>
          </a:ln>
        </p:spPr>
        <p:txBody>
          <a:bodyPr wrap="square" rtlCol="0">
            <a:spAutoFit/>
          </a:bodyPr>
          <a:lstStyle/>
          <a:p>
            <a:pPr algn="ctr"/>
            <a:r>
              <a:rPr lang="en-GB" sz="2400" dirty="0">
                <a:solidFill>
                  <a:srgbClr val="002060"/>
                </a:solidFill>
                <a:latin typeface="Century Gothic" panose="020B0502020202020204" pitchFamily="34" charset="0"/>
              </a:rPr>
              <a:t>you</a:t>
            </a:r>
          </a:p>
        </p:txBody>
      </p:sp>
      <p:sp>
        <p:nvSpPr>
          <p:cNvPr id="101" name="TextBox 100">
            <a:extLst>
              <a:ext uri="{FF2B5EF4-FFF2-40B4-BE49-F238E27FC236}">
                <a16:creationId xmlns:a16="http://schemas.microsoft.com/office/drawing/2014/main" id="{D13F875B-8F3C-3B49-B7D7-25DBABA4FE73}"/>
              </a:ext>
            </a:extLst>
          </p:cNvPr>
          <p:cNvSpPr txBox="1"/>
          <p:nvPr/>
        </p:nvSpPr>
        <p:spPr>
          <a:xfrm>
            <a:off x="10994246" y="4026751"/>
            <a:ext cx="1039173" cy="461665"/>
          </a:xfrm>
          <a:prstGeom prst="rect">
            <a:avLst/>
          </a:prstGeom>
          <a:solidFill>
            <a:srgbClr val="DDF6FF"/>
          </a:solidFill>
          <a:ln>
            <a:solidFill>
              <a:srgbClr val="002060"/>
            </a:solidFill>
          </a:ln>
        </p:spPr>
        <p:txBody>
          <a:bodyPr wrap="square" rtlCol="0">
            <a:spAutoFit/>
          </a:bodyPr>
          <a:lstStyle/>
          <a:p>
            <a:pPr algn="ctr"/>
            <a:r>
              <a:rPr lang="en-GB" sz="2400" dirty="0">
                <a:solidFill>
                  <a:srgbClr val="002060"/>
                </a:solidFill>
                <a:latin typeface="Century Gothic" panose="020B0502020202020204" pitchFamily="34" charset="0"/>
              </a:rPr>
              <a:t>s/he</a:t>
            </a:r>
          </a:p>
        </p:txBody>
      </p:sp>
      <p:sp>
        <p:nvSpPr>
          <p:cNvPr id="104" name="TextBox 103">
            <a:extLst>
              <a:ext uri="{FF2B5EF4-FFF2-40B4-BE49-F238E27FC236}">
                <a16:creationId xmlns:a16="http://schemas.microsoft.com/office/drawing/2014/main" id="{AE63CB0B-02BD-10ED-59F6-C6F5FDB0AB96}"/>
              </a:ext>
            </a:extLst>
          </p:cNvPr>
          <p:cNvSpPr txBox="1"/>
          <p:nvPr/>
        </p:nvSpPr>
        <p:spPr>
          <a:xfrm>
            <a:off x="11016092" y="5003928"/>
            <a:ext cx="455325" cy="461665"/>
          </a:xfrm>
          <a:prstGeom prst="rect">
            <a:avLst/>
          </a:prstGeom>
          <a:solidFill>
            <a:srgbClr val="DDF6FF"/>
          </a:solidFill>
          <a:ln>
            <a:solidFill>
              <a:srgbClr val="002060"/>
            </a:solidFill>
          </a:ln>
        </p:spPr>
        <p:txBody>
          <a:bodyPr wrap="square" rtlCol="0">
            <a:spAutoFit/>
          </a:bodyPr>
          <a:lstStyle/>
          <a:p>
            <a:pPr algn="ctr"/>
            <a:r>
              <a:rPr lang="en-GB" sz="2400" dirty="0">
                <a:solidFill>
                  <a:srgbClr val="002060"/>
                </a:solidFill>
                <a:latin typeface="Century Gothic" panose="020B0502020202020204" pitchFamily="34" charset="0"/>
              </a:rPr>
              <a:t>I</a:t>
            </a:r>
          </a:p>
        </p:txBody>
      </p:sp>
      <p:pic>
        <p:nvPicPr>
          <p:cNvPr id="105" name="Picture 104">
            <a:extLst>
              <a:ext uri="{FF2B5EF4-FFF2-40B4-BE49-F238E27FC236}">
                <a16:creationId xmlns:a16="http://schemas.microsoft.com/office/drawing/2014/main" id="{5A1C7519-B545-A342-77B7-1672B1A0FA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23355" y="4847932"/>
            <a:ext cx="498794" cy="519576"/>
          </a:xfrm>
          <a:prstGeom prst="rect">
            <a:avLst/>
          </a:prstGeom>
        </p:spPr>
      </p:pic>
      <p:pic>
        <p:nvPicPr>
          <p:cNvPr id="106" name="Picture 2" descr="Gráficos vectoriales gratis de Corazón">
            <a:extLst>
              <a:ext uri="{FF2B5EF4-FFF2-40B4-BE49-F238E27FC236}">
                <a16:creationId xmlns:a16="http://schemas.microsoft.com/office/drawing/2014/main" id="{F985923C-C912-7AFD-CB29-25E8983A6B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13421" y="5319018"/>
            <a:ext cx="449509" cy="429307"/>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2" descr="Angry, Emoji, Emoticon, Anger, Smiley">
            <a:extLst>
              <a:ext uri="{FF2B5EF4-FFF2-40B4-BE49-F238E27FC236}">
                <a16:creationId xmlns:a16="http://schemas.microsoft.com/office/drawing/2014/main" id="{947333DE-4017-F164-4188-C968EFC51E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60048" y="5959604"/>
            <a:ext cx="402882" cy="439038"/>
          </a:xfrm>
          <a:prstGeom prst="rect">
            <a:avLst/>
          </a:prstGeom>
          <a:noFill/>
          <a:extLst>
            <a:ext uri="{909E8E84-426E-40DD-AFC4-6F175D3DCCD1}">
              <a14:hiddenFill xmlns:a14="http://schemas.microsoft.com/office/drawing/2010/main">
                <a:solidFill>
                  <a:srgbClr val="FFFFFF"/>
                </a:solidFill>
              </a14:hiddenFill>
            </a:ext>
          </a:extLst>
        </p:spPr>
      </p:pic>
      <p:sp>
        <p:nvSpPr>
          <p:cNvPr id="108" name="TextBox 107">
            <a:extLst>
              <a:ext uri="{FF2B5EF4-FFF2-40B4-BE49-F238E27FC236}">
                <a16:creationId xmlns:a16="http://schemas.microsoft.com/office/drawing/2014/main" id="{D31F0FCA-38CB-DCCF-EFC7-A946B2C8F029}"/>
              </a:ext>
            </a:extLst>
          </p:cNvPr>
          <p:cNvSpPr txBox="1"/>
          <p:nvPr/>
        </p:nvSpPr>
        <p:spPr>
          <a:xfrm>
            <a:off x="11016092" y="5533701"/>
            <a:ext cx="776227" cy="461665"/>
          </a:xfrm>
          <a:prstGeom prst="rect">
            <a:avLst/>
          </a:prstGeom>
          <a:solidFill>
            <a:srgbClr val="DDF6FF"/>
          </a:solidFill>
          <a:ln>
            <a:solidFill>
              <a:srgbClr val="002060"/>
            </a:solidFill>
          </a:ln>
        </p:spPr>
        <p:txBody>
          <a:bodyPr wrap="square" rtlCol="0">
            <a:spAutoFit/>
          </a:bodyPr>
          <a:lstStyle/>
          <a:p>
            <a:pPr algn="ctr"/>
            <a:r>
              <a:rPr lang="en-GB" sz="2400" dirty="0">
                <a:solidFill>
                  <a:srgbClr val="002060"/>
                </a:solidFill>
                <a:latin typeface="Century Gothic" panose="020B0502020202020204" pitchFamily="34" charset="0"/>
              </a:rPr>
              <a:t>you</a:t>
            </a:r>
          </a:p>
        </p:txBody>
      </p:sp>
      <p:sp>
        <p:nvSpPr>
          <p:cNvPr id="109" name="TextBox 108">
            <a:extLst>
              <a:ext uri="{FF2B5EF4-FFF2-40B4-BE49-F238E27FC236}">
                <a16:creationId xmlns:a16="http://schemas.microsoft.com/office/drawing/2014/main" id="{F9B7F37C-66C0-3F33-BBD4-EF15A2E6681F}"/>
              </a:ext>
            </a:extLst>
          </p:cNvPr>
          <p:cNvSpPr txBox="1"/>
          <p:nvPr/>
        </p:nvSpPr>
        <p:spPr>
          <a:xfrm>
            <a:off x="11016092" y="6047625"/>
            <a:ext cx="1039173" cy="461665"/>
          </a:xfrm>
          <a:prstGeom prst="rect">
            <a:avLst/>
          </a:prstGeom>
          <a:solidFill>
            <a:srgbClr val="DDF6FF"/>
          </a:solidFill>
          <a:ln>
            <a:solidFill>
              <a:srgbClr val="002060"/>
            </a:solidFill>
          </a:ln>
        </p:spPr>
        <p:txBody>
          <a:bodyPr wrap="square" rtlCol="0">
            <a:spAutoFit/>
          </a:bodyPr>
          <a:lstStyle/>
          <a:p>
            <a:pPr algn="ctr"/>
            <a:r>
              <a:rPr lang="en-GB" sz="2400" dirty="0">
                <a:solidFill>
                  <a:srgbClr val="002060"/>
                </a:solidFill>
                <a:latin typeface="Century Gothic" panose="020B0502020202020204" pitchFamily="34" charset="0"/>
              </a:rPr>
              <a:t>s/he</a:t>
            </a:r>
          </a:p>
        </p:txBody>
      </p:sp>
      <p:sp>
        <p:nvSpPr>
          <p:cNvPr id="110" name="Rectangle: Rounded Corners 109">
            <a:extLst>
              <a:ext uri="{FF2B5EF4-FFF2-40B4-BE49-F238E27FC236}">
                <a16:creationId xmlns:a16="http://schemas.microsoft.com/office/drawing/2014/main" id="{55DEEA20-4493-38C5-F11D-270C04301971}"/>
              </a:ext>
            </a:extLst>
          </p:cNvPr>
          <p:cNvSpPr/>
          <p:nvPr/>
        </p:nvSpPr>
        <p:spPr>
          <a:xfrm>
            <a:off x="5318131" y="1238616"/>
            <a:ext cx="704461" cy="687790"/>
          </a:xfrm>
          <a:custGeom>
            <a:avLst/>
            <a:gdLst>
              <a:gd name="connsiteX0" fmla="*/ 0 w 704461"/>
              <a:gd name="connsiteY0" fmla="*/ 114634 h 687790"/>
              <a:gd name="connsiteX1" fmla="*/ 114634 w 704461"/>
              <a:gd name="connsiteY1" fmla="*/ 0 h 687790"/>
              <a:gd name="connsiteX2" fmla="*/ 589827 w 704461"/>
              <a:gd name="connsiteY2" fmla="*/ 0 h 687790"/>
              <a:gd name="connsiteX3" fmla="*/ 704461 w 704461"/>
              <a:gd name="connsiteY3" fmla="*/ 114634 h 687790"/>
              <a:gd name="connsiteX4" fmla="*/ 704461 w 704461"/>
              <a:gd name="connsiteY4" fmla="*/ 573156 h 687790"/>
              <a:gd name="connsiteX5" fmla="*/ 589827 w 704461"/>
              <a:gd name="connsiteY5" fmla="*/ 687790 h 687790"/>
              <a:gd name="connsiteX6" fmla="*/ 114634 w 704461"/>
              <a:gd name="connsiteY6" fmla="*/ 687790 h 687790"/>
              <a:gd name="connsiteX7" fmla="*/ 0 w 704461"/>
              <a:gd name="connsiteY7" fmla="*/ 573156 h 687790"/>
              <a:gd name="connsiteX8" fmla="*/ 0 w 704461"/>
              <a:gd name="connsiteY8" fmla="*/ 114634 h 68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461" h="687790" extrusionOk="0">
                <a:moveTo>
                  <a:pt x="0" y="114634"/>
                </a:moveTo>
                <a:cubicBezTo>
                  <a:pt x="13609" y="43297"/>
                  <a:pt x="64363" y="-7225"/>
                  <a:pt x="114634" y="0"/>
                </a:cubicBezTo>
                <a:cubicBezTo>
                  <a:pt x="303696" y="-21646"/>
                  <a:pt x="445222" y="7129"/>
                  <a:pt x="589827" y="0"/>
                </a:cubicBezTo>
                <a:cubicBezTo>
                  <a:pt x="650567" y="10562"/>
                  <a:pt x="701624" y="41164"/>
                  <a:pt x="704461" y="114634"/>
                </a:cubicBezTo>
                <a:cubicBezTo>
                  <a:pt x="720629" y="213471"/>
                  <a:pt x="715855" y="401585"/>
                  <a:pt x="704461" y="573156"/>
                </a:cubicBezTo>
                <a:cubicBezTo>
                  <a:pt x="716395" y="645487"/>
                  <a:pt x="657395" y="683084"/>
                  <a:pt x="589827" y="687790"/>
                </a:cubicBezTo>
                <a:cubicBezTo>
                  <a:pt x="367879" y="707117"/>
                  <a:pt x="255160" y="677087"/>
                  <a:pt x="114634" y="687790"/>
                </a:cubicBezTo>
                <a:cubicBezTo>
                  <a:pt x="53952" y="689603"/>
                  <a:pt x="2999" y="648674"/>
                  <a:pt x="0" y="573156"/>
                </a:cubicBezTo>
                <a:cubicBezTo>
                  <a:pt x="-3867" y="397717"/>
                  <a:pt x="9050" y="299242"/>
                  <a:pt x="0" y="114634"/>
                </a:cubicBezTo>
                <a:close/>
              </a:path>
            </a:pathLst>
          </a:custGeom>
          <a:noFill/>
          <a:ln w="38100">
            <a:solidFill>
              <a:srgbClr val="FF2D82"/>
            </a:solidFill>
            <a:extLst>
              <a:ext uri="{C807C97D-BFC1-408E-A445-0C87EB9F89A2}">
                <ask:lineSketchStyleProps xmlns:ask="http://schemas.microsoft.com/office/drawing/2018/sketchyshapes" sd="170560214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1" name="Picture 2" descr="Gráficos vectoriales gratis de Corazón">
            <a:extLst>
              <a:ext uri="{FF2B5EF4-FFF2-40B4-BE49-F238E27FC236}">
                <a16:creationId xmlns:a16="http://schemas.microsoft.com/office/drawing/2014/main" id="{75CB8998-1DA2-3A3F-E5D7-0C8E772A56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7876" y="3396229"/>
            <a:ext cx="449509" cy="429307"/>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2" descr="Angry, Emoji, Emoticon, Anger, Smiley">
            <a:extLst>
              <a:ext uri="{FF2B5EF4-FFF2-40B4-BE49-F238E27FC236}">
                <a16:creationId xmlns:a16="http://schemas.microsoft.com/office/drawing/2014/main" id="{7AC87FFC-1C63-466C-1B9E-E1049BE76B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54503" y="4036815"/>
            <a:ext cx="402882" cy="439038"/>
          </a:xfrm>
          <a:prstGeom prst="rect">
            <a:avLst/>
          </a:prstGeom>
          <a:noFill/>
          <a:extLst>
            <a:ext uri="{909E8E84-426E-40DD-AFC4-6F175D3DCCD1}">
              <a14:hiddenFill xmlns:a14="http://schemas.microsoft.com/office/drawing/2010/main">
                <a:solidFill>
                  <a:srgbClr val="FFFFFF"/>
                </a:solidFill>
              </a14:hiddenFill>
            </a:ext>
          </a:extLst>
        </p:spPr>
      </p:pic>
      <p:sp>
        <p:nvSpPr>
          <p:cNvPr id="113" name="Rectangle: Rounded Corners 112">
            <a:extLst>
              <a:ext uri="{FF2B5EF4-FFF2-40B4-BE49-F238E27FC236}">
                <a16:creationId xmlns:a16="http://schemas.microsoft.com/office/drawing/2014/main" id="{DFDF888E-CED2-4A7E-7642-B3AD7142FC18}"/>
              </a:ext>
            </a:extLst>
          </p:cNvPr>
          <p:cNvSpPr/>
          <p:nvPr/>
        </p:nvSpPr>
        <p:spPr>
          <a:xfrm>
            <a:off x="4118569" y="3905531"/>
            <a:ext cx="704461" cy="687790"/>
          </a:xfrm>
          <a:custGeom>
            <a:avLst/>
            <a:gdLst>
              <a:gd name="connsiteX0" fmla="*/ 0 w 704461"/>
              <a:gd name="connsiteY0" fmla="*/ 114634 h 687790"/>
              <a:gd name="connsiteX1" fmla="*/ 114634 w 704461"/>
              <a:gd name="connsiteY1" fmla="*/ 0 h 687790"/>
              <a:gd name="connsiteX2" fmla="*/ 589827 w 704461"/>
              <a:gd name="connsiteY2" fmla="*/ 0 h 687790"/>
              <a:gd name="connsiteX3" fmla="*/ 704461 w 704461"/>
              <a:gd name="connsiteY3" fmla="*/ 114634 h 687790"/>
              <a:gd name="connsiteX4" fmla="*/ 704461 w 704461"/>
              <a:gd name="connsiteY4" fmla="*/ 573156 h 687790"/>
              <a:gd name="connsiteX5" fmla="*/ 589827 w 704461"/>
              <a:gd name="connsiteY5" fmla="*/ 687790 h 687790"/>
              <a:gd name="connsiteX6" fmla="*/ 114634 w 704461"/>
              <a:gd name="connsiteY6" fmla="*/ 687790 h 687790"/>
              <a:gd name="connsiteX7" fmla="*/ 0 w 704461"/>
              <a:gd name="connsiteY7" fmla="*/ 573156 h 687790"/>
              <a:gd name="connsiteX8" fmla="*/ 0 w 704461"/>
              <a:gd name="connsiteY8" fmla="*/ 114634 h 68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461" h="687790" extrusionOk="0">
                <a:moveTo>
                  <a:pt x="0" y="114634"/>
                </a:moveTo>
                <a:cubicBezTo>
                  <a:pt x="13609" y="43297"/>
                  <a:pt x="64363" y="-7225"/>
                  <a:pt x="114634" y="0"/>
                </a:cubicBezTo>
                <a:cubicBezTo>
                  <a:pt x="303696" y="-21646"/>
                  <a:pt x="445222" y="7129"/>
                  <a:pt x="589827" y="0"/>
                </a:cubicBezTo>
                <a:cubicBezTo>
                  <a:pt x="650567" y="10562"/>
                  <a:pt x="701624" y="41164"/>
                  <a:pt x="704461" y="114634"/>
                </a:cubicBezTo>
                <a:cubicBezTo>
                  <a:pt x="720629" y="213471"/>
                  <a:pt x="715855" y="401585"/>
                  <a:pt x="704461" y="573156"/>
                </a:cubicBezTo>
                <a:cubicBezTo>
                  <a:pt x="716395" y="645487"/>
                  <a:pt x="657395" y="683084"/>
                  <a:pt x="589827" y="687790"/>
                </a:cubicBezTo>
                <a:cubicBezTo>
                  <a:pt x="367879" y="707117"/>
                  <a:pt x="255160" y="677087"/>
                  <a:pt x="114634" y="687790"/>
                </a:cubicBezTo>
                <a:cubicBezTo>
                  <a:pt x="53952" y="689603"/>
                  <a:pt x="2999" y="648674"/>
                  <a:pt x="0" y="573156"/>
                </a:cubicBezTo>
                <a:cubicBezTo>
                  <a:pt x="-3867" y="397717"/>
                  <a:pt x="9050" y="299242"/>
                  <a:pt x="0" y="114634"/>
                </a:cubicBezTo>
                <a:close/>
              </a:path>
            </a:pathLst>
          </a:custGeom>
          <a:noFill/>
          <a:ln w="38100">
            <a:solidFill>
              <a:srgbClr val="FF2D82"/>
            </a:solidFill>
            <a:extLst>
              <a:ext uri="{C807C97D-BFC1-408E-A445-0C87EB9F89A2}">
                <ask:lineSketchStyleProps xmlns:ask="http://schemas.microsoft.com/office/drawing/2018/sketchyshapes" sd="170560214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4" name="Rectangle: Rounded Corners 113">
            <a:extLst>
              <a:ext uri="{FF2B5EF4-FFF2-40B4-BE49-F238E27FC236}">
                <a16:creationId xmlns:a16="http://schemas.microsoft.com/office/drawing/2014/main" id="{BF8DE1F8-E68A-675E-6834-9581255FD082}"/>
              </a:ext>
            </a:extLst>
          </p:cNvPr>
          <p:cNvSpPr/>
          <p:nvPr/>
        </p:nvSpPr>
        <p:spPr>
          <a:xfrm>
            <a:off x="4138213" y="5921227"/>
            <a:ext cx="704461" cy="687790"/>
          </a:xfrm>
          <a:custGeom>
            <a:avLst/>
            <a:gdLst>
              <a:gd name="connsiteX0" fmla="*/ 0 w 704461"/>
              <a:gd name="connsiteY0" fmla="*/ 114634 h 687790"/>
              <a:gd name="connsiteX1" fmla="*/ 114634 w 704461"/>
              <a:gd name="connsiteY1" fmla="*/ 0 h 687790"/>
              <a:gd name="connsiteX2" fmla="*/ 589827 w 704461"/>
              <a:gd name="connsiteY2" fmla="*/ 0 h 687790"/>
              <a:gd name="connsiteX3" fmla="*/ 704461 w 704461"/>
              <a:gd name="connsiteY3" fmla="*/ 114634 h 687790"/>
              <a:gd name="connsiteX4" fmla="*/ 704461 w 704461"/>
              <a:gd name="connsiteY4" fmla="*/ 573156 h 687790"/>
              <a:gd name="connsiteX5" fmla="*/ 589827 w 704461"/>
              <a:gd name="connsiteY5" fmla="*/ 687790 h 687790"/>
              <a:gd name="connsiteX6" fmla="*/ 114634 w 704461"/>
              <a:gd name="connsiteY6" fmla="*/ 687790 h 687790"/>
              <a:gd name="connsiteX7" fmla="*/ 0 w 704461"/>
              <a:gd name="connsiteY7" fmla="*/ 573156 h 687790"/>
              <a:gd name="connsiteX8" fmla="*/ 0 w 704461"/>
              <a:gd name="connsiteY8" fmla="*/ 114634 h 68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461" h="687790" extrusionOk="0">
                <a:moveTo>
                  <a:pt x="0" y="114634"/>
                </a:moveTo>
                <a:cubicBezTo>
                  <a:pt x="13609" y="43297"/>
                  <a:pt x="64363" y="-7225"/>
                  <a:pt x="114634" y="0"/>
                </a:cubicBezTo>
                <a:cubicBezTo>
                  <a:pt x="303696" y="-21646"/>
                  <a:pt x="445222" y="7129"/>
                  <a:pt x="589827" y="0"/>
                </a:cubicBezTo>
                <a:cubicBezTo>
                  <a:pt x="650567" y="10562"/>
                  <a:pt x="701624" y="41164"/>
                  <a:pt x="704461" y="114634"/>
                </a:cubicBezTo>
                <a:cubicBezTo>
                  <a:pt x="720629" y="213471"/>
                  <a:pt x="715855" y="401585"/>
                  <a:pt x="704461" y="573156"/>
                </a:cubicBezTo>
                <a:cubicBezTo>
                  <a:pt x="716395" y="645487"/>
                  <a:pt x="657395" y="683084"/>
                  <a:pt x="589827" y="687790"/>
                </a:cubicBezTo>
                <a:cubicBezTo>
                  <a:pt x="367879" y="707117"/>
                  <a:pt x="255160" y="677087"/>
                  <a:pt x="114634" y="687790"/>
                </a:cubicBezTo>
                <a:cubicBezTo>
                  <a:pt x="53952" y="689603"/>
                  <a:pt x="2999" y="648674"/>
                  <a:pt x="0" y="573156"/>
                </a:cubicBezTo>
                <a:cubicBezTo>
                  <a:pt x="-3867" y="397717"/>
                  <a:pt x="9050" y="299242"/>
                  <a:pt x="0" y="114634"/>
                </a:cubicBezTo>
                <a:close/>
              </a:path>
            </a:pathLst>
          </a:custGeom>
          <a:noFill/>
          <a:ln w="38100">
            <a:solidFill>
              <a:srgbClr val="FF2D82"/>
            </a:solidFill>
            <a:extLst>
              <a:ext uri="{C807C97D-BFC1-408E-A445-0C87EB9F89A2}">
                <ask:lineSketchStyleProps xmlns:ask="http://schemas.microsoft.com/office/drawing/2018/sketchyshapes" sd="170560214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7" name="Rectangle: Rounded Corners 116">
            <a:extLst>
              <a:ext uri="{FF2B5EF4-FFF2-40B4-BE49-F238E27FC236}">
                <a16:creationId xmlns:a16="http://schemas.microsoft.com/office/drawing/2014/main" id="{D5DBE7A7-82CF-DCF4-BA97-D70CFF206BE8}"/>
              </a:ext>
            </a:extLst>
          </p:cNvPr>
          <p:cNvSpPr/>
          <p:nvPr/>
        </p:nvSpPr>
        <p:spPr>
          <a:xfrm>
            <a:off x="10081078" y="3137878"/>
            <a:ext cx="704461" cy="687790"/>
          </a:xfrm>
          <a:custGeom>
            <a:avLst/>
            <a:gdLst>
              <a:gd name="connsiteX0" fmla="*/ 0 w 704461"/>
              <a:gd name="connsiteY0" fmla="*/ 114634 h 687790"/>
              <a:gd name="connsiteX1" fmla="*/ 114634 w 704461"/>
              <a:gd name="connsiteY1" fmla="*/ 0 h 687790"/>
              <a:gd name="connsiteX2" fmla="*/ 589827 w 704461"/>
              <a:gd name="connsiteY2" fmla="*/ 0 h 687790"/>
              <a:gd name="connsiteX3" fmla="*/ 704461 w 704461"/>
              <a:gd name="connsiteY3" fmla="*/ 114634 h 687790"/>
              <a:gd name="connsiteX4" fmla="*/ 704461 w 704461"/>
              <a:gd name="connsiteY4" fmla="*/ 573156 h 687790"/>
              <a:gd name="connsiteX5" fmla="*/ 589827 w 704461"/>
              <a:gd name="connsiteY5" fmla="*/ 687790 h 687790"/>
              <a:gd name="connsiteX6" fmla="*/ 114634 w 704461"/>
              <a:gd name="connsiteY6" fmla="*/ 687790 h 687790"/>
              <a:gd name="connsiteX7" fmla="*/ 0 w 704461"/>
              <a:gd name="connsiteY7" fmla="*/ 573156 h 687790"/>
              <a:gd name="connsiteX8" fmla="*/ 0 w 704461"/>
              <a:gd name="connsiteY8" fmla="*/ 114634 h 68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461" h="687790" extrusionOk="0">
                <a:moveTo>
                  <a:pt x="0" y="114634"/>
                </a:moveTo>
                <a:cubicBezTo>
                  <a:pt x="13609" y="43297"/>
                  <a:pt x="64363" y="-7225"/>
                  <a:pt x="114634" y="0"/>
                </a:cubicBezTo>
                <a:cubicBezTo>
                  <a:pt x="303696" y="-21646"/>
                  <a:pt x="445222" y="7129"/>
                  <a:pt x="589827" y="0"/>
                </a:cubicBezTo>
                <a:cubicBezTo>
                  <a:pt x="650567" y="10562"/>
                  <a:pt x="701624" y="41164"/>
                  <a:pt x="704461" y="114634"/>
                </a:cubicBezTo>
                <a:cubicBezTo>
                  <a:pt x="720629" y="213471"/>
                  <a:pt x="715855" y="401585"/>
                  <a:pt x="704461" y="573156"/>
                </a:cubicBezTo>
                <a:cubicBezTo>
                  <a:pt x="716395" y="645487"/>
                  <a:pt x="657395" y="683084"/>
                  <a:pt x="589827" y="687790"/>
                </a:cubicBezTo>
                <a:cubicBezTo>
                  <a:pt x="367879" y="707117"/>
                  <a:pt x="255160" y="677087"/>
                  <a:pt x="114634" y="687790"/>
                </a:cubicBezTo>
                <a:cubicBezTo>
                  <a:pt x="53952" y="689603"/>
                  <a:pt x="2999" y="648674"/>
                  <a:pt x="0" y="573156"/>
                </a:cubicBezTo>
                <a:cubicBezTo>
                  <a:pt x="-3867" y="397717"/>
                  <a:pt x="9050" y="299242"/>
                  <a:pt x="0" y="114634"/>
                </a:cubicBezTo>
                <a:close/>
              </a:path>
            </a:pathLst>
          </a:custGeom>
          <a:noFill/>
          <a:ln w="38100">
            <a:solidFill>
              <a:srgbClr val="FF2D82"/>
            </a:solidFill>
            <a:extLst>
              <a:ext uri="{C807C97D-BFC1-408E-A445-0C87EB9F89A2}">
                <ask:lineSketchStyleProps xmlns:ask="http://schemas.microsoft.com/office/drawing/2018/sketchyshapes" sd="170560214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8" name="Rectangle: Rounded Corners 117">
            <a:extLst>
              <a:ext uri="{FF2B5EF4-FFF2-40B4-BE49-F238E27FC236}">
                <a16:creationId xmlns:a16="http://schemas.microsoft.com/office/drawing/2014/main" id="{965B3D8C-63A6-B222-E191-DE2D21D23952}"/>
              </a:ext>
            </a:extLst>
          </p:cNvPr>
          <p:cNvSpPr/>
          <p:nvPr/>
        </p:nvSpPr>
        <p:spPr>
          <a:xfrm>
            <a:off x="10097810" y="5822681"/>
            <a:ext cx="704461" cy="687790"/>
          </a:xfrm>
          <a:custGeom>
            <a:avLst/>
            <a:gdLst>
              <a:gd name="connsiteX0" fmla="*/ 0 w 704461"/>
              <a:gd name="connsiteY0" fmla="*/ 114634 h 687790"/>
              <a:gd name="connsiteX1" fmla="*/ 114634 w 704461"/>
              <a:gd name="connsiteY1" fmla="*/ 0 h 687790"/>
              <a:gd name="connsiteX2" fmla="*/ 589827 w 704461"/>
              <a:gd name="connsiteY2" fmla="*/ 0 h 687790"/>
              <a:gd name="connsiteX3" fmla="*/ 704461 w 704461"/>
              <a:gd name="connsiteY3" fmla="*/ 114634 h 687790"/>
              <a:gd name="connsiteX4" fmla="*/ 704461 w 704461"/>
              <a:gd name="connsiteY4" fmla="*/ 573156 h 687790"/>
              <a:gd name="connsiteX5" fmla="*/ 589827 w 704461"/>
              <a:gd name="connsiteY5" fmla="*/ 687790 h 687790"/>
              <a:gd name="connsiteX6" fmla="*/ 114634 w 704461"/>
              <a:gd name="connsiteY6" fmla="*/ 687790 h 687790"/>
              <a:gd name="connsiteX7" fmla="*/ 0 w 704461"/>
              <a:gd name="connsiteY7" fmla="*/ 573156 h 687790"/>
              <a:gd name="connsiteX8" fmla="*/ 0 w 704461"/>
              <a:gd name="connsiteY8" fmla="*/ 114634 h 68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461" h="687790" extrusionOk="0">
                <a:moveTo>
                  <a:pt x="0" y="114634"/>
                </a:moveTo>
                <a:cubicBezTo>
                  <a:pt x="13609" y="43297"/>
                  <a:pt x="64363" y="-7225"/>
                  <a:pt x="114634" y="0"/>
                </a:cubicBezTo>
                <a:cubicBezTo>
                  <a:pt x="303696" y="-21646"/>
                  <a:pt x="445222" y="7129"/>
                  <a:pt x="589827" y="0"/>
                </a:cubicBezTo>
                <a:cubicBezTo>
                  <a:pt x="650567" y="10562"/>
                  <a:pt x="701624" y="41164"/>
                  <a:pt x="704461" y="114634"/>
                </a:cubicBezTo>
                <a:cubicBezTo>
                  <a:pt x="720629" y="213471"/>
                  <a:pt x="715855" y="401585"/>
                  <a:pt x="704461" y="573156"/>
                </a:cubicBezTo>
                <a:cubicBezTo>
                  <a:pt x="716395" y="645487"/>
                  <a:pt x="657395" y="683084"/>
                  <a:pt x="589827" y="687790"/>
                </a:cubicBezTo>
                <a:cubicBezTo>
                  <a:pt x="367879" y="707117"/>
                  <a:pt x="255160" y="677087"/>
                  <a:pt x="114634" y="687790"/>
                </a:cubicBezTo>
                <a:cubicBezTo>
                  <a:pt x="53952" y="689603"/>
                  <a:pt x="2999" y="648674"/>
                  <a:pt x="0" y="573156"/>
                </a:cubicBezTo>
                <a:cubicBezTo>
                  <a:pt x="-3867" y="397717"/>
                  <a:pt x="9050" y="299242"/>
                  <a:pt x="0" y="114634"/>
                </a:cubicBezTo>
                <a:close/>
              </a:path>
            </a:pathLst>
          </a:custGeom>
          <a:noFill/>
          <a:ln w="38100">
            <a:solidFill>
              <a:srgbClr val="FF2D82"/>
            </a:solidFill>
            <a:extLst>
              <a:ext uri="{C807C97D-BFC1-408E-A445-0C87EB9F89A2}">
                <ask:lineSketchStyleProps xmlns:ask="http://schemas.microsoft.com/office/drawing/2018/sketchyshapes" sd="170560214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4" name="Graphic 73" descr="Teacher">
            <a:extLst>
              <a:ext uri="{FF2B5EF4-FFF2-40B4-BE49-F238E27FC236}">
                <a16:creationId xmlns:a16="http://schemas.microsoft.com/office/drawing/2014/main" id="{4FC3F8E6-439C-49C5-AC1F-D10C7809FB3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54043" y="-69425"/>
            <a:ext cx="914400" cy="914400"/>
          </a:xfrm>
          <a:prstGeom prst="rect">
            <a:avLst/>
          </a:prstGeom>
        </p:spPr>
      </p:pic>
      <p:grpSp>
        <p:nvGrpSpPr>
          <p:cNvPr id="75" name="Group 74">
            <a:extLst>
              <a:ext uri="{FF2B5EF4-FFF2-40B4-BE49-F238E27FC236}">
                <a16:creationId xmlns:a16="http://schemas.microsoft.com/office/drawing/2014/main" id="{70B69697-0129-4419-9A0C-9C6DA757F84F}"/>
              </a:ext>
            </a:extLst>
          </p:cNvPr>
          <p:cNvGrpSpPr/>
          <p:nvPr/>
        </p:nvGrpSpPr>
        <p:grpSpPr>
          <a:xfrm>
            <a:off x="4103614" y="36878"/>
            <a:ext cx="7114235" cy="557823"/>
            <a:chOff x="2527666" y="4924064"/>
            <a:chExt cx="2638438" cy="557823"/>
          </a:xfrm>
        </p:grpSpPr>
        <p:sp>
          <p:nvSpPr>
            <p:cNvPr id="78" name="Speech Bubble: Rectangle with Corners Rounded 77">
              <a:extLst>
                <a:ext uri="{FF2B5EF4-FFF2-40B4-BE49-F238E27FC236}">
                  <a16:creationId xmlns:a16="http://schemas.microsoft.com/office/drawing/2014/main" id="{1FDE2BC6-D068-4AA9-872F-DE229270E5C6}"/>
                </a:ext>
              </a:extLst>
            </p:cNvPr>
            <p:cNvSpPr/>
            <p:nvPr/>
          </p:nvSpPr>
          <p:spPr>
            <a:xfrm>
              <a:off x="2527666" y="4963847"/>
              <a:ext cx="2506595" cy="518040"/>
            </a:xfrm>
            <a:prstGeom prst="wedgeRoundRectCallout">
              <a:avLst>
                <a:gd name="adj1" fmla="val -54991"/>
                <a:gd name="adj2" fmla="val -7585"/>
                <a:gd name="adj3" fmla="val 16667"/>
              </a:avLst>
            </a:prstGeom>
            <a:solidFill>
              <a:srgbClr val="22A7CC"/>
            </a:solidFill>
            <a:ln>
              <a:solidFill>
                <a:srgbClr val="22A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9" name="TextBox 78">
              <a:extLst>
                <a:ext uri="{FF2B5EF4-FFF2-40B4-BE49-F238E27FC236}">
                  <a16:creationId xmlns:a16="http://schemas.microsoft.com/office/drawing/2014/main" id="{A40FC188-095C-470D-92EA-2AF321AD3BE4}"/>
                </a:ext>
              </a:extLst>
            </p:cNvPr>
            <p:cNvSpPr txBox="1"/>
            <p:nvPr/>
          </p:nvSpPr>
          <p:spPr>
            <a:xfrm>
              <a:off x="2534620" y="4924064"/>
              <a:ext cx="263148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Lee los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mensajes</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Qué</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persona es?</a:t>
              </a:r>
            </a:p>
          </p:txBody>
        </p:sp>
      </p:grpSp>
      <p:sp>
        <p:nvSpPr>
          <p:cNvPr id="116" name="Speech Bubble: Rectangle with Corners Rounded 115">
            <a:extLst>
              <a:ext uri="{FF2B5EF4-FFF2-40B4-BE49-F238E27FC236}">
                <a16:creationId xmlns:a16="http://schemas.microsoft.com/office/drawing/2014/main" id="{42DFD5FE-05C8-0726-E340-A04964BF3C1E}"/>
              </a:ext>
            </a:extLst>
          </p:cNvPr>
          <p:cNvSpPr/>
          <p:nvPr/>
        </p:nvSpPr>
        <p:spPr>
          <a:xfrm>
            <a:off x="7958391" y="800503"/>
            <a:ext cx="3162619" cy="1852923"/>
          </a:xfrm>
          <a:prstGeom prst="wedgeRoundRectCallout">
            <a:avLst>
              <a:gd name="adj1" fmla="val 36554"/>
              <a:gd name="adj2" fmla="val 65335"/>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200" dirty="0">
                <a:solidFill>
                  <a:srgbClr val="002060"/>
                </a:solidFill>
                <a:latin typeface="Century Gothic" panose="020B0502020202020204" pitchFamily="34" charset="0"/>
              </a:rPr>
              <a:t>Remember! </a:t>
            </a:r>
            <a:br>
              <a:rPr lang="en-GB" sz="2200" dirty="0">
                <a:solidFill>
                  <a:srgbClr val="002060"/>
                </a:solidFill>
                <a:latin typeface="Century Gothic" panose="020B0502020202020204" pitchFamily="34" charset="0"/>
              </a:rPr>
            </a:br>
            <a:r>
              <a:rPr lang="en-GB" sz="2200" dirty="0">
                <a:solidFill>
                  <a:srgbClr val="002060"/>
                </a:solidFill>
                <a:latin typeface="Century Gothic" panose="020B0502020202020204" pitchFamily="34" charset="0"/>
              </a:rPr>
              <a:t>We use ‘</a:t>
            </a:r>
            <a:r>
              <a:rPr lang="en-GB" sz="2200" b="1" dirty="0">
                <a:solidFill>
                  <a:srgbClr val="002060"/>
                </a:solidFill>
                <a:latin typeface="Century Gothic" panose="020B0502020202020204" pitchFamily="34" charset="0"/>
              </a:rPr>
              <a:t>a</a:t>
            </a:r>
            <a:r>
              <a:rPr lang="en-GB" sz="2200" dirty="0">
                <a:solidFill>
                  <a:srgbClr val="002060"/>
                </a:solidFill>
                <a:latin typeface="Century Gothic" panose="020B0502020202020204" pitchFamily="34" charset="0"/>
              </a:rPr>
              <a:t>’ after the verb with a person or an animal we are fond of.</a:t>
            </a:r>
            <a:endParaRPr lang="en-GB" sz="2200" dirty="0">
              <a:solidFill>
                <a:prstClr val="black"/>
              </a:solidFill>
              <a:latin typeface="Tw Cen MT" panose="020B0602020104020603"/>
            </a:endParaRPr>
          </a:p>
        </p:txBody>
      </p:sp>
    </p:spTree>
    <p:extLst>
      <p:ext uri="{BB962C8B-B14F-4D97-AF65-F5344CB8AC3E}">
        <p14:creationId xmlns:p14="http://schemas.microsoft.com/office/powerpoint/2010/main" val="217155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47"/>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53"/>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54"/>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55"/>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57"/>
                                        </p:tgtEl>
                                        <p:attrNameLst>
                                          <p:attrName>style.visibility</p:attrName>
                                        </p:attrNameLst>
                                      </p:cBhvr>
                                      <p:to>
                                        <p:strVal val="visible"/>
                                      </p:to>
                                    </p:set>
                                  </p:childTnLst>
                                </p:cTn>
                              </p:par>
                              <p:par>
                                <p:cTn id="62" presetID="10" presetClass="entr" presetSubtype="0" fill="hold" grpId="0" nodeType="with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fade">
                                      <p:cBhvr>
                                        <p:cTn id="64" dur="500"/>
                                        <p:tgtEl>
                                          <p:spTgt spid="7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fade">
                                      <p:cBhvr>
                                        <p:cTn id="67" dur="500"/>
                                        <p:tgtEl>
                                          <p:spTgt spid="7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fade">
                                      <p:cBhvr>
                                        <p:cTn id="70" dur="500"/>
                                        <p:tgtEl>
                                          <p:spTgt spid="7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0"/>
                                        </p:tgtEl>
                                        <p:attrNameLst>
                                          <p:attrName>style.visibility</p:attrName>
                                        </p:attrNameLst>
                                      </p:cBhvr>
                                      <p:to>
                                        <p:strVal val="visible"/>
                                      </p:to>
                                    </p:set>
                                    <p:animEffect transition="in" filter="fade">
                                      <p:cBhvr>
                                        <p:cTn id="73" dur="500"/>
                                        <p:tgtEl>
                                          <p:spTgt spid="8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4"/>
                                        </p:tgtEl>
                                        <p:attrNameLst>
                                          <p:attrName>style.visibility</p:attrName>
                                        </p:attrNameLst>
                                      </p:cBhvr>
                                      <p:to>
                                        <p:strVal val="visible"/>
                                      </p:to>
                                    </p:set>
                                    <p:animEffect transition="in" filter="fade">
                                      <p:cBhvr>
                                        <p:cTn id="76" dur="500"/>
                                        <p:tgtEl>
                                          <p:spTgt spid="8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5"/>
                                        </p:tgtEl>
                                        <p:attrNameLst>
                                          <p:attrName>style.visibility</p:attrName>
                                        </p:attrNameLst>
                                      </p:cBhvr>
                                      <p:to>
                                        <p:strVal val="visible"/>
                                      </p:to>
                                    </p:set>
                                    <p:animEffect transition="in" filter="fade">
                                      <p:cBhvr>
                                        <p:cTn id="79" dur="500"/>
                                        <p:tgtEl>
                                          <p:spTgt spid="8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fade">
                                      <p:cBhvr>
                                        <p:cTn id="82" dur="500"/>
                                        <p:tgtEl>
                                          <p:spTgt spid="9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00"/>
                                        </p:tgtEl>
                                        <p:attrNameLst>
                                          <p:attrName>style.visibility</p:attrName>
                                        </p:attrNameLst>
                                      </p:cBhvr>
                                      <p:to>
                                        <p:strVal val="visible"/>
                                      </p:to>
                                    </p:set>
                                    <p:animEffect transition="in" filter="fade">
                                      <p:cBhvr>
                                        <p:cTn id="85" dur="500"/>
                                        <p:tgtEl>
                                          <p:spTgt spid="10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fade">
                                      <p:cBhvr>
                                        <p:cTn id="88" dur="500"/>
                                        <p:tgtEl>
                                          <p:spTgt spid="10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500"/>
                                        <p:tgtEl>
                                          <p:spTgt spid="10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500"/>
                                        <p:tgtEl>
                                          <p:spTgt spid="108"/>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09"/>
                                        </p:tgtEl>
                                        <p:attrNameLst>
                                          <p:attrName>style.visibility</p:attrName>
                                        </p:attrNameLst>
                                      </p:cBhvr>
                                      <p:to>
                                        <p:strVal val="visible"/>
                                      </p:to>
                                    </p:set>
                                    <p:animEffect transition="in" filter="fade">
                                      <p:cBhvr>
                                        <p:cTn id="97" dur="500"/>
                                        <p:tgtEl>
                                          <p:spTgt spid="109"/>
                                        </p:tgtEl>
                                      </p:cBhvr>
                                    </p:animEffect>
                                  </p:childTnLst>
                                </p:cTn>
                              </p:par>
                              <p:par>
                                <p:cTn id="98" presetID="10" presetClass="entr" presetSubtype="0" fill="hold" nodeType="withEffect">
                                  <p:stCondLst>
                                    <p:cond delay="0"/>
                                  </p:stCondLst>
                                  <p:childTnLst>
                                    <p:set>
                                      <p:cBhvr>
                                        <p:cTn id="99" dur="1" fill="hold">
                                          <p:stCondLst>
                                            <p:cond delay="0"/>
                                          </p:stCondLst>
                                        </p:cTn>
                                        <p:tgtEl>
                                          <p:spTgt spid="107"/>
                                        </p:tgtEl>
                                        <p:attrNameLst>
                                          <p:attrName>style.visibility</p:attrName>
                                        </p:attrNameLst>
                                      </p:cBhvr>
                                      <p:to>
                                        <p:strVal val="visible"/>
                                      </p:to>
                                    </p:set>
                                    <p:animEffect transition="in" filter="fade">
                                      <p:cBhvr>
                                        <p:cTn id="100" dur="500"/>
                                        <p:tgtEl>
                                          <p:spTgt spid="107"/>
                                        </p:tgtEl>
                                      </p:cBhvr>
                                    </p:animEffect>
                                  </p:childTnLst>
                                </p:cTn>
                              </p:par>
                              <p:par>
                                <p:cTn id="101" presetID="10" presetClass="entr" presetSubtype="0" fill="hold" nodeType="withEffect">
                                  <p:stCondLst>
                                    <p:cond delay="0"/>
                                  </p:stCondLst>
                                  <p:childTnLst>
                                    <p:set>
                                      <p:cBhvr>
                                        <p:cTn id="102" dur="1" fill="hold">
                                          <p:stCondLst>
                                            <p:cond delay="0"/>
                                          </p:stCondLst>
                                        </p:cTn>
                                        <p:tgtEl>
                                          <p:spTgt spid="106"/>
                                        </p:tgtEl>
                                        <p:attrNameLst>
                                          <p:attrName>style.visibility</p:attrName>
                                        </p:attrNameLst>
                                      </p:cBhvr>
                                      <p:to>
                                        <p:strVal val="visible"/>
                                      </p:to>
                                    </p:set>
                                    <p:animEffect transition="in" filter="fade">
                                      <p:cBhvr>
                                        <p:cTn id="103" dur="500"/>
                                        <p:tgtEl>
                                          <p:spTgt spid="106"/>
                                        </p:tgtEl>
                                      </p:cBhvr>
                                    </p:animEffect>
                                  </p:childTnLst>
                                </p:cTn>
                              </p:par>
                              <p:par>
                                <p:cTn id="104" presetID="10" presetClass="entr" presetSubtype="0" fill="hold"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500"/>
                                        <p:tgtEl>
                                          <p:spTgt spid="99"/>
                                        </p:tgtEl>
                                      </p:cBhvr>
                                    </p:animEffect>
                                  </p:childTnLst>
                                </p:cTn>
                              </p:par>
                              <p:par>
                                <p:cTn id="107" presetID="10" presetClass="entr" presetSubtype="0" fill="hold" nodeType="withEffect">
                                  <p:stCondLst>
                                    <p:cond delay="0"/>
                                  </p:stCondLst>
                                  <p:childTnLst>
                                    <p:set>
                                      <p:cBhvr>
                                        <p:cTn id="108" dur="1" fill="hold">
                                          <p:stCondLst>
                                            <p:cond delay="0"/>
                                          </p:stCondLst>
                                        </p:cTn>
                                        <p:tgtEl>
                                          <p:spTgt spid="98"/>
                                        </p:tgtEl>
                                        <p:attrNameLst>
                                          <p:attrName>style.visibility</p:attrName>
                                        </p:attrNameLst>
                                      </p:cBhvr>
                                      <p:to>
                                        <p:strVal val="visible"/>
                                      </p:to>
                                    </p:set>
                                    <p:animEffect transition="in" filter="fade">
                                      <p:cBhvr>
                                        <p:cTn id="109" dur="500"/>
                                        <p:tgtEl>
                                          <p:spTgt spid="98"/>
                                        </p:tgtEl>
                                      </p:cBhvr>
                                    </p:animEffect>
                                  </p:childTnLst>
                                </p:cTn>
                              </p:par>
                              <p:par>
                                <p:cTn id="110" presetID="10" presetClass="entr" presetSubtype="0" fill="hold" nodeType="withEffect">
                                  <p:stCondLst>
                                    <p:cond delay="0"/>
                                  </p:stCondLst>
                                  <p:childTnLst>
                                    <p:set>
                                      <p:cBhvr>
                                        <p:cTn id="111" dur="1" fill="hold">
                                          <p:stCondLst>
                                            <p:cond delay="0"/>
                                          </p:stCondLst>
                                        </p:cTn>
                                        <p:tgtEl>
                                          <p:spTgt spid="111"/>
                                        </p:tgtEl>
                                        <p:attrNameLst>
                                          <p:attrName>style.visibility</p:attrName>
                                        </p:attrNameLst>
                                      </p:cBhvr>
                                      <p:to>
                                        <p:strVal val="visible"/>
                                      </p:to>
                                    </p:set>
                                    <p:animEffect transition="in" filter="fade">
                                      <p:cBhvr>
                                        <p:cTn id="112" dur="500"/>
                                        <p:tgtEl>
                                          <p:spTgt spid="111"/>
                                        </p:tgtEl>
                                      </p:cBhvr>
                                    </p:animEffect>
                                  </p:childTnLst>
                                </p:cTn>
                              </p:par>
                              <p:par>
                                <p:cTn id="113" presetID="10" presetClass="entr" presetSubtype="0" fill="hold" nodeType="withEffect">
                                  <p:stCondLst>
                                    <p:cond delay="0"/>
                                  </p:stCondLst>
                                  <p:childTnLst>
                                    <p:set>
                                      <p:cBhvr>
                                        <p:cTn id="114" dur="1" fill="hold">
                                          <p:stCondLst>
                                            <p:cond delay="0"/>
                                          </p:stCondLst>
                                        </p:cTn>
                                        <p:tgtEl>
                                          <p:spTgt spid="112"/>
                                        </p:tgtEl>
                                        <p:attrNameLst>
                                          <p:attrName>style.visibility</p:attrName>
                                        </p:attrNameLst>
                                      </p:cBhvr>
                                      <p:to>
                                        <p:strVal val="visible"/>
                                      </p:to>
                                    </p:set>
                                    <p:animEffect transition="in" filter="fade">
                                      <p:cBhvr>
                                        <p:cTn id="115" dur="500"/>
                                        <p:tgtEl>
                                          <p:spTgt spid="112"/>
                                        </p:tgtEl>
                                      </p:cBhvr>
                                    </p:animEffect>
                                  </p:childTnLst>
                                </p:cTn>
                              </p:par>
                              <p:par>
                                <p:cTn id="116" presetID="10" presetClass="entr" presetSubtype="0" fill="hold" nodeType="withEffect">
                                  <p:stCondLst>
                                    <p:cond delay="0"/>
                                  </p:stCondLst>
                                  <p:childTnLst>
                                    <p:set>
                                      <p:cBhvr>
                                        <p:cTn id="117" dur="1" fill="hold">
                                          <p:stCondLst>
                                            <p:cond delay="0"/>
                                          </p:stCondLst>
                                        </p:cTn>
                                        <p:tgtEl>
                                          <p:spTgt spid="82"/>
                                        </p:tgtEl>
                                        <p:attrNameLst>
                                          <p:attrName>style.visibility</p:attrName>
                                        </p:attrNameLst>
                                      </p:cBhvr>
                                      <p:to>
                                        <p:strVal val="visible"/>
                                      </p:to>
                                    </p:set>
                                    <p:animEffect transition="in" filter="fade">
                                      <p:cBhvr>
                                        <p:cTn id="118" dur="500"/>
                                        <p:tgtEl>
                                          <p:spTgt spid="82"/>
                                        </p:tgtEl>
                                      </p:cBhvr>
                                    </p:animEffect>
                                  </p:childTnLst>
                                </p:cTn>
                              </p:par>
                              <p:par>
                                <p:cTn id="119" presetID="10" presetClass="entr" presetSubtype="0" fill="hold" nodeType="withEffect">
                                  <p:stCondLst>
                                    <p:cond delay="0"/>
                                  </p:stCondLst>
                                  <p:childTnLst>
                                    <p:set>
                                      <p:cBhvr>
                                        <p:cTn id="120" dur="1" fill="hold">
                                          <p:stCondLst>
                                            <p:cond delay="0"/>
                                          </p:stCondLst>
                                        </p:cTn>
                                        <p:tgtEl>
                                          <p:spTgt spid="83"/>
                                        </p:tgtEl>
                                        <p:attrNameLst>
                                          <p:attrName>style.visibility</p:attrName>
                                        </p:attrNameLst>
                                      </p:cBhvr>
                                      <p:to>
                                        <p:strVal val="visible"/>
                                      </p:to>
                                    </p:set>
                                    <p:animEffect transition="in" filter="fade">
                                      <p:cBhvr>
                                        <p:cTn id="121" dur="500"/>
                                        <p:tgtEl>
                                          <p:spTgt spid="83"/>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113"/>
                                        </p:tgtEl>
                                        <p:attrNameLst>
                                          <p:attrName>style.visibility</p:attrName>
                                        </p:attrNameLst>
                                      </p:cBhvr>
                                      <p:to>
                                        <p:strVal val="visible"/>
                                      </p:to>
                                    </p:set>
                                    <p:animEffect transition="in" filter="fade">
                                      <p:cBhvr>
                                        <p:cTn id="126" dur="500"/>
                                        <p:tgtEl>
                                          <p:spTgt spid="113"/>
                                        </p:tgtEl>
                                      </p:cBhvr>
                                    </p:animEffec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71"/>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114"/>
                                        </p:tgtEl>
                                        <p:attrNameLst>
                                          <p:attrName>style.visibility</p:attrName>
                                        </p:attrNameLst>
                                      </p:cBhvr>
                                      <p:to>
                                        <p:strVal val="visible"/>
                                      </p:to>
                                    </p:set>
                                    <p:animEffect transition="in" filter="fade">
                                      <p:cBhvr>
                                        <p:cTn id="135" dur="500"/>
                                        <p:tgtEl>
                                          <p:spTgt spid="114"/>
                                        </p:tgtEl>
                                      </p:cBhvr>
                                    </p:animEffec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nodeType="clickEffect">
                                  <p:stCondLst>
                                    <p:cond delay="0"/>
                                  </p:stCondLst>
                                  <p:childTnLst>
                                    <p:set>
                                      <p:cBhvr>
                                        <p:cTn id="139" dur="1" fill="hold">
                                          <p:stCondLst>
                                            <p:cond delay="0"/>
                                          </p:stCondLst>
                                        </p:cTn>
                                        <p:tgtEl>
                                          <p:spTgt spid="81"/>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117"/>
                                        </p:tgtEl>
                                        <p:attrNameLst>
                                          <p:attrName>style.visibility</p:attrName>
                                        </p:attrNameLst>
                                      </p:cBhvr>
                                      <p:to>
                                        <p:strVal val="visible"/>
                                      </p:to>
                                    </p:set>
                                    <p:animEffect transition="in" filter="fade">
                                      <p:cBhvr>
                                        <p:cTn id="144" dur="500"/>
                                        <p:tgtEl>
                                          <p:spTgt spid="117"/>
                                        </p:tgtEl>
                                      </p:cBhvr>
                                    </p:animEffec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nodeType="clickEffect">
                                  <p:stCondLst>
                                    <p:cond delay="0"/>
                                  </p:stCondLst>
                                  <p:childTnLst>
                                    <p:set>
                                      <p:cBhvr>
                                        <p:cTn id="148" dur="1" fill="hold">
                                          <p:stCondLst>
                                            <p:cond delay="0"/>
                                          </p:stCondLst>
                                        </p:cTn>
                                        <p:tgtEl>
                                          <p:spTgt spid="97"/>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116"/>
                                        </p:tgtEl>
                                        <p:attrNameLst>
                                          <p:attrName>style.visibility</p:attrName>
                                        </p:attrNameLst>
                                      </p:cBhvr>
                                      <p:to>
                                        <p:strVal val="visible"/>
                                      </p:to>
                                    </p:set>
                                    <p:animEffect transition="in" filter="fade">
                                      <p:cBhvr>
                                        <p:cTn id="153" dur="500"/>
                                        <p:tgtEl>
                                          <p:spTgt spid="116"/>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118"/>
                                        </p:tgtEl>
                                        <p:attrNameLst>
                                          <p:attrName>style.visibility</p:attrName>
                                        </p:attrNameLst>
                                      </p:cBhvr>
                                      <p:to>
                                        <p:strVal val="visible"/>
                                      </p:to>
                                    </p:set>
                                    <p:animEffect transition="in" filter="fade">
                                      <p:cBhvr>
                                        <p:cTn id="158" dur="500"/>
                                        <p:tgtEl>
                                          <p:spTgt spid="118"/>
                                        </p:tgtEl>
                                      </p:cBhvr>
                                    </p:animEffec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nodeType="clickEffect">
                                  <p:stCondLst>
                                    <p:cond delay="0"/>
                                  </p:stCondLst>
                                  <p:childTnLst>
                                    <p:set>
                                      <p:cBhvr>
                                        <p:cTn id="162"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p:bldP spid="27" grpId="0" animBg="1"/>
      <p:bldP spid="32" grpId="0" animBg="1"/>
      <p:bldP spid="33" grpId="0" animBg="1"/>
      <p:bldP spid="34" grpId="0" animBg="1"/>
      <p:bldP spid="35" grpId="0" animBg="1"/>
      <p:bldP spid="36" grpId="0"/>
      <p:bldP spid="37" grpId="0" animBg="1"/>
      <p:bldP spid="42" grpId="0" animBg="1"/>
      <p:bldP spid="43" grpId="0" animBg="1"/>
      <p:bldP spid="44" grpId="0" animBg="1"/>
      <p:bldP spid="45" grpId="0" animBg="1"/>
      <p:bldP spid="46" grpId="0"/>
      <p:bldP spid="47" grpId="0" animBg="1"/>
      <p:bldP spid="52" grpId="0" animBg="1"/>
      <p:bldP spid="53" grpId="0" animBg="1"/>
      <p:bldP spid="54" grpId="0" animBg="1"/>
      <p:bldP spid="55" grpId="0" animBg="1"/>
      <p:bldP spid="56" grpId="0"/>
      <p:bldP spid="57" grpId="0" animBg="1"/>
      <p:bldP spid="70" grpId="0" animBg="1"/>
      <p:bldP spid="76" grpId="0" animBg="1"/>
      <p:bldP spid="77" grpId="0" animBg="1"/>
      <p:bldP spid="80" grpId="0" animBg="1"/>
      <p:bldP spid="84" grpId="0" animBg="1"/>
      <p:bldP spid="85" grpId="0" animBg="1"/>
      <p:bldP spid="96" grpId="0" animBg="1"/>
      <p:bldP spid="100" grpId="0" animBg="1"/>
      <p:bldP spid="101" grpId="0" animBg="1"/>
      <p:bldP spid="104" grpId="0" animBg="1"/>
      <p:bldP spid="108" grpId="0" animBg="1"/>
      <p:bldP spid="109" grpId="0" animBg="1"/>
      <p:bldP spid="110" grpId="0" animBg="1"/>
      <p:bldP spid="113" grpId="0" animBg="1"/>
      <p:bldP spid="114" grpId="0" animBg="1"/>
      <p:bldP spid="117" grpId="0" animBg="1"/>
      <p:bldP spid="118" grpId="0" animBg="1"/>
      <p:bldP spid="1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4:</a:t>
            </a:r>
            <a:endParaRPr lang="es-AR" sz="3200" dirty="0"/>
          </a:p>
        </p:txBody>
      </p:sp>
      <p:sp>
        <p:nvSpPr>
          <p:cNvPr id="66" name="Rectangle 65">
            <a:extLst>
              <a:ext uri="{FF2B5EF4-FFF2-40B4-BE49-F238E27FC236}">
                <a16:creationId xmlns:a16="http://schemas.microsoft.com/office/drawing/2014/main" id="{BAB76858-0595-6896-B028-E81470EC57D0}"/>
              </a:ext>
            </a:extLst>
          </p:cNvPr>
          <p:cNvSpPr/>
          <p:nvPr/>
        </p:nvSpPr>
        <p:spPr>
          <a:xfrm>
            <a:off x="3079191" y="77918"/>
            <a:ext cx="4980851" cy="584775"/>
          </a:xfrm>
          <a:prstGeom prst="rect">
            <a:avLst/>
          </a:prstGeom>
        </p:spPr>
        <p:txBody>
          <a:bodyPr wrap="none">
            <a:spAutoFit/>
          </a:bodyPr>
          <a:lstStyle/>
          <a:p>
            <a:pPr lvl="0">
              <a:defRPr/>
            </a:pPr>
            <a:r>
              <a:rPr lang="en-GB" sz="3200" dirty="0">
                <a:solidFill>
                  <a:srgbClr val="002060"/>
                </a:solidFill>
                <a:latin typeface="Century Gothic"/>
              </a:rPr>
              <a:t>Sofía da </a:t>
            </a:r>
            <a:r>
              <a:rPr lang="en-GB" sz="3200" dirty="0" err="1">
                <a:solidFill>
                  <a:srgbClr val="002060"/>
                </a:solidFill>
                <a:latin typeface="Century Gothic"/>
              </a:rPr>
              <a:t>su</a:t>
            </a:r>
            <a:r>
              <a:rPr lang="en-GB" sz="3200" dirty="0">
                <a:solidFill>
                  <a:srgbClr val="002060"/>
                </a:solidFill>
                <a:latin typeface="Century Gothic"/>
              </a:rPr>
              <a:t> </a:t>
            </a:r>
            <a:r>
              <a:rPr lang="en-GB" sz="3200" dirty="0" err="1">
                <a:solidFill>
                  <a:srgbClr val="002060"/>
                </a:solidFill>
                <a:latin typeface="Century Gothic"/>
              </a:rPr>
              <a:t>opinión</a:t>
            </a:r>
            <a:r>
              <a:rPr lang="en-GB" sz="3200" dirty="0">
                <a:solidFill>
                  <a:srgbClr val="002060"/>
                </a:solidFill>
                <a:latin typeface="Century Gothic"/>
              </a:rPr>
              <a:t> [1/6]</a:t>
            </a:r>
            <a:endParaRPr kumimoji="0" lang="en-GB" sz="3200" i="0" u="none" strike="noStrike" kern="1200" cap="none" spc="0" normalizeH="0" baseline="0" noProof="0" dirty="0">
              <a:ln>
                <a:noFill/>
              </a:ln>
              <a:solidFill>
                <a:srgbClr val="002060"/>
              </a:solidFill>
              <a:effectLst/>
              <a:uLnTx/>
              <a:uFillTx/>
              <a:latin typeface="Century Gothic"/>
              <a:ea typeface="+mn-ea"/>
              <a:cs typeface="+mn-cs"/>
            </a:endParaRPr>
          </a:p>
        </p:txBody>
      </p:sp>
      <p:sp>
        <p:nvSpPr>
          <p:cNvPr id="67" name="Speech Bubble: Rectangle with Corners Rounded 66">
            <a:extLst>
              <a:ext uri="{FF2B5EF4-FFF2-40B4-BE49-F238E27FC236}">
                <a16:creationId xmlns:a16="http://schemas.microsoft.com/office/drawing/2014/main" id="{A3C3C5E6-F48F-DA03-EBB3-F2CB1F477ADC}"/>
              </a:ext>
            </a:extLst>
          </p:cNvPr>
          <p:cNvSpPr/>
          <p:nvPr/>
        </p:nvSpPr>
        <p:spPr>
          <a:xfrm>
            <a:off x="1158220" y="1313108"/>
            <a:ext cx="6684997" cy="518040"/>
          </a:xfrm>
          <a:prstGeom prst="wedgeRoundRectCallout">
            <a:avLst>
              <a:gd name="adj1" fmla="val -54991"/>
              <a:gd name="adj2" fmla="val -7585"/>
              <a:gd name="adj3" fmla="val 16667"/>
            </a:avLst>
          </a:prstGeom>
          <a:solidFill>
            <a:srgbClr val="FF3399"/>
          </a:solid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8" name="TextBox 67">
            <a:extLst>
              <a:ext uri="{FF2B5EF4-FFF2-40B4-BE49-F238E27FC236}">
                <a16:creationId xmlns:a16="http://schemas.microsoft.com/office/drawing/2014/main" id="{CB8868D3-3138-DC86-0BDE-BDB06B803A6C}"/>
              </a:ext>
            </a:extLst>
          </p:cNvPr>
          <p:cNvSpPr txBox="1"/>
          <p:nvPr/>
        </p:nvSpPr>
        <p:spPr>
          <a:xfrm>
            <a:off x="1166064" y="1290541"/>
            <a:ext cx="698195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¿Qué dice? Lee la </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ea typeface="+mn-ea"/>
                <a:cs typeface="+mn-cs"/>
              </a:rPr>
              <a:t>frase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en español.</a:t>
            </a:r>
          </a:p>
        </p:txBody>
      </p:sp>
      <p:pic>
        <p:nvPicPr>
          <p:cNvPr id="69" name="Graphic 68" descr="Teacher">
            <a:extLst>
              <a:ext uri="{FF2B5EF4-FFF2-40B4-BE49-F238E27FC236}">
                <a16:creationId xmlns:a16="http://schemas.microsoft.com/office/drawing/2014/main" id="{C4F5AE6C-DF57-319C-B910-A14E246B16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536" y="1175417"/>
            <a:ext cx="914400" cy="914400"/>
          </a:xfrm>
          <a:prstGeom prst="rect">
            <a:avLst/>
          </a:prstGeom>
        </p:spPr>
      </p:pic>
      <p:pic>
        <p:nvPicPr>
          <p:cNvPr id="70" name="Picture 2" descr="Gráficos vectoriales gratis de Corazón">
            <a:extLst>
              <a:ext uri="{FF2B5EF4-FFF2-40B4-BE49-F238E27FC236}">
                <a16:creationId xmlns:a16="http://schemas.microsoft.com/office/drawing/2014/main" id="{372E5F23-CC1B-FB8D-1699-8F0F76F377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5334" y="2877482"/>
            <a:ext cx="1029331" cy="983070"/>
          </a:xfrm>
          <a:prstGeom prst="rect">
            <a:avLst/>
          </a:prstGeom>
          <a:noFill/>
          <a:extLst>
            <a:ext uri="{909E8E84-426E-40DD-AFC4-6F175D3DCCD1}">
              <a14:hiddenFill xmlns:a14="http://schemas.microsoft.com/office/drawing/2010/main">
                <a:solidFill>
                  <a:srgbClr val="FFFFFF"/>
                </a:solidFill>
              </a14:hiddenFill>
            </a:ext>
          </a:extLst>
        </p:spPr>
      </p:pic>
      <p:sp>
        <p:nvSpPr>
          <p:cNvPr id="71" name="CustomShape 23">
            <a:extLst>
              <a:ext uri="{FF2B5EF4-FFF2-40B4-BE49-F238E27FC236}">
                <a16:creationId xmlns:a16="http://schemas.microsoft.com/office/drawing/2014/main" id="{5EEC6A89-8156-9EB1-DC48-BBC30CB38B8F}"/>
              </a:ext>
            </a:extLst>
          </p:cNvPr>
          <p:cNvSpPr/>
          <p:nvPr/>
        </p:nvSpPr>
        <p:spPr>
          <a:xfrm>
            <a:off x="344990" y="2731345"/>
            <a:ext cx="902463" cy="914400"/>
          </a:xfrm>
          <a:prstGeom prst="actionButtonBlank">
            <a:avLst/>
          </a:prstGeom>
          <a:solidFill>
            <a:srgbClr val="22A7CC"/>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algn="ctr">
              <a:defRPr/>
            </a:pPr>
            <a:r>
              <a:rPr lang="en-GB" sz="3600" b="1" kern="0" spc="-1" dirty="0">
                <a:solidFill>
                  <a:prstClr val="white"/>
                </a:solidFill>
                <a:latin typeface="Century Gothic" panose="020B0502020202020204" pitchFamily="34" charset="0"/>
              </a:rPr>
              <a:t>1</a:t>
            </a:r>
          </a:p>
        </p:txBody>
      </p:sp>
      <p:pic>
        <p:nvPicPr>
          <p:cNvPr id="72" name="Picture 2" descr="Gráficos vectoriales gratis de Birmania">
            <a:extLst>
              <a:ext uri="{FF2B5EF4-FFF2-40B4-BE49-F238E27FC236}">
                <a16:creationId xmlns:a16="http://schemas.microsoft.com/office/drawing/2014/main" id="{B320781D-68DE-6B87-943F-47EA06A4D6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1999" y="2337112"/>
            <a:ext cx="2526441" cy="1797050"/>
          </a:xfrm>
          <a:prstGeom prst="roundRect">
            <a:avLst/>
          </a:prstGeom>
          <a:noFill/>
          <a:extLst>
            <a:ext uri="{909E8E84-426E-40DD-AFC4-6F175D3DCCD1}">
              <a14:hiddenFill xmlns:a14="http://schemas.microsoft.com/office/drawing/2010/main">
                <a:solidFill>
                  <a:srgbClr val="FFFFFF"/>
                </a:solidFill>
              </a14:hiddenFill>
            </a:ext>
          </a:extLst>
        </p:spPr>
      </p:pic>
      <p:sp>
        <p:nvSpPr>
          <p:cNvPr id="73" name="TextBox 72">
            <a:extLst>
              <a:ext uri="{FF2B5EF4-FFF2-40B4-BE49-F238E27FC236}">
                <a16:creationId xmlns:a16="http://schemas.microsoft.com/office/drawing/2014/main" id="{95952ECD-B7B2-00F6-9054-450EA1A336D8}"/>
              </a:ext>
            </a:extLst>
          </p:cNvPr>
          <p:cNvSpPr txBox="1"/>
          <p:nvPr/>
        </p:nvSpPr>
        <p:spPr>
          <a:xfrm>
            <a:off x="2760735" y="4498761"/>
            <a:ext cx="3866764" cy="707886"/>
          </a:xfrm>
          <a:prstGeom prst="rect">
            <a:avLst/>
          </a:prstGeom>
          <a:noFill/>
        </p:spPr>
        <p:txBody>
          <a:bodyPr wrap="none" rtlCol="0">
            <a:spAutoFit/>
          </a:bodyPr>
          <a:lstStyle/>
          <a:p>
            <a:r>
              <a:rPr lang="en-GB" sz="4000" dirty="0">
                <a:solidFill>
                  <a:srgbClr val="002060"/>
                </a:solidFill>
                <a:latin typeface="Century Gothic" panose="020B0502020202020204" pitchFamily="34" charset="0"/>
              </a:rPr>
              <a:t>Amo  la  clase.</a:t>
            </a:r>
          </a:p>
        </p:txBody>
      </p:sp>
      <p:sp>
        <p:nvSpPr>
          <p:cNvPr id="74" name="TextBox 73">
            <a:extLst>
              <a:ext uri="{FF2B5EF4-FFF2-40B4-BE49-F238E27FC236}">
                <a16:creationId xmlns:a16="http://schemas.microsoft.com/office/drawing/2014/main" id="{812D5907-FB68-2851-64B8-B9E0C8CBF1FC}"/>
              </a:ext>
            </a:extLst>
          </p:cNvPr>
          <p:cNvSpPr txBox="1"/>
          <p:nvPr/>
        </p:nvSpPr>
        <p:spPr>
          <a:xfrm>
            <a:off x="8770485" y="133958"/>
            <a:ext cx="2083520" cy="923330"/>
          </a:xfrm>
          <a:prstGeom prst="rect">
            <a:avLst/>
          </a:prstGeom>
          <a:solidFill>
            <a:srgbClr val="D5E3CF"/>
          </a:solidFill>
        </p:spPr>
        <p:txBody>
          <a:bodyPr wrap="square">
            <a:spAutoFit/>
          </a:bodyPr>
          <a:lstStyle/>
          <a:p>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da –</a:t>
            </a:r>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s/he gives</a:t>
            </a:r>
          </a:p>
          <a:p>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su</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a:t>
            </a:r>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her</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a:p>
            <a:r>
              <a:rPr lang="en-GB" b="1" dirty="0">
                <a:solidFill>
                  <a:srgbClr val="002060"/>
                </a:solidFill>
                <a:latin typeface="Century Gothic" panose="020B0502020202020204" pitchFamily="34" charset="0"/>
              </a:rPr>
              <a:t>d</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ice </a:t>
            </a:r>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s/he says</a:t>
            </a:r>
            <a:endParaRPr lang="en-GB" dirty="0">
              <a:solidFill>
                <a:srgbClr val="002060"/>
              </a:solidFill>
            </a:endParaRPr>
          </a:p>
        </p:txBody>
      </p:sp>
      <p:pic>
        <p:nvPicPr>
          <p:cNvPr id="75" name="Picture 74" descr="A picture containing text, toy, doll, vector graphics&#10;&#10;Description automatically generated">
            <a:extLst>
              <a:ext uri="{FF2B5EF4-FFF2-40B4-BE49-F238E27FC236}">
                <a16:creationId xmlns:a16="http://schemas.microsoft.com/office/drawing/2014/main" id="{E30A61C0-72DB-800C-0B8A-A846725D1F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760735" y="2252573"/>
            <a:ext cx="902462" cy="1714293"/>
          </a:xfrm>
          <a:prstGeom prst="rect">
            <a:avLst/>
          </a:prstGeom>
        </p:spPr>
      </p:pic>
      <p:grpSp>
        <p:nvGrpSpPr>
          <p:cNvPr id="89" name="Group 88">
            <a:extLst>
              <a:ext uri="{FF2B5EF4-FFF2-40B4-BE49-F238E27FC236}">
                <a16:creationId xmlns:a16="http://schemas.microsoft.com/office/drawing/2014/main" id="{ACDE1B27-C840-3B67-4B5A-BFACBF34A7C7}"/>
              </a:ext>
            </a:extLst>
          </p:cNvPr>
          <p:cNvGrpSpPr/>
          <p:nvPr/>
        </p:nvGrpSpPr>
        <p:grpSpPr>
          <a:xfrm>
            <a:off x="18509135" y="4913545"/>
            <a:ext cx="2170687" cy="1092740"/>
            <a:chOff x="9208168" y="5234898"/>
            <a:chExt cx="2170687" cy="1092740"/>
          </a:xfrm>
        </p:grpSpPr>
        <p:pic>
          <p:nvPicPr>
            <p:cNvPr id="90" name="Picture 89" descr="Logo, company name&#10;&#10;Description automatically generated">
              <a:extLst>
                <a:ext uri="{FF2B5EF4-FFF2-40B4-BE49-F238E27FC236}">
                  <a16:creationId xmlns:a16="http://schemas.microsoft.com/office/drawing/2014/main" id="{A97C4725-DF4B-86D1-E18A-493986CD6DA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9208168" y="5528000"/>
              <a:ext cx="1344475" cy="799638"/>
            </a:xfrm>
            <a:prstGeom prst="rect">
              <a:avLst/>
            </a:prstGeom>
          </p:spPr>
        </p:pic>
        <p:pic>
          <p:nvPicPr>
            <p:cNvPr id="91" name="Picture 90" descr="Logo&#10;&#10;Description automatically generated">
              <a:extLst>
                <a:ext uri="{FF2B5EF4-FFF2-40B4-BE49-F238E27FC236}">
                  <a16:creationId xmlns:a16="http://schemas.microsoft.com/office/drawing/2014/main" id="{A35A7B0C-2C68-6802-5D72-3C1B336769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21177" y="5234898"/>
              <a:ext cx="1157678" cy="829813"/>
            </a:xfrm>
            <a:prstGeom prst="rect">
              <a:avLst/>
            </a:prstGeom>
          </p:spPr>
        </p:pic>
      </p:grpSp>
      <p:pic>
        <p:nvPicPr>
          <p:cNvPr id="28" name="Picture 2" descr="Pen, Write, Pencil, Writing Tool, Work, Message, Blue">
            <a:extLst>
              <a:ext uri="{FF2B5EF4-FFF2-40B4-BE49-F238E27FC236}">
                <a16:creationId xmlns:a16="http://schemas.microsoft.com/office/drawing/2014/main" id="{04C36A22-A08B-0DA6-4579-9D1FB4807AF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222342" y="19050"/>
            <a:ext cx="760411" cy="76041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C3DB35BA-5021-33DF-1BB5-75BFA21CF66A}"/>
              </a:ext>
            </a:extLst>
          </p:cNvPr>
          <p:cNvSpPr txBox="1"/>
          <p:nvPr/>
        </p:nvSpPr>
        <p:spPr>
          <a:xfrm>
            <a:off x="11067333" y="823468"/>
            <a:ext cx="1079142" cy="40011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escribir</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Tree>
    <p:extLst>
      <p:ext uri="{BB962C8B-B14F-4D97-AF65-F5344CB8AC3E}">
        <p14:creationId xmlns:p14="http://schemas.microsoft.com/office/powerpoint/2010/main" val="227795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par>
                                <p:cTn id="11" presetID="10"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500"/>
                                        <p:tgtEl>
                                          <p:spTgt spid="6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500"/>
                                        <p:tgtEl>
                                          <p:spTgt spid="71"/>
                                        </p:tgtEl>
                                      </p:cBhvr>
                                    </p:animEffect>
                                  </p:childTnLst>
                                </p:cTn>
                              </p:par>
                              <p:par>
                                <p:cTn id="17" presetID="10" presetClass="entr" presetSubtype="0"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par>
                                <p:cTn id="20" presetID="10" presetClass="entr" presetSubtype="0" fill="hold"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par>
                                <p:cTn id="23" presetID="10" presetClass="entr" presetSubtype="0"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500"/>
                                        <p:tgtEl>
                                          <p:spTgt spid="7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p:bldP spid="71" grpId="0" animBg="1"/>
      <p:bldP spid="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4:</a:t>
            </a:r>
            <a:endParaRPr lang="es-AR" sz="3200" dirty="0"/>
          </a:p>
        </p:txBody>
      </p:sp>
      <p:sp>
        <p:nvSpPr>
          <p:cNvPr id="66" name="Rectangle 65">
            <a:extLst>
              <a:ext uri="{FF2B5EF4-FFF2-40B4-BE49-F238E27FC236}">
                <a16:creationId xmlns:a16="http://schemas.microsoft.com/office/drawing/2014/main" id="{BAB76858-0595-6896-B028-E81470EC57D0}"/>
              </a:ext>
            </a:extLst>
          </p:cNvPr>
          <p:cNvSpPr/>
          <p:nvPr/>
        </p:nvSpPr>
        <p:spPr>
          <a:xfrm>
            <a:off x="3079191" y="77918"/>
            <a:ext cx="4980851" cy="584775"/>
          </a:xfrm>
          <a:prstGeom prst="rect">
            <a:avLst/>
          </a:prstGeom>
        </p:spPr>
        <p:txBody>
          <a:bodyPr wrap="none">
            <a:spAutoFit/>
          </a:bodyPr>
          <a:lstStyle/>
          <a:p>
            <a:pPr lvl="0">
              <a:defRPr/>
            </a:pPr>
            <a:r>
              <a:rPr lang="en-GB" sz="3200" dirty="0">
                <a:solidFill>
                  <a:srgbClr val="002060"/>
                </a:solidFill>
                <a:latin typeface="Century Gothic"/>
              </a:rPr>
              <a:t>Sofía da </a:t>
            </a:r>
            <a:r>
              <a:rPr lang="en-GB" sz="3200" dirty="0" err="1">
                <a:solidFill>
                  <a:srgbClr val="002060"/>
                </a:solidFill>
                <a:latin typeface="Century Gothic"/>
              </a:rPr>
              <a:t>su</a:t>
            </a:r>
            <a:r>
              <a:rPr lang="en-GB" sz="3200" dirty="0">
                <a:solidFill>
                  <a:srgbClr val="002060"/>
                </a:solidFill>
                <a:latin typeface="Century Gothic"/>
              </a:rPr>
              <a:t> </a:t>
            </a:r>
            <a:r>
              <a:rPr lang="en-GB" sz="3200" dirty="0" err="1">
                <a:solidFill>
                  <a:srgbClr val="002060"/>
                </a:solidFill>
                <a:latin typeface="Century Gothic"/>
              </a:rPr>
              <a:t>opinión</a:t>
            </a:r>
            <a:r>
              <a:rPr lang="en-GB" sz="3200" dirty="0">
                <a:solidFill>
                  <a:srgbClr val="002060"/>
                </a:solidFill>
                <a:latin typeface="Century Gothic"/>
              </a:rPr>
              <a:t> [2/6]</a:t>
            </a:r>
            <a:endParaRPr kumimoji="0" lang="en-GB" sz="3200" i="0" u="none" strike="noStrike" kern="1200" cap="none" spc="0" normalizeH="0" baseline="0" noProof="0" dirty="0">
              <a:ln>
                <a:noFill/>
              </a:ln>
              <a:solidFill>
                <a:srgbClr val="002060"/>
              </a:solidFill>
              <a:effectLst/>
              <a:uLnTx/>
              <a:uFillTx/>
              <a:latin typeface="Century Gothic"/>
              <a:ea typeface="+mn-ea"/>
              <a:cs typeface="+mn-cs"/>
            </a:endParaRPr>
          </a:p>
        </p:txBody>
      </p:sp>
      <p:sp>
        <p:nvSpPr>
          <p:cNvPr id="71" name="CustomShape 23">
            <a:extLst>
              <a:ext uri="{FF2B5EF4-FFF2-40B4-BE49-F238E27FC236}">
                <a16:creationId xmlns:a16="http://schemas.microsoft.com/office/drawing/2014/main" id="{5EEC6A89-8156-9EB1-DC48-BBC30CB38B8F}"/>
              </a:ext>
            </a:extLst>
          </p:cNvPr>
          <p:cNvSpPr/>
          <p:nvPr/>
        </p:nvSpPr>
        <p:spPr>
          <a:xfrm>
            <a:off x="344990" y="2731345"/>
            <a:ext cx="902463" cy="914400"/>
          </a:xfrm>
          <a:prstGeom prst="actionButtonBlank">
            <a:avLst/>
          </a:prstGeom>
          <a:solidFill>
            <a:srgbClr val="22A7CC"/>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algn="ctr">
              <a:defRPr/>
            </a:pPr>
            <a:r>
              <a:rPr lang="en-GB" sz="3600" b="1" kern="0" spc="-1" dirty="0">
                <a:solidFill>
                  <a:prstClr val="white"/>
                </a:solidFill>
                <a:latin typeface="Century Gothic" panose="020B0502020202020204" pitchFamily="34" charset="0"/>
              </a:rPr>
              <a:t>2</a:t>
            </a:r>
            <a:endParaRPr lang="en-GB" sz="3600" kern="0" spc="-1" dirty="0">
              <a:solidFill>
                <a:prstClr val="white"/>
              </a:solidFill>
              <a:latin typeface="Century Gothic" panose="020B0502020202020204" pitchFamily="34" charset="0"/>
            </a:endParaRPr>
          </a:p>
        </p:txBody>
      </p:sp>
      <p:sp>
        <p:nvSpPr>
          <p:cNvPr id="73" name="TextBox 72">
            <a:extLst>
              <a:ext uri="{FF2B5EF4-FFF2-40B4-BE49-F238E27FC236}">
                <a16:creationId xmlns:a16="http://schemas.microsoft.com/office/drawing/2014/main" id="{95952ECD-B7B2-00F6-9054-450EA1A336D8}"/>
              </a:ext>
            </a:extLst>
          </p:cNvPr>
          <p:cNvSpPr txBox="1"/>
          <p:nvPr/>
        </p:nvSpPr>
        <p:spPr>
          <a:xfrm>
            <a:off x="2760735" y="4498761"/>
            <a:ext cx="4517583" cy="707886"/>
          </a:xfrm>
          <a:prstGeom prst="rect">
            <a:avLst/>
          </a:prstGeom>
          <a:noFill/>
        </p:spPr>
        <p:txBody>
          <a:bodyPr wrap="none" rtlCol="0">
            <a:spAutoFit/>
          </a:bodyPr>
          <a:lstStyle/>
          <a:p>
            <a:r>
              <a:rPr lang="en-GB" sz="4000" dirty="0">
                <a:solidFill>
                  <a:srgbClr val="002060"/>
                </a:solidFill>
                <a:latin typeface="Century Gothic" panose="020B0502020202020204" pitchFamily="34" charset="0"/>
              </a:rPr>
              <a:t>Ama  la  comida.</a:t>
            </a:r>
          </a:p>
        </p:txBody>
      </p:sp>
      <p:sp>
        <p:nvSpPr>
          <p:cNvPr id="74" name="TextBox 73">
            <a:extLst>
              <a:ext uri="{FF2B5EF4-FFF2-40B4-BE49-F238E27FC236}">
                <a16:creationId xmlns:a16="http://schemas.microsoft.com/office/drawing/2014/main" id="{812D5907-FB68-2851-64B8-B9E0C8CBF1FC}"/>
              </a:ext>
            </a:extLst>
          </p:cNvPr>
          <p:cNvSpPr txBox="1"/>
          <p:nvPr/>
        </p:nvSpPr>
        <p:spPr>
          <a:xfrm>
            <a:off x="8770485" y="133958"/>
            <a:ext cx="2083520" cy="923330"/>
          </a:xfrm>
          <a:prstGeom prst="rect">
            <a:avLst/>
          </a:prstGeom>
          <a:solidFill>
            <a:srgbClr val="D5E3CF"/>
          </a:solidFill>
        </p:spPr>
        <p:txBody>
          <a:bodyPr wrap="square">
            <a:spAutoFit/>
          </a:bodyPr>
          <a:lstStyle/>
          <a:p>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da –</a:t>
            </a:r>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s/he gives</a:t>
            </a:r>
          </a:p>
          <a:p>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su</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a:t>
            </a:r>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her</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a:p>
            <a:r>
              <a:rPr lang="en-GB" b="1" dirty="0">
                <a:solidFill>
                  <a:srgbClr val="002060"/>
                </a:solidFill>
                <a:latin typeface="Century Gothic" panose="020B0502020202020204" pitchFamily="34" charset="0"/>
              </a:rPr>
              <a:t>d</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ice </a:t>
            </a:r>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s/he says</a:t>
            </a:r>
            <a:endParaRPr lang="en-GB" dirty="0">
              <a:solidFill>
                <a:srgbClr val="002060"/>
              </a:solidFill>
            </a:endParaRPr>
          </a:p>
        </p:txBody>
      </p:sp>
      <p:grpSp>
        <p:nvGrpSpPr>
          <p:cNvPr id="89" name="Group 88">
            <a:extLst>
              <a:ext uri="{FF2B5EF4-FFF2-40B4-BE49-F238E27FC236}">
                <a16:creationId xmlns:a16="http://schemas.microsoft.com/office/drawing/2014/main" id="{ACDE1B27-C840-3B67-4B5A-BFACBF34A7C7}"/>
              </a:ext>
            </a:extLst>
          </p:cNvPr>
          <p:cNvGrpSpPr/>
          <p:nvPr/>
        </p:nvGrpSpPr>
        <p:grpSpPr>
          <a:xfrm>
            <a:off x="18509135" y="4913545"/>
            <a:ext cx="2170687" cy="1092740"/>
            <a:chOff x="9208168" y="5234898"/>
            <a:chExt cx="2170687" cy="1092740"/>
          </a:xfrm>
        </p:grpSpPr>
        <p:pic>
          <p:nvPicPr>
            <p:cNvPr id="90" name="Picture 89" descr="Logo, company name&#10;&#10;Description automatically generated">
              <a:extLst>
                <a:ext uri="{FF2B5EF4-FFF2-40B4-BE49-F238E27FC236}">
                  <a16:creationId xmlns:a16="http://schemas.microsoft.com/office/drawing/2014/main" id="{A97C4725-DF4B-86D1-E18A-493986CD6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208168" y="5528000"/>
              <a:ext cx="1344475" cy="799638"/>
            </a:xfrm>
            <a:prstGeom prst="rect">
              <a:avLst/>
            </a:prstGeom>
          </p:spPr>
        </p:pic>
        <p:pic>
          <p:nvPicPr>
            <p:cNvPr id="91" name="Picture 90" descr="Logo&#10;&#10;Description automatically generated">
              <a:extLst>
                <a:ext uri="{FF2B5EF4-FFF2-40B4-BE49-F238E27FC236}">
                  <a16:creationId xmlns:a16="http://schemas.microsoft.com/office/drawing/2014/main" id="{A35A7B0C-2C68-6802-5D72-3C1B336769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1177" y="5234898"/>
              <a:ext cx="1157678" cy="829813"/>
            </a:xfrm>
            <a:prstGeom prst="rect">
              <a:avLst/>
            </a:prstGeom>
          </p:spPr>
        </p:pic>
      </p:grpSp>
      <p:pic>
        <p:nvPicPr>
          <p:cNvPr id="96" name="Picture 2" descr="Gráficos vectoriales gratis de Corazón">
            <a:extLst>
              <a:ext uri="{FF2B5EF4-FFF2-40B4-BE49-F238E27FC236}">
                <a16:creationId xmlns:a16="http://schemas.microsoft.com/office/drawing/2014/main" id="{4B5CA29B-5FC6-9A68-4A00-40E82208BF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8511" y="2715250"/>
            <a:ext cx="1029331" cy="983070"/>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96" descr="A picture containing doll, toy&#10;&#10;Description automatically generated">
            <a:extLst>
              <a:ext uri="{FF2B5EF4-FFF2-40B4-BE49-F238E27FC236}">
                <a16:creationId xmlns:a16="http://schemas.microsoft.com/office/drawing/2014/main" id="{65068AFE-0290-FF34-97C8-44EAD67F1F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641389" y="2392126"/>
            <a:ext cx="1228658" cy="1652612"/>
          </a:xfrm>
          <a:prstGeom prst="rect">
            <a:avLst/>
          </a:prstGeom>
        </p:spPr>
      </p:pic>
      <p:sp>
        <p:nvSpPr>
          <p:cNvPr id="98" name="Arrow: Circular 97">
            <a:extLst>
              <a:ext uri="{FF2B5EF4-FFF2-40B4-BE49-F238E27FC236}">
                <a16:creationId xmlns:a16="http://schemas.microsoft.com/office/drawing/2014/main" id="{58D0C338-1424-3606-CCBC-856E2E3EE067}"/>
              </a:ext>
            </a:extLst>
          </p:cNvPr>
          <p:cNvSpPr/>
          <p:nvPr/>
        </p:nvSpPr>
        <p:spPr>
          <a:xfrm>
            <a:off x="1732540" y="2016128"/>
            <a:ext cx="1137508" cy="881751"/>
          </a:xfrm>
          <a:prstGeom prst="circularArrow">
            <a:avLst>
              <a:gd name="adj1" fmla="val 2836"/>
              <a:gd name="adj2" fmla="val 1142319"/>
              <a:gd name="adj3" fmla="val 20905233"/>
              <a:gd name="adj4" fmla="val 10800000"/>
              <a:gd name="adj5" fmla="val 20336"/>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99" name="Group 98">
            <a:extLst>
              <a:ext uri="{FF2B5EF4-FFF2-40B4-BE49-F238E27FC236}">
                <a16:creationId xmlns:a16="http://schemas.microsoft.com/office/drawing/2014/main" id="{6C28597E-02AA-4711-5A05-C9499BD9C8FD}"/>
              </a:ext>
            </a:extLst>
          </p:cNvPr>
          <p:cNvGrpSpPr/>
          <p:nvPr/>
        </p:nvGrpSpPr>
        <p:grpSpPr>
          <a:xfrm>
            <a:off x="6162219" y="2519014"/>
            <a:ext cx="2369480" cy="1182510"/>
            <a:chOff x="8248650" y="1681491"/>
            <a:chExt cx="5110885" cy="2038350"/>
          </a:xfrm>
        </p:grpSpPr>
        <p:pic>
          <p:nvPicPr>
            <p:cNvPr id="100" name="Picture 18" descr="Gráficos vectoriales gratis de Verduras">
              <a:extLst>
                <a:ext uri="{FF2B5EF4-FFF2-40B4-BE49-F238E27FC236}">
                  <a16:creationId xmlns:a16="http://schemas.microsoft.com/office/drawing/2014/main" id="{7939295C-2D17-FAF7-4D94-4D609359C1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24465" y="1839577"/>
              <a:ext cx="2335070" cy="1722177"/>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6" descr="Gráficos vectoriales gratis de Comida">
              <a:extLst>
                <a:ext uri="{FF2B5EF4-FFF2-40B4-BE49-F238E27FC236}">
                  <a16:creationId xmlns:a16="http://schemas.microsoft.com/office/drawing/2014/main" id="{A1180B0C-0BB0-3C45-593E-CF6E7F05DBC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48650" y="1681491"/>
              <a:ext cx="4076700" cy="2038350"/>
            </a:xfrm>
            <a:prstGeom prst="rect">
              <a:avLst/>
            </a:prstGeom>
            <a:noFill/>
            <a:extLst>
              <a:ext uri="{909E8E84-426E-40DD-AFC4-6F175D3DCCD1}">
                <a14:hiddenFill xmlns:a14="http://schemas.microsoft.com/office/drawing/2010/main">
                  <a:solidFill>
                    <a:srgbClr val="FFFFFF"/>
                  </a:solidFill>
                </a14:hiddenFill>
              </a:ext>
            </a:extLst>
          </p:spPr>
        </p:pic>
      </p:grpSp>
      <p:pic>
        <p:nvPicPr>
          <p:cNvPr id="102" name="Picture 2" descr="Pen, Write, Pencil, Writing Tool, Work, Message, Blue">
            <a:extLst>
              <a:ext uri="{FF2B5EF4-FFF2-40B4-BE49-F238E27FC236}">
                <a16:creationId xmlns:a16="http://schemas.microsoft.com/office/drawing/2014/main" id="{8CF5631F-4230-4EC7-495C-E2DE0ACC6F6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22342" y="19050"/>
            <a:ext cx="760411" cy="760411"/>
          </a:xfrm>
          <a:prstGeom prst="rect">
            <a:avLst/>
          </a:prstGeom>
          <a:noFill/>
          <a:extLst>
            <a:ext uri="{909E8E84-426E-40DD-AFC4-6F175D3DCCD1}">
              <a14:hiddenFill xmlns:a14="http://schemas.microsoft.com/office/drawing/2010/main">
                <a:solidFill>
                  <a:srgbClr val="FFFFFF"/>
                </a:solidFill>
              </a14:hiddenFill>
            </a:ext>
          </a:extLst>
        </p:spPr>
      </p:pic>
      <p:sp>
        <p:nvSpPr>
          <p:cNvPr id="103" name="TextBox 102">
            <a:extLst>
              <a:ext uri="{FF2B5EF4-FFF2-40B4-BE49-F238E27FC236}">
                <a16:creationId xmlns:a16="http://schemas.microsoft.com/office/drawing/2014/main" id="{F6C59F47-16A3-C91A-A962-5F8631A2708E}"/>
              </a:ext>
            </a:extLst>
          </p:cNvPr>
          <p:cNvSpPr txBox="1"/>
          <p:nvPr/>
        </p:nvSpPr>
        <p:spPr>
          <a:xfrm>
            <a:off x="11067333" y="823468"/>
            <a:ext cx="1079142" cy="40011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escribir</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Tree>
    <p:extLst>
      <p:ext uri="{BB962C8B-B14F-4D97-AF65-F5344CB8AC3E}">
        <p14:creationId xmlns:p14="http://schemas.microsoft.com/office/powerpoint/2010/main" val="169700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12178</TotalTime>
  <Words>2638</Words>
  <Application>Microsoft Office PowerPoint</Application>
  <PresentationFormat>Widescreen</PresentationFormat>
  <Paragraphs>534</Paragraphs>
  <Slides>20</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docs-Century Gothic</vt:lpstr>
      <vt:lpstr>Dreaming Outloud Script Pro</vt:lpstr>
      <vt:lpstr>Arial</vt:lpstr>
      <vt:lpstr>Calibri</vt:lpstr>
      <vt:lpstr>Calibri Light</vt:lpstr>
      <vt:lpstr>Century Gothic</vt:lpstr>
      <vt:lpstr>Modern Love</vt:lpstr>
      <vt:lpstr>Segoe Print</vt:lpstr>
      <vt:lpstr>Tw Cen MT</vt:lpstr>
      <vt:lpstr>Office Theme</vt:lpstr>
      <vt:lpstr>Describing things and people</vt:lpstr>
      <vt:lpstr>Follow up 1: </vt:lpstr>
      <vt:lpstr>Follow up 2a </vt:lpstr>
      <vt:lpstr>Follow up 2b </vt:lpstr>
      <vt:lpstr>Follow up 2: </vt:lpstr>
      <vt:lpstr>Follow up 3: </vt:lpstr>
      <vt:lpstr>Follow up 3 </vt:lpstr>
      <vt:lpstr>Follow up 4:</vt:lpstr>
      <vt:lpstr>Follow up 4:</vt:lpstr>
      <vt:lpstr>Follow up 4:</vt:lpstr>
      <vt:lpstr>Follow up 4:</vt:lpstr>
      <vt:lpstr>Follow up 4:</vt:lpstr>
      <vt:lpstr>Follow up 4:</vt:lpstr>
      <vt:lpstr>Follow up 5</vt:lpstr>
      <vt:lpstr>Follow up 5</vt:lpstr>
      <vt:lpstr>follow up extra:</vt:lpstr>
      <vt:lpstr>follow up extra:</vt:lpstr>
      <vt:lpstr>¡adiós!</vt:lpstr>
      <vt:lpstr>follow up 2b:</vt:lpstr>
      <vt:lpstr>follow up 2b: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Saying what I and others have</dc:title>
  <dc:creator>Paula Vázquez-Valero</dc:creator>
  <cp:lastModifiedBy>Rachel Hawkes</cp:lastModifiedBy>
  <cp:revision>122</cp:revision>
  <dcterms:created xsi:type="dcterms:W3CDTF">2022-01-09T12:56:32Z</dcterms:created>
  <dcterms:modified xsi:type="dcterms:W3CDTF">2022-07-04T03:05:03Z</dcterms:modified>
</cp:coreProperties>
</file>