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823" r:id="rId3"/>
    <p:sldId id="391" r:id="rId4"/>
    <p:sldId id="766" r:id="rId5"/>
    <p:sldId id="835" r:id="rId6"/>
    <p:sldId id="925" r:id="rId7"/>
    <p:sldId id="708" r:id="rId8"/>
    <p:sldId id="952" r:id="rId9"/>
    <p:sldId id="566" r:id="rId10"/>
    <p:sldId id="3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91EAD2"/>
    <a:srgbClr val="22A7CC"/>
    <a:srgbClr val="FF0066"/>
    <a:srgbClr val="68D5C8"/>
    <a:srgbClr val="EBF1E9"/>
    <a:srgbClr val="D5E3CF"/>
    <a:srgbClr val="FF3399"/>
    <a:srgbClr val="CCECFF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923FB-E185-45CB-B36C-3433CEA62E9D}" v="2" dt="2022-07-04T16:03:37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80611" autoAdjust="0"/>
  </p:normalViewPr>
  <p:slideViewPr>
    <p:cSldViewPr snapToGrid="0">
      <p:cViewPr varScale="1">
        <p:scale>
          <a:sx n="56" d="100"/>
          <a:sy n="56" d="100"/>
        </p:scale>
        <p:origin x="91" y="326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AA5923FB-E185-45CB-B36C-3433CEA62E9D}"/>
    <pc:docChg chg="custSel addSld delSld modSld">
      <pc:chgData name="Tom Dawes" userId="fe899cd594ff6f3a" providerId="LiveId" clId="{AA5923FB-E185-45CB-B36C-3433CEA62E9D}" dt="2022-07-04T16:03:37.321" v="5"/>
      <pc:docMkLst>
        <pc:docMk/>
      </pc:docMkLst>
      <pc:sldChg chg="delSp mod">
        <pc:chgData name="Tom Dawes" userId="fe899cd594ff6f3a" providerId="LiveId" clId="{AA5923FB-E185-45CB-B36C-3433CEA62E9D}" dt="2022-07-04T16:02:23.963" v="0" actId="478"/>
        <pc:sldMkLst>
          <pc:docMk/>
          <pc:sldMk cId="0" sldId="391"/>
        </pc:sldMkLst>
        <pc:spChg chg="del">
          <ac:chgData name="Tom Dawes" userId="fe899cd594ff6f3a" providerId="LiveId" clId="{AA5923FB-E185-45CB-B36C-3433CEA62E9D}" dt="2022-07-04T16:02:23.963" v="0" actId="478"/>
          <ac:spMkLst>
            <pc:docMk/>
            <pc:sldMk cId="0" sldId="391"/>
            <ac:spMk id="17" creationId="{36FC5452-9EB2-494D-931D-49D2427723B8}"/>
          </ac:spMkLst>
        </pc:spChg>
      </pc:sldChg>
      <pc:sldChg chg="add del">
        <pc:chgData name="Tom Dawes" userId="fe899cd594ff6f3a" providerId="LiveId" clId="{AA5923FB-E185-45CB-B36C-3433CEA62E9D}" dt="2022-07-04T16:03:37.321" v="5"/>
        <pc:sldMkLst>
          <pc:docMk/>
          <pc:sldMk cId="3836291158" sldId="566"/>
        </pc:sldMkLst>
      </pc:sldChg>
      <pc:sldChg chg="add del">
        <pc:chgData name="Tom Dawes" userId="fe899cd594ff6f3a" providerId="LiveId" clId="{AA5923FB-E185-45CB-B36C-3433CEA62E9D}" dt="2022-07-04T16:03:08.551" v="3"/>
        <pc:sldMkLst>
          <pc:docMk/>
          <pc:sldMk cId="2103456170" sldId="835"/>
        </pc:sldMkLst>
      </pc:sldChg>
      <pc:sldChg chg="del">
        <pc:chgData name="Tom Dawes" userId="fe899cd594ff6f3a" providerId="LiveId" clId="{AA5923FB-E185-45CB-B36C-3433CEA62E9D}" dt="2022-07-04T16:02:31.528" v="1" actId="47"/>
        <pc:sldMkLst>
          <pc:docMk/>
          <pc:sldMk cId="3884179076" sldId="9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año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hambre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[1262]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razón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[306]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sed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[2214]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conejo [4728] tortuga [&gt;5000] amable [2707] diferente [293] divertido [2465] inteligente [2167] demasiado [494]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2: comprender [434] información [326] instrucción [2158] texto [753]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[ñ] and [n].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[g]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Optional additional activity (vocabulary) – all pupils turn away from the board and listen to the words again. 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El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inglés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chino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español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pequeño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tranquilo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compañera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Rubén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elefante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pronunciar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acompañar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Inglaterra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Gran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Bretaña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manzana -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naranja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new uses of </a:t>
            </a:r>
            <a:r>
              <a:rPr lang="en-GB" b="1" i="1" dirty="0" err="1"/>
              <a:t>tener</a:t>
            </a:r>
            <a:r>
              <a:rPr lang="en-GB" b="1" i="1" dirty="0"/>
              <a:t> </a:t>
            </a:r>
            <a:r>
              <a:rPr lang="en-GB" b="0" dirty="0"/>
              <a:t>expressions meaning ‘be’.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/>
              <a:t>consolidate written comprehension of this week’s vocabulary and a range of previously taught vocabulary.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1-6 for each speech bubble they note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Elicit the answers from pupils (for additional pronunciation practice)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the speech bubble to hear the full audio, if desired. Alternatively use it as a listen and check stage.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0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aural distinction between </a:t>
            </a:r>
            <a:r>
              <a:rPr lang="en-US" b="0" dirty="0" err="1"/>
              <a:t>tener</a:t>
            </a:r>
            <a:r>
              <a:rPr lang="en-US" b="0" dirty="0"/>
              <a:t> + noun (with indefinite article) and </a:t>
            </a:r>
            <a:r>
              <a:rPr lang="en-US" b="0" dirty="0" err="1"/>
              <a:t>tener</a:t>
            </a:r>
            <a:r>
              <a:rPr lang="en-US" b="0" dirty="0"/>
              <a:t> meaning ‘be’ with no article.</a:t>
            </a:r>
            <a:br>
              <a:rPr lang="en-US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write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listen to each sentence and decide which word completes it, based on the presence or absence of an article.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either write or feed back orally the meaning of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the correct end to the sentence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[regalo].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hambre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conejo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[sed].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una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tortuga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grupo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favorito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razón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una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tarta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77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332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048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601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80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152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6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9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74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595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97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8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890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1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24" Type="http://schemas.openxmlformats.org/officeDocument/2006/relationships/audio" Target="../media/audio17.wav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audio" Target="../media/audio16.wav"/><Relationship Id="rId10" Type="http://schemas.openxmlformats.org/officeDocument/2006/relationships/image" Target="../media/image7.png"/><Relationship Id="rId19" Type="http://schemas.openxmlformats.org/officeDocument/2006/relationships/image" Target="../media/image14.sv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2.svg"/><Relationship Id="rId22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17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1.png"/><Relationship Id="rId18" Type="http://schemas.openxmlformats.org/officeDocument/2006/relationships/audio" Target="../media/audio30.wav"/><Relationship Id="rId3" Type="http://schemas.openxmlformats.org/officeDocument/2006/relationships/audio" Target="../media/audio18.wav"/><Relationship Id="rId21" Type="http://schemas.openxmlformats.org/officeDocument/2006/relationships/audio" Target="../media/audio33.wav"/><Relationship Id="rId7" Type="http://schemas.openxmlformats.org/officeDocument/2006/relationships/audio" Target="../media/audio22.wav"/><Relationship Id="rId12" Type="http://schemas.openxmlformats.org/officeDocument/2006/relationships/audio" Target="../media/audio26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32.png"/><Relationship Id="rId24" Type="http://schemas.openxmlformats.org/officeDocument/2006/relationships/audio" Target="../media/audio35.wav"/><Relationship Id="rId5" Type="http://schemas.openxmlformats.org/officeDocument/2006/relationships/audio" Target="../media/audio20.wav"/><Relationship Id="rId15" Type="http://schemas.openxmlformats.org/officeDocument/2006/relationships/audio" Target="../media/audio27.wav"/><Relationship Id="rId23" Type="http://schemas.openxmlformats.org/officeDocument/2006/relationships/image" Target="../media/image2.gif"/><Relationship Id="rId10" Type="http://schemas.openxmlformats.org/officeDocument/2006/relationships/audio" Target="../media/audio25.wav"/><Relationship Id="rId19" Type="http://schemas.openxmlformats.org/officeDocument/2006/relationships/audio" Target="../media/audio31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12.svg"/><Relationship Id="rId22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03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0" y="5636203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tener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[ñ] vs. [n]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24BC559-3272-49B1-A613-FF193CB374CA}"/>
              </a:ext>
            </a:extLst>
          </p:cNvPr>
          <p:cNvSpPr/>
          <p:nvPr/>
        </p:nvSpPr>
        <p:spPr>
          <a:xfrm>
            <a:off x="1680968" y="3933893"/>
            <a:ext cx="2286604" cy="747514"/>
          </a:xfrm>
          <a:prstGeom prst="wedgeRoundRectCallout">
            <a:avLst>
              <a:gd name="adj1" fmla="val -64166"/>
              <a:gd name="adj2" fmla="val 1947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años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Picture 35" descr="A picture containing lamp&#10;&#10;Description automatically generated">
            <a:extLst>
              <a:ext uri="{FF2B5EF4-FFF2-40B4-BE49-F238E27FC236}">
                <a16:creationId xmlns:a16="http://schemas.microsoft.com/office/drawing/2014/main" id="{A9AF6DB6-BEDC-4C0C-BD63-34DAA8CB1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4124726"/>
            <a:ext cx="1444430" cy="1336097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D32303A5-A6EC-41F4-8C14-A567F1803F4C}"/>
              </a:ext>
            </a:extLst>
          </p:cNvPr>
          <p:cNvSpPr/>
          <p:nvPr/>
        </p:nvSpPr>
        <p:spPr>
          <a:xfrm>
            <a:off x="2285640" y="1420225"/>
            <a:ext cx="1945014" cy="77216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FC3F4CD-AB46-4599-9FB1-3F2E29450C06}"/>
              </a:ext>
            </a:extLst>
          </p:cNvPr>
          <p:cNvSpPr/>
          <p:nvPr/>
        </p:nvSpPr>
        <p:spPr>
          <a:xfrm>
            <a:off x="340626" y="2618022"/>
            <a:ext cx="1945014" cy="612169"/>
          </a:xfrm>
          <a:prstGeom prst="wedgeRoundRectCallout">
            <a:avLst>
              <a:gd name="adj1" fmla="val 38346"/>
              <a:gd name="adj2" fmla="val 7680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A7173F1-3CD9-4CF8-8EF6-03F83B07E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" y="1346939"/>
            <a:ext cx="1816987" cy="114413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ABA761F-E63C-4017-938D-515A6EF38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28" y="2473635"/>
            <a:ext cx="1565402" cy="14406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[ñ]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¡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hola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5070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¿[ñ] o [n]?</a:t>
            </a:r>
          </a:p>
        </p:txBody>
      </p:sp>
      <p:sp>
        <p:nvSpPr>
          <p:cNvPr id="12" name="Rectangle 11">
            <a:hlinkClick r:id="" action="ppaction://noaction">
              <a:snd r:embed="rId12" name="5_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484123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Pronuncia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las palabras para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compañero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/a.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1325597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chino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pequeño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Rubén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5_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1663918" y="150333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16" name="5_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1663918" y="230403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23">
            <a:hlinkClick r:id="" action="ppaction://noaction">
              <a:snd r:embed="rId17" name="5_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1663918" y="307497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7604962" y="1503332"/>
            <a:ext cx="188342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3281348" y="2323303"/>
            <a:ext cx="188441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5203302" y="3114451"/>
            <a:ext cx="212704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3819104"/>
          <a:ext cx="8853010" cy="2952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elefante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pronunciar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Gran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Bretaña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manzana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20" name="5_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1674374" y="400016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21" name="5_8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1674374" y="470573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22" name="5_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1674374" y="541130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5733490" y="3955868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7350478" y="4743524"/>
            <a:ext cx="229228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4741201" y="5447533"/>
            <a:ext cx="198457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  <p:sp>
        <p:nvSpPr>
          <p:cNvPr id="35" name="CustomShape 23">
            <a:hlinkClick r:id="" action="ppaction://noaction">
              <a:snd r:embed="rId23" name="5_10.wav"/>
            </a:hlinkClick>
            <a:extLst>
              <a:ext uri="{FF2B5EF4-FFF2-40B4-BE49-F238E27FC236}">
                <a16:creationId xmlns:a16="http://schemas.microsoft.com/office/drawing/2014/main" id="{B6B96E1E-F4F2-4838-AAF9-6FC9F3AB0AD6}"/>
              </a:ext>
            </a:extLst>
          </p:cNvPr>
          <p:cNvSpPr/>
          <p:nvPr/>
        </p:nvSpPr>
        <p:spPr>
          <a:xfrm>
            <a:off x="1674374" y="611688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7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54C0D-7BDA-4D80-991B-C12F033461F0}"/>
              </a:ext>
            </a:extLst>
          </p:cNvPr>
          <p:cNvSpPr/>
          <p:nvPr/>
        </p:nvSpPr>
        <p:spPr>
          <a:xfrm>
            <a:off x="3281348" y="6182823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7C6F5-2A19-4195-8CFD-51E89085C135}"/>
              </a:ext>
            </a:extLst>
          </p:cNvPr>
          <p:cNvSpPr txBox="1"/>
          <p:nvPr/>
        </p:nvSpPr>
        <p:spPr>
          <a:xfrm>
            <a:off x="10468785" y="1532415"/>
            <a:ext cx="169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idiomas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DD5A44-98A2-4DE6-B8C4-A2AF3840F606}"/>
              </a:ext>
            </a:extLst>
          </p:cNvPr>
          <p:cNvSpPr txBox="1"/>
          <p:nvPr/>
        </p:nvSpPr>
        <p:spPr>
          <a:xfrm>
            <a:off x="10339099" y="2378428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descripción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DD5B5-6718-4B2C-B63F-D62C2E6381B5}"/>
              </a:ext>
            </a:extLst>
          </p:cNvPr>
          <p:cNvSpPr txBox="1"/>
          <p:nvPr/>
        </p:nvSpPr>
        <p:spPr>
          <a:xfrm>
            <a:off x="10356941" y="3163919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personas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041417-4790-4644-BA8B-AE3370D054DE}"/>
              </a:ext>
            </a:extLst>
          </p:cNvPr>
          <p:cNvSpPr txBox="1"/>
          <p:nvPr/>
        </p:nvSpPr>
        <p:spPr>
          <a:xfrm>
            <a:off x="10371009" y="4000161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animales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8E9F7B-9F98-402A-91C5-F6A354F10FED}"/>
              </a:ext>
            </a:extLst>
          </p:cNvPr>
          <p:cNvSpPr txBox="1"/>
          <p:nvPr/>
        </p:nvSpPr>
        <p:spPr>
          <a:xfrm>
            <a:off x="10510802" y="4580312"/>
            <a:ext cx="195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acción</a:t>
            </a:r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 / </a:t>
            </a:r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4062A4-D674-4937-A630-2A9C1A7C895F}"/>
              </a:ext>
            </a:extLst>
          </p:cNvPr>
          <p:cNvSpPr txBox="1"/>
          <p:nvPr/>
        </p:nvSpPr>
        <p:spPr>
          <a:xfrm>
            <a:off x="10562181" y="552979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países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1916E8-258A-4577-9262-F28E38E53DAE}"/>
              </a:ext>
            </a:extLst>
          </p:cNvPr>
          <p:cNvSpPr txBox="1"/>
          <p:nvPr/>
        </p:nvSpPr>
        <p:spPr>
          <a:xfrm>
            <a:off x="10598806" y="625856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comida</a:t>
            </a:r>
          </a:p>
        </p:txBody>
      </p:sp>
      <p:sp>
        <p:nvSpPr>
          <p:cNvPr id="45" name="Rectangle 44">
            <a:hlinkClick r:id="" action="ppaction://noaction">
              <a:snd r:embed="rId24" name="5_3.wav"/>
            </a:hlinkClick>
            <a:extLst>
              <a:ext uri="{FF2B5EF4-FFF2-40B4-BE49-F238E27FC236}">
                <a16:creationId xmlns:a16="http://schemas.microsoft.com/office/drawing/2014/main" id="{29CD3F26-0EBB-1C65-CEBB-A97CE97E507B}"/>
              </a:ext>
            </a:extLst>
          </p:cNvPr>
          <p:cNvSpPr/>
          <p:nvPr/>
        </p:nvSpPr>
        <p:spPr>
          <a:xfrm>
            <a:off x="1085011" y="896658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Él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ella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identifica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intruso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2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4051" y="384108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reason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82316" y="392329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razón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año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609196" y="386279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thirst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539945" y="3937382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hunger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97659" y="40250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year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41419" y="4038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637559" y="39526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88182" y="397096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 has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586549" y="399343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information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596185" y="406425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instruction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568308" y="400612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text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595046" y="401724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reason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85810" y="400802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thirst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584228" y="399933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hunger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79040" y="3998490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year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577313" y="399757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89373" y="400447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591694" y="401125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 has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575688" y="400179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information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589967" y="401455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instruction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565187" y="4005317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D2A10F-DEEC-4BDE-9617-C2D7610D576B}"/>
              </a:ext>
            </a:extLst>
          </p:cNvPr>
          <p:cNvGrpSpPr/>
          <p:nvPr/>
        </p:nvGrpSpPr>
        <p:grpSpPr>
          <a:xfrm>
            <a:off x="911171" y="3482153"/>
            <a:ext cx="1704438" cy="1455729"/>
            <a:chOff x="-2728592" y="3736706"/>
            <a:chExt cx="1704438" cy="1455729"/>
          </a:xfrm>
        </p:grpSpPr>
        <p:pic>
          <p:nvPicPr>
            <p:cNvPr id="70" name="Picture 69" descr="Logo&#10;&#10;Description automatically generated">
              <a:extLst>
                <a:ext uri="{FF2B5EF4-FFF2-40B4-BE49-F238E27FC236}">
                  <a16:creationId xmlns:a16="http://schemas.microsoft.com/office/drawing/2014/main" id="{2492B6F4-0D44-4DFD-93D6-79AFBB029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9556" y="3736706"/>
              <a:ext cx="1565402" cy="144065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137515D-CFD7-4E3D-BB7A-20B5C9660C78}"/>
                </a:ext>
              </a:extLst>
            </p:cNvPr>
            <p:cNvSpPr txBox="1"/>
            <p:nvPr/>
          </p:nvSpPr>
          <p:spPr>
            <a:xfrm>
              <a:off x="-2728592" y="479232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thirst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342818" y="5067756"/>
            <a:ext cx="2323504" cy="1300677"/>
            <a:chOff x="72468" y="6377692"/>
            <a:chExt cx="2323504" cy="1300677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8" y="6377692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843905" y="6906356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600611" y="5259574"/>
            <a:ext cx="2432528" cy="1164279"/>
            <a:chOff x="3304154" y="6054697"/>
            <a:chExt cx="2432528" cy="1164279"/>
          </a:xfrm>
        </p:grpSpPr>
        <p:pic>
          <p:nvPicPr>
            <p:cNvPr id="35" name="Picture 3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54" y="6054697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4184615" y="6589960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435711" y="5024419"/>
            <a:ext cx="2428640" cy="1606865"/>
            <a:chOff x="6194171" y="7218601"/>
            <a:chExt cx="2428640" cy="1606865"/>
          </a:xfrm>
        </p:grpSpPr>
        <p:pic>
          <p:nvPicPr>
            <p:cNvPr id="27" name="Picture 2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070744" y="782122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D98C7-7AA4-4C1A-9499-C15B874A7BBA}"/>
              </a:ext>
            </a:extLst>
          </p:cNvPr>
          <p:cNvGrpSpPr/>
          <p:nvPr/>
        </p:nvGrpSpPr>
        <p:grpSpPr>
          <a:xfrm>
            <a:off x="1109982" y="1610973"/>
            <a:ext cx="1816987" cy="1468523"/>
            <a:chOff x="-2111506" y="2435439"/>
            <a:chExt cx="1816987" cy="1468523"/>
          </a:xfrm>
        </p:grpSpPr>
        <p:pic>
          <p:nvPicPr>
            <p:cNvPr id="67" name="Picture 6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E9720F2-3389-424B-B2A4-1AB223FF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1506" y="2435439"/>
              <a:ext cx="1816987" cy="11441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FA3395-141F-47E4-A94E-76B60A9219EE}"/>
                </a:ext>
              </a:extLst>
            </p:cNvPr>
            <p:cNvSpPr txBox="1"/>
            <p:nvPr/>
          </p:nvSpPr>
          <p:spPr>
            <a:xfrm>
              <a:off x="-2031715" y="3503852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hunger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72F48CC-1E54-478E-A62D-C5BCF1F75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0" y="1785228"/>
            <a:ext cx="1790360" cy="112778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9423B08-6DEA-48D8-99C9-6A930FD600B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01" y="1644878"/>
            <a:ext cx="1056436" cy="135359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79A3FB6-8F2C-4EAD-91BF-BC6B66632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26" y="1829566"/>
            <a:ext cx="1344476" cy="134447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27EC5-B36A-4DAD-8B6F-9B4EED642108}"/>
              </a:ext>
            </a:extLst>
          </p:cNvPr>
          <p:cNvGrpSpPr/>
          <p:nvPr/>
        </p:nvGrpSpPr>
        <p:grpSpPr>
          <a:xfrm>
            <a:off x="9514800" y="3315963"/>
            <a:ext cx="1552067" cy="1541671"/>
            <a:chOff x="10256211" y="7113460"/>
            <a:chExt cx="1552067" cy="1541671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0058D01-6941-47F5-97BD-47752C0F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57" y="7113460"/>
              <a:ext cx="1534444" cy="15416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FD1E79-0754-45C3-BC17-35722F6AE6BE}"/>
                </a:ext>
              </a:extLst>
            </p:cNvPr>
            <p:cNvSpPr txBox="1"/>
            <p:nvPr/>
          </p:nvSpPr>
          <p:spPr>
            <a:xfrm>
              <a:off x="10256211" y="7639237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year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618A2F8-FA25-4C11-9156-8DB808A9C1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40" y="5249618"/>
            <a:ext cx="1090741" cy="10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81481E-6 L -4.79167E-6 -0.07223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</a:rPr>
              <a:t>Tener </a:t>
            </a:r>
            <a:endParaRPr lang="en-GB" sz="3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9365" y="656711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know that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‘to have, having’: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5803" y="132637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444993" y="1326372"/>
            <a:ext cx="245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252807" y="1310384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dog.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DC100-C0B5-404F-A64E-38081828970A}"/>
              </a:ext>
            </a:extLst>
          </p:cNvPr>
          <p:cNvSpPr txBox="1"/>
          <p:nvPr/>
        </p:nvSpPr>
        <p:spPr>
          <a:xfrm>
            <a:off x="6446018" y="1326372"/>
            <a:ext cx="211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36653AA8-6322-4F58-8153-8FCFBFF1C5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7162" y="132323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CA04A74-6BDD-4749-9D60-E97117F9F923}"/>
              </a:ext>
            </a:extLst>
          </p:cNvPr>
          <p:cNvSpPr txBox="1"/>
          <p:nvPr/>
        </p:nvSpPr>
        <p:spPr>
          <a:xfrm>
            <a:off x="8848619" y="1326372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cat.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0E692-F1E3-4C91-A765-B0D69A70010B}"/>
              </a:ext>
            </a:extLst>
          </p:cNvPr>
          <p:cNvSpPr/>
          <p:nvPr/>
        </p:nvSpPr>
        <p:spPr>
          <a:xfrm>
            <a:off x="202479" y="2082053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Spanish, we sometimes also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‘to be, being’: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41956191-2B59-4D96-B1A6-11A1C09DE3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225" y="303082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49723E5-2FE5-4154-9F07-7F14C3D28827}"/>
              </a:ext>
            </a:extLst>
          </p:cNvPr>
          <p:cNvSpPr txBox="1"/>
          <p:nvPr/>
        </p:nvSpPr>
        <p:spPr>
          <a:xfrm>
            <a:off x="296273" y="3030111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EB996A-E5E7-460F-8BF6-45ED28D3B1EA}"/>
              </a:ext>
            </a:extLst>
          </p:cNvPr>
          <p:cNvSpPr txBox="1"/>
          <p:nvPr/>
        </p:nvSpPr>
        <p:spPr>
          <a:xfrm>
            <a:off x="3626159" y="3030111"/>
            <a:ext cx="1994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hungry.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6373516D-D08B-4969-95F7-B6EB592949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225" y="412773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8948D7-9D0C-45EC-863D-7C612A283C7E}"/>
              </a:ext>
            </a:extLst>
          </p:cNvPr>
          <p:cNvSpPr txBox="1"/>
          <p:nvPr/>
        </p:nvSpPr>
        <p:spPr>
          <a:xfrm>
            <a:off x="255521" y="4102916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701178-DA47-4BFE-9409-CF55E10219B4}"/>
              </a:ext>
            </a:extLst>
          </p:cNvPr>
          <p:cNvSpPr txBox="1"/>
          <p:nvPr/>
        </p:nvSpPr>
        <p:spPr>
          <a:xfrm>
            <a:off x="3472229" y="4111751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thirsty.</a:t>
            </a:r>
          </a:p>
        </p:txBody>
      </p:sp>
      <p:pic>
        <p:nvPicPr>
          <p:cNvPr id="65" name="Google Shape;183;p8">
            <a:extLst>
              <a:ext uri="{FF2B5EF4-FFF2-40B4-BE49-F238E27FC236}">
                <a16:creationId xmlns:a16="http://schemas.microsoft.com/office/drawing/2014/main" id="{29F74B19-8D68-42D5-9C02-4028C3CC9B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225" y="521879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AFBF5BE-92E5-4246-A8FB-078FAEB5610D}"/>
              </a:ext>
            </a:extLst>
          </p:cNvPr>
          <p:cNvSpPr txBox="1"/>
          <p:nvPr/>
        </p:nvSpPr>
        <p:spPr>
          <a:xfrm>
            <a:off x="296273" y="5218796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E5151D-3235-42D8-A583-6F01D4A2C333}"/>
              </a:ext>
            </a:extLst>
          </p:cNvPr>
          <p:cNvSpPr txBox="1"/>
          <p:nvPr/>
        </p:nvSpPr>
        <p:spPr>
          <a:xfrm>
            <a:off x="3325225" y="5218796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right.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1F9FCA1-5A82-436B-9589-353E4ABE7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9" y="4964362"/>
            <a:ext cx="519252" cy="5403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071980-2996-44AC-9DEE-D4EB0C0A09B9}"/>
              </a:ext>
            </a:extLst>
          </p:cNvPr>
          <p:cNvSpPr/>
          <p:nvPr/>
        </p:nvSpPr>
        <p:spPr>
          <a:xfrm>
            <a:off x="6083178" y="2638892"/>
            <a:ext cx="5763065" cy="2035206"/>
          </a:xfrm>
          <a:prstGeom prst="rect">
            <a:avLst/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7A65A-9DE7-4F20-AD32-15AFDEA924A0}"/>
              </a:ext>
            </a:extLst>
          </p:cNvPr>
          <p:cNvSpPr/>
          <p:nvPr/>
        </p:nvSpPr>
        <p:spPr>
          <a:xfrm>
            <a:off x="6132662" y="2700911"/>
            <a:ext cx="5763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our age: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314555-1A37-4E66-9907-08C4840DBACE}"/>
              </a:ext>
            </a:extLst>
          </p:cNvPr>
          <p:cNvSpPr txBox="1"/>
          <p:nvPr/>
        </p:nvSpPr>
        <p:spPr>
          <a:xfrm>
            <a:off x="6096000" y="3404713"/>
            <a:ext cx="2560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FCFC08AB-BDCF-40B8-B21B-35280E18F1E5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856230" y="34047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F9AE122-1C09-410A-839E-B9C05A37BE36}"/>
              </a:ext>
            </a:extLst>
          </p:cNvPr>
          <p:cNvSpPr txBox="1"/>
          <p:nvPr/>
        </p:nvSpPr>
        <p:spPr>
          <a:xfrm>
            <a:off x="9235854" y="3405562"/>
            <a:ext cx="26103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nine years old.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5079E22-59CE-4CAC-B965-3ECBEA351C48}"/>
              </a:ext>
            </a:extLst>
          </p:cNvPr>
          <p:cNvSpPr/>
          <p:nvPr/>
        </p:nvSpPr>
        <p:spPr>
          <a:xfrm>
            <a:off x="7040082" y="3992371"/>
            <a:ext cx="3641771" cy="621200"/>
          </a:xfrm>
          <a:prstGeom prst="wedgeRoundRectCallout">
            <a:avLst>
              <a:gd name="adj1" fmla="val -40592"/>
              <a:gd name="adj2" fmla="val -777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 for word, this 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‘I have nine years’.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1F4FA489-4A3E-4FDA-9ED2-56BF13A6B419}"/>
              </a:ext>
            </a:extLst>
          </p:cNvPr>
          <p:cNvSpPr/>
          <p:nvPr/>
        </p:nvSpPr>
        <p:spPr>
          <a:xfrm>
            <a:off x="6156680" y="5218796"/>
            <a:ext cx="3447212" cy="1385060"/>
          </a:xfrm>
          <a:prstGeom prst="wedgeRoundRectCallout">
            <a:avLst>
              <a:gd name="adj1" fmla="val -68922"/>
              <a:gd name="adj2" fmla="val -351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literally mean: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hunger.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thirst.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has reason/right.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FB3C4084-22BA-48E3-9A0D-B0535490C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00" y="2923643"/>
            <a:ext cx="883923" cy="556595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43D926CA-8319-4231-8E17-805DA4D09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2" y="3891556"/>
            <a:ext cx="850299" cy="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38" grpId="0"/>
      <p:bldP spid="46" grpId="0"/>
      <p:bldP spid="53" grpId="0"/>
      <p:bldP spid="56" grpId="0"/>
      <p:bldP spid="60" grpId="0"/>
      <p:bldP spid="62" grpId="0"/>
      <p:bldP spid="64" grpId="0"/>
      <p:bldP spid="66" grpId="0"/>
      <p:bldP spid="70" grpId="0"/>
      <p:bldP spid="3" grpId="0" animBg="1"/>
      <p:bldP spid="79" grpId="0"/>
      <p:bldP spid="80" grpId="0" animBg="1"/>
      <p:bldP spid="82" grpId="0" animBg="1"/>
      <p:bldP spid="52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6771239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1" y="513591"/>
            <a:ext cx="6455200" cy="48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 ¿Qué palabra es correcta?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4422C37-95C4-4697-80D5-408C160F4F53}"/>
              </a:ext>
            </a:extLst>
          </p:cNvPr>
          <p:cNvSpPr/>
          <p:nvPr/>
        </p:nvSpPr>
        <p:spPr>
          <a:xfrm>
            <a:off x="2061781" y="1264916"/>
            <a:ext cx="4380271" cy="1086430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Necesito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1285F92-852F-4434-BCA5-CA9A7EE46935}"/>
              </a:ext>
            </a:extLst>
          </p:cNvPr>
          <p:cNvSpPr/>
          <p:nvPr/>
        </p:nvSpPr>
        <p:spPr>
          <a:xfrm>
            <a:off x="185944" y="177776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9B05596-24BB-4BC9-A9C0-351707894E94}"/>
              </a:ext>
            </a:extLst>
          </p:cNvPr>
          <p:cNvSpPr/>
          <p:nvPr/>
        </p:nvSpPr>
        <p:spPr>
          <a:xfrm>
            <a:off x="8123564" y="1429175"/>
            <a:ext cx="2865995" cy="1086430"/>
          </a:xfrm>
          <a:prstGeom prst="wedgeRoundRectCallout">
            <a:avLst>
              <a:gd name="adj1" fmla="val -60998"/>
              <a:gd name="adj2" fmla="val 188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2+2=4. ¡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4AFC7F-159E-468D-B88A-F359D4D092D6}"/>
              </a:ext>
            </a:extLst>
          </p:cNvPr>
          <p:cNvSpPr/>
          <p:nvPr/>
        </p:nvSpPr>
        <p:spPr>
          <a:xfrm>
            <a:off x="9556561" y="1999885"/>
            <a:ext cx="1029624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0B8D3-8C40-48B6-A0E9-F2D1DC54557A}"/>
              </a:ext>
            </a:extLst>
          </p:cNvPr>
          <p:cNvSpPr/>
          <p:nvPr/>
        </p:nvSpPr>
        <p:spPr>
          <a:xfrm>
            <a:off x="6729698" y="169417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D10E3D5-6C77-4BBA-B443-AD7AA76E747F}"/>
              </a:ext>
            </a:extLst>
          </p:cNvPr>
          <p:cNvSpPr/>
          <p:nvPr/>
        </p:nvSpPr>
        <p:spPr>
          <a:xfrm>
            <a:off x="185944" y="3742178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ADF6E29-7C59-4390-BFA5-CC21EC6DD87C}"/>
              </a:ext>
            </a:extLst>
          </p:cNvPr>
          <p:cNvSpPr/>
          <p:nvPr/>
        </p:nvSpPr>
        <p:spPr>
          <a:xfrm>
            <a:off x="6834756" y="3589502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6F8143B-7174-4139-8C38-96C8072F495B}"/>
              </a:ext>
            </a:extLst>
          </p:cNvPr>
          <p:cNvSpPr/>
          <p:nvPr/>
        </p:nvSpPr>
        <p:spPr>
          <a:xfrm>
            <a:off x="233946" y="545411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9CF8E5-DE3D-489E-9782-C9FC14CE72F9}"/>
              </a:ext>
            </a:extLst>
          </p:cNvPr>
          <p:cNvSpPr/>
          <p:nvPr/>
        </p:nvSpPr>
        <p:spPr>
          <a:xfrm>
            <a:off x="6833125" y="537052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E33D207A-7000-42A5-B624-BE9342C9CF96}"/>
              </a:ext>
            </a:extLst>
          </p:cNvPr>
          <p:cNvSpPr/>
          <p:nvPr/>
        </p:nvSpPr>
        <p:spPr>
          <a:xfrm>
            <a:off x="2128588" y="2958757"/>
            <a:ext cx="403278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Hoy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Nina. Tiene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1D37CF4-C8D3-4913-ABCF-73FD7CF14A7C}"/>
              </a:ext>
            </a:extLst>
          </p:cNvPr>
          <p:cNvSpPr/>
          <p:nvPr/>
        </p:nvSpPr>
        <p:spPr>
          <a:xfrm>
            <a:off x="5055858" y="3744716"/>
            <a:ext cx="965447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____.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50EACA64-A608-433C-8FD9-F54EA26D43E2}"/>
              </a:ext>
            </a:extLst>
          </p:cNvPr>
          <p:cNvSpPr/>
          <p:nvPr/>
        </p:nvSpPr>
        <p:spPr>
          <a:xfrm>
            <a:off x="8287405" y="2856446"/>
            <a:ext cx="3759270" cy="1387900"/>
          </a:xfrm>
          <a:prstGeom prst="wedgeRoundRectCallout">
            <a:avLst>
              <a:gd name="adj1" fmla="val -58280"/>
              <a:gd name="adj2" fmla="val 246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botella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CF5D565-049B-4CAD-B371-8A7839F45723}"/>
              </a:ext>
            </a:extLst>
          </p:cNvPr>
          <p:cNvSpPr/>
          <p:nvPr/>
        </p:nvSpPr>
        <p:spPr>
          <a:xfrm>
            <a:off x="10436811" y="3749348"/>
            <a:ext cx="79641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___!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0E8FD0DA-2AE5-4DE2-A3CC-51C801C9CACB}"/>
              </a:ext>
            </a:extLst>
          </p:cNvPr>
          <p:cNvSpPr/>
          <p:nvPr/>
        </p:nvSpPr>
        <p:spPr>
          <a:xfrm>
            <a:off x="2128588" y="4872029"/>
            <a:ext cx="438027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información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correcta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Tiene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1984B82-62FD-4DA1-B769-B1DD8D707195}"/>
              </a:ext>
            </a:extLst>
          </p:cNvPr>
          <p:cNvSpPr/>
          <p:nvPr/>
        </p:nvSpPr>
        <p:spPr>
          <a:xfrm>
            <a:off x="5153460" y="5503915"/>
            <a:ext cx="99494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9596E2DD-C4B5-4AE5-BEB9-76B04282C5A8}"/>
              </a:ext>
            </a:extLst>
          </p:cNvPr>
          <p:cNvSpPr/>
          <p:nvPr/>
        </p:nvSpPr>
        <p:spPr>
          <a:xfrm>
            <a:off x="8739984" y="4651941"/>
            <a:ext cx="3296397" cy="1367061"/>
          </a:xfrm>
          <a:prstGeom prst="wedgeRoundRectCallout">
            <a:avLst>
              <a:gd name="adj1" fmla="val -66905"/>
              <a:gd name="adj2" fmla="val 213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tarta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8E2EF94-B2B9-44DA-A7A3-B7F7817AD40F}"/>
              </a:ext>
            </a:extLst>
          </p:cNvPr>
          <p:cNvSpPr/>
          <p:nvPr/>
        </p:nvSpPr>
        <p:spPr>
          <a:xfrm>
            <a:off x="10274092" y="5526265"/>
            <a:ext cx="1347658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451FB7A-A0A9-4825-90F7-FDDFBE902598}"/>
              </a:ext>
            </a:extLst>
          </p:cNvPr>
          <p:cNvSpPr/>
          <p:nvPr/>
        </p:nvSpPr>
        <p:spPr>
          <a:xfrm>
            <a:off x="4080890" y="1796709"/>
            <a:ext cx="1705121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_________!</a:t>
            </a:r>
          </a:p>
        </p:txBody>
      </p:sp>
      <p:graphicFrame>
        <p:nvGraphicFramePr>
          <p:cNvPr id="92" name="Table 11">
            <a:extLst>
              <a:ext uri="{FF2B5EF4-FFF2-40B4-BE49-F238E27FC236}">
                <a16:creationId xmlns:a16="http://schemas.microsoft.com/office/drawing/2014/main" id="{CFA1C4A0-F520-4840-B65D-FB0659AB7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48415"/>
              </p:ext>
            </p:extLst>
          </p:nvPr>
        </p:nvGraphicFramePr>
        <p:xfrm>
          <a:off x="2601175" y="6247890"/>
          <a:ext cx="709445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614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3783323863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360131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5F48B-2A21-4A90-ABD0-A787F0009D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56510" y="1547371"/>
            <a:ext cx="749230" cy="968234"/>
          </a:xfrm>
          <a:prstGeom prst="rect">
            <a:avLst/>
          </a:prstGeom>
        </p:spPr>
      </p:pic>
      <p:pic>
        <p:nvPicPr>
          <p:cNvPr id="94" name="Picture 9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7C29CD1-A8B4-4C31-9643-78EB525D0E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31781" y="3121412"/>
            <a:ext cx="749230" cy="968234"/>
          </a:xfrm>
          <a:prstGeom prst="rect">
            <a:avLst/>
          </a:prstGeom>
        </p:spPr>
      </p:pic>
      <p:pic>
        <p:nvPicPr>
          <p:cNvPr id="101" name="Picture 10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8B1C2B-9C5F-4FDE-93EB-30057F98AA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83779" y="4903542"/>
            <a:ext cx="749230" cy="968234"/>
          </a:xfrm>
          <a:prstGeom prst="rect">
            <a:avLst/>
          </a:prstGeom>
        </p:spPr>
      </p:pic>
      <p:pic>
        <p:nvPicPr>
          <p:cNvPr id="102" name="Picture 10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6EDF8F-F82D-4BA1-8599-1A7DCAED58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131870" y="1547371"/>
            <a:ext cx="749230" cy="968234"/>
          </a:xfrm>
          <a:prstGeom prst="rect">
            <a:avLst/>
          </a:prstGeom>
        </p:spPr>
      </p:pic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1FC1157-1F3D-4474-B7E8-2B4B74FC1F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17537" y="3328516"/>
            <a:ext cx="749230" cy="968234"/>
          </a:xfrm>
          <a:prstGeom prst="rect">
            <a:avLst/>
          </a:prstGeom>
        </p:spPr>
      </p:pic>
      <p:pic>
        <p:nvPicPr>
          <p:cNvPr id="104" name="Picture 10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328504-5513-4094-9D5E-928E0BAF47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47756" y="5045983"/>
            <a:ext cx="749230" cy="96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9B711C-CE44-4A8E-AD7D-E2F32A73FBE0}"/>
              </a:ext>
            </a:extLst>
          </p:cNvPr>
          <p:cNvSpPr txBox="1"/>
          <p:nvPr/>
        </p:nvSpPr>
        <p:spPr>
          <a:xfrm>
            <a:off x="8925924" y="251981"/>
            <a:ext cx="208140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el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cumpleaños</a:t>
            </a:r>
            <a:r>
              <a:rPr lang="en-GB" sz="2000" dirty="0">
                <a:latin typeface="Century Gothic" panose="020B0502020202020204" pitchFamily="34" charset="0"/>
              </a:rPr>
              <a:t> - birthday</a:t>
            </a:r>
          </a:p>
        </p:txBody>
      </p:sp>
    </p:spTree>
    <p:extLst>
      <p:ext uri="{BB962C8B-B14F-4D97-AF65-F5344CB8AC3E}">
        <p14:creationId xmlns:p14="http://schemas.microsoft.com/office/powerpoint/2010/main" val="1228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9" grpId="0" animBg="1"/>
      <p:bldP spid="82" grpId="0" animBg="1"/>
      <p:bldP spid="88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5" name="TextBox 14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75213" y="52673"/>
            <a:ext cx="305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Sofía describe. 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C4B73B00-389C-40E7-97FD-F203271EB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621" y="590293"/>
            <a:ext cx="1043752" cy="1043752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2A10F77-919D-47D9-AAB3-FA29563084D8}"/>
              </a:ext>
            </a:extLst>
          </p:cNvPr>
          <p:cNvSpPr/>
          <p:nvPr/>
        </p:nvSpPr>
        <p:spPr>
          <a:xfrm>
            <a:off x="1080085" y="567190"/>
            <a:ext cx="5613323" cy="8508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hlinkClick r:id="" action="ppaction://noaction">
              <a:snd r:embed="rId15" name="8_2.wav"/>
            </a:hlinkClick>
            <a:extLst>
              <a:ext uri="{FF2B5EF4-FFF2-40B4-BE49-F238E27FC236}">
                <a16:creationId xmlns:a16="http://schemas.microsoft.com/office/drawing/2014/main" id="{2F7FB1B3-8BB6-41D6-90AB-F605ECAF8C09}"/>
              </a:ext>
            </a:extLst>
          </p:cNvPr>
          <p:cNvSpPr txBox="1"/>
          <p:nvPr/>
        </p:nvSpPr>
        <p:spPr>
          <a:xfrm>
            <a:off x="1080084" y="555896"/>
            <a:ext cx="5613324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Escucha. ¿Qué opción es correcta?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16" name="8_4_2.wav"/>
            </a:hlinkClick>
            <a:extLst>
              <a:ext uri="{FF2B5EF4-FFF2-40B4-BE49-F238E27FC236}">
                <a16:creationId xmlns:a16="http://schemas.microsoft.com/office/drawing/2014/main" id="{B983E7BF-9745-43EF-B607-47F2DCBB0E78}"/>
              </a:ext>
            </a:extLst>
          </p:cNvPr>
          <p:cNvSpPr/>
          <p:nvPr/>
        </p:nvSpPr>
        <p:spPr>
          <a:xfrm>
            <a:off x="422334" y="17082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4">
            <a:hlinkClick r:id="" action="ppaction://noaction">
              <a:snd r:embed="rId17" name="8_5_2.wav"/>
            </a:hlinkClick>
            <a:extLst>
              <a:ext uri="{FF2B5EF4-FFF2-40B4-BE49-F238E27FC236}">
                <a16:creationId xmlns:a16="http://schemas.microsoft.com/office/drawing/2014/main" id="{088AC442-BBB7-42F5-B04D-B4409C4D8588}"/>
              </a:ext>
            </a:extLst>
          </p:cNvPr>
          <p:cNvSpPr/>
          <p:nvPr/>
        </p:nvSpPr>
        <p:spPr>
          <a:xfrm>
            <a:off x="425754" y="24077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5">
            <a:hlinkClick r:id="" action="ppaction://noaction">
              <a:snd r:embed="rId18" name="8_6_2.wav"/>
            </a:hlinkClick>
            <a:extLst>
              <a:ext uri="{FF2B5EF4-FFF2-40B4-BE49-F238E27FC236}">
                <a16:creationId xmlns:a16="http://schemas.microsoft.com/office/drawing/2014/main" id="{870701BA-7E9F-480D-904F-42A89DE63EFB}"/>
              </a:ext>
            </a:extLst>
          </p:cNvPr>
          <p:cNvSpPr/>
          <p:nvPr/>
        </p:nvSpPr>
        <p:spPr>
          <a:xfrm>
            <a:off x="431805" y="305212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6">
            <a:hlinkClick r:id="" action="ppaction://noaction">
              <a:snd r:embed="rId19" name="8_7_2.wav"/>
            </a:hlinkClick>
            <a:extLst>
              <a:ext uri="{FF2B5EF4-FFF2-40B4-BE49-F238E27FC236}">
                <a16:creationId xmlns:a16="http://schemas.microsoft.com/office/drawing/2014/main" id="{053C96C8-0AEF-4679-BCD3-48FAD4D5BD57}"/>
              </a:ext>
            </a:extLst>
          </p:cNvPr>
          <p:cNvSpPr/>
          <p:nvPr/>
        </p:nvSpPr>
        <p:spPr>
          <a:xfrm>
            <a:off x="408874" y="367750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7">
            <a:hlinkClick r:id="" action="ppaction://noaction">
              <a:snd r:embed="rId20" name="8_8_2.wav"/>
            </a:hlinkClick>
            <a:extLst>
              <a:ext uri="{FF2B5EF4-FFF2-40B4-BE49-F238E27FC236}">
                <a16:creationId xmlns:a16="http://schemas.microsoft.com/office/drawing/2014/main" id="{13D57C87-0977-44E8-85EC-862C7A47A159}"/>
              </a:ext>
            </a:extLst>
          </p:cNvPr>
          <p:cNvSpPr/>
          <p:nvPr/>
        </p:nvSpPr>
        <p:spPr>
          <a:xfrm>
            <a:off x="431805" y="4276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8">
            <a:hlinkClick r:id="" action="ppaction://noaction">
              <a:snd r:embed="rId21" name="8_9_2.wav"/>
            </a:hlinkClick>
            <a:extLst>
              <a:ext uri="{FF2B5EF4-FFF2-40B4-BE49-F238E27FC236}">
                <a16:creationId xmlns:a16="http://schemas.microsoft.com/office/drawing/2014/main" id="{7690D998-725B-4CC9-A6CD-708C5762E5B0}"/>
              </a:ext>
            </a:extLst>
          </p:cNvPr>
          <p:cNvSpPr/>
          <p:nvPr/>
        </p:nvSpPr>
        <p:spPr>
          <a:xfrm>
            <a:off x="431805" y="48900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B63F4D3D-F945-45B6-BA57-D4E6C11A8262}"/>
              </a:ext>
            </a:extLst>
          </p:cNvPr>
          <p:cNvGraphicFramePr>
            <a:graphicFrameLocks noGrp="1"/>
          </p:cNvGraphicFramePr>
          <p:nvPr/>
        </p:nvGraphicFramePr>
        <p:xfrm>
          <a:off x="1135559" y="1625549"/>
          <a:ext cx="10647567" cy="5050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5824">
                  <a:extLst>
                    <a:ext uri="{9D8B030D-6E8A-4147-A177-3AD203B41FA5}">
                      <a16:colId xmlns:a16="http://schemas.microsoft.com/office/drawing/2014/main" val="1625690531"/>
                    </a:ext>
                  </a:extLst>
                </a:gridCol>
                <a:gridCol w="6961743">
                  <a:extLst>
                    <a:ext uri="{9D8B030D-6E8A-4147-A177-3AD203B41FA5}">
                      <a16:colId xmlns:a16="http://schemas.microsoft.com/office/drawing/2014/main" val="2951002914"/>
                    </a:ext>
                  </a:extLst>
                </a:gridCol>
              </a:tblGrid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regalo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present.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829854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hungry.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378468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rabbit.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737868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thirsty.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229782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tortoise.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228271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favourite group.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999532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right.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075284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cake.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68564"/>
                  </a:ext>
                </a:extLst>
              </a:tr>
            </a:tbl>
          </a:graphicData>
        </a:graphic>
      </p:graphicFrame>
      <p:sp>
        <p:nvSpPr>
          <p:cNvPr id="26" name="CustomShape 28">
            <a:hlinkClick r:id="" action="ppaction://noaction">
              <a:snd r:embed="rId17" name="8_10_2.wav"/>
            </a:hlinkClick>
            <a:extLst>
              <a:ext uri="{FF2B5EF4-FFF2-40B4-BE49-F238E27FC236}">
                <a16:creationId xmlns:a16="http://schemas.microsoft.com/office/drawing/2014/main" id="{D488944D-4709-4D87-84DD-E5F756EF0B72}"/>
              </a:ext>
            </a:extLst>
          </p:cNvPr>
          <p:cNvSpPr/>
          <p:nvPr/>
        </p:nvSpPr>
        <p:spPr>
          <a:xfrm>
            <a:off x="431495" y="553376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8">
            <a:hlinkClick r:id="" action="ppaction://noaction">
              <a:snd r:embed="rId22" name="8_11_2.wav"/>
            </a:hlinkClick>
            <a:extLst>
              <a:ext uri="{FF2B5EF4-FFF2-40B4-BE49-F238E27FC236}">
                <a16:creationId xmlns:a16="http://schemas.microsoft.com/office/drawing/2014/main" id="{923E4356-910F-4BBE-BD9C-CEA0C595FF7E}"/>
              </a:ext>
            </a:extLst>
          </p:cNvPr>
          <p:cNvSpPr/>
          <p:nvPr/>
        </p:nvSpPr>
        <p:spPr>
          <a:xfrm>
            <a:off x="431495" y="617680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Picture 2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678EB1E-B723-42D0-AAC6-CA4C2A507A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118" y="201724"/>
            <a:ext cx="1043751" cy="141205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0797DF-55D5-439A-AE18-51DA3FC2B468}"/>
              </a:ext>
            </a:extLst>
          </p:cNvPr>
          <p:cNvSpPr/>
          <p:nvPr/>
        </p:nvSpPr>
        <p:spPr>
          <a:xfrm>
            <a:off x="3440247" y="1724468"/>
            <a:ext cx="1168330" cy="41957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5960D1-58C5-48C7-A44D-31AF17EEF300}"/>
              </a:ext>
            </a:extLst>
          </p:cNvPr>
          <p:cNvSpPr/>
          <p:nvPr/>
        </p:nvSpPr>
        <p:spPr>
          <a:xfrm>
            <a:off x="1700784" y="2420738"/>
            <a:ext cx="1428094" cy="379080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473924-6574-4AB7-9E95-839A10063074}"/>
              </a:ext>
            </a:extLst>
          </p:cNvPr>
          <p:cNvSpPr/>
          <p:nvPr/>
        </p:nvSpPr>
        <p:spPr>
          <a:xfrm>
            <a:off x="2938197" y="2995902"/>
            <a:ext cx="1526109" cy="41957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4EF075F-6889-49FF-B937-28B1FDCDFC40}"/>
              </a:ext>
            </a:extLst>
          </p:cNvPr>
          <p:cNvSpPr/>
          <p:nvPr/>
        </p:nvSpPr>
        <p:spPr>
          <a:xfrm>
            <a:off x="3290013" y="3682968"/>
            <a:ext cx="822475" cy="342922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333D22-89FD-40C1-B5F9-19466E4840D0}"/>
              </a:ext>
            </a:extLst>
          </p:cNvPr>
          <p:cNvSpPr/>
          <p:nvPr/>
        </p:nvSpPr>
        <p:spPr>
          <a:xfrm>
            <a:off x="1656180" y="4233384"/>
            <a:ext cx="1120405" cy="439634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4935A8-505E-4D19-9A74-F83DE2249133}"/>
              </a:ext>
            </a:extLst>
          </p:cNvPr>
          <p:cNvSpPr/>
          <p:nvPr/>
        </p:nvSpPr>
        <p:spPr>
          <a:xfrm>
            <a:off x="2260986" y="4930784"/>
            <a:ext cx="2392195" cy="379080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E5A8C6-F6D7-47C0-AD79-715828A889BF}"/>
              </a:ext>
            </a:extLst>
          </p:cNvPr>
          <p:cNvSpPr/>
          <p:nvPr/>
        </p:nvSpPr>
        <p:spPr>
          <a:xfrm>
            <a:off x="3027095" y="5502679"/>
            <a:ext cx="920437" cy="42744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8ED113A-E850-4E6E-BC82-4C315B841357}"/>
              </a:ext>
            </a:extLst>
          </p:cNvPr>
          <p:cNvSpPr/>
          <p:nvPr/>
        </p:nvSpPr>
        <p:spPr>
          <a:xfrm>
            <a:off x="3277431" y="6115191"/>
            <a:ext cx="920437" cy="560422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6EABD9A-A3C3-4147-8436-5BE4105363AA}"/>
              </a:ext>
            </a:extLst>
          </p:cNvPr>
          <p:cNvSpPr/>
          <p:nvPr/>
        </p:nvSpPr>
        <p:spPr>
          <a:xfrm>
            <a:off x="4871222" y="1666739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F47C74-5964-45F4-A2A9-220E17BCA64C}"/>
              </a:ext>
            </a:extLst>
          </p:cNvPr>
          <p:cNvSpPr/>
          <p:nvPr/>
        </p:nvSpPr>
        <p:spPr>
          <a:xfrm>
            <a:off x="4871222" y="2334478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575B929-A321-4395-AC1A-F3BE48D9C3B6}"/>
              </a:ext>
            </a:extLst>
          </p:cNvPr>
          <p:cNvSpPr/>
          <p:nvPr/>
        </p:nvSpPr>
        <p:spPr>
          <a:xfrm>
            <a:off x="4894081" y="2936832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B266BE5-D8B0-41B2-9974-939E3206FB5A}"/>
              </a:ext>
            </a:extLst>
          </p:cNvPr>
          <p:cNvSpPr/>
          <p:nvPr/>
        </p:nvSpPr>
        <p:spPr>
          <a:xfrm>
            <a:off x="4894081" y="3581829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A969AF2-EED3-4F56-ADE1-FDB7820C62C8}"/>
              </a:ext>
            </a:extLst>
          </p:cNvPr>
          <p:cNvSpPr/>
          <p:nvPr/>
        </p:nvSpPr>
        <p:spPr>
          <a:xfrm>
            <a:off x="4894081" y="4233384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D634C6-9A59-4EDA-9E91-3F1C2368DB08}"/>
              </a:ext>
            </a:extLst>
          </p:cNvPr>
          <p:cNvSpPr/>
          <p:nvPr/>
        </p:nvSpPr>
        <p:spPr>
          <a:xfrm>
            <a:off x="4880064" y="4864847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78801A2-0D92-47AA-AB76-E02DB1EB5931}"/>
              </a:ext>
            </a:extLst>
          </p:cNvPr>
          <p:cNvSpPr/>
          <p:nvPr/>
        </p:nvSpPr>
        <p:spPr>
          <a:xfrm>
            <a:off x="4880064" y="5496310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29CBF81-2A0D-43EA-A7A5-516B2113EEEC}"/>
              </a:ext>
            </a:extLst>
          </p:cNvPr>
          <p:cNvSpPr/>
          <p:nvPr/>
        </p:nvSpPr>
        <p:spPr>
          <a:xfrm>
            <a:off x="4871222" y="6091688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5" name="TextBox 44">
            <a:hlinkClick r:id="" action="ppaction://noaction">
              <a:snd r:embed="rId24" name="8_3.wav"/>
            </a:hlinkClick>
            <a:extLst>
              <a:ext uri="{FF2B5EF4-FFF2-40B4-BE49-F238E27FC236}">
                <a16:creationId xmlns:a16="http://schemas.microsoft.com/office/drawing/2014/main" id="{EFD29808-44BC-C07C-33E9-E4972421C0CB}"/>
              </a:ext>
            </a:extLst>
          </p:cNvPr>
          <p:cNvSpPr txBox="1"/>
          <p:nvPr/>
        </p:nvSpPr>
        <p:spPr>
          <a:xfrm>
            <a:off x="1088373" y="953028"/>
            <a:ext cx="5613324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Luego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escribe la frase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_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_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11476</TotalTime>
  <Words>1487</Words>
  <Application>Microsoft Office PowerPoint</Application>
  <PresentationFormat>Widescreen</PresentationFormat>
  <Paragraphs>254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Symbol</vt:lpstr>
      <vt:lpstr>Wingdings</vt:lpstr>
      <vt:lpstr>Office Theme</vt:lpstr>
      <vt:lpstr>3_Office Theme</vt:lpstr>
      <vt:lpstr>español, con Sofía</vt:lpstr>
      <vt:lpstr>Describing things and people</vt:lpstr>
      <vt:lpstr>pronunciar</vt:lpstr>
      <vt:lpstr>pronunciar</vt:lpstr>
      <vt:lpstr>vocabulario</vt:lpstr>
      <vt:lpstr>Tener 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104</cp:revision>
  <dcterms:created xsi:type="dcterms:W3CDTF">2022-01-14T11:53:29Z</dcterms:created>
  <dcterms:modified xsi:type="dcterms:W3CDTF">2022-07-04T16:03:44Z</dcterms:modified>
</cp:coreProperties>
</file>