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82" r:id="rId3"/>
    <p:sldId id="827" r:id="rId4"/>
    <p:sldId id="825" r:id="rId5"/>
    <p:sldId id="817" r:id="rId6"/>
    <p:sldId id="824" r:id="rId7"/>
    <p:sldId id="957" r:id="rId8"/>
    <p:sldId id="961" r:id="rId9"/>
    <p:sldId id="389" r:id="rId10"/>
    <p:sldId id="952" r:id="rId11"/>
    <p:sldId id="9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7CC"/>
    <a:srgbClr val="FF2D82"/>
    <a:srgbClr val="FFCDE6"/>
    <a:srgbClr val="FF8FC7"/>
    <a:srgbClr val="40B7AD"/>
    <a:srgbClr val="92D050"/>
    <a:srgbClr val="4A8522"/>
    <a:srgbClr val="E4F8E4"/>
    <a:srgbClr val="E9FBF6"/>
    <a:srgbClr val="68D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B4A99-177C-407E-8FCA-7D5F894AE830}" v="1" dt="2022-07-04T16:41:50.734"/>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9" autoAdjust="0"/>
    <p:restoredTop sz="58637" autoAdjust="0"/>
  </p:normalViewPr>
  <p:slideViewPr>
    <p:cSldViewPr snapToGrid="0">
      <p:cViewPr varScale="1">
        <p:scale>
          <a:sx n="49" d="100"/>
          <a:sy n="49" d="100"/>
        </p:scale>
        <p:origin x="91" y="8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48AB4A99-177C-407E-8FCA-7D5F894AE830}"/>
    <pc:docChg chg="custSel addSld delSld modSld">
      <pc:chgData name="Tom Dawes" userId="fe899cd594ff6f3a" providerId="LiveId" clId="{48AB4A99-177C-407E-8FCA-7D5F894AE830}" dt="2022-07-04T16:41:50.732" v="2"/>
      <pc:docMkLst>
        <pc:docMk/>
      </pc:docMkLst>
      <pc:sldChg chg="delSp mod">
        <pc:chgData name="Tom Dawes" userId="fe899cd594ff6f3a" providerId="LiveId" clId="{48AB4A99-177C-407E-8FCA-7D5F894AE830}" dt="2022-07-04T16:41:31.361" v="0" actId="478"/>
        <pc:sldMkLst>
          <pc:docMk/>
          <pc:sldMk cId="0" sldId="257"/>
        </pc:sldMkLst>
        <pc:spChg chg="del">
          <ac:chgData name="Tom Dawes" userId="fe899cd594ff6f3a" providerId="LiveId" clId="{48AB4A99-177C-407E-8FCA-7D5F894AE830}" dt="2022-07-04T16:41:31.361" v="0" actId="478"/>
          <ac:spMkLst>
            <pc:docMk/>
            <pc:sldMk cId="0" sldId="257"/>
            <ac:spMk id="10" creationId="{A6FA4DAB-19BD-490B-96AD-89B869F43E8D}"/>
          </ac:spMkLst>
        </pc:spChg>
      </pc:sldChg>
      <pc:sldChg chg="add del">
        <pc:chgData name="Tom Dawes" userId="fe899cd594ff6f3a" providerId="LiveId" clId="{48AB4A99-177C-407E-8FCA-7D5F894AE830}" dt="2022-07-04T16:41:50.732" v="2"/>
        <pc:sldMkLst>
          <pc:docMk/>
          <pc:sldMk cId="3165605251" sldId="8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4ED8C-D6CA-402F-8669-D82900E01E51}" type="datetimeFigureOut">
              <a:rPr lang="en-GB" smtClean="0"/>
              <a:t>04/07/2022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3F50B-9AC3-487C-8FE4-F7E6C7E81E25}" type="slidenum">
              <a:rPr lang="en-GB" smtClean="0"/>
              <a:t>‹#›</a:t>
            </a:fld>
            <a:endParaRPr lang="en-GB"/>
          </a:p>
        </p:txBody>
      </p:sp>
    </p:spTree>
    <p:extLst>
      <p:ext uri="{BB962C8B-B14F-4D97-AF65-F5344CB8AC3E}">
        <p14:creationId xmlns:p14="http://schemas.microsoft.com/office/powerpoint/2010/main" val="31169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glishtreetv.com/abou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0" dirty="0">
                <a:effectLst/>
                <a:latin typeface="Calibri" panose="020F0502020204030204" pitchFamily="34" charset="0"/>
                <a:ea typeface="Calibri" panose="020F0502020204030204" pitchFamily="34" charset="0"/>
              </a:rPr>
              <a:t>Phonics: Revisit </a:t>
            </a:r>
            <a:r>
              <a:rPr lang="en-GB" sz="1200" b="0" i="0" u="none" strike="noStrike" cap="none" dirty="0">
                <a:solidFill>
                  <a:srgbClr val="FFFFFF"/>
                </a:solidFill>
                <a:latin typeface="Century Gothic"/>
                <a:ea typeface="Century Gothic"/>
                <a:cs typeface="Century Gothic"/>
                <a:sym typeface="Century Gothic"/>
              </a:rPr>
              <a:t>[ñ] [n] </a:t>
            </a:r>
            <a:r>
              <a:rPr lang="es-ES" sz="1200" b="0" i="0" u="none" strike="noStrike" cap="none" dirty="0" err="1">
                <a:solidFill>
                  <a:srgbClr val="FFFFFF"/>
                </a:solidFill>
                <a:latin typeface="Century Gothic"/>
                <a:ea typeface="Century Gothic"/>
                <a:cs typeface="Century Gothic"/>
                <a:sym typeface="Century Gothic"/>
              </a:rPr>
              <a:t>Source</a:t>
            </a:r>
            <a:r>
              <a:rPr lang="es-ES" sz="1200" b="0" i="0" u="none" strike="noStrike" cap="none" dirty="0">
                <a:solidFill>
                  <a:srgbClr val="FFFFFF"/>
                </a:solidFill>
                <a:latin typeface="Century Gothic"/>
                <a:ea typeface="Century Gothic"/>
                <a:cs typeface="Century Gothic"/>
                <a:sym typeface="Century Gothic"/>
              </a:rPr>
              <a:t>: español [262] mano [135] </a:t>
            </a:r>
          </a:p>
          <a:p>
            <a:pPr marL="0" lvl="0" indent="0" algn="l" rtl="0">
              <a:spcBef>
                <a:spcPts val="0"/>
              </a:spcBef>
              <a:spcAft>
                <a:spcPts val="0"/>
              </a:spcAft>
              <a:buNone/>
            </a:pPr>
            <a:r>
              <a:rPr lang="es-ES" sz="1200" b="0" i="0" u="none" strike="noStrike" cap="none" dirty="0" err="1">
                <a:solidFill>
                  <a:srgbClr val="FFFFFF"/>
                </a:solidFill>
                <a:latin typeface="Century Gothic"/>
                <a:ea typeface="Century Gothic"/>
                <a:cs typeface="Century Gothic"/>
                <a:sym typeface="Century Gothic"/>
              </a:rPr>
              <a:t>Cluster</a:t>
            </a:r>
            <a:r>
              <a:rPr lang="es-ES" sz="1200" b="0" i="0" u="none" strike="noStrike" cap="none" dirty="0">
                <a:solidFill>
                  <a:srgbClr val="FFFFFF"/>
                </a:solidFill>
                <a:latin typeface="Century Gothic"/>
                <a:ea typeface="Century Gothic"/>
                <a:cs typeface="Century Gothic"/>
                <a:sym typeface="Century Gothic"/>
              </a:rPr>
              <a:t>: niña [622] novio [1322] nube [1499] pañuelo [3063]</a:t>
            </a:r>
            <a:endParaRPr lang="en-GB" sz="1200" b="0" i="0" u="none" strike="noStrike" cap="none" dirty="0">
              <a:solidFill>
                <a:srgbClr val="FFFFFF"/>
              </a:solidFill>
              <a:latin typeface="Century Gothic"/>
              <a:ea typeface="Century Gothic"/>
              <a:cs typeface="Century Gothic"/>
              <a:sym typeface="Century Gothic"/>
            </a:endParaRPr>
          </a:p>
          <a:p>
            <a:pPr marL="0" lvl="0" indent="0" algn="l" rtl="0">
              <a:spcBef>
                <a:spcPts val="0"/>
              </a:spcBef>
              <a:spcAft>
                <a:spcPts val="0"/>
              </a:spcAft>
              <a:buNone/>
            </a:pP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s-ES" sz="1200" b="1" i="0" u="none" strike="noStrike" dirty="0">
                <a:solidFill>
                  <a:srgbClr val="1F3864"/>
                </a:solidFill>
                <a:effectLst/>
                <a:latin typeface="docs-Century Gothic"/>
              </a:rPr>
              <a:t>año [46] hambre [1262] razón [306] sed [2214] </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1: </a:t>
            </a:r>
            <a:r>
              <a:rPr lang="en-GB" sz="1800" b="0" i="0" u="none" strike="noStrike" dirty="0" err="1">
                <a:solidFill>
                  <a:srgbClr val="002060"/>
                </a:solidFill>
                <a:effectLst/>
                <a:latin typeface="Century Gothic" panose="020B0502020202020204" pitchFamily="34" charset="0"/>
              </a:rPr>
              <a:t>conejo</a:t>
            </a:r>
            <a:r>
              <a:rPr lang="en-GB" sz="1800" b="0" i="0" u="none" strike="noStrike" dirty="0">
                <a:solidFill>
                  <a:srgbClr val="002060"/>
                </a:solidFill>
                <a:effectLst/>
                <a:latin typeface="Century Gothic" panose="020B0502020202020204" pitchFamily="34" charset="0"/>
              </a:rPr>
              <a:t> [4728] </a:t>
            </a:r>
            <a:r>
              <a:rPr lang="en-GB" sz="1800" b="0" i="0" u="none" strike="noStrike" dirty="0" err="1">
                <a:solidFill>
                  <a:srgbClr val="002060"/>
                </a:solidFill>
                <a:effectLst/>
                <a:latin typeface="Century Gothic" panose="020B0502020202020204" pitchFamily="34" charset="0"/>
              </a:rPr>
              <a:t>tortuga</a:t>
            </a:r>
            <a:r>
              <a:rPr lang="en-GB" sz="1800" b="0" i="0" u="none" strike="noStrike" dirty="0">
                <a:solidFill>
                  <a:srgbClr val="002060"/>
                </a:solidFill>
                <a:effectLst/>
                <a:latin typeface="Century Gothic" panose="020B0502020202020204" pitchFamily="34" charset="0"/>
              </a:rPr>
              <a:t> [&gt;5000] </a:t>
            </a:r>
            <a:r>
              <a:rPr lang="en-GB" sz="1800" b="0" i="0" u="none" strike="noStrike" dirty="0" err="1">
                <a:solidFill>
                  <a:srgbClr val="002060"/>
                </a:solidFill>
                <a:effectLst/>
                <a:latin typeface="Century Gothic" panose="020B0502020202020204" pitchFamily="34" charset="0"/>
              </a:rPr>
              <a:t>amable</a:t>
            </a:r>
            <a:r>
              <a:rPr lang="en-GB" sz="1800" b="0" i="0" u="none" strike="noStrike" dirty="0">
                <a:solidFill>
                  <a:srgbClr val="002060"/>
                </a:solidFill>
                <a:effectLst/>
                <a:latin typeface="Century Gothic" panose="020B0502020202020204" pitchFamily="34" charset="0"/>
              </a:rPr>
              <a:t> [2707] </a:t>
            </a:r>
            <a:r>
              <a:rPr lang="en-GB" sz="1800" b="0" i="0" u="none" strike="noStrike" dirty="0" err="1">
                <a:solidFill>
                  <a:srgbClr val="002060"/>
                </a:solidFill>
                <a:effectLst/>
                <a:latin typeface="Century Gothic" panose="020B0502020202020204" pitchFamily="34" charset="0"/>
              </a:rPr>
              <a:t>diferente</a:t>
            </a:r>
            <a:r>
              <a:rPr lang="en-GB" sz="1800" b="0" i="0" u="none" strike="noStrike" dirty="0">
                <a:solidFill>
                  <a:srgbClr val="002060"/>
                </a:solidFill>
                <a:effectLst/>
                <a:latin typeface="Century Gothic" panose="020B0502020202020204" pitchFamily="34" charset="0"/>
              </a:rPr>
              <a:t> [293] </a:t>
            </a:r>
            <a:r>
              <a:rPr lang="en-GB" sz="1800" b="0" i="0" u="none" strike="noStrike" dirty="0" err="1">
                <a:solidFill>
                  <a:srgbClr val="002060"/>
                </a:solidFill>
                <a:effectLst/>
                <a:latin typeface="Century Gothic" panose="020B0502020202020204" pitchFamily="34" charset="0"/>
              </a:rPr>
              <a:t>divertido</a:t>
            </a:r>
            <a:r>
              <a:rPr lang="en-GB" sz="1800" b="0" i="0" u="none" strike="noStrike" dirty="0">
                <a:solidFill>
                  <a:srgbClr val="002060"/>
                </a:solidFill>
                <a:effectLst/>
                <a:latin typeface="Century Gothic" panose="020B0502020202020204" pitchFamily="34" charset="0"/>
              </a:rPr>
              <a:t> [2465] </a:t>
            </a:r>
            <a:r>
              <a:rPr lang="en-GB" sz="1800" b="0" i="0" u="none" strike="noStrike" dirty="0" err="1">
                <a:solidFill>
                  <a:srgbClr val="002060"/>
                </a:solidFill>
                <a:effectLst/>
                <a:latin typeface="Century Gothic" panose="020B0502020202020204" pitchFamily="34" charset="0"/>
              </a:rPr>
              <a:t>inteligente</a:t>
            </a:r>
            <a:r>
              <a:rPr lang="en-GB" sz="1800" b="0" i="0" u="none" strike="noStrike" dirty="0">
                <a:solidFill>
                  <a:srgbClr val="002060"/>
                </a:solidFill>
                <a:effectLst/>
                <a:latin typeface="Century Gothic" panose="020B0502020202020204" pitchFamily="34" charset="0"/>
              </a:rPr>
              <a:t> [2167] </a:t>
            </a:r>
            <a:br>
              <a:rPr lang="en-GB" sz="1800" b="0" i="0" u="none" strike="noStrike" dirty="0">
                <a:solidFill>
                  <a:srgbClr val="002060"/>
                </a:solidFill>
                <a:effectLst/>
                <a:latin typeface="Century Gothic" panose="020B0502020202020204" pitchFamily="34" charset="0"/>
              </a:rPr>
            </a:br>
            <a:r>
              <a:rPr lang="en-GB" sz="1800" b="0" i="0" u="none" strike="noStrike" dirty="0" err="1">
                <a:solidFill>
                  <a:srgbClr val="002060"/>
                </a:solidFill>
                <a:effectLst/>
                <a:latin typeface="Century Gothic" panose="020B0502020202020204" pitchFamily="34" charset="0"/>
              </a:rPr>
              <a:t>demasiado</a:t>
            </a:r>
            <a:r>
              <a:rPr lang="en-GB" sz="1800" b="0" i="0" u="none" strike="noStrike" dirty="0">
                <a:solidFill>
                  <a:srgbClr val="002060"/>
                </a:solidFill>
                <a:effectLst/>
                <a:latin typeface="Century Gothic" panose="020B0502020202020204" pitchFamily="34" charset="0"/>
              </a:rPr>
              <a:t> [494]</a:t>
            </a:r>
            <a:r>
              <a:rPr lang="en-GB" dirty="0"/>
              <a:t> </a:t>
            </a:r>
            <a:endParaRPr lang="es-ES" sz="1200" b="0" i="0" u="none" strike="noStrike" dirty="0">
              <a:solidFill>
                <a:srgbClr val="1F3864"/>
              </a:solidFill>
              <a:effectLst/>
              <a:latin typeface="docs-Century Gothic"/>
            </a:endParaRPr>
          </a:p>
          <a:p>
            <a:pPr marL="0" lvl="0" indent="0" algn="l" rtl="0">
              <a:spcBef>
                <a:spcPts val="0"/>
              </a:spcBef>
              <a:spcAft>
                <a:spcPts val="0"/>
              </a:spcAft>
              <a:buNone/>
            </a:pPr>
            <a:r>
              <a:rPr lang="es-ES" sz="1200" b="0" i="0" u="none" strike="noStrike" dirty="0">
                <a:solidFill>
                  <a:srgbClr val="1F3864"/>
                </a:solidFill>
                <a:effectLst/>
                <a:latin typeface="docs-Century Gothic"/>
              </a:rPr>
              <a:t>Revisit 2: </a:t>
            </a:r>
            <a:r>
              <a:rPr lang="es-ES" sz="1800" b="0" i="0" u="none" strike="noStrike" dirty="0">
                <a:solidFill>
                  <a:srgbClr val="002060"/>
                </a:solidFill>
                <a:effectLst/>
                <a:latin typeface="Century Gothic" panose="020B0502020202020204" pitchFamily="34" charset="0"/>
              </a:rPr>
              <a:t>comprender [434] información [326] instrucción [2158] texto [753] </a:t>
            </a:r>
            <a:endParaRPr lang="es-ES" sz="1200" b="0" i="0" u="none" strike="noStrike" dirty="0">
              <a:solidFill>
                <a:srgbClr val="1F3864"/>
              </a:solidFill>
              <a:effectLst/>
              <a:latin typeface="docs-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800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1390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applying knowledge of [n] [ñ] to known and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Start the timer. Pupil A tries to read aloud all of the words pronouncing n / ñ correctly, within the 60 seconds allowed.  </a:t>
            </a:r>
          </a:p>
          <a:p>
            <a:pPr marL="0" marR="0" lvl="0" indent="0" algn="l" rtl="0">
              <a:lnSpc>
                <a:spcPct val="100000"/>
              </a:lnSpc>
              <a:spcBef>
                <a:spcPts val="0"/>
              </a:spcBef>
              <a:spcAft>
                <a:spcPts val="0"/>
              </a:spcAft>
              <a:buClr>
                <a:schemeClr val="dk1"/>
              </a:buClr>
              <a:buSzPts val="1200"/>
              <a:buFont typeface="Calibri"/>
              <a:buNone/>
            </a:pPr>
            <a:r>
              <a:rPr lang="en-GB" b="0" dirty="0"/>
              <a:t>2. Pupil B listens. If Pupil A mispronounces n or ñ by mistake, Pupil B can direct him/her to start again from the beginning.</a:t>
            </a:r>
            <a:br>
              <a:rPr lang="en-GB" b="0" dirty="0"/>
            </a:br>
            <a:r>
              <a:rPr lang="en-GB" b="0" dirty="0"/>
              <a:t>3. They swap roles and repeat the task.</a:t>
            </a:r>
          </a:p>
          <a:p>
            <a:pPr marL="0" marR="0" lvl="0" indent="0" algn="l" rtl="0">
              <a:lnSpc>
                <a:spcPct val="100000"/>
              </a:lnSpc>
              <a:spcBef>
                <a:spcPts val="0"/>
              </a:spcBef>
              <a:spcAft>
                <a:spcPts val="0"/>
              </a:spcAft>
              <a:buClr>
                <a:schemeClr val="dk1"/>
              </a:buClr>
              <a:buSzPts val="1200"/>
              <a:buFont typeface="Calibri"/>
              <a:buNone/>
            </a:pPr>
            <a:r>
              <a:rPr lang="en-GB" b="0" dirty="0"/>
              <a:t>4. Teacher then uses animations to elicit pronunciations chorally.</a:t>
            </a:r>
          </a:p>
          <a:p>
            <a:pPr marL="0" marR="0" lvl="0" indent="0" algn="l" rtl="0">
              <a:lnSpc>
                <a:spcPct val="100000"/>
              </a:lnSpc>
              <a:spcBef>
                <a:spcPts val="0"/>
              </a:spcBef>
              <a:spcAft>
                <a:spcPts val="0"/>
              </a:spcAft>
              <a:buClr>
                <a:schemeClr val="dk1"/>
              </a:buClr>
              <a:buSzPts val="1200"/>
              <a:buFont typeface="Calibri"/>
              <a:buNone/>
            </a:pPr>
            <a:endParaRPr lang="en-GB" sz="1800" b="0" i="0" u="none" strike="noStrike" kern="1200" dirty="0">
              <a:solidFill>
                <a:srgbClr val="FFFFFF"/>
              </a:solidFill>
              <a:effectLst/>
              <a:latin typeface="Century Gothic" panose="020B0502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1" i="0" u="none" strike="noStrike" kern="1200" dirty="0" err="1">
                <a:solidFill>
                  <a:srgbClr val="FFFFFF"/>
                </a:solidFill>
                <a:effectLst/>
                <a:latin typeface="Century Gothic" panose="020B0502020202020204" pitchFamily="34" charset="0"/>
              </a:rPr>
              <a:t>uña</a:t>
            </a:r>
            <a:r>
              <a:rPr lang="en-GB" sz="1800" b="1" i="0" u="none" strike="noStrike" kern="1200" dirty="0">
                <a:solidFill>
                  <a:srgbClr val="FFFFFF"/>
                </a:solidFill>
                <a:effectLst/>
                <a:latin typeface="Century Gothic" panose="020B0502020202020204" pitchFamily="34" charset="0"/>
              </a:rPr>
              <a:t> </a:t>
            </a:r>
            <a:r>
              <a:rPr lang="en-GB" sz="1800" b="0" i="0" u="none" strike="noStrike" kern="1200" dirty="0">
                <a:solidFill>
                  <a:srgbClr val="FFFFFF"/>
                </a:solidFill>
                <a:effectLst/>
                <a:latin typeface="Century Gothic" panose="020B0502020202020204" pitchFamily="34" charset="0"/>
              </a:rPr>
              <a:t>[2578]</a:t>
            </a:r>
            <a:r>
              <a:rPr lang="en-GB" sz="1800" b="0" i="0" u="none" strike="noStrike" kern="1200" dirty="0">
                <a:solidFill>
                  <a:schemeClr val="tx1"/>
                </a:solidFill>
                <a:effectLst/>
                <a:latin typeface="Arial" panose="020B0604020202020204" pitchFamily="34" charset="0"/>
              </a:rPr>
              <a:t> </a:t>
            </a:r>
            <a:r>
              <a:rPr lang="en-GB" sz="1800" b="1" i="0" u="none" strike="noStrike" kern="1200" dirty="0" err="1">
                <a:solidFill>
                  <a:srgbClr val="002060"/>
                </a:solidFill>
                <a:effectLst/>
                <a:latin typeface="Century Gothic" panose="020B0502020202020204" pitchFamily="34" charset="0"/>
              </a:rPr>
              <a:t>araña</a:t>
            </a:r>
            <a:r>
              <a:rPr lang="en-GB" sz="1800" b="0" i="0" u="none" strike="noStrike" kern="1200" dirty="0">
                <a:solidFill>
                  <a:schemeClr val="tx1"/>
                </a:solidFill>
                <a:effectLst/>
                <a:latin typeface="Arial" panose="020B0604020202020204" pitchFamily="34" charset="0"/>
              </a:rPr>
              <a:t> [4427] </a:t>
            </a:r>
            <a:r>
              <a:rPr lang="en-GB" sz="1800" b="1" i="0" u="none" strike="noStrike" kern="1200" dirty="0" err="1">
                <a:solidFill>
                  <a:srgbClr val="FFFFFF"/>
                </a:solidFill>
                <a:effectLst/>
                <a:latin typeface="Century Gothic" panose="020B0502020202020204" pitchFamily="34" charset="0"/>
              </a:rPr>
              <a:t>moño</a:t>
            </a:r>
            <a:r>
              <a:rPr lang="en-GB" sz="1800" b="0" i="0" u="none" strike="noStrike" kern="1200" dirty="0">
                <a:solidFill>
                  <a:schemeClr val="tx1"/>
                </a:solidFill>
                <a:effectLst/>
                <a:latin typeface="Arial" panose="020B0604020202020204" pitchFamily="34" charset="0"/>
              </a:rPr>
              <a:t> [&gt;5000] </a:t>
            </a:r>
            <a:r>
              <a:rPr lang="en-GB" sz="1800" b="1" i="0" u="none" strike="noStrike" kern="1200" dirty="0" err="1">
                <a:solidFill>
                  <a:srgbClr val="002060"/>
                </a:solidFill>
                <a:effectLst/>
                <a:latin typeface="Century Gothic" panose="020B0502020202020204" pitchFamily="34" charset="0"/>
              </a:rPr>
              <a:t>pena</a:t>
            </a:r>
            <a:r>
              <a:rPr lang="en-GB" sz="1800" b="0" i="0" u="none" strike="noStrike" kern="1200" dirty="0">
                <a:solidFill>
                  <a:schemeClr val="tx1"/>
                </a:solidFill>
                <a:effectLst/>
                <a:latin typeface="Arial" panose="020B0604020202020204" pitchFamily="34" charset="0"/>
              </a:rPr>
              <a:t> [743] </a:t>
            </a:r>
            <a:r>
              <a:rPr lang="en-GB" sz="1800" b="1" i="0" u="none" strike="noStrike" kern="1200" dirty="0" err="1">
                <a:solidFill>
                  <a:srgbClr val="002060"/>
                </a:solidFill>
                <a:effectLst/>
                <a:latin typeface="Century Gothic" panose="020B0502020202020204" pitchFamily="34" charset="0"/>
              </a:rPr>
              <a:t>pañal</a:t>
            </a:r>
            <a:r>
              <a:rPr lang="en-GB" sz="1800" b="0" i="0" u="none" strike="noStrike" kern="1200" dirty="0">
                <a:solidFill>
                  <a:schemeClr val="tx1"/>
                </a:solidFill>
                <a:effectLst/>
                <a:latin typeface="Arial" panose="020B0604020202020204" pitchFamily="34" charset="0"/>
              </a:rPr>
              <a:t> [&gt;5000] </a:t>
            </a:r>
            <a:r>
              <a:rPr lang="en-GB" sz="1800" b="1" i="0" u="none" strike="noStrike" kern="1200" dirty="0" err="1">
                <a:solidFill>
                  <a:srgbClr val="002060"/>
                </a:solidFill>
                <a:effectLst/>
                <a:latin typeface="Century Gothic" panose="020B0502020202020204" pitchFamily="34" charset="0"/>
              </a:rPr>
              <a:t>puño</a:t>
            </a:r>
            <a:r>
              <a:rPr lang="en-GB" sz="1800" b="1" i="0" u="none" strike="noStrike" kern="1200" dirty="0">
                <a:solidFill>
                  <a:srgbClr val="002060"/>
                </a:solidFill>
                <a:effectLst/>
                <a:latin typeface="Century Gothic" panose="020B0502020202020204" pitchFamily="34" charset="0"/>
              </a:rPr>
              <a:t> </a:t>
            </a:r>
            <a:r>
              <a:rPr lang="en-GB" sz="1800" b="0" i="0" u="none" strike="noStrike" kern="1200" dirty="0">
                <a:solidFill>
                  <a:srgbClr val="002060"/>
                </a:solidFill>
                <a:effectLst/>
                <a:latin typeface="Century Gothic" panose="020B0502020202020204" pitchFamily="34" charset="0"/>
              </a:rPr>
              <a:t>[3060]</a:t>
            </a:r>
            <a:r>
              <a:rPr lang="en-GB" sz="1800" b="0" i="0" u="none" strike="noStrike" kern="1200" dirty="0">
                <a:solidFill>
                  <a:schemeClr val="tx1"/>
                </a:solidFill>
                <a:effectLst/>
                <a:latin typeface="Arial" panose="020B0604020202020204" pitchFamily="34" charset="0"/>
              </a:rPr>
              <a:t> </a:t>
            </a:r>
            <a:r>
              <a:rPr lang="en-GB" sz="1800" b="1" i="0" u="none" strike="noStrike" kern="1200" dirty="0">
                <a:solidFill>
                  <a:srgbClr val="FFFFFF"/>
                </a:solidFill>
                <a:effectLst/>
                <a:latin typeface="Century Gothic" panose="020B0502020202020204" pitchFamily="34" charset="0"/>
              </a:rPr>
              <a:t>campana</a:t>
            </a:r>
            <a:r>
              <a:rPr lang="en-GB" sz="1800" b="0" i="0" u="none" strike="noStrike" kern="1200" dirty="0">
                <a:solidFill>
                  <a:schemeClr val="tx1"/>
                </a:solidFill>
                <a:effectLst/>
                <a:latin typeface="Arial" panose="020B0604020202020204" pitchFamily="34" charset="0"/>
              </a:rPr>
              <a:t> [3374] </a:t>
            </a:r>
            <a:r>
              <a:rPr lang="en-GB" sz="1800" b="1" i="0" u="none" strike="noStrike" kern="1200" dirty="0" err="1">
                <a:solidFill>
                  <a:srgbClr val="FFFFFF"/>
                </a:solidFill>
                <a:effectLst/>
                <a:latin typeface="Century Gothic" panose="020B0502020202020204" pitchFamily="34" charset="0"/>
              </a:rPr>
              <a:t>ordeñar</a:t>
            </a:r>
            <a:r>
              <a:rPr lang="en-GB" sz="1800" b="1" i="0" u="none" strike="noStrike" kern="1200" dirty="0">
                <a:solidFill>
                  <a:srgbClr val="FFFFFF"/>
                </a:solidFill>
                <a:effectLst/>
                <a:latin typeface="Century Gothic" panose="020B0502020202020204" pitchFamily="34" charset="0"/>
              </a:rPr>
              <a:t> </a:t>
            </a:r>
            <a:r>
              <a:rPr lang="en-GB" sz="1800" b="0" i="0" u="none" strike="noStrike" kern="1200" dirty="0">
                <a:solidFill>
                  <a:schemeClr val="tx1"/>
                </a:solidFill>
                <a:effectLst/>
                <a:latin typeface="Arial" panose="020B0604020202020204" pitchFamily="34" charset="0"/>
              </a:rPr>
              <a:t>[&gt;5000] </a:t>
            </a:r>
            <a:r>
              <a:rPr lang="en-GB" sz="1800" b="1" i="0" u="none" strike="noStrike" kern="1200" dirty="0" err="1">
                <a:solidFill>
                  <a:srgbClr val="FFFFFF"/>
                </a:solidFill>
                <a:effectLst/>
                <a:latin typeface="Century Gothic" panose="020B0502020202020204" pitchFamily="34" charset="0"/>
              </a:rPr>
              <a:t>leña</a:t>
            </a:r>
            <a:r>
              <a:rPr lang="en-GB" sz="1800" b="0" i="0" u="none" strike="noStrike" kern="1200" dirty="0">
                <a:solidFill>
                  <a:schemeClr val="tx1"/>
                </a:solidFill>
                <a:effectLst/>
                <a:latin typeface="Arial" panose="020B0604020202020204" pitchFamily="34" charset="0"/>
              </a:rPr>
              <a:t> [4785] </a:t>
            </a:r>
            <a:r>
              <a:rPr lang="en-GB" sz="1800" b="1" i="0" u="none" strike="noStrike" kern="1200" dirty="0" err="1">
                <a:solidFill>
                  <a:srgbClr val="FFFFFF"/>
                </a:solidFill>
                <a:effectLst/>
                <a:latin typeface="Century Gothic" panose="020B0502020202020204" pitchFamily="34" charset="0"/>
              </a:rPr>
              <a:t>panal</a:t>
            </a:r>
            <a:r>
              <a:rPr lang="en-GB" sz="1800" b="1" i="0" u="none" strike="noStrike" kern="1200" dirty="0">
                <a:solidFill>
                  <a:srgbClr val="FFFFFF"/>
                </a:solidFill>
                <a:effectLst/>
                <a:latin typeface="Century Gothic" panose="020B0502020202020204" pitchFamily="34" charset="0"/>
              </a:rPr>
              <a:t> </a:t>
            </a:r>
            <a:r>
              <a:rPr lang="en-GB" sz="1800" b="0" i="0" u="none" strike="noStrike" kern="1200" dirty="0">
                <a:solidFill>
                  <a:schemeClr val="tx1"/>
                </a:solidFill>
                <a:effectLst/>
                <a:latin typeface="Arial" panose="020B0604020202020204" pitchFamily="34" charset="0"/>
              </a:rPr>
              <a:t>[&gt;5000] </a:t>
            </a:r>
            <a:r>
              <a:rPr lang="en-GB" sz="1800" b="1" i="0" u="none" strike="noStrike" kern="1200" dirty="0" err="1">
                <a:solidFill>
                  <a:srgbClr val="FFFFFF"/>
                </a:solidFill>
                <a:effectLst/>
                <a:latin typeface="Century Gothic" panose="020B0502020202020204" pitchFamily="34" charset="0"/>
              </a:rPr>
              <a:t>paño</a:t>
            </a:r>
            <a:r>
              <a:rPr lang="en-GB" sz="1800" b="1" i="0" u="none" strike="noStrike" kern="1200" dirty="0">
                <a:solidFill>
                  <a:srgbClr val="FFFFFF"/>
                </a:solidFill>
                <a:effectLst/>
                <a:latin typeface="Century Gothic" panose="020B0502020202020204" pitchFamily="34" charset="0"/>
              </a:rPr>
              <a:t> </a:t>
            </a:r>
            <a:r>
              <a:rPr lang="en-GB" sz="1800" b="0" i="0" u="none" strike="noStrike" kern="1200" dirty="0">
                <a:solidFill>
                  <a:schemeClr val="tx1"/>
                </a:solidFill>
                <a:effectLst/>
                <a:latin typeface="Arial" panose="020B0604020202020204" pitchFamily="34" charset="0"/>
              </a:rPr>
              <a:t>[&gt;5000]</a:t>
            </a:r>
            <a:endParaRPr lang="en-GB" sz="1800" b="0" i="0" u="none" strike="noStrike" dirty="0">
              <a:effectLst/>
              <a:latin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a:p>
            <a:endParaRPr lang="en-GB" dirty="0"/>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revisit the numbers 1-10.</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Play the video clip.</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Encourage all pupils to join in and sing the short song several times through.</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Video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https://youtu.be/QdUyBfsp3l8</a:t>
            </a:r>
            <a:endParaRPr lang="en-GB" altLang="en-US" sz="12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Arial" panose="020B0604020202020204" pitchFamily="34" charset="0"/>
              </a:rPr>
              <a:t>© 2015 - 2022 by Super Tree LLC</a:t>
            </a:r>
          </a:p>
          <a:p>
            <a:br>
              <a:rPr lang="en-GB" u="none" strike="noStrike" dirty="0">
                <a:effectLst/>
                <a:hlinkClick r:id="rId3"/>
              </a:rPr>
            </a:b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857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numbers 1-12 in sentences giving ages.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Pupils look at the image for item 1.</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buttons to play audio.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Pupils respond by saying ‘</a:t>
            </a:r>
            <a:r>
              <a:rPr lang="en-GB" sz="1200" b="0" dirty="0" err="1"/>
              <a:t>ella</a:t>
            </a:r>
            <a:r>
              <a:rPr lang="en-GB" sz="1200" b="0" dirty="0"/>
              <a:t>/Sofía </a:t>
            </a:r>
            <a:r>
              <a:rPr lang="en-GB" sz="1200" b="0" dirty="0" err="1"/>
              <a:t>tiene</a:t>
            </a:r>
            <a:r>
              <a:rPr lang="en-GB" sz="1200" b="0" dirty="0"/>
              <a:t> </a:t>
            </a:r>
            <a:r>
              <a:rPr lang="en-GB" sz="1200" b="0" dirty="0" err="1"/>
              <a:t>razón</a:t>
            </a:r>
            <a:r>
              <a:rPr lang="en-GB" sz="1200" b="0" dirty="0"/>
              <a:t>’ or ‘</a:t>
            </a:r>
            <a:r>
              <a:rPr lang="en-GB" sz="1200" b="0" dirty="0" err="1"/>
              <a:t>ella</a:t>
            </a:r>
            <a:r>
              <a:rPr lang="en-GB" sz="1200" b="0" dirty="0"/>
              <a:t>/Sofía no </a:t>
            </a:r>
            <a:r>
              <a:rPr lang="en-GB" sz="1200" b="0" dirty="0" err="1"/>
              <a:t>tiene</a:t>
            </a:r>
            <a:r>
              <a:rPr lang="en-GB" sz="1200" b="0" dirty="0"/>
              <a:t> </a:t>
            </a:r>
            <a:r>
              <a:rPr lang="en-GB" sz="1200" b="0" dirty="0" err="1"/>
              <a:t>razón</a:t>
            </a:r>
            <a:r>
              <a:rPr lang="en-GB" sz="1200" b="0" dirty="0"/>
              <a:t>.</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confirm the answer.</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Repeat steps 1-4 with items 2-8.</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algn="l">
              <a:lnSpc>
                <a:spcPct val="107000"/>
              </a:lnSpc>
              <a:spcAft>
                <a:spcPts val="800"/>
              </a:spcAft>
            </a:pPr>
            <a:r>
              <a:rPr lang="fr-FR" sz="1800" b="1"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Transcript</a:t>
            </a:r>
            <a:r>
              <a:rPr lang="fr-FR" sz="1800" b="1"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a:t>
            </a:r>
            <a:br>
              <a:rPr lang="fr-FR" sz="1800" b="1"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br>
            <a:r>
              <a:rPr lang="fr-FR"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Rubén</a:t>
            </a:r>
            <a:r>
              <a:rPr lang="fr-FR"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fr-FR"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tiene</a:t>
            </a:r>
            <a:r>
              <a:rPr lang="fr-FR"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fr-FR"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siete</a:t>
            </a:r>
            <a:r>
              <a:rPr lang="fr-FR"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fr-FR"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años</a:t>
            </a:r>
            <a:br>
              <a:rPr lang="fr-FR"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b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Santi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tiene</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cinco</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años.</a:t>
            </a:r>
          </a:p>
          <a:p>
            <a:pPr algn="l">
              <a:lnSpc>
                <a:spcPct val="107000"/>
              </a:lnSpc>
              <a:spcAft>
                <a:spcPts val="800"/>
              </a:spcAft>
            </a:pP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Ángela</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tiene</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ocho</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años.</a:t>
            </a:r>
          </a:p>
          <a:p>
            <a:pPr algn="l">
              <a:lnSpc>
                <a:spcPct val="107000"/>
              </a:lnSpc>
              <a:spcAft>
                <a:spcPts val="800"/>
              </a:spcAft>
            </a:pP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Manchita</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tiene</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cuatro años.</a:t>
            </a:r>
          </a:p>
          <a:p>
            <a:pPr algn="l">
              <a:lnSpc>
                <a:spcPct val="107000"/>
              </a:lnSpc>
              <a:spcAft>
                <a:spcPts val="800"/>
              </a:spcAft>
            </a:pP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La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tortuga</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Irene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tiene</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diez</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años.</a:t>
            </a:r>
          </a:p>
          <a:p>
            <a:pPr algn="l">
              <a:lnSpc>
                <a:spcPct val="107000"/>
              </a:lnSpc>
              <a:spcAft>
                <a:spcPts val="800"/>
              </a:spcAft>
            </a:pP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Pancho</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tiene</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dos años.</a:t>
            </a:r>
          </a:p>
          <a:p>
            <a:pPr algn="l">
              <a:lnSpc>
                <a:spcPct val="107000"/>
              </a:lnSpc>
              <a:spcAft>
                <a:spcPts val="800"/>
              </a:spcAft>
            </a:pP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Quique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tiene</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siete</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años.</a:t>
            </a:r>
          </a:p>
          <a:p>
            <a:pPr algn="l">
              <a:lnSpc>
                <a:spcPct val="107000"/>
              </a:lnSpc>
              <a:spcAft>
                <a:spcPts val="800"/>
              </a:spcAft>
            </a:pP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Y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yo</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yo</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tengo</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siete</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años.</a:t>
            </a:r>
          </a:p>
          <a:p>
            <a:pPr algn="l">
              <a:lnSpc>
                <a:spcPct val="107000"/>
              </a:lnSpc>
              <a:spcAft>
                <a:spcPts val="800"/>
              </a:spcAft>
            </a:pP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9725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spoken production of the new structure ‘</a:t>
            </a:r>
            <a:r>
              <a:rPr lang="en-GB" sz="1200" b="0" strike="noStrike" spc="-1" dirty="0" err="1">
                <a:solidFill>
                  <a:srgbClr val="000000"/>
                </a:solidFill>
                <a:latin typeface="Calibri"/>
                <a:ea typeface="Calibri"/>
              </a:rPr>
              <a:t>tener</a:t>
            </a:r>
            <a:r>
              <a:rPr lang="en-GB" sz="1200" b="0" strike="noStrike" spc="-1" dirty="0">
                <a:solidFill>
                  <a:srgbClr val="000000"/>
                </a:solidFill>
                <a:latin typeface="Calibri"/>
                <a:ea typeface="Calibri"/>
              </a:rPr>
              <a:t>’ + number + an(s) for age.</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Do number 1 with pupils to model the task.  </a:t>
            </a:r>
          </a:p>
          <a:p>
            <a:pPr marL="229320" indent="-228600">
              <a:lnSpc>
                <a:spcPct val="100000"/>
              </a:lnSpc>
              <a:buAutoNum type="arabicPeriod"/>
            </a:pPr>
            <a:r>
              <a:rPr lang="en-GB" sz="1200" b="0" strike="noStrike" spc="-1" dirty="0">
                <a:latin typeface="Arial"/>
              </a:rPr>
              <a:t>Click to reveal the answer.</a:t>
            </a:r>
          </a:p>
          <a:p>
            <a:pPr marL="229320" indent="-228600">
              <a:lnSpc>
                <a:spcPct val="100000"/>
              </a:lnSpc>
              <a:buAutoNum type="arabicPeriod"/>
            </a:pPr>
            <a:r>
              <a:rPr lang="en-GB" sz="1200" b="0" strike="noStrike" spc="-1" dirty="0">
                <a:latin typeface="Arial"/>
              </a:rPr>
              <a:t>Give pupils 30 seconds to say / practise the next sentence with a partner.</a:t>
            </a:r>
          </a:p>
          <a:p>
            <a:pPr marL="229320" indent="-228600">
              <a:lnSpc>
                <a:spcPct val="100000"/>
              </a:lnSpc>
              <a:buAutoNum type="arabicPeriod"/>
            </a:pPr>
            <a:r>
              <a:rPr lang="en-GB" sz="1200" b="0" strike="noStrike" spc="-1" dirty="0">
                <a:latin typeface="Arial"/>
              </a:rPr>
              <a:t>Elicit the sentence from the whole class chorally, then click to confirm.</a:t>
            </a:r>
          </a:p>
          <a:p>
            <a:pPr marL="229320" indent="-228600">
              <a:lnSpc>
                <a:spcPct val="100000"/>
              </a:lnSpc>
              <a:buAutoNum type="arabicPeriod"/>
            </a:pPr>
            <a:r>
              <a:rPr lang="en-GB" sz="1200" b="0" strike="noStrike" spc="-1" dirty="0">
                <a:latin typeface="Arial"/>
              </a:rPr>
              <a:t>Repeat steps 3-4 for the remaining sentences.</a:t>
            </a:r>
          </a:p>
          <a:p>
            <a:pPr marL="229320" indent="-228600">
              <a:lnSpc>
                <a:spcPct val="100000"/>
              </a:lnSpc>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88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Timing: </a:t>
            </a:r>
            <a:r>
              <a:rPr lang="en-GB" b="0" dirty="0"/>
              <a:t>5 minutes</a:t>
            </a:r>
          </a:p>
          <a:p>
            <a:endParaRPr lang="en-GB" b="0" dirty="0"/>
          </a:p>
          <a:p>
            <a:r>
              <a:rPr lang="en-GB" b="1" dirty="0"/>
              <a:t>Aim: </a:t>
            </a:r>
            <a:r>
              <a:rPr lang="en-GB" b="0" dirty="0"/>
              <a:t>To practise written production of numbers.</a:t>
            </a:r>
          </a:p>
          <a:p>
            <a:endParaRPr lang="en-GB" b="1" baseline="0" dirty="0"/>
          </a:p>
          <a:p>
            <a:r>
              <a:rPr lang="en-GB" b="1" baseline="0" dirty="0"/>
              <a:t>Procedure:</a:t>
            </a:r>
            <a:endParaRPr lang="en-GB" b="1" dirty="0"/>
          </a:p>
          <a:p>
            <a:pPr marL="228600" indent="-228600">
              <a:buAutoNum type="arabicPeriod"/>
            </a:pPr>
            <a:r>
              <a:rPr lang="en-GB" baseline="0" dirty="0"/>
              <a:t>Teachers read the instruction and clarify the meaning.</a:t>
            </a:r>
          </a:p>
          <a:p>
            <a:pPr marL="228600" indent="-228600">
              <a:buAutoNum type="arabicPeriod"/>
            </a:pPr>
            <a:r>
              <a:rPr lang="en-GB" baseline="0" dirty="0"/>
              <a:t>Pupils write the answers in words to activities 1 and 2.</a:t>
            </a:r>
          </a:p>
          <a:p>
            <a:pPr marL="228600" indent="-228600">
              <a:buAutoNum type="arabicPeriod"/>
            </a:pPr>
            <a:r>
              <a:rPr lang="en-GB" baseline="0" dirty="0"/>
              <a:t>Click to elicit from pupils and correct.</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6621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178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591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476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02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03763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0911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4505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5155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68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8965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693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0795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276614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3.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ideo" Target="https://www.youtube.com/embed/QdUyBfsp3l8?feature=oembed" TargetMode="External"/><Relationship Id="rId6" Type="http://schemas.openxmlformats.org/officeDocument/2006/relationships/image" Target="../media/image25.jpeg"/><Relationship Id="rId5" Type="http://schemas.openxmlformats.org/officeDocument/2006/relationships/image" Target="../media/image4.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audio" Target="../media/audio7.wav"/><Relationship Id="rId18" Type="http://schemas.openxmlformats.org/officeDocument/2006/relationships/image" Target="../media/image34.gif"/><Relationship Id="rId3" Type="http://schemas.openxmlformats.org/officeDocument/2006/relationships/image" Target="../media/image28.png"/><Relationship Id="rId21" Type="http://schemas.openxmlformats.org/officeDocument/2006/relationships/image" Target="../media/image37.gif"/><Relationship Id="rId7" Type="http://schemas.openxmlformats.org/officeDocument/2006/relationships/image" Target="../media/image31.png"/><Relationship Id="rId12" Type="http://schemas.openxmlformats.org/officeDocument/2006/relationships/audio" Target="../media/audio6.wav"/><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32.png"/><Relationship Id="rId20" Type="http://schemas.openxmlformats.org/officeDocument/2006/relationships/image" Target="../media/image36.gif"/><Relationship Id="rId1" Type="http://schemas.openxmlformats.org/officeDocument/2006/relationships/slideLayout" Target="../slideLayouts/slideLayout6.xml"/><Relationship Id="rId6" Type="http://schemas.openxmlformats.org/officeDocument/2006/relationships/image" Target="../media/image30.svg"/><Relationship Id="rId11" Type="http://schemas.openxmlformats.org/officeDocument/2006/relationships/audio" Target="../media/audio5.wav"/><Relationship Id="rId24" Type="http://schemas.openxmlformats.org/officeDocument/2006/relationships/image" Target="../media/image40.gif"/><Relationship Id="rId5" Type="http://schemas.openxmlformats.org/officeDocument/2006/relationships/image" Target="../media/image29.png"/><Relationship Id="rId15" Type="http://schemas.openxmlformats.org/officeDocument/2006/relationships/audio" Target="../media/audio9.wav"/><Relationship Id="rId23" Type="http://schemas.openxmlformats.org/officeDocument/2006/relationships/image" Target="../media/image39.gif"/><Relationship Id="rId10" Type="http://schemas.openxmlformats.org/officeDocument/2006/relationships/audio" Target="../media/audio4.wav"/><Relationship Id="rId19" Type="http://schemas.openxmlformats.org/officeDocument/2006/relationships/image" Target="../media/image35.gif"/><Relationship Id="rId4" Type="http://schemas.openxmlformats.org/officeDocument/2006/relationships/audio" Target="../media/audio1.wav"/><Relationship Id="rId9" Type="http://schemas.openxmlformats.org/officeDocument/2006/relationships/audio" Target="../media/audio3.wav"/><Relationship Id="rId14" Type="http://schemas.openxmlformats.org/officeDocument/2006/relationships/audio" Target="../media/audio8.wav"/><Relationship Id="rId22" Type="http://schemas.openxmlformats.org/officeDocument/2006/relationships/image" Target="../media/image38.gif"/></Relationships>
</file>

<file path=ppt/slides/_rels/slide5.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36.gif"/><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5.gif"/><Relationship Id="rId11" Type="http://schemas.openxmlformats.org/officeDocument/2006/relationships/image" Target="../media/image40.gif"/><Relationship Id="rId5" Type="http://schemas.openxmlformats.org/officeDocument/2006/relationships/image" Target="../media/image32.png"/><Relationship Id="rId15" Type="http://schemas.openxmlformats.org/officeDocument/2006/relationships/image" Target="../media/image34.gif"/><Relationship Id="rId10" Type="http://schemas.openxmlformats.org/officeDocument/2006/relationships/image" Target="../media/image39.gif"/><Relationship Id="rId4" Type="http://schemas.openxmlformats.org/officeDocument/2006/relationships/image" Target="../media/image31.png"/><Relationship Id="rId9" Type="http://schemas.openxmlformats.org/officeDocument/2006/relationships/image" Target="../media/image38.gif"/><Relationship Id="rId14"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audio" Target="../media/audio10.wav"/></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audio" Target="../media/audio10.wav"/></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474661" y="27827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things and people</a:t>
            </a:r>
            <a:endParaRPr lang="en-GB" dirty="0"/>
          </a:p>
        </p:txBody>
      </p:sp>
      <p:pic>
        <p:nvPicPr>
          <p:cNvPr id="28" name="Picture 27" descr="Background pattern&#10;&#10;Description automatically generated">
            <a:extLst>
              <a:ext uri="{FF2B5EF4-FFF2-40B4-BE49-F238E27FC236}">
                <a16:creationId xmlns:a16="http://schemas.microsoft.com/office/drawing/2014/main" id="{B15E396A-B4EA-443A-9C8E-9667AD40D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932" y="2034913"/>
            <a:ext cx="3943493" cy="2788173"/>
          </a:xfrm>
          <a:prstGeom prst="rect">
            <a:avLst/>
          </a:prstGeom>
        </p:spPr>
      </p:pic>
      <p:sp>
        <p:nvSpPr>
          <p:cNvPr id="29" name="Speech Bubble: Rectangle with Corners Rounded 28">
            <a:extLst>
              <a:ext uri="{FF2B5EF4-FFF2-40B4-BE49-F238E27FC236}">
                <a16:creationId xmlns:a16="http://schemas.microsoft.com/office/drawing/2014/main" id="{1D7A7565-717B-4A14-8371-3EBAF0685A40}"/>
              </a:ext>
            </a:extLst>
          </p:cNvPr>
          <p:cNvSpPr/>
          <p:nvPr/>
        </p:nvSpPr>
        <p:spPr>
          <a:xfrm>
            <a:off x="1902401" y="2164935"/>
            <a:ext cx="2187668" cy="1116527"/>
          </a:xfrm>
          <a:prstGeom prst="wedgeRoundRectCallout">
            <a:avLst>
              <a:gd name="adj1" fmla="val -68965"/>
              <a:gd name="adj2" fmla="val 52091"/>
              <a:gd name="adj3" fmla="val 16667"/>
            </a:avLst>
          </a:prstGeom>
          <a:solidFill>
            <a:schemeClr val="bg1"/>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¡Tengo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ocho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años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30" name="Picture 29" descr="A picture containing lamp&#10;&#10;Description automatically generated">
            <a:extLst>
              <a:ext uri="{FF2B5EF4-FFF2-40B4-BE49-F238E27FC236}">
                <a16:creationId xmlns:a16="http://schemas.microsoft.com/office/drawing/2014/main" id="{2CD63B7A-DCF3-4F38-BBE2-77D618D022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341" y="3336768"/>
            <a:ext cx="976295" cy="942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26" name="Table 4">
            <a:extLst>
              <a:ext uri="{FF2B5EF4-FFF2-40B4-BE49-F238E27FC236}">
                <a16:creationId xmlns:a16="http://schemas.microsoft.com/office/drawing/2014/main" id="{4753D1A8-8BA9-4450-A2B3-8048BDCFD60E}"/>
              </a:ext>
            </a:extLst>
          </p:cNvPr>
          <p:cNvGraphicFramePr>
            <a:graphicFrameLocks noGrp="1"/>
          </p:cNvGraphicFramePr>
          <p:nvPr>
            <p:extLst>
              <p:ext uri="{D42A27DB-BD31-4B8C-83A1-F6EECF244321}">
                <p14:modId xmlns:p14="http://schemas.microsoft.com/office/powerpoint/2010/main" val="1872071252"/>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ella</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pero</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gris</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1800" b="0" dirty="0" err="1">
                          <a:solidFill>
                            <a:srgbClr val="002060"/>
                          </a:solidFill>
                          <a:latin typeface="Century Gothic" panose="020B0502020202020204" pitchFamily="34" charset="0"/>
                        </a:rPr>
                        <a:t>comprender</a:t>
                      </a:r>
                      <a:endParaRPr lang="en-GB" sz="20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a:t>
                      </a:r>
                      <a:r>
                        <a:rPr lang="en-GB" sz="2400" b="0" dirty="0" err="1">
                          <a:solidFill>
                            <a:srgbClr val="002060"/>
                          </a:solidFill>
                          <a:latin typeface="Century Gothic" panose="020B0502020202020204" pitchFamily="34" charset="0"/>
                        </a:rPr>
                        <a:t>información</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a:t>
                      </a:r>
                      <a:r>
                        <a:rPr lang="en-GB" sz="2400" b="0" dirty="0" err="1">
                          <a:solidFill>
                            <a:srgbClr val="002060"/>
                          </a:solidFill>
                          <a:latin typeface="Century Gothic" panose="020B0502020202020204" pitchFamily="34" charset="0"/>
                        </a:rPr>
                        <a:t>instrucción</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texto</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inteligente</a:t>
                      </a:r>
                      <a:endParaRPr lang="en-GB" sz="24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demasiado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divertido</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amable</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diferente</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año</a:t>
                      </a:r>
                    </a:p>
                  </a:txBody>
                  <a:tcPr/>
                </a:tc>
                <a:tc>
                  <a:txBody>
                    <a:bodyPr/>
                    <a:lstStyle/>
                    <a:p>
                      <a:r>
                        <a:rPr lang="en-GB" sz="2400" b="0" dirty="0">
                          <a:solidFill>
                            <a:srgbClr val="002060"/>
                          </a:solidFill>
                          <a:latin typeface="Century Gothic" panose="020B0502020202020204" pitchFamily="34" charset="0"/>
                        </a:rPr>
                        <a:t>la </a:t>
                      </a:r>
                      <a:r>
                        <a:rPr lang="en-GB" sz="2400" b="0" dirty="0" err="1">
                          <a:solidFill>
                            <a:srgbClr val="002060"/>
                          </a:solidFill>
                          <a:latin typeface="Century Gothic" panose="020B0502020202020204" pitchFamily="34" charset="0"/>
                        </a:rPr>
                        <a:t>tortuga</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conejo</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hambre</a:t>
                      </a:r>
                      <a:r>
                        <a:rPr lang="en-GB" sz="2400" b="0" dirty="0">
                          <a:solidFill>
                            <a:srgbClr val="002060"/>
                          </a:solidFill>
                          <a:latin typeface="Century Gothic" panose="020B0502020202020204" pitchFamily="34" charset="0"/>
                        </a:rPr>
                        <a:t> </a:t>
                      </a:r>
                      <a:r>
                        <a:rPr lang="en-GB" sz="1800" b="0" dirty="0">
                          <a:solidFill>
                            <a:srgbClr val="002060"/>
                          </a:solidFill>
                          <a:latin typeface="Century Gothic" panose="020B0502020202020204" pitchFamily="34" charset="0"/>
                        </a:rPr>
                        <a:t>(f)</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a:t>
                      </a:r>
                      <a:r>
                        <a:rPr lang="en-GB" sz="2400" b="0" dirty="0" err="1">
                          <a:solidFill>
                            <a:srgbClr val="002060"/>
                          </a:solidFill>
                          <a:latin typeface="Century Gothic" panose="020B0502020202020204" pitchFamily="34" charset="0"/>
                        </a:rPr>
                        <a:t>sed</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a:t>
                      </a:r>
                      <a:r>
                        <a:rPr lang="en-GB" sz="2400" b="0" dirty="0" err="1">
                          <a:solidFill>
                            <a:srgbClr val="002060"/>
                          </a:solidFill>
                          <a:latin typeface="Century Gothic" panose="020B0502020202020204" pitchFamily="34" charset="0"/>
                        </a:rPr>
                        <a:t>razón</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27" name="Picture 26">
            <a:extLst>
              <a:ext uri="{FF2B5EF4-FFF2-40B4-BE49-F238E27FC236}">
                <a16:creationId xmlns:a16="http://schemas.microsoft.com/office/drawing/2014/main" id="{12569974-9EED-40F0-BB7F-4AF309EBBD61}"/>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29" name="Picture 28" descr="Icon&#10;&#10;Description automatically generated">
            <a:extLst>
              <a:ext uri="{FF2B5EF4-FFF2-40B4-BE49-F238E27FC236}">
                <a16:creationId xmlns:a16="http://schemas.microsoft.com/office/drawing/2014/main" id="{7F2AC28F-BCDA-46EC-AD2B-6280C3B3B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30" name="Picture 29">
            <a:extLst>
              <a:ext uri="{FF2B5EF4-FFF2-40B4-BE49-F238E27FC236}">
                <a16:creationId xmlns:a16="http://schemas.microsoft.com/office/drawing/2014/main" id="{052CD213-DCC9-4604-871C-EF583578BABC}"/>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31" name="TextBox 30">
            <a:extLst>
              <a:ext uri="{FF2B5EF4-FFF2-40B4-BE49-F238E27FC236}">
                <a16:creationId xmlns:a16="http://schemas.microsoft.com/office/drawing/2014/main" id="{E4FAEE92-934C-4E55-B989-AEB912B0AE22}"/>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32" name="TextBox 31">
            <a:extLst>
              <a:ext uri="{FF2B5EF4-FFF2-40B4-BE49-F238E27FC236}">
                <a16:creationId xmlns:a16="http://schemas.microsoft.com/office/drawing/2014/main" id="{94AAD9D8-E3EB-4434-9C48-782B29BF9C50}"/>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34" name="TextBox 33">
            <a:extLst>
              <a:ext uri="{FF2B5EF4-FFF2-40B4-BE49-F238E27FC236}">
                <a16:creationId xmlns:a16="http://schemas.microsoft.com/office/drawing/2014/main" id="{358CF30B-3C30-4AA8-B51D-A6078BE9FD3D}"/>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57559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16" name="Table 4">
            <a:extLst>
              <a:ext uri="{FF2B5EF4-FFF2-40B4-BE49-F238E27FC236}">
                <a16:creationId xmlns:a16="http://schemas.microsoft.com/office/drawing/2014/main" id="{9EF53770-3617-481C-8A48-D7FA1F2425F9}"/>
              </a:ext>
            </a:extLst>
          </p:cNvPr>
          <p:cNvGraphicFramePr>
            <a:graphicFrameLocks noGrp="1"/>
          </p:cNvGraphicFramePr>
          <p:nvPr>
            <p:extLst>
              <p:ext uri="{D42A27DB-BD31-4B8C-83A1-F6EECF244321}">
                <p14:modId xmlns:p14="http://schemas.microsoft.com/office/powerpoint/2010/main" val="3894416691"/>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but</a:t>
                      </a:r>
                    </a:p>
                  </a:txBody>
                  <a:tcPr/>
                </a:tc>
                <a:tc>
                  <a:txBody>
                    <a:bodyPr/>
                    <a:lstStyle/>
                    <a:p>
                      <a:r>
                        <a:rPr lang="en-GB" sz="2400" b="0" dirty="0">
                          <a:solidFill>
                            <a:srgbClr val="002060"/>
                          </a:solidFill>
                          <a:latin typeface="Century Gothic" panose="020B0502020202020204" pitchFamily="34" charset="0"/>
                        </a:rPr>
                        <a:t>she</a:t>
                      </a:r>
                    </a:p>
                  </a:txBody>
                  <a:tcPr/>
                </a:tc>
                <a:tc>
                  <a:txBody>
                    <a:bodyPr/>
                    <a:lstStyle/>
                    <a:p>
                      <a:r>
                        <a:rPr lang="en-GB" sz="2400" b="0" dirty="0">
                          <a:solidFill>
                            <a:srgbClr val="002060"/>
                          </a:solidFill>
                          <a:latin typeface="Century Gothic" panose="020B0502020202020204" pitchFamily="34" charset="0"/>
                        </a:rPr>
                        <a:t>information</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0" dirty="0">
                          <a:solidFill>
                            <a:srgbClr val="002060"/>
                          </a:solidFill>
                          <a:latin typeface="Century Gothic" panose="020B0502020202020204" pitchFamily="34" charset="0"/>
                        </a:rPr>
                        <a:t>instruction</a:t>
                      </a:r>
                    </a:p>
                  </a:txBody>
                  <a:tcPr/>
                </a:tc>
                <a:tc>
                  <a:txBody>
                    <a:bodyPr/>
                    <a:lstStyle/>
                    <a:p>
                      <a:r>
                        <a:rPr lang="en-GB" sz="1800" b="0" dirty="0">
                          <a:solidFill>
                            <a:srgbClr val="002060"/>
                          </a:solidFill>
                          <a:latin typeface="Century Gothic" panose="020B0502020202020204" pitchFamily="34" charset="0"/>
                        </a:rPr>
                        <a:t>to understand, understanding</a:t>
                      </a:r>
                    </a:p>
                  </a:txBody>
                  <a:tcPr/>
                </a:tc>
                <a:tc>
                  <a:txBody>
                    <a:bodyPr/>
                    <a:lstStyle/>
                    <a:p>
                      <a:r>
                        <a:rPr lang="en-GB" sz="2400" b="0" dirty="0">
                          <a:solidFill>
                            <a:srgbClr val="002060"/>
                          </a:solidFill>
                          <a:latin typeface="Century Gothic" panose="020B0502020202020204" pitchFamily="34" charset="0"/>
                        </a:rPr>
                        <a:t>grey</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kind, nice</a:t>
                      </a:r>
                    </a:p>
                  </a:txBody>
                  <a:tcPr/>
                </a:tc>
                <a:tc>
                  <a:txBody>
                    <a:bodyPr/>
                    <a:lstStyle/>
                    <a:p>
                      <a:r>
                        <a:rPr lang="en-GB" sz="2400" b="0" dirty="0">
                          <a:solidFill>
                            <a:srgbClr val="002060"/>
                          </a:solidFill>
                          <a:latin typeface="Century Gothic" panose="020B0502020202020204" pitchFamily="34" charset="0"/>
                        </a:rPr>
                        <a:t>text</a:t>
                      </a:r>
                    </a:p>
                  </a:txBody>
                  <a:tcPr/>
                </a:tc>
                <a:tc>
                  <a:txBody>
                    <a:bodyPr/>
                    <a:lstStyle/>
                    <a:p>
                      <a:r>
                        <a:rPr lang="en-GB" sz="2800" b="0" dirty="0">
                          <a:solidFill>
                            <a:srgbClr val="002060"/>
                          </a:solidFill>
                          <a:latin typeface="Century Gothic" panose="020B0502020202020204" pitchFamily="34" charset="0"/>
                        </a:rPr>
                        <a:t>fun</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different</a:t>
                      </a:r>
                    </a:p>
                  </a:txBody>
                  <a:tcPr/>
                </a:tc>
                <a:tc>
                  <a:txBody>
                    <a:bodyPr/>
                    <a:lstStyle/>
                    <a:p>
                      <a:r>
                        <a:rPr lang="en-GB" sz="2400" b="0" dirty="0">
                          <a:solidFill>
                            <a:srgbClr val="002060"/>
                          </a:solidFill>
                          <a:latin typeface="Century Gothic" panose="020B0502020202020204" pitchFamily="34" charset="0"/>
                        </a:rPr>
                        <a:t>too (much</a:t>
                      </a:r>
                    </a:p>
                  </a:txBody>
                  <a:tcPr/>
                </a:tc>
                <a:tc>
                  <a:txBody>
                    <a:bodyPr/>
                    <a:lstStyle/>
                    <a:p>
                      <a:r>
                        <a:rPr lang="en-GB" sz="2400" b="0" dirty="0">
                          <a:solidFill>
                            <a:srgbClr val="002060"/>
                          </a:solidFill>
                          <a:latin typeface="Century Gothic" panose="020B0502020202020204" pitchFamily="34" charset="0"/>
                        </a:rPr>
                        <a:t>intelligent</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400" b="0" dirty="0">
                          <a:solidFill>
                            <a:srgbClr val="002060"/>
                          </a:solidFill>
                          <a:latin typeface="Century Gothic" panose="020B0502020202020204" pitchFamily="34" charset="0"/>
                        </a:rPr>
                        <a:t>rabbit</a:t>
                      </a:r>
                    </a:p>
                  </a:txBody>
                  <a:tcPr/>
                </a:tc>
                <a:tc>
                  <a:txBody>
                    <a:bodyPr/>
                    <a:lstStyle/>
                    <a:p>
                      <a:r>
                        <a:rPr lang="en-GB" sz="2400" b="0" dirty="0">
                          <a:solidFill>
                            <a:srgbClr val="002060"/>
                          </a:solidFill>
                          <a:latin typeface="Century Gothic" panose="020B0502020202020204" pitchFamily="34" charset="0"/>
                        </a:rPr>
                        <a:t>year</a:t>
                      </a:r>
                    </a:p>
                  </a:txBody>
                  <a:tcPr/>
                </a:tc>
                <a:tc>
                  <a:txBody>
                    <a:bodyPr/>
                    <a:lstStyle/>
                    <a:p>
                      <a:r>
                        <a:rPr lang="en-GB" sz="2400" b="0" dirty="0">
                          <a:solidFill>
                            <a:srgbClr val="002060"/>
                          </a:solidFill>
                          <a:latin typeface="Century Gothic" panose="020B0502020202020204" pitchFamily="34" charset="0"/>
                        </a:rPr>
                        <a:t>tortoise</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right</a:t>
                      </a:r>
                    </a:p>
                  </a:txBody>
                  <a:tcPr/>
                </a:tc>
                <a:tc>
                  <a:txBody>
                    <a:bodyPr/>
                    <a:lstStyle/>
                    <a:p>
                      <a:r>
                        <a:rPr lang="en-GB" sz="2400" b="0" dirty="0">
                          <a:solidFill>
                            <a:srgbClr val="002060"/>
                          </a:solidFill>
                          <a:latin typeface="Century Gothic" panose="020B0502020202020204" pitchFamily="34" charset="0"/>
                        </a:rPr>
                        <a:t>thirst</a:t>
                      </a:r>
                    </a:p>
                  </a:txBody>
                  <a:tcPr/>
                </a:tc>
                <a:tc>
                  <a:txBody>
                    <a:bodyPr/>
                    <a:lstStyle/>
                    <a:p>
                      <a:r>
                        <a:rPr lang="en-GB" sz="2400" b="0" dirty="0">
                          <a:solidFill>
                            <a:srgbClr val="002060"/>
                          </a:solidFill>
                          <a:latin typeface="Century Gothic" panose="020B0502020202020204" pitchFamily="34" charset="0"/>
                        </a:rPr>
                        <a:t>hunger</a:t>
                      </a: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3343CDE3-15B8-4656-98E4-13A799C40931}"/>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DC78BCDC-E491-4B09-8D26-B68586840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21" name="Picture 20">
            <a:extLst>
              <a:ext uri="{FF2B5EF4-FFF2-40B4-BE49-F238E27FC236}">
                <a16:creationId xmlns:a16="http://schemas.microsoft.com/office/drawing/2014/main" id="{C27EA91A-CCEE-4831-A1C4-9E696414F348}"/>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22" name="TextBox 21">
            <a:extLst>
              <a:ext uri="{FF2B5EF4-FFF2-40B4-BE49-F238E27FC236}">
                <a16:creationId xmlns:a16="http://schemas.microsoft.com/office/drawing/2014/main" id="{3834F62F-7BCD-41B4-AEF9-FE1A09AF2CC4}"/>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1A3EDE1-9986-4B83-BCBD-9C1E5BF4A720}"/>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94618435-EAF4-40BA-9C9C-CC48D286D5C8}"/>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368703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64" name="Google Shape;164;p2" descr="Speech Icon, Voice, Talking, Audio, Speech"/>
          <p:cNvPicPr preferRelativeResize="0"/>
          <p:nvPr/>
        </p:nvPicPr>
        <p:blipFill rotWithShape="1">
          <a:blip r:embed="rId3">
            <a:alphaModFix/>
          </a:blip>
          <a:srcRect/>
          <a:stretch/>
        </p:blipFill>
        <p:spPr>
          <a:xfrm>
            <a:off x="11292814" y="9188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43" name="Google Shape;153;p2">
            <a:extLst>
              <a:ext uri="{FF2B5EF4-FFF2-40B4-BE49-F238E27FC236}">
                <a16:creationId xmlns:a16="http://schemas.microsoft.com/office/drawing/2014/main" id="{F302DB48-7294-472F-A452-B72BE1F674AB}"/>
              </a:ext>
            </a:extLst>
          </p:cNvPr>
          <p:cNvSpPr txBox="1"/>
          <p:nvPr/>
        </p:nvSpPr>
        <p:spPr>
          <a:xfrm>
            <a:off x="9642760" y="83126"/>
            <a:ext cx="1911928"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lang="en-GB" sz="4000" b="1" kern="0" dirty="0">
                <a:solidFill>
                  <a:srgbClr val="002060"/>
                </a:solidFill>
                <a:latin typeface="Century Gothic"/>
                <a:ea typeface="Century Gothic"/>
                <a:cs typeface="Century Gothic"/>
                <a:sym typeface="Century Gothic"/>
              </a:rPr>
              <a:t>n</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[ñ]</a:t>
            </a:r>
            <a:endParaRPr kumimoji="0" sz="40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0" name="Google Shape;410;p19">
            <a:extLst>
              <a:ext uri="{FF2B5EF4-FFF2-40B4-BE49-F238E27FC236}">
                <a16:creationId xmlns:a16="http://schemas.microsoft.com/office/drawing/2014/main" id="{F8840D8F-A446-CB25-86D7-2711AC602236}"/>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91" name="Google Shape;387;p19">
            <a:extLst>
              <a:ext uri="{FF2B5EF4-FFF2-40B4-BE49-F238E27FC236}">
                <a16:creationId xmlns:a16="http://schemas.microsoft.com/office/drawing/2014/main" id="{6A5459C3-C8D7-9249-6E78-197BA0CEE73E}"/>
              </a:ext>
            </a:extLst>
          </p:cNvPr>
          <p:cNvSpPr/>
          <p:nvPr/>
        </p:nvSpPr>
        <p:spPr>
          <a:xfrm>
            <a:off x="11002736" y="1881617"/>
            <a:ext cx="502131" cy="4156257"/>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 name="Google Shape;388;p19">
            <a:extLst>
              <a:ext uri="{FF2B5EF4-FFF2-40B4-BE49-F238E27FC236}">
                <a16:creationId xmlns:a16="http://schemas.microsoft.com/office/drawing/2014/main" id="{761B85F1-AAC2-2B57-BE97-D575FF4B83C3}"/>
              </a:ext>
            </a:extLst>
          </p:cNvPr>
          <p:cNvSpPr/>
          <p:nvPr/>
        </p:nvSpPr>
        <p:spPr>
          <a:xfrm>
            <a:off x="11013953" y="1886314"/>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93" name="Google Shape;389;p19">
            <a:extLst>
              <a:ext uri="{FF2B5EF4-FFF2-40B4-BE49-F238E27FC236}">
                <a16:creationId xmlns:a16="http://schemas.microsoft.com/office/drawing/2014/main" id="{2D68393A-8B1D-C66E-526B-7679A08812DE}"/>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94" name="Google Shape;390;p19">
            <a:extLst>
              <a:ext uri="{FF2B5EF4-FFF2-40B4-BE49-F238E27FC236}">
                <a16:creationId xmlns:a16="http://schemas.microsoft.com/office/drawing/2014/main" id="{EEFD3CFA-C39B-65F3-4E93-F5FCC5131B4F}"/>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95" name="Google Shape;391;p19">
            <a:extLst>
              <a:ext uri="{FF2B5EF4-FFF2-40B4-BE49-F238E27FC236}">
                <a16:creationId xmlns:a16="http://schemas.microsoft.com/office/drawing/2014/main" id="{5322A681-3ECD-F2E1-391E-41B32958BE28}"/>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96" name="Google Shape;393;p19">
            <a:extLst>
              <a:ext uri="{FF2B5EF4-FFF2-40B4-BE49-F238E27FC236}">
                <a16:creationId xmlns:a16="http://schemas.microsoft.com/office/drawing/2014/main" id="{2540EAF5-7FB8-3C0A-B73A-60C69D8A7CC9}"/>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394;p19">
            <a:extLst>
              <a:ext uri="{FF2B5EF4-FFF2-40B4-BE49-F238E27FC236}">
                <a16:creationId xmlns:a16="http://schemas.microsoft.com/office/drawing/2014/main" id="{9762E8CA-899B-9B3B-7F52-FEBF7766A1CB}"/>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8" name="Google Shape;395;p19">
            <a:extLst>
              <a:ext uri="{FF2B5EF4-FFF2-40B4-BE49-F238E27FC236}">
                <a16:creationId xmlns:a16="http://schemas.microsoft.com/office/drawing/2014/main" id="{8619A212-C6EE-D473-5375-DD1AFB14A213}"/>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100" name="Table 5">
            <a:extLst>
              <a:ext uri="{FF2B5EF4-FFF2-40B4-BE49-F238E27FC236}">
                <a16:creationId xmlns:a16="http://schemas.microsoft.com/office/drawing/2014/main" id="{E801D8A8-C6A5-4165-ABD2-8C3DC1D0BDFD}"/>
              </a:ext>
            </a:extLst>
          </p:cNvPr>
          <p:cNvGraphicFramePr>
            <a:graphicFrameLocks noGrp="1"/>
          </p:cNvGraphicFramePr>
          <p:nvPr>
            <p:extLst>
              <p:ext uri="{D42A27DB-BD31-4B8C-83A1-F6EECF244321}">
                <p14:modId xmlns:p14="http://schemas.microsoft.com/office/powerpoint/2010/main" val="3575503495"/>
              </p:ext>
            </p:extLst>
          </p:nvPr>
        </p:nvGraphicFramePr>
        <p:xfrm>
          <a:off x="110417" y="1594142"/>
          <a:ext cx="10280186" cy="4443732"/>
        </p:xfrm>
        <a:graphic>
          <a:graphicData uri="http://schemas.openxmlformats.org/drawingml/2006/table">
            <a:tbl>
              <a:tblPr firstRow="1" bandRow="1">
                <a:tableStyleId>{5940675A-B579-460E-94D1-54222C63F5DA}</a:tableStyleId>
              </a:tblPr>
              <a:tblGrid>
                <a:gridCol w="1468598">
                  <a:extLst>
                    <a:ext uri="{9D8B030D-6E8A-4147-A177-3AD203B41FA5}">
                      <a16:colId xmlns:a16="http://schemas.microsoft.com/office/drawing/2014/main" val="3762972055"/>
                    </a:ext>
                  </a:extLst>
                </a:gridCol>
                <a:gridCol w="1468598">
                  <a:extLst>
                    <a:ext uri="{9D8B030D-6E8A-4147-A177-3AD203B41FA5}">
                      <a16:colId xmlns:a16="http://schemas.microsoft.com/office/drawing/2014/main" val="178701953"/>
                    </a:ext>
                  </a:extLst>
                </a:gridCol>
                <a:gridCol w="1468598">
                  <a:extLst>
                    <a:ext uri="{9D8B030D-6E8A-4147-A177-3AD203B41FA5}">
                      <a16:colId xmlns:a16="http://schemas.microsoft.com/office/drawing/2014/main" val="3592940227"/>
                    </a:ext>
                  </a:extLst>
                </a:gridCol>
                <a:gridCol w="1468598">
                  <a:extLst>
                    <a:ext uri="{9D8B030D-6E8A-4147-A177-3AD203B41FA5}">
                      <a16:colId xmlns:a16="http://schemas.microsoft.com/office/drawing/2014/main" val="1255437448"/>
                    </a:ext>
                  </a:extLst>
                </a:gridCol>
                <a:gridCol w="1468598">
                  <a:extLst>
                    <a:ext uri="{9D8B030D-6E8A-4147-A177-3AD203B41FA5}">
                      <a16:colId xmlns:a16="http://schemas.microsoft.com/office/drawing/2014/main" val="4027068115"/>
                    </a:ext>
                  </a:extLst>
                </a:gridCol>
                <a:gridCol w="1468598">
                  <a:extLst>
                    <a:ext uri="{9D8B030D-6E8A-4147-A177-3AD203B41FA5}">
                      <a16:colId xmlns:a16="http://schemas.microsoft.com/office/drawing/2014/main" val="2144741330"/>
                    </a:ext>
                  </a:extLst>
                </a:gridCol>
                <a:gridCol w="1468598">
                  <a:extLst>
                    <a:ext uri="{9D8B030D-6E8A-4147-A177-3AD203B41FA5}">
                      <a16:colId xmlns:a16="http://schemas.microsoft.com/office/drawing/2014/main" val="3501905077"/>
                    </a:ext>
                  </a:extLst>
                </a:gridCol>
              </a:tblGrid>
              <a:tr h="1481244">
                <a:tc>
                  <a:txBody>
                    <a:bodyPr/>
                    <a:lstStyle/>
                    <a:p>
                      <a:pPr algn="ctr"/>
                      <a:r>
                        <a:rPr lang="en-GB" sz="2400" b="1" dirty="0" err="1">
                          <a:solidFill>
                            <a:schemeClr val="bg1"/>
                          </a:solidFill>
                          <a:latin typeface="Century Gothic" panose="020B0502020202020204" pitchFamily="34" charset="0"/>
                        </a:rPr>
                        <a:t>uña</a:t>
                      </a: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22A7CC"/>
                    </a:solidFill>
                  </a:tcPr>
                </a:tc>
                <a:tc>
                  <a:txBody>
                    <a:bodyPr/>
                    <a:lstStyle/>
                    <a:p>
                      <a:pPr algn="ct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err="1">
                          <a:solidFill>
                            <a:srgbClr val="002060"/>
                          </a:solidFill>
                          <a:latin typeface="Century Gothic" panose="020B0502020202020204" pitchFamily="34" charset="0"/>
                        </a:rPr>
                        <a:t>araña</a:t>
                      </a:r>
                      <a:endParaRPr lang="en-GB" sz="2400" b="1" dirty="0">
                        <a:solidFill>
                          <a:srgbClr val="002060"/>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8FC7"/>
                    </a:solidFill>
                  </a:tcPr>
                </a:tc>
                <a:tc>
                  <a:txBody>
                    <a:bodyPr/>
                    <a:lstStyle/>
                    <a:p>
                      <a:pPr algn="ctr"/>
                      <a:r>
                        <a:rPr lang="en-GB" sz="2400" b="1" dirty="0" err="1">
                          <a:solidFill>
                            <a:schemeClr val="bg1"/>
                          </a:solidFill>
                          <a:latin typeface="Century Gothic" panose="020B0502020202020204" pitchFamily="34" charset="0"/>
                        </a:rPr>
                        <a:t>moño</a:t>
                      </a: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2D82"/>
                    </a:solidFill>
                  </a:tcPr>
                </a:tc>
                <a:tc>
                  <a:txBody>
                    <a:bodyPr/>
                    <a:lstStyle/>
                    <a:p>
                      <a:pPr algn="ctr"/>
                      <a:r>
                        <a:rPr lang="en-GB" sz="2400" b="1" dirty="0">
                          <a:solidFill>
                            <a:schemeClr val="bg1"/>
                          </a:solidFill>
                          <a:latin typeface="Century Gothic" panose="020B0502020202020204" pitchFamily="34" charset="0"/>
                        </a:rPr>
                        <a:t>mano</a:t>
                      </a: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22A7CC"/>
                    </a:solidFill>
                  </a:tcPr>
                </a:tc>
                <a:tc>
                  <a:txBody>
                    <a:bodyPr/>
                    <a:lstStyle/>
                    <a:p>
                      <a:pPr algn="ct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err="1">
                          <a:solidFill>
                            <a:srgbClr val="002060"/>
                          </a:solidFill>
                          <a:latin typeface="Century Gothic" panose="020B0502020202020204" pitchFamily="34" charset="0"/>
                        </a:rPr>
                        <a:t>plátano</a:t>
                      </a:r>
                      <a:endParaRPr lang="en-US" sz="2000" b="1" dirty="0">
                        <a:solidFill>
                          <a:srgbClr val="002060"/>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DE6"/>
                    </a:solidFill>
                  </a:tcPr>
                </a:tc>
                <a:extLst>
                  <a:ext uri="{0D108BD9-81ED-4DB2-BD59-A6C34878D82A}">
                    <a16:rowId xmlns:a16="http://schemas.microsoft.com/office/drawing/2014/main" val="412926510"/>
                  </a:ext>
                </a:extLst>
              </a:tr>
              <a:tr h="1481244">
                <a:tc>
                  <a:txBody>
                    <a:bodyPr/>
                    <a:lstStyle/>
                    <a:p>
                      <a:pPr algn="ctr"/>
                      <a:r>
                        <a:rPr lang="en-GB" sz="2000" b="1" dirty="0" err="1">
                          <a:solidFill>
                            <a:srgbClr val="002060"/>
                          </a:solidFill>
                          <a:latin typeface="Century Gothic" panose="020B0502020202020204" pitchFamily="34" charset="0"/>
                        </a:rPr>
                        <a:t>pena</a:t>
                      </a:r>
                      <a:endParaRPr lang="en-GB" sz="2000" b="1" dirty="0">
                        <a:solidFill>
                          <a:srgbClr val="002060"/>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8FC7"/>
                    </a:solidFill>
                  </a:tcPr>
                </a:tc>
                <a:tc>
                  <a:txBody>
                    <a:bodyPr/>
                    <a:lstStyle/>
                    <a:p>
                      <a:pPr algn="ct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chemeClr val="bg1"/>
                          </a:solidFill>
                          <a:latin typeface="Century Gothic" panose="020B0502020202020204" pitchFamily="34" charset="0"/>
                        </a:rPr>
                        <a:t>Nina</a:t>
                      </a: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DE6"/>
                    </a:solidFill>
                  </a:tcPr>
                </a:tc>
                <a:tc>
                  <a:txBody>
                    <a:bodyPr/>
                    <a:lstStyle/>
                    <a:p>
                      <a:pPr algn="ct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err="1">
                          <a:solidFill>
                            <a:srgbClr val="002060"/>
                          </a:solidFill>
                          <a:latin typeface="Century Gothic" panose="020B0502020202020204" pitchFamily="34" charset="0"/>
                        </a:rPr>
                        <a:t>montaña</a:t>
                      </a:r>
                      <a:endParaRPr lang="en-GB" sz="2000" b="1" dirty="0">
                        <a:solidFill>
                          <a:srgbClr val="002060"/>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8FC7"/>
                    </a:solidFill>
                  </a:tcPr>
                </a:tc>
                <a:tc>
                  <a:txBody>
                    <a:bodyPr/>
                    <a:lstStyle/>
                    <a:p>
                      <a:pPr algn="ct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err="1">
                          <a:solidFill>
                            <a:srgbClr val="002060"/>
                          </a:solidFill>
                          <a:latin typeface="Century Gothic" panose="020B0502020202020204" pitchFamily="34" charset="0"/>
                        </a:rPr>
                        <a:t>pañal</a:t>
                      </a:r>
                      <a:endParaRPr lang="en-GB" sz="2400" b="1" dirty="0">
                        <a:solidFill>
                          <a:srgbClr val="002060"/>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8FC7"/>
                    </a:solidFill>
                  </a:tcPr>
                </a:tc>
                <a:extLst>
                  <a:ext uri="{0D108BD9-81ED-4DB2-BD59-A6C34878D82A}">
                    <a16:rowId xmlns:a16="http://schemas.microsoft.com/office/drawing/2014/main" val="3372756021"/>
                  </a:ext>
                </a:extLst>
              </a:tr>
              <a:tr h="1481244">
                <a:tc>
                  <a:txBody>
                    <a:bodyPr/>
                    <a:lstStyle/>
                    <a:p>
                      <a:pPr algn="ctr"/>
                      <a:r>
                        <a:rPr lang="en-GB" sz="2000" b="1" dirty="0" err="1">
                          <a:solidFill>
                            <a:srgbClr val="002060"/>
                          </a:solidFill>
                          <a:latin typeface="Century Gothic" panose="020B0502020202020204" pitchFamily="34" charset="0"/>
                        </a:rPr>
                        <a:t>puño</a:t>
                      </a:r>
                      <a:endParaRPr lang="en-GB" sz="2000" b="1" dirty="0">
                        <a:solidFill>
                          <a:srgbClr val="002060"/>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DE6"/>
                    </a:solidFill>
                  </a:tcPr>
                </a:tc>
                <a:tc>
                  <a:txBody>
                    <a:bodyPr/>
                    <a:lstStyle/>
                    <a:p>
                      <a:pPr algn="ctr"/>
                      <a:r>
                        <a:rPr lang="en-GB" sz="2000" b="1" dirty="0">
                          <a:solidFill>
                            <a:schemeClr val="bg1"/>
                          </a:solidFill>
                          <a:latin typeface="Century Gothic" panose="020B0502020202020204" pitchFamily="34" charset="0"/>
                        </a:rPr>
                        <a:t>campana</a:t>
                      </a: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2D82"/>
                    </a:solidFill>
                  </a:tcPr>
                </a:tc>
                <a:tc>
                  <a:txBody>
                    <a:bodyPr/>
                    <a:lstStyle/>
                    <a:p>
                      <a:pPr algn="ctr"/>
                      <a:r>
                        <a:rPr lang="en-GB" sz="2400" b="1" dirty="0" err="1">
                          <a:solidFill>
                            <a:schemeClr val="bg1"/>
                          </a:solidFill>
                          <a:latin typeface="Century Gothic" panose="020B0502020202020204" pitchFamily="34" charset="0"/>
                        </a:rPr>
                        <a:t>ordeñar</a:t>
                      </a: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22A7CC"/>
                    </a:solidFill>
                  </a:tcPr>
                </a:tc>
                <a:tc>
                  <a:txBody>
                    <a:bodyPr/>
                    <a:lstStyle/>
                    <a:p>
                      <a:pPr algn="ct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err="1">
                          <a:solidFill>
                            <a:schemeClr val="bg1"/>
                          </a:solidFill>
                          <a:latin typeface="Century Gothic" panose="020B0502020202020204" pitchFamily="34" charset="0"/>
                        </a:rPr>
                        <a:t>leña</a:t>
                      </a: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DE6"/>
                    </a:solidFill>
                  </a:tcPr>
                </a:tc>
                <a:tc>
                  <a:txBody>
                    <a:bodyPr/>
                    <a:lstStyle/>
                    <a:p>
                      <a:pPr algn="ctr"/>
                      <a:r>
                        <a:rPr lang="en-GB" sz="2400" b="1" dirty="0" err="1">
                          <a:solidFill>
                            <a:schemeClr val="bg1"/>
                          </a:solidFill>
                          <a:latin typeface="Century Gothic" panose="020B0502020202020204" pitchFamily="34" charset="0"/>
                        </a:rPr>
                        <a:t>panal</a:t>
                      </a: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2D82"/>
                    </a:solidFill>
                  </a:tcPr>
                </a:tc>
                <a:tc>
                  <a:txBody>
                    <a:bodyPr/>
                    <a:lstStyle/>
                    <a:p>
                      <a:pPr algn="ctr"/>
                      <a:r>
                        <a:rPr lang="en-GB" sz="2400" b="1" dirty="0" err="1">
                          <a:solidFill>
                            <a:schemeClr val="bg1"/>
                          </a:solidFill>
                          <a:latin typeface="Century Gothic" panose="020B0502020202020204" pitchFamily="34" charset="0"/>
                        </a:rPr>
                        <a:t>paño</a:t>
                      </a: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22A7CC"/>
                    </a:solidFill>
                  </a:tcPr>
                </a:tc>
                <a:extLst>
                  <a:ext uri="{0D108BD9-81ED-4DB2-BD59-A6C34878D82A}">
                    <a16:rowId xmlns:a16="http://schemas.microsoft.com/office/drawing/2014/main" val="3937828032"/>
                  </a:ext>
                </a:extLst>
              </a:tr>
            </a:tbl>
          </a:graphicData>
        </a:graphic>
      </p:graphicFrame>
      <p:pic>
        <p:nvPicPr>
          <p:cNvPr id="112" name="Picture 111" descr="A picture containing text, handwear, silhouette&#10;&#10;Description automatically generated">
            <a:extLst>
              <a:ext uri="{FF2B5EF4-FFF2-40B4-BE49-F238E27FC236}">
                <a16:creationId xmlns:a16="http://schemas.microsoft.com/office/drawing/2014/main" id="{65F8C091-8FD4-47CE-7F06-0BE3A37DE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326594">
            <a:off x="365507" y="1624725"/>
            <a:ext cx="555574" cy="1048871"/>
          </a:xfrm>
          <a:prstGeom prst="rect">
            <a:avLst/>
          </a:prstGeom>
        </p:spPr>
      </p:pic>
      <p:cxnSp>
        <p:nvCxnSpPr>
          <p:cNvPr id="113" name="Straight Arrow Connector 112">
            <a:extLst>
              <a:ext uri="{FF2B5EF4-FFF2-40B4-BE49-F238E27FC236}">
                <a16:creationId xmlns:a16="http://schemas.microsoft.com/office/drawing/2014/main" id="{ECE450CD-D9CE-C3D8-98B3-C69C031D277B}"/>
              </a:ext>
            </a:extLst>
          </p:cNvPr>
          <p:cNvCxnSpPr/>
          <p:nvPr/>
        </p:nvCxnSpPr>
        <p:spPr>
          <a:xfrm flipH="1" flipV="1">
            <a:off x="970082" y="2410846"/>
            <a:ext cx="382988" cy="32273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4" name="Callout: Down Arrow 70">
            <a:extLst>
              <a:ext uri="{FF2B5EF4-FFF2-40B4-BE49-F238E27FC236}">
                <a16:creationId xmlns:a16="http://schemas.microsoft.com/office/drawing/2014/main" id="{1A8C6CBC-8EAD-B7CF-9B41-8C9AFE898DA2}"/>
              </a:ext>
            </a:extLst>
          </p:cNvPr>
          <p:cNvSpPr/>
          <p:nvPr/>
        </p:nvSpPr>
        <p:spPr>
          <a:xfrm>
            <a:off x="97803" y="1599437"/>
            <a:ext cx="1456247" cy="1481567"/>
          </a:xfrm>
          <a:prstGeom prst="downArrowCallout">
            <a:avLst>
              <a:gd name="adj1" fmla="val 25000"/>
              <a:gd name="adj2" fmla="val 26142"/>
              <a:gd name="adj3" fmla="val 25000"/>
              <a:gd name="adj4" fmla="val 6497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u</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ñ</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a</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[nail]</a:t>
            </a:r>
          </a:p>
        </p:txBody>
      </p:sp>
      <p:pic>
        <p:nvPicPr>
          <p:cNvPr id="4" name="Picture 2" descr="Gráficos vectoriales gratis de Triste">
            <a:extLst>
              <a:ext uri="{FF2B5EF4-FFF2-40B4-BE49-F238E27FC236}">
                <a16:creationId xmlns:a16="http://schemas.microsoft.com/office/drawing/2014/main" id="{F45147FE-61FF-9ADB-7DC6-65AD733B6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55" y="3299694"/>
            <a:ext cx="851354" cy="869250"/>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descr="Gráficos vectoriales gratis de Puño">
            <a:extLst>
              <a:ext uri="{FF2B5EF4-FFF2-40B4-BE49-F238E27FC236}">
                <a16:creationId xmlns:a16="http://schemas.microsoft.com/office/drawing/2014/main" id="{F45FD847-8BD3-D1CF-1EA4-BFC12A2CFA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5204"/>
          <a:stretch/>
        </p:blipFill>
        <p:spPr bwMode="auto">
          <a:xfrm>
            <a:off x="509859" y="4788685"/>
            <a:ext cx="631893" cy="7861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áficos vectoriales gratis de Campana">
            <a:extLst>
              <a:ext uri="{FF2B5EF4-FFF2-40B4-BE49-F238E27FC236}">
                <a16:creationId xmlns:a16="http://schemas.microsoft.com/office/drawing/2014/main" id="{B9CCB004-D0BC-2F0E-13DA-F3AC592D57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6444" y="4645228"/>
            <a:ext cx="1019008" cy="10404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áficos vectoriales gratis de Vaca">
            <a:extLst>
              <a:ext uri="{FF2B5EF4-FFF2-40B4-BE49-F238E27FC236}">
                <a16:creationId xmlns:a16="http://schemas.microsoft.com/office/drawing/2014/main" id="{DF05B0D9-248F-69DC-17F3-C5C909B9DA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144285" y="4819720"/>
            <a:ext cx="833165" cy="5589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ráficos vectoriales gratis de Campana de queso">
            <a:extLst>
              <a:ext uri="{FF2B5EF4-FFF2-40B4-BE49-F238E27FC236}">
                <a16:creationId xmlns:a16="http://schemas.microsoft.com/office/drawing/2014/main" id="{D7F08010-FF78-E66D-91A9-69B9F61C441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9842"/>
          <a:stretch/>
        </p:blipFill>
        <p:spPr bwMode="auto">
          <a:xfrm>
            <a:off x="4194241" y="4920345"/>
            <a:ext cx="255717" cy="676083"/>
          </a:xfrm>
          <a:prstGeom prst="rect">
            <a:avLst/>
          </a:prstGeom>
          <a:noFill/>
          <a:extLst>
            <a:ext uri="{909E8E84-426E-40DD-AFC4-6F175D3DCCD1}">
              <a14:hiddenFill xmlns:a14="http://schemas.microsoft.com/office/drawing/2010/main">
                <a:solidFill>
                  <a:srgbClr val="FFFFFF"/>
                </a:solidFill>
              </a14:hiddenFill>
            </a:ext>
          </a:extLst>
        </p:spPr>
      </p:pic>
      <p:sp>
        <p:nvSpPr>
          <p:cNvPr id="5" name="Arrow: Bent 4">
            <a:extLst>
              <a:ext uri="{FF2B5EF4-FFF2-40B4-BE49-F238E27FC236}">
                <a16:creationId xmlns:a16="http://schemas.microsoft.com/office/drawing/2014/main" id="{210D55C3-D252-ACC1-5575-2D468C886E82}"/>
              </a:ext>
            </a:extLst>
          </p:cNvPr>
          <p:cNvSpPr/>
          <p:nvPr/>
        </p:nvSpPr>
        <p:spPr>
          <a:xfrm flipV="1">
            <a:off x="3404725" y="5252526"/>
            <a:ext cx="724477" cy="289814"/>
          </a:xfrm>
          <a:prstGeom prst="bentArrow">
            <a:avLst>
              <a:gd name="adj1" fmla="val 13102"/>
              <a:gd name="adj2" fmla="val 25782"/>
              <a:gd name="adj3" fmla="val 26563"/>
              <a:gd name="adj4" fmla="val 4375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a:extLst>
              <a:ext uri="{FF2B5EF4-FFF2-40B4-BE49-F238E27FC236}">
                <a16:creationId xmlns:a16="http://schemas.microsoft.com/office/drawing/2014/main" id="{A1F77BA4-4D40-4686-E030-FC7D21D453C2}"/>
              </a:ext>
            </a:extLst>
          </p:cNvPr>
          <p:cNvPicPr>
            <a:picLocks noChangeAspect="1"/>
          </p:cNvPicPr>
          <p:nvPr/>
        </p:nvPicPr>
        <p:blipFill>
          <a:blip r:embed="rId10"/>
          <a:stretch>
            <a:fillRect/>
          </a:stretch>
        </p:blipFill>
        <p:spPr>
          <a:xfrm>
            <a:off x="3321344" y="3178053"/>
            <a:ext cx="916199" cy="916199"/>
          </a:xfrm>
          <a:prstGeom prst="roundRect">
            <a:avLst/>
          </a:prstGeom>
        </p:spPr>
      </p:pic>
      <p:pic>
        <p:nvPicPr>
          <p:cNvPr id="1038" name="Picture 14" descr="Gráficos vectoriales gratis de Araña">
            <a:extLst>
              <a:ext uri="{FF2B5EF4-FFF2-40B4-BE49-F238E27FC236}">
                <a16:creationId xmlns:a16="http://schemas.microsoft.com/office/drawing/2014/main" id="{3A549D5B-CBD0-5AC1-DCEF-F360AB50C4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7300" y="1778517"/>
            <a:ext cx="833165" cy="89928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ujer, Vasos, Niña, Gente, Rostro, Ojos">
            <a:extLst>
              <a:ext uri="{FF2B5EF4-FFF2-40B4-BE49-F238E27FC236}">
                <a16:creationId xmlns:a16="http://schemas.microsoft.com/office/drawing/2014/main" id="{86C4635B-E959-AB13-C317-A38D771E765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19840"/>
          <a:stretch/>
        </p:blipFill>
        <p:spPr bwMode="auto">
          <a:xfrm>
            <a:off x="4774838" y="1666496"/>
            <a:ext cx="951344" cy="91619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C297E31F-CE24-7EE7-15CA-986B01594731}"/>
              </a:ext>
            </a:extLst>
          </p:cNvPr>
          <p:cNvCxnSpPr>
            <a:cxnSpLocks/>
          </p:cNvCxnSpPr>
          <p:nvPr/>
        </p:nvCxnSpPr>
        <p:spPr>
          <a:xfrm flipH="1">
            <a:off x="5460175" y="1778517"/>
            <a:ext cx="458487"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42" name="Picture 18" descr="Gráficos vectoriales gratis de Cuerpo">
            <a:extLst>
              <a:ext uri="{FF2B5EF4-FFF2-40B4-BE49-F238E27FC236}">
                <a16:creationId xmlns:a16="http://schemas.microsoft.com/office/drawing/2014/main" id="{ECA229E5-5584-EDCF-8AB5-4AE1E7392D8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 r="50290"/>
          <a:stretch/>
        </p:blipFill>
        <p:spPr bwMode="auto">
          <a:xfrm>
            <a:off x="6422197" y="1708944"/>
            <a:ext cx="759761" cy="96387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ráficos vectoriales gratis de Hoguera">
            <a:extLst>
              <a:ext uri="{FF2B5EF4-FFF2-40B4-BE49-F238E27FC236}">
                <a16:creationId xmlns:a16="http://schemas.microsoft.com/office/drawing/2014/main" id="{DB34AE99-CD5E-D9EA-6B01-9B42234BEA3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7177" y="4659620"/>
            <a:ext cx="963204" cy="8827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Gráficos vectoriales gratis de Abeja">
            <a:extLst>
              <a:ext uri="{FF2B5EF4-FFF2-40B4-BE49-F238E27FC236}">
                <a16:creationId xmlns:a16="http://schemas.microsoft.com/office/drawing/2014/main" id="{D80E886D-3A3E-1632-0A55-A2A9C578254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91316" y="4819720"/>
            <a:ext cx="963204" cy="81262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Gráficos vectoriales gratis de Abejas">
            <a:extLst>
              <a:ext uri="{FF2B5EF4-FFF2-40B4-BE49-F238E27FC236}">
                <a16:creationId xmlns:a16="http://schemas.microsoft.com/office/drawing/2014/main" id="{022EBC09-8FE9-408B-6C50-4D8031EB508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00354" y="4659620"/>
            <a:ext cx="443495" cy="38863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Gráficos vectoriales gratis de Tela">
            <a:extLst>
              <a:ext uri="{FF2B5EF4-FFF2-40B4-BE49-F238E27FC236}">
                <a16:creationId xmlns:a16="http://schemas.microsoft.com/office/drawing/2014/main" id="{555DC51F-1430-BE10-91BA-FAE9DF99827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34332" y="4645228"/>
            <a:ext cx="1192631" cy="89711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Bebé, Pañal, Niño, Linda, Dulce">
            <a:extLst>
              <a:ext uri="{FF2B5EF4-FFF2-40B4-BE49-F238E27FC236}">
                <a16:creationId xmlns:a16="http://schemas.microsoft.com/office/drawing/2014/main" id="{8716BB9F-DA49-CA53-9C6C-50AFC8F5DA9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43780" y="3165583"/>
            <a:ext cx="1085842" cy="1063937"/>
          </a:xfrm>
          <a:prstGeom prst="rect">
            <a:avLst/>
          </a:prstGeom>
          <a:noFill/>
          <a:extLst>
            <a:ext uri="{909E8E84-426E-40DD-AFC4-6F175D3DCCD1}">
              <a14:hiddenFill xmlns:a14="http://schemas.microsoft.com/office/drawing/2010/main">
                <a:solidFill>
                  <a:srgbClr val="FFFFFF"/>
                </a:solidFill>
              </a14:hiddenFill>
            </a:ext>
          </a:extLst>
        </p:spPr>
      </p:pic>
      <p:cxnSp>
        <p:nvCxnSpPr>
          <p:cNvPr id="116" name="Straight Arrow Connector 115">
            <a:extLst>
              <a:ext uri="{FF2B5EF4-FFF2-40B4-BE49-F238E27FC236}">
                <a16:creationId xmlns:a16="http://schemas.microsoft.com/office/drawing/2014/main" id="{E2D313E5-76D3-FC4C-0063-B9AF3E6CB144}"/>
              </a:ext>
            </a:extLst>
          </p:cNvPr>
          <p:cNvCxnSpPr>
            <a:cxnSpLocks/>
          </p:cNvCxnSpPr>
          <p:nvPr/>
        </p:nvCxnSpPr>
        <p:spPr>
          <a:xfrm>
            <a:off x="9947842" y="3132333"/>
            <a:ext cx="0" cy="48925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56" name="Picture 32" descr="Plátano, Amarillo, Fruta, Fruta Tropical">
            <a:extLst>
              <a:ext uri="{FF2B5EF4-FFF2-40B4-BE49-F238E27FC236}">
                <a16:creationId xmlns:a16="http://schemas.microsoft.com/office/drawing/2014/main" id="{05E714F3-12A4-ACC4-E5C4-D586ADB51B2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25998" y="1948277"/>
            <a:ext cx="1192632" cy="59881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Gráficos vectoriales gratis de Paisaje">
            <a:extLst>
              <a:ext uri="{FF2B5EF4-FFF2-40B4-BE49-F238E27FC236}">
                <a16:creationId xmlns:a16="http://schemas.microsoft.com/office/drawing/2014/main" id="{D8FD8923-67DA-17B5-1F77-9F3113E19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20694" y="3168005"/>
            <a:ext cx="1396535" cy="998029"/>
          </a:xfrm>
          <a:prstGeom prst="rect">
            <a:avLst/>
          </a:prstGeom>
          <a:noFill/>
          <a:extLst>
            <a:ext uri="{909E8E84-426E-40DD-AFC4-6F175D3DCCD1}">
              <a14:hiddenFill xmlns:a14="http://schemas.microsoft.com/office/drawing/2010/main">
                <a:solidFill>
                  <a:srgbClr val="FFFFFF"/>
                </a:solidFill>
              </a14:hiddenFill>
            </a:ext>
          </a:extLst>
        </p:spPr>
      </p:pic>
      <p:sp>
        <p:nvSpPr>
          <p:cNvPr id="40" name="Speech Bubble: Rectangle with Corners Rounded 39">
            <a:extLst>
              <a:ext uri="{FF2B5EF4-FFF2-40B4-BE49-F238E27FC236}">
                <a16:creationId xmlns:a16="http://schemas.microsoft.com/office/drawing/2014/main" id="{3175C5BA-CEDC-F804-3E9B-FB68EA867D93}"/>
              </a:ext>
            </a:extLst>
          </p:cNvPr>
          <p:cNvSpPr/>
          <p:nvPr/>
        </p:nvSpPr>
        <p:spPr>
          <a:xfrm>
            <a:off x="1104330" y="918806"/>
            <a:ext cx="5854410" cy="461665"/>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DE8621EE-5F48-0F5A-30D7-BB21B6DEA104}"/>
              </a:ext>
            </a:extLst>
          </p:cNvPr>
          <p:cNvSpPr txBox="1"/>
          <p:nvPr/>
        </p:nvSpPr>
        <p:spPr>
          <a:xfrm>
            <a:off x="1126497" y="920135"/>
            <a:ext cx="6972473" cy="457048"/>
          </a:xfrm>
          <a:prstGeom prst="rect">
            <a:avLst/>
          </a:prstGeom>
          <a:noFill/>
        </p:spPr>
        <p:txBody>
          <a:bodyPr wrap="square" rtlCol="0">
            <a:spAutoFit/>
          </a:bodyPr>
          <a:lstStyle/>
          <a:p>
            <a:pPr algn="l">
              <a:lnSpc>
                <a:spcPct val="107000"/>
              </a:lnSpc>
              <a:spcAft>
                <a:spcPts val="800"/>
              </a:spcAft>
            </a:pPr>
            <a:r>
              <a:rPr lang="es-AR" sz="2400" b="1" dirty="0">
                <a:solidFill>
                  <a:schemeClr val="bg1"/>
                </a:solidFill>
                <a:effectLst/>
                <a:latin typeface="Century Gothic" panose="020B0502020202020204" pitchFamily="34" charset="0"/>
              </a:rPr>
              <a:t>Escucha bien. Es [ñ] o [n]?</a:t>
            </a:r>
            <a:endParaRPr lang="en-GB"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42" name="Graphic 41" descr="Teacher">
            <a:extLst>
              <a:ext uri="{FF2B5EF4-FFF2-40B4-BE49-F238E27FC236}">
                <a16:creationId xmlns:a16="http://schemas.microsoft.com/office/drawing/2014/main" id="{2D9DB1CB-DF35-FD17-8C9C-6280BE73C8E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8111" y="733219"/>
            <a:ext cx="914400" cy="914400"/>
          </a:xfrm>
          <a:prstGeom prst="rect">
            <a:avLst/>
          </a:prstGeom>
        </p:spPr>
      </p:pic>
      <p:sp>
        <p:nvSpPr>
          <p:cNvPr id="109" name="Callout: Down Arrow 70">
            <a:extLst>
              <a:ext uri="{FF2B5EF4-FFF2-40B4-BE49-F238E27FC236}">
                <a16:creationId xmlns:a16="http://schemas.microsoft.com/office/drawing/2014/main" id="{6D2CEC64-C7C7-6E34-7B3D-5D642530EF20}"/>
              </a:ext>
            </a:extLst>
          </p:cNvPr>
          <p:cNvSpPr/>
          <p:nvPr/>
        </p:nvSpPr>
        <p:spPr>
          <a:xfrm>
            <a:off x="108883" y="3074871"/>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F0302020204030204"/>
              </a:rPr>
              <a:t>pe</a:t>
            </a:r>
            <a:r>
              <a:rPr lang="en-GB" sz="2000" b="1" dirty="0" err="1">
                <a:solidFill>
                  <a:srgbClr val="002060"/>
                </a:solidFill>
                <a:latin typeface="Century Gothic" panose="020F0302020204030204"/>
              </a:rPr>
              <a:t>n</a:t>
            </a:r>
            <a:r>
              <a:rPr lang="en-GB" sz="2000" dirty="0" err="1">
                <a:solidFill>
                  <a:srgbClr val="002060"/>
                </a:solidFill>
                <a:latin typeface="Century Gothic" panose="020F0302020204030204"/>
              </a:rPr>
              <a:t>a</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[sadness]</a:t>
            </a:r>
          </a:p>
        </p:txBody>
      </p:sp>
      <p:sp>
        <p:nvSpPr>
          <p:cNvPr id="44" name="Callout: Down Arrow 70">
            <a:extLst>
              <a:ext uri="{FF2B5EF4-FFF2-40B4-BE49-F238E27FC236}">
                <a16:creationId xmlns:a16="http://schemas.microsoft.com/office/drawing/2014/main" id="{558B8E83-100F-4C95-8D2F-AEE71BA68077}"/>
              </a:ext>
            </a:extLst>
          </p:cNvPr>
          <p:cNvSpPr/>
          <p:nvPr/>
        </p:nvSpPr>
        <p:spPr>
          <a:xfrm rot="16200000">
            <a:off x="114860" y="4556372"/>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F0302020204030204"/>
              </a:rPr>
              <a:t>pu</a:t>
            </a:r>
            <a:r>
              <a:rPr lang="en-GB" sz="2000" b="1" dirty="0" err="1">
                <a:solidFill>
                  <a:srgbClr val="002060"/>
                </a:solidFill>
                <a:latin typeface="Century Gothic" panose="020F0302020204030204"/>
              </a:rPr>
              <a:t>ñ</a:t>
            </a:r>
            <a:r>
              <a:rPr lang="en-GB" sz="2000" dirty="0" err="1">
                <a:solidFill>
                  <a:srgbClr val="002060"/>
                </a:solidFill>
                <a:latin typeface="Century Gothic" panose="020F0302020204030204"/>
              </a:rPr>
              <a:t>o</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[fist]</a:t>
            </a:r>
          </a:p>
        </p:txBody>
      </p:sp>
      <p:sp>
        <p:nvSpPr>
          <p:cNvPr id="45" name="Callout: Down Arrow 70">
            <a:extLst>
              <a:ext uri="{FF2B5EF4-FFF2-40B4-BE49-F238E27FC236}">
                <a16:creationId xmlns:a16="http://schemas.microsoft.com/office/drawing/2014/main" id="{EBA4C2F7-0880-4B21-91FA-F78EB2BE669F}"/>
              </a:ext>
            </a:extLst>
          </p:cNvPr>
          <p:cNvSpPr/>
          <p:nvPr/>
        </p:nvSpPr>
        <p:spPr>
          <a:xfrm rot="16200000">
            <a:off x="1592414" y="4543778"/>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F0302020204030204"/>
              </a:rPr>
              <a:t>campa</a:t>
            </a:r>
            <a:r>
              <a:rPr lang="en-GB" sz="2000" b="1" dirty="0">
                <a:solidFill>
                  <a:srgbClr val="002060"/>
                </a:solidFill>
                <a:latin typeface="Century Gothic" panose="020F0302020204030204"/>
              </a:rPr>
              <a:t>n</a:t>
            </a:r>
            <a:r>
              <a:rPr lang="en-GB" sz="2000" dirty="0">
                <a:solidFill>
                  <a:srgbClr val="002060"/>
                </a:solidFill>
                <a:latin typeface="Century Gothic" panose="020F0302020204030204"/>
              </a:rPr>
              <a:t>a</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[bell]</a:t>
            </a:r>
          </a:p>
        </p:txBody>
      </p:sp>
      <p:sp>
        <p:nvSpPr>
          <p:cNvPr id="3" name="Call-out: Up Arrow 2">
            <a:extLst>
              <a:ext uri="{FF2B5EF4-FFF2-40B4-BE49-F238E27FC236}">
                <a16:creationId xmlns:a16="http://schemas.microsoft.com/office/drawing/2014/main" id="{A356198E-A7E8-46AC-BB4D-0FC548C52873}"/>
              </a:ext>
            </a:extLst>
          </p:cNvPr>
          <p:cNvSpPr/>
          <p:nvPr/>
        </p:nvSpPr>
        <p:spPr>
          <a:xfrm>
            <a:off x="3045641" y="4550711"/>
            <a:ext cx="1455268" cy="1481568"/>
          </a:xfrm>
          <a:prstGeom prst="upArrowCallout">
            <a:avLst>
              <a:gd name="adj1" fmla="val 23036"/>
              <a:gd name="adj2" fmla="val 25000"/>
              <a:gd name="adj3" fmla="val 25000"/>
              <a:gd name="adj4" fmla="val 6497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orde</a:t>
            </a:r>
            <a:r>
              <a:rPr lang="en-GB" sz="2000" b="1" dirty="0" err="1">
                <a:solidFill>
                  <a:srgbClr val="002060"/>
                </a:solidFill>
                <a:latin typeface="Century Gothic" panose="020B0502020202020204" pitchFamily="34" charset="0"/>
              </a:rPr>
              <a:t>ñ</a:t>
            </a:r>
            <a:r>
              <a:rPr lang="en-GB" sz="2000" dirty="0" err="1">
                <a:solidFill>
                  <a:srgbClr val="002060"/>
                </a:solidFill>
                <a:latin typeface="Century Gothic" panose="020B0502020202020204" pitchFamily="34" charset="0"/>
              </a:rPr>
              <a:t>ar</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[to milk]</a:t>
            </a:r>
          </a:p>
        </p:txBody>
      </p:sp>
      <p:sp>
        <p:nvSpPr>
          <p:cNvPr id="47" name="Call-out: Up Arrow 46">
            <a:extLst>
              <a:ext uri="{FF2B5EF4-FFF2-40B4-BE49-F238E27FC236}">
                <a16:creationId xmlns:a16="http://schemas.microsoft.com/office/drawing/2014/main" id="{D74D5A4A-BD1C-4D40-A97B-E0D26118B7C7}"/>
              </a:ext>
            </a:extLst>
          </p:cNvPr>
          <p:cNvSpPr/>
          <p:nvPr/>
        </p:nvSpPr>
        <p:spPr>
          <a:xfrm>
            <a:off x="3061667" y="3062276"/>
            <a:ext cx="1455268" cy="1481568"/>
          </a:xfrm>
          <a:prstGeom prst="upArrowCallout">
            <a:avLst>
              <a:gd name="adj1" fmla="val 23036"/>
              <a:gd name="adj2" fmla="val 25000"/>
              <a:gd name="adj3" fmla="val 25000"/>
              <a:gd name="adj4" fmla="val 6497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Ni</a:t>
            </a:r>
            <a:r>
              <a:rPr lang="en-GB" sz="2000" b="1" dirty="0">
                <a:solidFill>
                  <a:srgbClr val="002060"/>
                </a:solidFill>
                <a:latin typeface="Century Gothic" panose="020B0502020202020204" pitchFamily="34" charset="0"/>
              </a:rPr>
              <a:t>n</a:t>
            </a:r>
            <a:r>
              <a:rPr lang="en-GB" sz="2000" dirty="0">
                <a:solidFill>
                  <a:srgbClr val="002060"/>
                </a:solidFill>
                <a:latin typeface="Century Gothic" panose="020B0502020202020204" pitchFamily="34" charset="0"/>
              </a:rPr>
              <a:t>a</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[girl’s name]</a:t>
            </a:r>
          </a:p>
        </p:txBody>
      </p:sp>
      <p:sp>
        <p:nvSpPr>
          <p:cNvPr id="48" name="Call-out: Up Arrow 47">
            <a:extLst>
              <a:ext uri="{FF2B5EF4-FFF2-40B4-BE49-F238E27FC236}">
                <a16:creationId xmlns:a16="http://schemas.microsoft.com/office/drawing/2014/main" id="{C99537C2-D4E3-43ED-B86C-0CC34AB0BA6D}"/>
              </a:ext>
            </a:extLst>
          </p:cNvPr>
          <p:cNvSpPr/>
          <p:nvPr/>
        </p:nvSpPr>
        <p:spPr>
          <a:xfrm rot="5400000">
            <a:off x="3041503" y="1588971"/>
            <a:ext cx="1481567" cy="1481568"/>
          </a:xfrm>
          <a:prstGeom prst="upArrowCallout">
            <a:avLst>
              <a:gd name="adj1" fmla="val 23036"/>
              <a:gd name="adj2" fmla="val 25000"/>
              <a:gd name="adj3" fmla="val 25000"/>
              <a:gd name="adj4" fmla="val 6497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ara</a:t>
            </a:r>
            <a:r>
              <a:rPr lang="en-GB" sz="2000" b="1" dirty="0" err="1">
                <a:solidFill>
                  <a:srgbClr val="002060"/>
                </a:solidFill>
                <a:latin typeface="Century Gothic" panose="020B0502020202020204" pitchFamily="34" charset="0"/>
              </a:rPr>
              <a:t>ñ</a:t>
            </a:r>
            <a:r>
              <a:rPr lang="en-GB" sz="2000" dirty="0" err="1">
                <a:solidFill>
                  <a:srgbClr val="002060"/>
                </a:solidFill>
                <a:latin typeface="Century Gothic" panose="020B0502020202020204" pitchFamily="34" charset="0"/>
              </a:rPr>
              <a:t>a</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[spider]</a:t>
            </a:r>
          </a:p>
        </p:txBody>
      </p:sp>
      <p:sp>
        <p:nvSpPr>
          <p:cNvPr id="49" name="Call-out: Up Arrow 48">
            <a:extLst>
              <a:ext uri="{FF2B5EF4-FFF2-40B4-BE49-F238E27FC236}">
                <a16:creationId xmlns:a16="http://schemas.microsoft.com/office/drawing/2014/main" id="{3A862ABC-B5E1-49C6-8FB6-9753359AA441}"/>
              </a:ext>
            </a:extLst>
          </p:cNvPr>
          <p:cNvSpPr/>
          <p:nvPr/>
        </p:nvSpPr>
        <p:spPr>
          <a:xfrm rot="5400000">
            <a:off x="4496298" y="1585683"/>
            <a:ext cx="1481567" cy="1481568"/>
          </a:xfrm>
          <a:prstGeom prst="upArrowCallout">
            <a:avLst>
              <a:gd name="adj1" fmla="val 23036"/>
              <a:gd name="adj2" fmla="val 25000"/>
              <a:gd name="adj3" fmla="val 25000"/>
              <a:gd name="adj4" fmla="val 6497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mo</a:t>
            </a:r>
            <a:r>
              <a:rPr lang="en-GB" sz="2000" b="1" dirty="0" err="1">
                <a:solidFill>
                  <a:srgbClr val="002060"/>
                </a:solidFill>
                <a:latin typeface="Century Gothic" panose="020B0502020202020204" pitchFamily="34" charset="0"/>
              </a:rPr>
              <a:t>ñ</a:t>
            </a:r>
            <a:r>
              <a:rPr lang="en-GB" sz="2000" dirty="0" err="1">
                <a:solidFill>
                  <a:srgbClr val="002060"/>
                </a:solidFill>
                <a:latin typeface="Century Gothic" panose="020B0502020202020204" pitchFamily="34" charset="0"/>
              </a:rPr>
              <a:t>o</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[bun]</a:t>
            </a:r>
          </a:p>
        </p:txBody>
      </p:sp>
      <p:sp>
        <p:nvSpPr>
          <p:cNvPr id="50" name="Callout: Down Arrow 70">
            <a:extLst>
              <a:ext uri="{FF2B5EF4-FFF2-40B4-BE49-F238E27FC236}">
                <a16:creationId xmlns:a16="http://schemas.microsoft.com/office/drawing/2014/main" id="{130B9201-EC80-4051-B39A-723691C02487}"/>
              </a:ext>
            </a:extLst>
          </p:cNvPr>
          <p:cNvSpPr/>
          <p:nvPr/>
        </p:nvSpPr>
        <p:spPr>
          <a:xfrm>
            <a:off x="5994356" y="1594142"/>
            <a:ext cx="1456247" cy="1481567"/>
          </a:xfrm>
          <a:prstGeom prst="downArrowCallout">
            <a:avLst>
              <a:gd name="adj1" fmla="val 25000"/>
              <a:gd name="adj2" fmla="val 26142"/>
              <a:gd name="adj3" fmla="val 25000"/>
              <a:gd name="adj4" fmla="val 6497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ma</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n</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o</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[hand]</a:t>
            </a:r>
          </a:p>
        </p:txBody>
      </p:sp>
      <p:sp>
        <p:nvSpPr>
          <p:cNvPr id="51" name="Callout: Down Arrow 70">
            <a:extLst>
              <a:ext uri="{FF2B5EF4-FFF2-40B4-BE49-F238E27FC236}">
                <a16:creationId xmlns:a16="http://schemas.microsoft.com/office/drawing/2014/main" id="{600770E6-2FF6-4922-8E7C-D37E1A8B45CB}"/>
              </a:ext>
            </a:extLst>
          </p:cNvPr>
          <p:cNvSpPr/>
          <p:nvPr/>
        </p:nvSpPr>
        <p:spPr>
          <a:xfrm>
            <a:off x="5989508" y="3092009"/>
            <a:ext cx="1456247" cy="1481567"/>
          </a:xfrm>
          <a:prstGeom prst="downArrowCallout">
            <a:avLst>
              <a:gd name="adj1" fmla="val 25000"/>
              <a:gd name="adj2" fmla="val 26142"/>
              <a:gd name="adj3" fmla="val 25000"/>
              <a:gd name="adj4" fmla="val 6497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monta</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ñ</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a</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2060"/>
                </a:solidFill>
                <a:effectLst/>
                <a:uLnTx/>
                <a:uFillTx/>
                <a:latin typeface="Century Gothic" panose="020F0302020204030204"/>
                <a:ea typeface="+mn-ea"/>
                <a:cs typeface="+mn-cs"/>
              </a:rPr>
              <a:t>[mountain]</a:t>
            </a:r>
          </a:p>
        </p:txBody>
      </p:sp>
      <p:sp>
        <p:nvSpPr>
          <p:cNvPr id="52" name="Callout: Down Arrow 70">
            <a:extLst>
              <a:ext uri="{FF2B5EF4-FFF2-40B4-BE49-F238E27FC236}">
                <a16:creationId xmlns:a16="http://schemas.microsoft.com/office/drawing/2014/main" id="{2D056583-A82E-4651-B080-2363737308AB}"/>
              </a:ext>
            </a:extLst>
          </p:cNvPr>
          <p:cNvSpPr/>
          <p:nvPr/>
        </p:nvSpPr>
        <p:spPr>
          <a:xfrm rot="16200000">
            <a:off x="6002157" y="4564941"/>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F0302020204030204"/>
              </a:rPr>
              <a:t>le</a:t>
            </a:r>
            <a:r>
              <a:rPr lang="en-GB" sz="2000" b="1" dirty="0" err="1">
                <a:solidFill>
                  <a:srgbClr val="002060"/>
                </a:solidFill>
                <a:latin typeface="Century Gothic" panose="020F0302020204030204"/>
              </a:rPr>
              <a:t>ñ</a:t>
            </a:r>
            <a:r>
              <a:rPr lang="en-GB" sz="2000" dirty="0" err="1">
                <a:solidFill>
                  <a:srgbClr val="002060"/>
                </a:solidFill>
                <a:latin typeface="Century Gothic" panose="020F0302020204030204"/>
              </a:rPr>
              <a:t>a</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[wood]</a:t>
            </a:r>
          </a:p>
        </p:txBody>
      </p:sp>
      <p:sp>
        <p:nvSpPr>
          <p:cNvPr id="53" name="Callout: Down Arrow 70">
            <a:extLst>
              <a:ext uri="{FF2B5EF4-FFF2-40B4-BE49-F238E27FC236}">
                <a16:creationId xmlns:a16="http://schemas.microsoft.com/office/drawing/2014/main" id="{A06AC123-9629-44D0-A265-67F1E5433ACB}"/>
              </a:ext>
            </a:extLst>
          </p:cNvPr>
          <p:cNvSpPr/>
          <p:nvPr/>
        </p:nvSpPr>
        <p:spPr>
          <a:xfrm rot="16200000">
            <a:off x="7469632" y="4560934"/>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F0302020204030204"/>
              </a:rPr>
              <a:t>pa</a:t>
            </a:r>
            <a:r>
              <a:rPr lang="en-GB" sz="2000" b="1" dirty="0" err="1">
                <a:solidFill>
                  <a:srgbClr val="002060"/>
                </a:solidFill>
                <a:latin typeface="Century Gothic" panose="020F0302020204030204"/>
              </a:rPr>
              <a:t>n</a:t>
            </a:r>
            <a:r>
              <a:rPr lang="en-GB" sz="2000" dirty="0" err="1">
                <a:solidFill>
                  <a:srgbClr val="002060"/>
                </a:solidFill>
                <a:latin typeface="Century Gothic" panose="020F0302020204030204"/>
              </a:rPr>
              <a:t>al</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[honey-comb]</a:t>
            </a:r>
          </a:p>
        </p:txBody>
      </p:sp>
      <p:sp>
        <p:nvSpPr>
          <p:cNvPr id="54" name="Call-out: Up Arrow 53">
            <a:extLst>
              <a:ext uri="{FF2B5EF4-FFF2-40B4-BE49-F238E27FC236}">
                <a16:creationId xmlns:a16="http://schemas.microsoft.com/office/drawing/2014/main" id="{F75A790B-8DBE-4988-8AC8-3A4C86BB1FAB}"/>
              </a:ext>
            </a:extLst>
          </p:cNvPr>
          <p:cNvSpPr/>
          <p:nvPr/>
        </p:nvSpPr>
        <p:spPr>
          <a:xfrm>
            <a:off x="8927495" y="4545925"/>
            <a:ext cx="1455268" cy="1481568"/>
          </a:xfrm>
          <a:prstGeom prst="upArrowCallout">
            <a:avLst>
              <a:gd name="adj1" fmla="val 23036"/>
              <a:gd name="adj2" fmla="val 25000"/>
              <a:gd name="adj3" fmla="val 25000"/>
              <a:gd name="adj4" fmla="val 6497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pa</a:t>
            </a:r>
            <a:r>
              <a:rPr lang="en-GB" sz="2000" b="1" dirty="0" err="1">
                <a:solidFill>
                  <a:srgbClr val="002060"/>
                </a:solidFill>
                <a:latin typeface="Century Gothic" panose="020B0502020202020204" pitchFamily="34" charset="0"/>
              </a:rPr>
              <a:t>ñ</a:t>
            </a:r>
            <a:r>
              <a:rPr lang="en-GB" sz="2000" dirty="0" err="1">
                <a:solidFill>
                  <a:srgbClr val="002060"/>
                </a:solidFill>
                <a:latin typeface="Century Gothic" panose="020B0502020202020204" pitchFamily="34" charset="0"/>
              </a:rPr>
              <a:t>o</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[cloth]</a:t>
            </a:r>
          </a:p>
        </p:txBody>
      </p:sp>
      <p:sp>
        <p:nvSpPr>
          <p:cNvPr id="55" name="Call-out: Up Arrow 54">
            <a:extLst>
              <a:ext uri="{FF2B5EF4-FFF2-40B4-BE49-F238E27FC236}">
                <a16:creationId xmlns:a16="http://schemas.microsoft.com/office/drawing/2014/main" id="{26A598DA-E50F-4800-A175-C96DBCD18B75}"/>
              </a:ext>
            </a:extLst>
          </p:cNvPr>
          <p:cNvSpPr/>
          <p:nvPr/>
        </p:nvSpPr>
        <p:spPr>
          <a:xfrm>
            <a:off x="8924747" y="3055653"/>
            <a:ext cx="1455268" cy="1481568"/>
          </a:xfrm>
          <a:prstGeom prst="upArrowCallout">
            <a:avLst>
              <a:gd name="adj1" fmla="val 23036"/>
              <a:gd name="adj2" fmla="val 25000"/>
              <a:gd name="adj3" fmla="val 25000"/>
              <a:gd name="adj4" fmla="val 6497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pa</a:t>
            </a:r>
            <a:r>
              <a:rPr lang="en-GB" sz="2000" b="1" dirty="0" err="1">
                <a:solidFill>
                  <a:srgbClr val="002060"/>
                </a:solidFill>
                <a:latin typeface="Century Gothic" panose="020B0502020202020204" pitchFamily="34" charset="0"/>
              </a:rPr>
              <a:t>n</a:t>
            </a:r>
            <a:r>
              <a:rPr lang="en-GB" sz="2000" dirty="0" err="1">
                <a:solidFill>
                  <a:srgbClr val="002060"/>
                </a:solidFill>
                <a:latin typeface="Century Gothic" panose="020B0502020202020204" pitchFamily="34" charset="0"/>
              </a:rPr>
              <a:t>al</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[nappy]</a:t>
            </a:r>
          </a:p>
        </p:txBody>
      </p:sp>
      <p:sp>
        <p:nvSpPr>
          <p:cNvPr id="56" name="Call-out: Up Arrow 55">
            <a:extLst>
              <a:ext uri="{FF2B5EF4-FFF2-40B4-BE49-F238E27FC236}">
                <a16:creationId xmlns:a16="http://schemas.microsoft.com/office/drawing/2014/main" id="{B764B87D-327E-48C7-A907-2550D3D014BF}"/>
              </a:ext>
            </a:extLst>
          </p:cNvPr>
          <p:cNvSpPr/>
          <p:nvPr/>
        </p:nvSpPr>
        <p:spPr>
          <a:xfrm>
            <a:off x="8935099" y="1579778"/>
            <a:ext cx="1455268" cy="1481568"/>
          </a:xfrm>
          <a:prstGeom prst="upArrowCallout">
            <a:avLst>
              <a:gd name="adj1" fmla="val 23036"/>
              <a:gd name="adj2" fmla="val 25000"/>
              <a:gd name="adj3" fmla="val 25000"/>
              <a:gd name="adj4" fmla="val 6497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pláta</a:t>
            </a:r>
            <a:r>
              <a:rPr lang="en-GB" sz="2000" b="1" dirty="0" err="1">
                <a:solidFill>
                  <a:srgbClr val="002060"/>
                </a:solidFill>
                <a:latin typeface="Century Gothic" panose="020B0502020202020204" pitchFamily="34" charset="0"/>
              </a:rPr>
              <a:t>n</a:t>
            </a:r>
            <a:r>
              <a:rPr lang="en-GB" sz="2000" dirty="0" err="1">
                <a:solidFill>
                  <a:srgbClr val="002060"/>
                </a:solidFill>
                <a:latin typeface="Century Gothic" panose="020B0502020202020204" pitchFamily="34" charset="0"/>
              </a:rPr>
              <a:t>o</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[banana]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98"/>
                    </p:tgtEl>
                  </p:cond>
                </p:stCondLst>
                <p:endSync evt="end" delay="0">
                  <p:rtn val="all"/>
                </p:endSync>
                <p:childTnLst>
                  <p:par>
                    <p:cTn id="64" fill="hold">
                      <p:stCondLst>
                        <p:cond delay="0"/>
                      </p:stCondLst>
                      <p:childTnLst>
                        <p:par>
                          <p:cTn id="65" fill="hold">
                            <p:stCondLst>
                              <p:cond delay="0"/>
                            </p:stCondLst>
                            <p:childTnLst>
                              <p:par>
                                <p:cTn id="66" presetID="12" presetClass="exit" presetSubtype="4" fill="remove" grpId="0" nodeType="clickEffect">
                                  <p:stCondLst>
                                    <p:cond delay="0"/>
                                  </p:stCondLst>
                                  <p:childTnLst>
                                    <p:anim calcmode="lin" valueType="num">
                                      <p:cBhvr additive="base">
                                        <p:cTn id="67" dur="59000"/>
                                        <p:tgtEl>
                                          <p:spTgt spid="92"/>
                                        </p:tgtEl>
                                        <p:attrNameLst>
                                          <p:attrName>ppt_y</p:attrName>
                                        </p:attrNameLst>
                                      </p:cBhvr>
                                      <p:tavLst>
                                        <p:tav tm="0">
                                          <p:val>
                                            <p:strVal val="#ppt_y"/>
                                          </p:val>
                                        </p:tav>
                                        <p:tav tm="100000">
                                          <p:val>
                                            <p:strVal val="#ppt_y+#ppt_h*1.125000"/>
                                          </p:val>
                                        </p:tav>
                                      </p:tavLst>
                                    </p:anim>
                                    <p:animEffect transition="out" filter="wipe(down)">
                                      <p:cBhvr>
                                        <p:cTn id="68" dur="59000"/>
                                        <p:tgtEl>
                                          <p:spTgt spid="92"/>
                                        </p:tgtEl>
                                      </p:cBhvr>
                                    </p:animEffect>
                                    <p:set>
                                      <p:cBhvr>
                                        <p:cTn id="69" dur="1" fill="hold">
                                          <p:stCondLst>
                                            <p:cond delay="589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8"/>
                  </p:tgtEl>
                </p:cond>
              </p:nextCondLst>
            </p:seq>
          </p:childTnLst>
        </p:cTn>
      </p:par>
    </p:tnLst>
    <p:bldLst>
      <p:bldP spid="92" grpId="0" animBg="1"/>
      <p:bldP spid="114" grpId="0" animBg="1"/>
      <p:bldP spid="109" grpId="0" animBg="1"/>
      <p:bldP spid="44" grpId="0" animBg="1"/>
      <p:bldP spid="45" grpId="0" animBg="1"/>
      <p:bldP spid="3"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sp>
        <p:nvSpPr>
          <p:cNvPr id="34" name="Title 1">
            <a:extLst>
              <a:ext uri="{FF2B5EF4-FFF2-40B4-BE49-F238E27FC236}">
                <a16:creationId xmlns:a16="http://schemas.microsoft.com/office/drawing/2014/main" id="{EFD5CE98-56CD-44AC-B3F6-4190D01C0DEC}"/>
              </a:ext>
            </a:extLst>
          </p:cNvPr>
          <p:cNvSpPr txBox="1">
            <a:spLocks/>
          </p:cNvSpPr>
          <p:nvPr/>
        </p:nvSpPr>
        <p:spPr>
          <a:xfrm>
            <a:off x="10813143" y="980388"/>
            <a:ext cx="1247678" cy="40235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5">
            <a:alphaModFix/>
          </a:blip>
          <a:srcRect/>
          <a:stretch/>
        </p:blipFill>
        <p:spPr>
          <a:xfrm>
            <a:off x="9886865" y="142638"/>
            <a:ext cx="776168" cy="776168"/>
          </a:xfrm>
          <a:prstGeom prst="rect">
            <a:avLst/>
          </a:prstGeom>
          <a:noFill/>
          <a:ln>
            <a:noFill/>
          </a:ln>
        </p:spPr>
      </p:pic>
      <p:sp>
        <p:nvSpPr>
          <p:cNvPr id="37" name="Title 1">
            <a:extLst>
              <a:ext uri="{FF2B5EF4-FFF2-40B4-BE49-F238E27FC236}">
                <a16:creationId xmlns:a16="http://schemas.microsoft.com/office/drawing/2014/main" id="{C83A6079-FAD1-4D2C-9098-FF139BB0671E}"/>
              </a:ext>
            </a:extLst>
          </p:cNvPr>
          <p:cNvSpPr txBox="1">
            <a:spLocks/>
          </p:cNvSpPr>
          <p:nvPr/>
        </p:nvSpPr>
        <p:spPr>
          <a:xfrm>
            <a:off x="9754081" y="9936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3" name="Online Media 2" title="¿Cúantas cosas hay? ¡Contemos hasta el 12! | Rima Infantil">
            <a:hlinkClick r:id="" action="ppaction://media"/>
            <a:extLst>
              <a:ext uri="{FF2B5EF4-FFF2-40B4-BE49-F238E27FC236}">
                <a16:creationId xmlns:a16="http://schemas.microsoft.com/office/drawing/2014/main" id="{0A727170-B405-1AEF-68B2-EC5CB59503C3}"/>
              </a:ext>
            </a:extLst>
          </p:cNvPr>
          <p:cNvPicPr>
            <a:picLocks noRot="1" noChangeAspect="1"/>
          </p:cNvPicPr>
          <p:nvPr>
            <a:videoFile r:link="rId1"/>
          </p:nvPr>
        </p:nvPicPr>
        <p:blipFill>
          <a:blip r:embed="rId6"/>
          <a:stretch>
            <a:fillRect/>
          </a:stretch>
        </p:blipFill>
        <p:spPr>
          <a:xfrm>
            <a:off x="644541" y="1797050"/>
            <a:ext cx="8200201" cy="4633113"/>
          </a:xfrm>
          <a:prstGeom prst="rect">
            <a:avLst/>
          </a:prstGeom>
        </p:spPr>
      </p:pic>
      <p:sp>
        <p:nvSpPr>
          <p:cNvPr id="59" name="Speech Bubble: Rectangle with Corners Rounded 58">
            <a:extLst>
              <a:ext uri="{FF2B5EF4-FFF2-40B4-BE49-F238E27FC236}">
                <a16:creationId xmlns:a16="http://schemas.microsoft.com/office/drawing/2014/main" id="{F210AB8F-3BBF-0D91-3660-B96DAA39BD13}"/>
              </a:ext>
            </a:extLst>
          </p:cNvPr>
          <p:cNvSpPr/>
          <p:nvPr/>
        </p:nvSpPr>
        <p:spPr>
          <a:xfrm>
            <a:off x="1104330" y="918806"/>
            <a:ext cx="5854410" cy="461665"/>
          </a:xfrm>
          <a:prstGeom prst="wedgeRoundRectCallout">
            <a:avLst>
              <a:gd name="adj1" fmla="val -54991"/>
              <a:gd name="adj2" fmla="val -7585"/>
              <a:gd name="adj3" fmla="val 16667"/>
            </a:avLst>
          </a:prstGeom>
          <a:solidFill>
            <a:srgbClr val="FF2D82"/>
          </a:solidFill>
          <a:ln>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1EA1A83D-0A55-644F-6077-C6CAA296483B}"/>
              </a:ext>
            </a:extLst>
          </p:cNvPr>
          <p:cNvSpPr txBox="1"/>
          <p:nvPr/>
        </p:nvSpPr>
        <p:spPr>
          <a:xfrm>
            <a:off x="1126497" y="920135"/>
            <a:ext cx="69724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la </a:t>
            </a: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canción</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Después</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canta</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65" name="Graphic 64" descr="Teacher">
            <a:extLst>
              <a:ext uri="{FF2B5EF4-FFF2-40B4-BE49-F238E27FC236}">
                <a16:creationId xmlns:a16="http://schemas.microsoft.com/office/drawing/2014/main" id="{8AB15F80-CE75-CFCA-0A3D-9330DAAF8A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111" y="733219"/>
            <a:ext cx="914400" cy="914400"/>
          </a:xfrm>
          <a:prstGeom prst="rect">
            <a:avLst/>
          </a:prstGeom>
        </p:spPr>
      </p:pic>
    </p:spTree>
    <p:extLst>
      <p:ext uri="{BB962C8B-B14F-4D97-AF65-F5344CB8AC3E}">
        <p14:creationId xmlns:p14="http://schemas.microsoft.com/office/powerpoint/2010/main" val="1234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3: </a:t>
            </a:r>
            <a:endParaRPr lang="es-AR" sz="3200" dirty="0"/>
          </a:p>
        </p:txBody>
      </p:sp>
      <p:pic>
        <p:nvPicPr>
          <p:cNvPr id="124" name="Google Shape;221;p10">
            <a:extLst>
              <a:ext uri="{FF2B5EF4-FFF2-40B4-BE49-F238E27FC236}">
                <a16:creationId xmlns:a16="http://schemas.microsoft.com/office/drawing/2014/main" id="{A92A8E53-D1D5-43DA-B541-16B514C603DB}"/>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125" name="Title 1">
            <a:extLst>
              <a:ext uri="{FF2B5EF4-FFF2-40B4-BE49-F238E27FC236}">
                <a16:creationId xmlns:a16="http://schemas.microsoft.com/office/drawing/2014/main" id="{973325B4-C85E-4EBE-9086-DB9405F74271}"/>
              </a:ext>
            </a:extLst>
          </p:cNvPr>
          <p:cNvSpPr txBox="1">
            <a:spLocks/>
          </p:cNvSpPr>
          <p:nvPr/>
        </p:nvSpPr>
        <p:spPr>
          <a:xfrm>
            <a:off x="10710239" y="790855"/>
            <a:ext cx="1354845" cy="317988"/>
          </a:xfrm>
          <a:prstGeom prst="rect">
            <a:avLst/>
          </a:prstGeom>
          <a:solidFill>
            <a:srgbClr val="91EAD2"/>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002060"/>
                </a:solidFill>
                <a:latin typeface="Century Gothic" panose="020B0502020202020204" pitchFamily="34" charset="0"/>
              </a:rPr>
              <a:t>escuchar</a:t>
            </a:r>
          </a:p>
        </p:txBody>
      </p:sp>
      <p:sp>
        <p:nvSpPr>
          <p:cNvPr id="38" name="Speech Bubble: Rectangle with Corners Rounded 37">
            <a:extLst>
              <a:ext uri="{FF2B5EF4-FFF2-40B4-BE49-F238E27FC236}">
                <a16:creationId xmlns:a16="http://schemas.microsoft.com/office/drawing/2014/main" id="{78331D7F-0293-EB6E-F72D-D7149A644DB8}"/>
              </a:ext>
            </a:extLst>
          </p:cNvPr>
          <p:cNvSpPr/>
          <p:nvPr/>
        </p:nvSpPr>
        <p:spPr>
          <a:xfrm>
            <a:off x="1088288" y="683289"/>
            <a:ext cx="6950422"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hlinkClick r:id="" action="ppaction://noaction">
              <a:snd r:embed="rId4" name="3_1.wav"/>
            </a:hlinkClick>
            <a:extLst>
              <a:ext uri="{FF2B5EF4-FFF2-40B4-BE49-F238E27FC236}">
                <a16:creationId xmlns:a16="http://schemas.microsoft.com/office/drawing/2014/main" id="{E075F5F5-FED8-497B-5505-E8788AD900EB}"/>
              </a:ext>
            </a:extLst>
          </p:cNvPr>
          <p:cNvSpPr txBox="1"/>
          <p:nvPr/>
        </p:nvSpPr>
        <p:spPr>
          <a:xfrm>
            <a:off x="1110455" y="722719"/>
            <a:ext cx="66954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a:t>
            </a: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Sofía</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tiene razón o 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55" name="Graphic 54" descr="Teacher">
            <a:extLst>
              <a:ext uri="{FF2B5EF4-FFF2-40B4-BE49-F238E27FC236}">
                <a16:creationId xmlns:a16="http://schemas.microsoft.com/office/drawing/2014/main" id="{F5BCDD17-118F-0BA7-1A49-A36E6BEBA1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69" y="535802"/>
            <a:ext cx="914400" cy="914400"/>
          </a:xfrm>
          <a:prstGeom prst="rect">
            <a:avLst/>
          </a:prstGeom>
        </p:spPr>
      </p:pic>
      <p:sp>
        <p:nvSpPr>
          <p:cNvPr id="63" name="Rectangle: Rounded Corners 62">
            <a:extLst>
              <a:ext uri="{FF2B5EF4-FFF2-40B4-BE49-F238E27FC236}">
                <a16:creationId xmlns:a16="http://schemas.microsoft.com/office/drawing/2014/main" id="{960B1208-31B4-8CE5-E636-F1F481ABC772}"/>
              </a:ext>
            </a:extLst>
          </p:cNvPr>
          <p:cNvSpPr/>
          <p:nvPr/>
        </p:nvSpPr>
        <p:spPr>
          <a:xfrm>
            <a:off x="1804711" y="1590532"/>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F2B52D30-67E0-E121-F041-BBBE2FE3D1CB}"/>
              </a:ext>
            </a:extLst>
          </p:cNvPr>
          <p:cNvGrpSpPr/>
          <p:nvPr/>
        </p:nvGrpSpPr>
        <p:grpSpPr>
          <a:xfrm>
            <a:off x="3114112" y="1219871"/>
            <a:ext cx="835006" cy="1124625"/>
            <a:chOff x="3618205" y="1194646"/>
            <a:chExt cx="835006" cy="1124625"/>
          </a:xfrm>
        </p:grpSpPr>
        <p:pic>
          <p:nvPicPr>
            <p:cNvPr id="65" name="Picture 64">
              <a:extLst>
                <a:ext uri="{FF2B5EF4-FFF2-40B4-BE49-F238E27FC236}">
                  <a16:creationId xmlns:a16="http://schemas.microsoft.com/office/drawing/2014/main" id="{CC5B2E6A-7963-3141-D622-75DE2DCAB5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66" name="TextBox 65">
              <a:extLst>
                <a:ext uri="{FF2B5EF4-FFF2-40B4-BE49-F238E27FC236}">
                  <a16:creationId xmlns:a16="http://schemas.microsoft.com/office/drawing/2014/main" id="{065E4271-EE1C-FFE8-DDA7-FF04A96D3C10}"/>
                </a:ext>
              </a:extLst>
            </p:cNvPr>
            <p:cNvSpPr txBox="1"/>
            <p:nvPr/>
          </p:nvSpPr>
          <p:spPr>
            <a:xfrm>
              <a:off x="3826272" y="1343677"/>
              <a:ext cx="608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grpSp>
      <p:sp>
        <p:nvSpPr>
          <p:cNvPr id="67" name="Rectangle: Rounded Corners 66">
            <a:extLst>
              <a:ext uri="{FF2B5EF4-FFF2-40B4-BE49-F238E27FC236}">
                <a16:creationId xmlns:a16="http://schemas.microsoft.com/office/drawing/2014/main" id="{CE1868D5-87A1-BEA6-86CA-AD2E86352F38}"/>
              </a:ext>
            </a:extLst>
          </p:cNvPr>
          <p:cNvSpPr/>
          <p:nvPr/>
        </p:nvSpPr>
        <p:spPr>
          <a:xfrm>
            <a:off x="4416045" y="1580448"/>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0709AC95-904C-7F21-5E60-C15660AE2C83}"/>
              </a:ext>
            </a:extLst>
          </p:cNvPr>
          <p:cNvGrpSpPr/>
          <p:nvPr/>
        </p:nvGrpSpPr>
        <p:grpSpPr>
          <a:xfrm>
            <a:off x="5725446" y="1209787"/>
            <a:ext cx="835006" cy="1124625"/>
            <a:chOff x="3618205" y="1194646"/>
            <a:chExt cx="835006" cy="1124625"/>
          </a:xfrm>
        </p:grpSpPr>
        <p:pic>
          <p:nvPicPr>
            <p:cNvPr id="69" name="Picture 68">
              <a:extLst>
                <a:ext uri="{FF2B5EF4-FFF2-40B4-BE49-F238E27FC236}">
                  <a16:creationId xmlns:a16="http://schemas.microsoft.com/office/drawing/2014/main" id="{75A5926D-8C97-D9F1-2E1C-AD36F9FA29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70" name="TextBox 69">
              <a:extLst>
                <a:ext uri="{FF2B5EF4-FFF2-40B4-BE49-F238E27FC236}">
                  <a16:creationId xmlns:a16="http://schemas.microsoft.com/office/drawing/2014/main" id="{0AAC8DED-AF25-02C0-3DBD-90415112A5B0}"/>
                </a:ext>
              </a:extLst>
            </p:cNvPr>
            <p:cNvSpPr txBox="1"/>
            <p:nvPr/>
          </p:nvSpPr>
          <p:spPr>
            <a:xfrm>
              <a:off x="3826272" y="1343677"/>
              <a:ext cx="608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grpSp>
      <p:sp>
        <p:nvSpPr>
          <p:cNvPr id="71" name="Rectangle: Rounded Corners 70">
            <a:extLst>
              <a:ext uri="{FF2B5EF4-FFF2-40B4-BE49-F238E27FC236}">
                <a16:creationId xmlns:a16="http://schemas.microsoft.com/office/drawing/2014/main" id="{93FC0DCE-0F3D-6A4E-1DD5-26B536F0892A}"/>
              </a:ext>
            </a:extLst>
          </p:cNvPr>
          <p:cNvSpPr/>
          <p:nvPr/>
        </p:nvSpPr>
        <p:spPr>
          <a:xfrm>
            <a:off x="7076786" y="1609813"/>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71">
            <a:extLst>
              <a:ext uri="{FF2B5EF4-FFF2-40B4-BE49-F238E27FC236}">
                <a16:creationId xmlns:a16="http://schemas.microsoft.com/office/drawing/2014/main" id="{409C2A43-4B3C-F5DA-F01D-E368E5A13D77}"/>
              </a:ext>
            </a:extLst>
          </p:cNvPr>
          <p:cNvGrpSpPr/>
          <p:nvPr/>
        </p:nvGrpSpPr>
        <p:grpSpPr>
          <a:xfrm>
            <a:off x="8386187" y="1239152"/>
            <a:ext cx="835006" cy="1124625"/>
            <a:chOff x="3618205" y="1194646"/>
            <a:chExt cx="835006" cy="1124625"/>
          </a:xfrm>
        </p:grpSpPr>
        <p:pic>
          <p:nvPicPr>
            <p:cNvPr id="73" name="Picture 72">
              <a:extLst>
                <a:ext uri="{FF2B5EF4-FFF2-40B4-BE49-F238E27FC236}">
                  <a16:creationId xmlns:a16="http://schemas.microsoft.com/office/drawing/2014/main" id="{FF3318BA-9021-1685-592F-A7B971FD85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74" name="TextBox 73">
              <a:extLst>
                <a:ext uri="{FF2B5EF4-FFF2-40B4-BE49-F238E27FC236}">
                  <a16:creationId xmlns:a16="http://schemas.microsoft.com/office/drawing/2014/main" id="{F8A3E085-6994-1EF1-3C26-F7F3BD21FF7E}"/>
                </a:ext>
              </a:extLst>
            </p:cNvPr>
            <p:cNvSpPr txBox="1"/>
            <p:nvPr/>
          </p:nvSpPr>
          <p:spPr>
            <a:xfrm>
              <a:off x="3826272" y="1343677"/>
              <a:ext cx="608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Century Gothic" panose="020B0502020202020204" pitchFamily="34" charset="0"/>
                </a:rPr>
                <a:t>8</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76" name="Rectangle: Rounded Corners 75">
            <a:extLst>
              <a:ext uri="{FF2B5EF4-FFF2-40B4-BE49-F238E27FC236}">
                <a16:creationId xmlns:a16="http://schemas.microsoft.com/office/drawing/2014/main" id="{E0F427B1-6FFE-CFFD-EEA6-3A249F29D149}"/>
              </a:ext>
            </a:extLst>
          </p:cNvPr>
          <p:cNvSpPr/>
          <p:nvPr/>
        </p:nvSpPr>
        <p:spPr>
          <a:xfrm>
            <a:off x="9606665" y="1609813"/>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02750F12-F2C0-BCEE-9119-97B97944407D}"/>
              </a:ext>
            </a:extLst>
          </p:cNvPr>
          <p:cNvGrpSpPr/>
          <p:nvPr/>
        </p:nvGrpSpPr>
        <p:grpSpPr>
          <a:xfrm>
            <a:off x="10916066" y="1239152"/>
            <a:ext cx="835006" cy="1124625"/>
            <a:chOff x="3618205" y="1194646"/>
            <a:chExt cx="835006" cy="1124625"/>
          </a:xfrm>
        </p:grpSpPr>
        <p:pic>
          <p:nvPicPr>
            <p:cNvPr id="78" name="Picture 77">
              <a:extLst>
                <a:ext uri="{FF2B5EF4-FFF2-40B4-BE49-F238E27FC236}">
                  <a16:creationId xmlns:a16="http://schemas.microsoft.com/office/drawing/2014/main" id="{E68E0585-E3FD-57C5-626A-C59F23CD39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79" name="TextBox 78">
              <a:extLst>
                <a:ext uri="{FF2B5EF4-FFF2-40B4-BE49-F238E27FC236}">
                  <a16:creationId xmlns:a16="http://schemas.microsoft.com/office/drawing/2014/main" id="{88066B2E-DD53-D1F0-E9B1-13AF37865AF2}"/>
                </a:ext>
              </a:extLst>
            </p:cNvPr>
            <p:cNvSpPr txBox="1"/>
            <p:nvPr/>
          </p:nvSpPr>
          <p:spPr>
            <a:xfrm>
              <a:off x="3826272" y="1343677"/>
              <a:ext cx="608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grpSp>
      <p:sp>
        <p:nvSpPr>
          <p:cNvPr id="80" name="Rectangle: Rounded Corners 79">
            <a:extLst>
              <a:ext uri="{FF2B5EF4-FFF2-40B4-BE49-F238E27FC236}">
                <a16:creationId xmlns:a16="http://schemas.microsoft.com/office/drawing/2014/main" id="{6989F884-E7F5-C6DA-BE59-9389B13A9608}"/>
              </a:ext>
            </a:extLst>
          </p:cNvPr>
          <p:cNvSpPr/>
          <p:nvPr/>
        </p:nvSpPr>
        <p:spPr>
          <a:xfrm>
            <a:off x="3034604" y="4141977"/>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1" name="Group 80">
            <a:extLst>
              <a:ext uri="{FF2B5EF4-FFF2-40B4-BE49-F238E27FC236}">
                <a16:creationId xmlns:a16="http://schemas.microsoft.com/office/drawing/2014/main" id="{F1ACB020-03E7-A9FD-63F3-AF521FF5BD1A}"/>
              </a:ext>
            </a:extLst>
          </p:cNvPr>
          <p:cNvGrpSpPr/>
          <p:nvPr/>
        </p:nvGrpSpPr>
        <p:grpSpPr>
          <a:xfrm>
            <a:off x="4344005" y="3771316"/>
            <a:ext cx="938107" cy="1124625"/>
            <a:chOff x="3618205" y="1194646"/>
            <a:chExt cx="938107" cy="1124625"/>
          </a:xfrm>
        </p:grpSpPr>
        <p:pic>
          <p:nvPicPr>
            <p:cNvPr id="82" name="Picture 81">
              <a:extLst>
                <a:ext uri="{FF2B5EF4-FFF2-40B4-BE49-F238E27FC236}">
                  <a16:creationId xmlns:a16="http://schemas.microsoft.com/office/drawing/2014/main" id="{D23AF5FC-2AA0-BA49-671F-2DA7333DD4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83" name="TextBox 82">
              <a:extLst>
                <a:ext uri="{FF2B5EF4-FFF2-40B4-BE49-F238E27FC236}">
                  <a16:creationId xmlns:a16="http://schemas.microsoft.com/office/drawing/2014/main" id="{FD9DF20A-E841-EF5A-68C2-7293A069EB9F}"/>
                </a:ext>
              </a:extLst>
            </p:cNvPr>
            <p:cNvSpPr txBox="1"/>
            <p:nvPr/>
          </p:nvSpPr>
          <p:spPr>
            <a:xfrm>
              <a:off x="3781803" y="1349770"/>
              <a:ext cx="774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grpSp>
      <p:sp>
        <p:nvSpPr>
          <p:cNvPr id="84" name="Rectangle: Rounded Corners 83">
            <a:extLst>
              <a:ext uri="{FF2B5EF4-FFF2-40B4-BE49-F238E27FC236}">
                <a16:creationId xmlns:a16="http://schemas.microsoft.com/office/drawing/2014/main" id="{D417900E-05BC-07BF-99E8-CD6608CB4585}"/>
              </a:ext>
            </a:extLst>
          </p:cNvPr>
          <p:cNvSpPr/>
          <p:nvPr/>
        </p:nvSpPr>
        <p:spPr>
          <a:xfrm>
            <a:off x="5661506" y="4138104"/>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5" name="Group 84">
            <a:extLst>
              <a:ext uri="{FF2B5EF4-FFF2-40B4-BE49-F238E27FC236}">
                <a16:creationId xmlns:a16="http://schemas.microsoft.com/office/drawing/2014/main" id="{B38A5B29-D09B-6F49-A59F-8E411AEDE645}"/>
              </a:ext>
            </a:extLst>
          </p:cNvPr>
          <p:cNvGrpSpPr/>
          <p:nvPr/>
        </p:nvGrpSpPr>
        <p:grpSpPr>
          <a:xfrm>
            <a:off x="6970907" y="3767443"/>
            <a:ext cx="835006" cy="1124625"/>
            <a:chOff x="3618205" y="1194646"/>
            <a:chExt cx="835006" cy="1124625"/>
          </a:xfrm>
        </p:grpSpPr>
        <p:pic>
          <p:nvPicPr>
            <p:cNvPr id="86" name="Picture 85">
              <a:extLst>
                <a:ext uri="{FF2B5EF4-FFF2-40B4-BE49-F238E27FC236}">
                  <a16:creationId xmlns:a16="http://schemas.microsoft.com/office/drawing/2014/main" id="{50695ED2-983B-39C5-80DA-DEE5F4B232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87" name="TextBox 86">
              <a:extLst>
                <a:ext uri="{FF2B5EF4-FFF2-40B4-BE49-F238E27FC236}">
                  <a16:creationId xmlns:a16="http://schemas.microsoft.com/office/drawing/2014/main" id="{B59FF168-5179-62BF-212A-02407080EC92}"/>
                </a:ext>
              </a:extLst>
            </p:cNvPr>
            <p:cNvSpPr txBox="1"/>
            <p:nvPr/>
          </p:nvSpPr>
          <p:spPr>
            <a:xfrm>
              <a:off x="3648453" y="1349770"/>
              <a:ext cx="774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12</a:t>
              </a:r>
            </a:p>
          </p:txBody>
        </p:sp>
      </p:grpSp>
      <p:sp>
        <p:nvSpPr>
          <p:cNvPr id="88" name="Rectangle: Rounded Corners 87">
            <a:extLst>
              <a:ext uri="{FF2B5EF4-FFF2-40B4-BE49-F238E27FC236}">
                <a16:creationId xmlns:a16="http://schemas.microsoft.com/office/drawing/2014/main" id="{E49E6A60-0B52-474C-A99C-B9972F1ADFCF}"/>
              </a:ext>
            </a:extLst>
          </p:cNvPr>
          <p:cNvSpPr/>
          <p:nvPr/>
        </p:nvSpPr>
        <p:spPr>
          <a:xfrm>
            <a:off x="8751209" y="4114312"/>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9" name="Group 88">
            <a:extLst>
              <a:ext uri="{FF2B5EF4-FFF2-40B4-BE49-F238E27FC236}">
                <a16:creationId xmlns:a16="http://schemas.microsoft.com/office/drawing/2014/main" id="{36C1AA49-7919-A696-6505-5BA7FAA0CB81}"/>
              </a:ext>
            </a:extLst>
          </p:cNvPr>
          <p:cNvGrpSpPr/>
          <p:nvPr/>
        </p:nvGrpSpPr>
        <p:grpSpPr>
          <a:xfrm>
            <a:off x="10060610" y="3743651"/>
            <a:ext cx="835006" cy="1124625"/>
            <a:chOff x="3618205" y="1194646"/>
            <a:chExt cx="835006" cy="1124625"/>
          </a:xfrm>
        </p:grpSpPr>
        <p:pic>
          <p:nvPicPr>
            <p:cNvPr id="90" name="Picture 89">
              <a:extLst>
                <a:ext uri="{FF2B5EF4-FFF2-40B4-BE49-F238E27FC236}">
                  <a16:creationId xmlns:a16="http://schemas.microsoft.com/office/drawing/2014/main" id="{1D61D134-9DC3-29B5-6256-2EFF2A609F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91" name="TextBox 90">
              <a:extLst>
                <a:ext uri="{FF2B5EF4-FFF2-40B4-BE49-F238E27FC236}">
                  <a16:creationId xmlns:a16="http://schemas.microsoft.com/office/drawing/2014/main" id="{94543E66-4004-FBCD-5CB8-54794D08CB23}"/>
                </a:ext>
              </a:extLst>
            </p:cNvPr>
            <p:cNvSpPr txBox="1"/>
            <p:nvPr/>
          </p:nvSpPr>
          <p:spPr>
            <a:xfrm>
              <a:off x="3648453" y="1349770"/>
              <a:ext cx="774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grpSp>
      <p:grpSp>
        <p:nvGrpSpPr>
          <p:cNvPr id="92" name="Group 91">
            <a:extLst>
              <a:ext uri="{FF2B5EF4-FFF2-40B4-BE49-F238E27FC236}">
                <a16:creationId xmlns:a16="http://schemas.microsoft.com/office/drawing/2014/main" id="{AF6AF8C0-9907-6B2A-56BE-049696216E9E}"/>
              </a:ext>
            </a:extLst>
          </p:cNvPr>
          <p:cNvGrpSpPr/>
          <p:nvPr/>
        </p:nvGrpSpPr>
        <p:grpSpPr>
          <a:xfrm>
            <a:off x="609412" y="2034392"/>
            <a:ext cx="835006" cy="1124625"/>
            <a:chOff x="3618205" y="1194646"/>
            <a:chExt cx="835006" cy="1124625"/>
          </a:xfrm>
        </p:grpSpPr>
        <p:pic>
          <p:nvPicPr>
            <p:cNvPr id="93" name="Picture 92">
              <a:extLst>
                <a:ext uri="{FF2B5EF4-FFF2-40B4-BE49-F238E27FC236}">
                  <a16:creationId xmlns:a16="http://schemas.microsoft.com/office/drawing/2014/main" id="{60B60340-228F-0381-B40A-2804C10BAC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94" name="TextBox 93">
              <a:extLst>
                <a:ext uri="{FF2B5EF4-FFF2-40B4-BE49-F238E27FC236}">
                  <a16:creationId xmlns:a16="http://schemas.microsoft.com/office/drawing/2014/main" id="{A3BC863E-54BB-0A7B-B695-5E8A125EE1C4}"/>
                </a:ext>
              </a:extLst>
            </p:cNvPr>
            <p:cNvSpPr txBox="1"/>
            <p:nvPr/>
          </p:nvSpPr>
          <p:spPr>
            <a:xfrm>
              <a:off x="3826272" y="1343677"/>
              <a:ext cx="608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grpSp>
      <p:sp>
        <p:nvSpPr>
          <p:cNvPr id="95" name="CustomShape 23">
            <a:hlinkClick r:id="" action="ppaction://noaction">
              <a:snd r:embed="rId8" name="3_2.wav"/>
            </a:hlinkClick>
            <a:extLst>
              <a:ext uri="{FF2B5EF4-FFF2-40B4-BE49-F238E27FC236}">
                <a16:creationId xmlns:a16="http://schemas.microsoft.com/office/drawing/2014/main" id="{258A8657-4119-DF2C-4B1E-687D31D99FBC}"/>
              </a:ext>
            </a:extLst>
          </p:cNvPr>
          <p:cNvSpPr/>
          <p:nvPr/>
        </p:nvSpPr>
        <p:spPr>
          <a:xfrm>
            <a:off x="3441892" y="197410"/>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1</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6" name="CustomShape 24">
            <a:hlinkClick r:id="" action="ppaction://noaction">
              <a:snd r:embed="rId9" name="3_3.wav"/>
            </a:hlinkClick>
            <a:extLst>
              <a:ext uri="{FF2B5EF4-FFF2-40B4-BE49-F238E27FC236}">
                <a16:creationId xmlns:a16="http://schemas.microsoft.com/office/drawing/2014/main" id="{1A7ED204-94C4-0BEB-A1AD-03C31CFA8C0D}"/>
              </a:ext>
            </a:extLst>
          </p:cNvPr>
          <p:cNvSpPr/>
          <p:nvPr/>
        </p:nvSpPr>
        <p:spPr>
          <a:xfrm>
            <a:off x="4142233" y="184050"/>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cs typeface="+mn-cs"/>
              </a:rPr>
              <a:t>2</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a typeface="+mn-ea"/>
              <a:cs typeface="+mn-cs"/>
            </a:endParaRPr>
          </a:p>
        </p:txBody>
      </p:sp>
      <p:sp>
        <p:nvSpPr>
          <p:cNvPr id="97" name="CustomShape 25">
            <a:hlinkClick r:id="" action="ppaction://noaction">
              <a:snd r:embed="rId10" name="3_4.wav"/>
            </a:hlinkClick>
            <a:extLst>
              <a:ext uri="{FF2B5EF4-FFF2-40B4-BE49-F238E27FC236}">
                <a16:creationId xmlns:a16="http://schemas.microsoft.com/office/drawing/2014/main" id="{FDDC57C9-3B62-4765-AD85-9E4BF63DDB8E}"/>
              </a:ext>
            </a:extLst>
          </p:cNvPr>
          <p:cNvSpPr/>
          <p:nvPr/>
        </p:nvSpPr>
        <p:spPr>
          <a:xfrm>
            <a:off x="4859210" y="190228"/>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cs typeface="+mn-cs"/>
              </a:rPr>
              <a:t>3</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a typeface="+mn-ea"/>
              <a:cs typeface="+mn-cs"/>
            </a:endParaRPr>
          </a:p>
        </p:txBody>
      </p:sp>
      <p:sp>
        <p:nvSpPr>
          <p:cNvPr id="98" name="CustomShape 26">
            <a:hlinkClick r:id="" action="ppaction://noaction">
              <a:snd r:embed="rId11" name="3_5.wav"/>
            </a:hlinkClick>
            <a:extLst>
              <a:ext uri="{FF2B5EF4-FFF2-40B4-BE49-F238E27FC236}">
                <a16:creationId xmlns:a16="http://schemas.microsoft.com/office/drawing/2014/main" id="{2054D5D2-0C73-808F-51E7-19792706F1A9}"/>
              </a:ext>
            </a:extLst>
          </p:cNvPr>
          <p:cNvSpPr/>
          <p:nvPr/>
        </p:nvSpPr>
        <p:spPr>
          <a:xfrm>
            <a:off x="5542489" y="184370"/>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cs typeface="+mn-cs"/>
              </a:rPr>
              <a:t>4</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a typeface="+mn-ea"/>
              <a:cs typeface="+mn-cs"/>
            </a:endParaRPr>
          </a:p>
        </p:txBody>
      </p:sp>
      <p:sp>
        <p:nvSpPr>
          <p:cNvPr id="99" name="CustomShape 27">
            <a:hlinkClick r:id="" action="ppaction://noaction">
              <a:snd r:embed="rId12" name="3_6.wav"/>
            </a:hlinkClick>
            <a:extLst>
              <a:ext uri="{FF2B5EF4-FFF2-40B4-BE49-F238E27FC236}">
                <a16:creationId xmlns:a16="http://schemas.microsoft.com/office/drawing/2014/main" id="{020F9760-37A1-16D4-3D62-8E8BB8FFDBFC}"/>
              </a:ext>
            </a:extLst>
          </p:cNvPr>
          <p:cNvSpPr/>
          <p:nvPr/>
        </p:nvSpPr>
        <p:spPr>
          <a:xfrm>
            <a:off x="6223198" y="194367"/>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cs typeface="+mn-cs"/>
              </a:rPr>
              <a:t>5</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a typeface="+mn-ea"/>
              <a:cs typeface="+mn-cs"/>
            </a:endParaRPr>
          </a:p>
        </p:txBody>
      </p:sp>
      <p:sp>
        <p:nvSpPr>
          <p:cNvPr id="100" name="CustomShape 28">
            <a:hlinkClick r:id="" action="ppaction://noaction">
              <a:snd r:embed="rId13" name="3_7.wav"/>
            </a:hlinkClick>
            <a:extLst>
              <a:ext uri="{FF2B5EF4-FFF2-40B4-BE49-F238E27FC236}">
                <a16:creationId xmlns:a16="http://schemas.microsoft.com/office/drawing/2014/main" id="{33F5C368-4300-0B74-49D0-901A8E7ED94F}"/>
              </a:ext>
            </a:extLst>
          </p:cNvPr>
          <p:cNvSpPr/>
          <p:nvPr/>
        </p:nvSpPr>
        <p:spPr>
          <a:xfrm>
            <a:off x="6891317" y="157533"/>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6</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1" name="CustomShape 28">
            <a:hlinkClick r:id="" action="ppaction://noaction">
              <a:snd r:embed="rId14" name="3_8.wav"/>
            </a:hlinkClick>
            <a:extLst>
              <a:ext uri="{FF2B5EF4-FFF2-40B4-BE49-F238E27FC236}">
                <a16:creationId xmlns:a16="http://schemas.microsoft.com/office/drawing/2014/main" id="{5AAE5E94-0C60-16B9-DBC3-FC206849EF72}"/>
              </a:ext>
            </a:extLst>
          </p:cNvPr>
          <p:cNvSpPr/>
          <p:nvPr/>
        </p:nvSpPr>
        <p:spPr>
          <a:xfrm>
            <a:off x="7541174" y="157532"/>
            <a:ext cx="497536" cy="394673"/>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7</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2" name="CustomShape 28">
            <a:hlinkClick r:id="" action="ppaction://noaction">
              <a:snd r:embed="rId15" name="3_9.wav"/>
            </a:hlinkClick>
            <a:extLst>
              <a:ext uri="{FF2B5EF4-FFF2-40B4-BE49-F238E27FC236}">
                <a16:creationId xmlns:a16="http://schemas.microsoft.com/office/drawing/2014/main" id="{CDB3E95D-CBC7-83F5-887F-DC4409FFE1AB}"/>
              </a:ext>
            </a:extLst>
          </p:cNvPr>
          <p:cNvSpPr/>
          <p:nvPr/>
        </p:nvSpPr>
        <p:spPr>
          <a:xfrm>
            <a:off x="8227757" y="157533"/>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8</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3" name="Picture 102">
            <a:extLst>
              <a:ext uri="{FF2B5EF4-FFF2-40B4-BE49-F238E27FC236}">
                <a16:creationId xmlns:a16="http://schemas.microsoft.com/office/drawing/2014/main" id="{402FC0A9-05FF-3219-B940-A09CE216F1E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50373" y="1354037"/>
            <a:ext cx="420875" cy="438411"/>
          </a:xfrm>
          <a:prstGeom prst="rect">
            <a:avLst/>
          </a:prstGeom>
        </p:spPr>
      </p:pic>
      <p:pic>
        <p:nvPicPr>
          <p:cNvPr id="104" name="Picture 103">
            <a:extLst>
              <a:ext uri="{FF2B5EF4-FFF2-40B4-BE49-F238E27FC236}">
                <a16:creationId xmlns:a16="http://schemas.microsoft.com/office/drawing/2014/main" id="{BE9F3B4F-69AA-B62A-D017-CF70E32FFFC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79382" y="1266194"/>
            <a:ext cx="420875" cy="438411"/>
          </a:xfrm>
          <a:prstGeom prst="rect">
            <a:avLst/>
          </a:prstGeom>
        </p:spPr>
      </p:pic>
      <p:pic>
        <p:nvPicPr>
          <p:cNvPr id="106" name="Picture 105">
            <a:extLst>
              <a:ext uri="{FF2B5EF4-FFF2-40B4-BE49-F238E27FC236}">
                <a16:creationId xmlns:a16="http://schemas.microsoft.com/office/drawing/2014/main" id="{22D699C1-F9AF-EB59-4D48-2781AC1A38F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53445" y="1318876"/>
            <a:ext cx="551927" cy="375138"/>
          </a:xfrm>
          <a:prstGeom prst="rect">
            <a:avLst/>
          </a:prstGeom>
        </p:spPr>
      </p:pic>
      <p:pic>
        <p:nvPicPr>
          <p:cNvPr id="107" name="Picture 106">
            <a:extLst>
              <a:ext uri="{FF2B5EF4-FFF2-40B4-BE49-F238E27FC236}">
                <a16:creationId xmlns:a16="http://schemas.microsoft.com/office/drawing/2014/main" id="{530ED583-F231-E398-287E-03A9F7E8F88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81686" y="4034371"/>
            <a:ext cx="551927" cy="375138"/>
          </a:xfrm>
          <a:prstGeom prst="rect">
            <a:avLst/>
          </a:prstGeom>
        </p:spPr>
      </p:pic>
      <p:pic>
        <p:nvPicPr>
          <p:cNvPr id="108" name="Picture 107">
            <a:extLst>
              <a:ext uri="{FF2B5EF4-FFF2-40B4-BE49-F238E27FC236}">
                <a16:creationId xmlns:a16="http://schemas.microsoft.com/office/drawing/2014/main" id="{4349DF00-B720-7EF4-9F74-0F87491AD31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69690" y="4019261"/>
            <a:ext cx="551927" cy="375138"/>
          </a:xfrm>
          <a:prstGeom prst="rect">
            <a:avLst/>
          </a:prstGeom>
        </p:spPr>
      </p:pic>
      <p:pic>
        <p:nvPicPr>
          <p:cNvPr id="109" name="Picture 108">
            <a:extLst>
              <a:ext uri="{FF2B5EF4-FFF2-40B4-BE49-F238E27FC236}">
                <a16:creationId xmlns:a16="http://schemas.microsoft.com/office/drawing/2014/main" id="{AE7242BF-7BF9-2683-DDB6-FFF9DD55D32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4949" y="3846802"/>
            <a:ext cx="551927" cy="375138"/>
          </a:xfrm>
          <a:prstGeom prst="rect">
            <a:avLst/>
          </a:prstGeom>
        </p:spPr>
      </p:pic>
      <p:pic>
        <p:nvPicPr>
          <p:cNvPr id="110" name="Picture 109">
            <a:extLst>
              <a:ext uri="{FF2B5EF4-FFF2-40B4-BE49-F238E27FC236}">
                <a16:creationId xmlns:a16="http://schemas.microsoft.com/office/drawing/2014/main" id="{42A6B671-CFF8-FF24-3802-8D382A9E086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6773" y="2005334"/>
            <a:ext cx="420875" cy="438411"/>
          </a:xfrm>
          <a:prstGeom prst="rect">
            <a:avLst/>
          </a:prstGeom>
        </p:spPr>
      </p:pic>
      <p:pic>
        <p:nvPicPr>
          <p:cNvPr id="111" name="Picture 110" descr="A picture containing text, toy, doll&#10;&#10;Description automatically generated">
            <a:extLst>
              <a:ext uri="{FF2B5EF4-FFF2-40B4-BE49-F238E27FC236}">
                <a16:creationId xmlns:a16="http://schemas.microsoft.com/office/drawing/2014/main" id="{DBEEEAE6-C0DC-7644-A8AE-EA028EED598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238" y="3273886"/>
            <a:ext cx="1896826" cy="3603164"/>
          </a:xfrm>
          <a:prstGeom prst="rect">
            <a:avLst/>
          </a:prstGeom>
        </p:spPr>
      </p:pic>
      <p:pic>
        <p:nvPicPr>
          <p:cNvPr id="112" name="Picture 111">
            <a:extLst>
              <a:ext uri="{FF2B5EF4-FFF2-40B4-BE49-F238E27FC236}">
                <a16:creationId xmlns:a16="http://schemas.microsoft.com/office/drawing/2014/main" id="{BBC0A780-9B72-A4AB-DEB1-7A18D9D5BE2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87127" y="4764070"/>
            <a:ext cx="866200" cy="1202082"/>
          </a:xfrm>
          <a:prstGeom prst="rect">
            <a:avLst/>
          </a:prstGeom>
        </p:spPr>
      </p:pic>
      <p:pic>
        <p:nvPicPr>
          <p:cNvPr id="113" name="Picture 112" descr="A picture containing text, toy, doll&#10;&#10;Description automatically generated">
            <a:extLst>
              <a:ext uri="{FF2B5EF4-FFF2-40B4-BE49-F238E27FC236}">
                <a16:creationId xmlns:a16="http://schemas.microsoft.com/office/drawing/2014/main" id="{626802F3-06A8-80D5-E8E9-97301FED91D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941561" y="4269549"/>
            <a:ext cx="1044063" cy="1696603"/>
          </a:xfrm>
          <a:prstGeom prst="rect">
            <a:avLst/>
          </a:prstGeom>
        </p:spPr>
      </p:pic>
      <p:pic>
        <p:nvPicPr>
          <p:cNvPr id="114" name="Picture 113" descr="A dog wearing a garment&#10;&#10;Description automatically generated with medium confidence">
            <a:extLst>
              <a:ext uri="{FF2B5EF4-FFF2-40B4-BE49-F238E27FC236}">
                <a16:creationId xmlns:a16="http://schemas.microsoft.com/office/drawing/2014/main" id="{1BC260DE-1322-3B64-80ED-4D93C857948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002603" y="1876684"/>
            <a:ext cx="1068067" cy="1688620"/>
          </a:xfrm>
          <a:prstGeom prst="rect">
            <a:avLst/>
          </a:prstGeom>
        </p:spPr>
      </p:pic>
      <p:pic>
        <p:nvPicPr>
          <p:cNvPr id="115" name="Picture 114" descr="A picture containing toy, doll&#10;&#10;Description automatically generated">
            <a:extLst>
              <a:ext uri="{FF2B5EF4-FFF2-40B4-BE49-F238E27FC236}">
                <a16:creationId xmlns:a16="http://schemas.microsoft.com/office/drawing/2014/main" id="{34035ECC-C709-7743-526F-117206354F1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368120" y="1537715"/>
            <a:ext cx="835007" cy="1888262"/>
          </a:xfrm>
          <a:prstGeom prst="rect">
            <a:avLst/>
          </a:prstGeom>
        </p:spPr>
      </p:pic>
      <p:pic>
        <p:nvPicPr>
          <p:cNvPr id="116" name="Picture 115" descr="A picture containing text, toy, doll&#10;&#10;Description automatically generated">
            <a:extLst>
              <a:ext uri="{FF2B5EF4-FFF2-40B4-BE49-F238E27FC236}">
                <a16:creationId xmlns:a16="http://schemas.microsoft.com/office/drawing/2014/main" id="{117F6DAA-3A06-36BF-6B73-0B41A57500E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65097" y="1623221"/>
            <a:ext cx="1061179" cy="1810060"/>
          </a:xfrm>
          <a:prstGeom prst="rect">
            <a:avLst/>
          </a:prstGeom>
        </p:spPr>
      </p:pic>
      <p:pic>
        <p:nvPicPr>
          <p:cNvPr id="117" name="Picture 116">
            <a:extLst>
              <a:ext uri="{FF2B5EF4-FFF2-40B4-BE49-F238E27FC236}">
                <a16:creationId xmlns:a16="http://schemas.microsoft.com/office/drawing/2014/main" id="{63D98BA9-7BC3-EE2E-F25D-8B910008713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21237327">
            <a:off x="10069627" y="2131803"/>
            <a:ext cx="991636" cy="1376158"/>
          </a:xfrm>
          <a:prstGeom prst="rect">
            <a:avLst/>
          </a:prstGeom>
        </p:spPr>
      </p:pic>
      <p:pic>
        <p:nvPicPr>
          <p:cNvPr id="118" name="Picture 2" descr="Animales, Dibujos Animados, Verde">
            <a:extLst>
              <a:ext uri="{FF2B5EF4-FFF2-40B4-BE49-F238E27FC236}">
                <a16:creationId xmlns:a16="http://schemas.microsoft.com/office/drawing/2014/main" id="{B14B5F3E-A295-DC0A-A001-3152F6673DE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12576" y="5210223"/>
            <a:ext cx="950923" cy="63394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55E99514-4AB2-A8CE-8FA3-B960A4B2A7C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45075" y="1401977"/>
            <a:ext cx="551927" cy="375138"/>
          </a:xfrm>
          <a:prstGeom prst="rect">
            <a:avLst/>
          </a:prstGeom>
        </p:spPr>
      </p:pic>
    </p:spTree>
    <p:extLst>
      <p:ext uri="{BB962C8B-B14F-4D97-AF65-F5344CB8AC3E}">
        <p14:creationId xmlns:p14="http://schemas.microsoft.com/office/powerpoint/2010/main" val="316560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 </a:t>
            </a:r>
            <a:endParaRPr lang="es-AR" sz="3200" dirty="0"/>
          </a:p>
        </p:txBody>
      </p:sp>
      <p:pic>
        <p:nvPicPr>
          <p:cNvPr id="25" name="Google Shape;319;p15" descr="Speech Icon, Voice, Talking, Audio, Speech">
            <a:extLst>
              <a:ext uri="{FF2B5EF4-FFF2-40B4-BE49-F238E27FC236}">
                <a16:creationId xmlns:a16="http://schemas.microsoft.com/office/drawing/2014/main" id="{0C03EE03-4DDE-498E-B579-CA66CB3D7B8A}"/>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0" name="Title 1">
            <a:extLst>
              <a:ext uri="{FF2B5EF4-FFF2-40B4-BE49-F238E27FC236}">
                <a16:creationId xmlns:a16="http://schemas.microsoft.com/office/drawing/2014/main" id="{3CFFBC37-A577-4D8A-B0DC-7B971CCD5E4B}"/>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15" name="Rectangle: Rounded Corners 114">
            <a:extLst>
              <a:ext uri="{FF2B5EF4-FFF2-40B4-BE49-F238E27FC236}">
                <a16:creationId xmlns:a16="http://schemas.microsoft.com/office/drawing/2014/main" id="{04EE7DAD-EC0D-4EC8-F7BD-76675C4719D0}"/>
              </a:ext>
            </a:extLst>
          </p:cNvPr>
          <p:cNvSpPr/>
          <p:nvPr/>
        </p:nvSpPr>
        <p:spPr>
          <a:xfrm>
            <a:off x="1031048" y="2123932"/>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86DCD83E-A24F-A024-1D01-470D8D208B49}"/>
              </a:ext>
            </a:extLst>
          </p:cNvPr>
          <p:cNvGrpSpPr/>
          <p:nvPr/>
        </p:nvGrpSpPr>
        <p:grpSpPr>
          <a:xfrm>
            <a:off x="2340449" y="1753271"/>
            <a:ext cx="835006" cy="1124625"/>
            <a:chOff x="3618205" y="1194646"/>
            <a:chExt cx="835006" cy="1124625"/>
          </a:xfrm>
        </p:grpSpPr>
        <p:pic>
          <p:nvPicPr>
            <p:cNvPr id="117" name="Picture 116">
              <a:extLst>
                <a:ext uri="{FF2B5EF4-FFF2-40B4-BE49-F238E27FC236}">
                  <a16:creationId xmlns:a16="http://schemas.microsoft.com/office/drawing/2014/main" id="{10035246-4730-2066-1EFB-218C522F7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118" name="TextBox 117">
              <a:extLst>
                <a:ext uri="{FF2B5EF4-FFF2-40B4-BE49-F238E27FC236}">
                  <a16:creationId xmlns:a16="http://schemas.microsoft.com/office/drawing/2014/main" id="{0161CFF0-BC36-1A99-718C-9E30F6B96581}"/>
                </a:ext>
              </a:extLst>
            </p:cNvPr>
            <p:cNvSpPr txBox="1"/>
            <p:nvPr/>
          </p:nvSpPr>
          <p:spPr>
            <a:xfrm>
              <a:off x="3826272" y="1343677"/>
              <a:ext cx="608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Century Gothic" panose="020B0502020202020204" pitchFamily="34" charset="0"/>
                </a:rPr>
                <a:t>8</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19" name="Rectangle: Rounded Corners 118">
            <a:extLst>
              <a:ext uri="{FF2B5EF4-FFF2-40B4-BE49-F238E27FC236}">
                <a16:creationId xmlns:a16="http://schemas.microsoft.com/office/drawing/2014/main" id="{A6B86411-AF39-E79F-D3D9-BAE07747AC6E}"/>
              </a:ext>
            </a:extLst>
          </p:cNvPr>
          <p:cNvSpPr/>
          <p:nvPr/>
        </p:nvSpPr>
        <p:spPr>
          <a:xfrm>
            <a:off x="3642382" y="2113848"/>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0" name="Group 119">
            <a:extLst>
              <a:ext uri="{FF2B5EF4-FFF2-40B4-BE49-F238E27FC236}">
                <a16:creationId xmlns:a16="http://schemas.microsoft.com/office/drawing/2014/main" id="{6F48DB01-7939-AF7C-D843-DA243E61097C}"/>
              </a:ext>
            </a:extLst>
          </p:cNvPr>
          <p:cNvGrpSpPr/>
          <p:nvPr/>
        </p:nvGrpSpPr>
        <p:grpSpPr>
          <a:xfrm>
            <a:off x="4951783" y="1743187"/>
            <a:ext cx="835006" cy="1124625"/>
            <a:chOff x="3618205" y="1194646"/>
            <a:chExt cx="835006" cy="1124625"/>
          </a:xfrm>
        </p:grpSpPr>
        <p:pic>
          <p:nvPicPr>
            <p:cNvPr id="121" name="Picture 120">
              <a:extLst>
                <a:ext uri="{FF2B5EF4-FFF2-40B4-BE49-F238E27FC236}">
                  <a16:creationId xmlns:a16="http://schemas.microsoft.com/office/drawing/2014/main" id="{A52B1A26-BE49-1011-760B-BE0B11DA5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122" name="TextBox 121">
              <a:extLst>
                <a:ext uri="{FF2B5EF4-FFF2-40B4-BE49-F238E27FC236}">
                  <a16:creationId xmlns:a16="http://schemas.microsoft.com/office/drawing/2014/main" id="{5EA73BCA-DF18-0490-E9A5-5538A688A57A}"/>
                </a:ext>
              </a:extLst>
            </p:cNvPr>
            <p:cNvSpPr txBox="1"/>
            <p:nvPr/>
          </p:nvSpPr>
          <p:spPr>
            <a:xfrm>
              <a:off x="3826272" y="1343677"/>
              <a:ext cx="608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grpSp>
      <p:sp>
        <p:nvSpPr>
          <p:cNvPr id="123" name="Rectangle: Rounded Corners 122">
            <a:extLst>
              <a:ext uri="{FF2B5EF4-FFF2-40B4-BE49-F238E27FC236}">
                <a16:creationId xmlns:a16="http://schemas.microsoft.com/office/drawing/2014/main" id="{C27C4346-50BD-C907-960D-32343FC984B8}"/>
              </a:ext>
            </a:extLst>
          </p:cNvPr>
          <p:cNvSpPr/>
          <p:nvPr/>
        </p:nvSpPr>
        <p:spPr>
          <a:xfrm>
            <a:off x="6303123" y="2143213"/>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4" name="Group 123">
            <a:extLst>
              <a:ext uri="{FF2B5EF4-FFF2-40B4-BE49-F238E27FC236}">
                <a16:creationId xmlns:a16="http://schemas.microsoft.com/office/drawing/2014/main" id="{37BC1FED-D3B0-2C88-D317-F863AB46B00C}"/>
              </a:ext>
            </a:extLst>
          </p:cNvPr>
          <p:cNvGrpSpPr/>
          <p:nvPr/>
        </p:nvGrpSpPr>
        <p:grpSpPr>
          <a:xfrm>
            <a:off x="7612524" y="1772552"/>
            <a:ext cx="835006" cy="1124625"/>
            <a:chOff x="3618205" y="1194646"/>
            <a:chExt cx="835006" cy="1124625"/>
          </a:xfrm>
        </p:grpSpPr>
        <p:pic>
          <p:nvPicPr>
            <p:cNvPr id="125" name="Picture 124">
              <a:extLst>
                <a:ext uri="{FF2B5EF4-FFF2-40B4-BE49-F238E27FC236}">
                  <a16:creationId xmlns:a16="http://schemas.microsoft.com/office/drawing/2014/main" id="{9536C78C-E170-80C7-4D7E-D0703461D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126" name="TextBox 125">
              <a:extLst>
                <a:ext uri="{FF2B5EF4-FFF2-40B4-BE49-F238E27FC236}">
                  <a16:creationId xmlns:a16="http://schemas.microsoft.com/office/drawing/2014/main" id="{A346A07D-0762-A12B-8308-8220C70F477B}"/>
                </a:ext>
              </a:extLst>
            </p:cNvPr>
            <p:cNvSpPr txBox="1"/>
            <p:nvPr/>
          </p:nvSpPr>
          <p:spPr>
            <a:xfrm>
              <a:off x="3826272" y="1343677"/>
              <a:ext cx="608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grpSp>
      <p:sp>
        <p:nvSpPr>
          <p:cNvPr id="127" name="Rectangle: Rounded Corners 126">
            <a:extLst>
              <a:ext uri="{FF2B5EF4-FFF2-40B4-BE49-F238E27FC236}">
                <a16:creationId xmlns:a16="http://schemas.microsoft.com/office/drawing/2014/main" id="{DE45269B-253F-DE74-7187-55FB73160365}"/>
              </a:ext>
            </a:extLst>
          </p:cNvPr>
          <p:cNvSpPr/>
          <p:nvPr/>
        </p:nvSpPr>
        <p:spPr>
          <a:xfrm>
            <a:off x="8833002" y="2143213"/>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8" name="Group 127">
            <a:extLst>
              <a:ext uri="{FF2B5EF4-FFF2-40B4-BE49-F238E27FC236}">
                <a16:creationId xmlns:a16="http://schemas.microsoft.com/office/drawing/2014/main" id="{8DA5441C-8652-C3F6-2BA6-ED180A06D241}"/>
              </a:ext>
            </a:extLst>
          </p:cNvPr>
          <p:cNvGrpSpPr/>
          <p:nvPr/>
        </p:nvGrpSpPr>
        <p:grpSpPr>
          <a:xfrm>
            <a:off x="10142403" y="1772552"/>
            <a:ext cx="835006" cy="1124625"/>
            <a:chOff x="3618205" y="1194646"/>
            <a:chExt cx="835006" cy="1124625"/>
          </a:xfrm>
        </p:grpSpPr>
        <p:pic>
          <p:nvPicPr>
            <p:cNvPr id="129" name="Picture 128">
              <a:extLst>
                <a:ext uri="{FF2B5EF4-FFF2-40B4-BE49-F238E27FC236}">
                  <a16:creationId xmlns:a16="http://schemas.microsoft.com/office/drawing/2014/main" id="{D443A70A-1075-2C36-EB87-CB484F4FA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130" name="TextBox 129">
              <a:extLst>
                <a:ext uri="{FF2B5EF4-FFF2-40B4-BE49-F238E27FC236}">
                  <a16:creationId xmlns:a16="http://schemas.microsoft.com/office/drawing/2014/main" id="{642EF92B-F64A-5D01-A9AB-1610B1BD7501}"/>
                </a:ext>
              </a:extLst>
            </p:cNvPr>
            <p:cNvSpPr txBox="1"/>
            <p:nvPr/>
          </p:nvSpPr>
          <p:spPr>
            <a:xfrm>
              <a:off x="3826272" y="1343677"/>
              <a:ext cx="608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Century Gothic" panose="020B0502020202020204" pitchFamily="34" charset="0"/>
                </a:rPr>
                <a:t>7</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31" name="Rectangle: Rounded Corners 130">
            <a:extLst>
              <a:ext uri="{FF2B5EF4-FFF2-40B4-BE49-F238E27FC236}">
                <a16:creationId xmlns:a16="http://schemas.microsoft.com/office/drawing/2014/main" id="{1B46BB65-8F8F-F258-E757-77828DFA7AC9}"/>
              </a:ext>
            </a:extLst>
          </p:cNvPr>
          <p:cNvSpPr/>
          <p:nvPr/>
        </p:nvSpPr>
        <p:spPr>
          <a:xfrm>
            <a:off x="2853330" y="4561484"/>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B1927C7B-6087-DBDD-0339-431A08F15517}"/>
              </a:ext>
            </a:extLst>
          </p:cNvPr>
          <p:cNvGrpSpPr/>
          <p:nvPr/>
        </p:nvGrpSpPr>
        <p:grpSpPr>
          <a:xfrm>
            <a:off x="4162731" y="4190823"/>
            <a:ext cx="835006" cy="1124625"/>
            <a:chOff x="3618205" y="1194646"/>
            <a:chExt cx="835006" cy="1124625"/>
          </a:xfrm>
        </p:grpSpPr>
        <p:pic>
          <p:nvPicPr>
            <p:cNvPr id="133" name="Picture 132">
              <a:extLst>
                <a:ext uri="{FF2B5EF4-FFF2-40B4-BE49-F238E27FC236}">
                  <a16:creationId xmlns:a16="http://schemas.microsoft.com/office/drawing/2014/main" id="{C6B2DFE6-1EB3-A3CA-739D-F18D901F6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134" name="TextBox 133">
              <a:extLst>
                <a:ext uri="{FF2B5EF4-FFF2-40B4-BE49-F238E27FC236}">
                  <a16:creationId xmlns:a16="http://schemas.microsoft.com/office/drawing/2014/main" id="{900D6D50-510D-AAD6-78FA-88E0DBE97CE5}"/>
                </a:ext>
              </a:extLst>
            </p:cNvPr>
            <p:cNvSpPr txBox="1"/>
            <p:nvPr/>
          </p:nvSpPr>
          <p:spPr>
            <a:xfrm>
              <a:off x="3667092" y="1351294"/>
              <a:ext cx="774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grpSp>
      <p:sp>
        <p:nvSpPr>
          <p:cNvPr id="135" name="Rectangle: Rounded Corners 134">
            <a:extLst>
              <a:ext uri="{FF2B5EF4-FFF2-40B4-BE49-F238E27FC236}">
                <a16:creationId xmlns:a16="http://schemas.microsoft.com/office/drawing/2014/main" id="{AB3E5D97-F49C-1C35-E9CE-302A6E5F81C9}"/>
              </a:ext>
            </a:extLst>
          </p:cNvPr>
          <p:cNvSpPr/>
          <p:nvPr/>
        </p:nvSpPr>
        <p:spPr>
          <a:xfrm>
            <a:off x="5175432" y="4557611"/>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6" name="Group 135">
            <a:extLst>
              <a:ext uri="{FF2B5EF4-FFF2-40B4-BE49-F238E27FC236}">
                <a16:creationId xmlns:a16="http://schemas.microsoft.com/office/drawing/2014/main" id="{6CA93DBA-EE08-646E-1355-37E644528785}"/>
              </a:ext>
            </a:extLst>
          </p:cNvPr>
          <p:cNvGrpSpPr/>
          <p:nvPr/>
        </p:nvGrpSpPr>
        <p:grpSpPr>
          <a:xfrm>
            <a:off x="6484833" y="4186950"/>
            <a:ext cx="835006" cy="1124625"/>
            <a:chOff x="3618205" y="1194646"/>
            <a:chExt cx="835006" cy="1124625"/>
          </a:xfrm>
        </p:grpSpPr>
        <p:pic>
          <p:nvPicPr>
            <p:cNvPr id="137" name="Picture 136">
              <a:extLst>
                <a:ext uri="{FF2B5EF4-FFF2-40B4-BE49-F238E27FC236}">
                  <a16:creationId xmlns:a16="http://schemas.microsoft.com/office/drawing/2014/main" id="{A2C37D8F-400A-9595-0740-0FD9F5C17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138" name="TextBox 137">
              <a:extLst>
                <a:ext uri="{FF2B5EF4-FFF2-40B4-BE49-F238E27FC236}">
                  <a16:creationId xmlns:a16="http://schemas.microsoft.com/office/drawing/2014/main" id="{7B732720-1C4D-26AF-F01F-72E20C8F750C}"/>
                </a:ext>
              </a:extLst>
            </p:cNvPr>
            <p:cNvSpPr txBox="1"/>
            <p:nvPr/>
          </p:nvSpPr>
          <p:spPr>
            <a:xfrm>
              <a:off x="3648453" y="1349770"/>
              <a:ext cx="7745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grpSp>
      <p:sp>
        <p:nvSpPr>
          <p:cNvPr id="139" name="Rectangle: Rounded Corners 138">
            <a:extLst>
              <a:ext uri="{FF2B5EF4-FFF2-40B4-BE49-F238E27FC236}">
                <a16:creationId xmlns:a16="http://schemas.microsoft.com/office/drawing/2014/main" id="{B8CC593E-9517-AF21-946E-E2335B766567}"/>
              </a:ext>
            </a:extLst>
          </p:cNvPr>
          <p:cNvSpPr/>
          <p:nvPr/>
        </p:nvSpPr>
        <p:spPr>
          <a:xfrm>
            <a:off x="7572255" y="4562614"/>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0" name="Group 139">
            <a:extLst>
              <a:ext uri="{FF2B5EF4-FFF2-40B4-BE49-F238E27FC236}">
                <a16:creationId xmlns:a16="http://schemas.microsoft.com/office/drawing/2014/main" id="{DF50C9EA-96EC-343A-7557-2CAD1B703DE6}"/>
              </a:ext>
            </a:extLst>
          </p:cNvPr>
          <p:cNvGrpSpPr/>
          <p:nvPr/>
        </p:nvGrpSpPr>
        <p:grpSpPr>
          <a:xfrm>
            <a:off x="8881656" y="4191953"/>
            <a:ext cx="835006" cy="1124625"/>
            <a:chOff x="3618205" y="1194646"/>
            <a:chExt cx="835006" cy="1124625"/>
          </a:xfrm>
        </p:grpSpPr>
        <p:pic>
          <p:nvPicPr>
            <p:cNvPr id="141" name="Picture 140">
              <a:extLst>
                <a:ext uri="{FF2B5EF4-FFF2-40B4-BE49-F238E27FC236}">
                  <a16:creationId xmlns:a16="http://schemas.microsoft.com/office/drawing/2014/main" id="{3DBD79BA-13ED-6A09-6D79-FAC2F0A45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142" name="TextBox 141">
              <a:extLst>
                <a:ext uri="{FF2B5EF4-FFF2-40B4-BE49-F238E27FC236}">
                  <a16:creationId xmlns:a16="http://schemas.microsoft.com/office/drawing/2014/main" id="{CB7C6C99-270D-B00D-A0AD-A6EE1255CA37}"/>
                </a:ext>
              </a:extLst>
            </p:cNvPr>
            <p:cNvSpPr txBox="1"/>
            <p:nvPr/>
          </p:nvSpPr>
          <p:spPr>
            <a:xfrm>
              <a:off x="3648453" y="1349770"/>
              <a:ext cx="774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7 </a:t>
              </a:r>
            </a:p>
          </p:txBody>
        </p:sp>
      </p:grpSp>
      <p:pic>
        <p:nvPicPr>
          <p:cNvPr id="143" name="Picture 142">
            <a:extLst>
              <a:ext uri="{FF2B5EF4-FFF2-40B4-BE49-F238E27FC236}">
                <a16:creationId xmlns:a16="http://schemas.microsoft.com/office/drawing/2014/main" id="{800048CF-F275-E3D5-B312-7FF83AD0AC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6710" y="1887437"/>
            <a:ext cx="420875" cy="438411"/>
          </a:xfrm>
          <a:prstGeom prst="rect">
            <a:avLst/>
          </a:prstGeom>
        </p:spPr>
      </p:pic>
      <p:pic>
        <p:nvPicPr>
          <p:cNvPr id="144" name="Picture 143">
            <a:extLst>
              <a:ext uri="{FF2B5EF4-FFF2-40B4-BE49-F238E27FC236}">
                <a16:creationId xmlns:a16="http://schemas.microsoft.com/office/drawing/2014/main" id="{AB262613-600F-95D4-260F-EFC59BE725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5719" y="1799594"/>
            <a:ext cx="420875" cy="438411"/>
          </a:xfrm>
          <a:prstGeom prst="rect">
            <a:avLst/>
          </a:prstGeom>
        </p:spPr>
      </p:pic>
      <p:pic>
        <p:nvPicPr>
          <p:cNvPr id="145" name="Picture 144">
            <a:extLst>
              <a:ext uri="{FF2B5EF4-FFF2-40B4-BE49-F238E27FC236}">
                <a16:creationId xmlns:a16="http://schemas.microsoft.com/office/drawing/2014/main" id="{C625B518-3590-F102-83DD-8FB9798BE3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6931" y="1940159"/>
            <a:ext cx="420875" cy="438411"/>
          </a:xfrm>
          <a:prstGeom prst="rect">
            <a:avLst/>
          </a:prstGeom>
        </p:spPr>
      </p:pic>
      <p:pic>
        <p:nvPicPr>
          <p:cNvPr id="150" name="Picture 149">
            <a:extLst>
              <a:ext uri="{FF2B5EF4-FFF2-40B4-BE49-F238E27FC236}">
                <a16:creationId xmlns:a16="http://schemas.microsoft.com/office/drawing/2014/main" id="{4AE7C58E-CB34-2E3D-E79C-56720EBF47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588" y="2731184"/>
            <a:ext cx="866200" cy="1202082"/>
          </a:xfrm>
          <a:prstGeom prst="rect">
            <a:avLst/>
          </a:prstGeom>
        </p:spPr>
      </p:pic>
      <p:pic>
        <p:nvPicPr>
          <p:cNvPr id="151" name="Picture 150" descr="A picture containing text, toy, doll&#10;&#10;Description automatically generated">
            <a:extLst>
              <a:ext uri="{FF2B5EF4-FFF2-40B4-BE49-F238E27FC236}">
                <a16:creationId xmlns:a16="http://schemas.microsoft.com/office/drawing/2014/main" id="{15077128-FC0E-FD31-DE8A-6ED6B40ED9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2607" y="4717851"/>
            <a:ext cx="1044063" cy="1696603"/>
          </a:xfrm>
          <a:prstGeom prst="rect">
            <a:avLst/>
          </a:prstGeom>
        </p:spPr>
      </p:pic>
      <p:pic>
        <p:nvPicPr>
          <p:cNvPr id="152" name="Picture 151" descr="A dog wearing a garment&#10;&#10;Description automatically generated with medium confidence">
            <a:extLst>
              <a:ext uri="{FF2B5EF4-FFF2-40B4-BE49-F238E27FC236}">
                <a16:creationId xmlns:a16="http://schemas.microsoft.com/office/drawing/2014/main" id="{92626FE7-866B-E3AB-0AF4-CAA7F48F4F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8940" y="2410084"/>
            <a:ext cx="1068067" cy="1688620"/>
          </a:xfrm>
          <a:prstGeom prst="rect">
            <a:avLst/>
          </a:prstGeom>
        </p:spPr>
      </p:pic>
      <p:pic>
        <p:nvPicPr>
          <p:cNvPr id="153" name="Picture 152" descr="A picture containing toy, doll&#10;&#10;Description automatically generated">
            <a:extLst>
              <a:ext uri="{FF2B5EF4-FFF2-40B4-BE49-F238E27FC236}">
                <a16:creationId xmlns:a16="http://schemas.microsoft.com/office/drawing/2014/main" id="{40D051BE-0E8A-D455-D9B6-26D2F2EDAA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538" y="4717850"/>
            <a:ext cx="723438" cy="1635963"/>
          </a:xfrm>
          <a:prstGeom prst="rect">
            <a:avLst/>
          </a:prstGeom>
        </p:spPr>
      </p:pic>
      <p:pic>
        <p:nvPicPr>
          <p:cNvPr id="154" name="Picture 153" descr="A picture containing text, toy, doll&#10;&#10;Description automatically generated">
            <a:extLst>
              <a:ext uri="{FF2B5EF4-FFF2-40B4-BE49-F238E27FC236}">
                <a16:creationId xmlns:a16="http://schemas.microsoft.com/office/drawing/2014/main" id="{E737ACE6-9434-ED64-5E75-6468047980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1434" y="2156621"/>
            <a:ext cx="1061179" cy="1810060"/>
          </a:xfrm>
          <a:prstGeom prst="rect">
            <a:avLst/>
          </a:prstGeom>
        </p:spPr>
      </p:pic>
      <p:pic>
        <p:nvPicPr>
          <p:cNvPr id="155" name="Picture 154">
            <a:extLst>
              <a:ext uri="{FF2B5EF4-FFF2-40B4-BE49-F238E27FC236}">
                <a16:creationId xmlns:a16="http://schemas.microsoft.com/office/drawing/2014/main" id="{0A870C1D-BA9B-453F-A112-DB96BAED95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237327">
            <a:off x="10282595" y="5036790"/>
            <a:ext cx="991636" cy="1376158"/>
          </a:xfrm>
          <a:prstGeom prst="rect">
            <a:avLst/>
          </a:prstGeom>
        </p:spPr>
      </p:pic>
      <p:pic>
        <p:nvPicPr>
          <p:cNvPr id="156" name="Picture 2" descr="Animales, Dibujos Animados, Verde">
            <a:extLst>
              <a:ext uri="{FF2B5EF4-FFF2-40B4-BE49-F238E27FC236}">
                <a16:creationId xmlns:a16="http://schemas.microsoft.com/office/drawing/2014/main" id="{26460184-5EAF-DC33-45A0-2F4B644C23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1302" y="5629730"/>
            <a:ext cx="950923" cy="633949"/>
          </a:xfrm>
          <a:prstGeom prst="rect">
            <a:avLst/>
          </a:prstGeom>
          <a:noFill/>
          <a:extLst>
            <a:ext uri="{909E8E84-426E-40DD-AFC4-6F175D3DCCD1}">
              <a14:hiddenFill xmlns:a14="http://schemas.microsoft.com/office/drawing/2010/main">
                <a:solidFill>
                  <a:srgbClr val="FFFFFF"/>
                </a:solidFill>
              </a14:hiddenFill>
            </a:ext>
          </a:extLst>
        </p:spPr>
      </p:pic>
      <p:pic>
        <p:nvPicPr>
          <p:cNvPr id="157" name="Graphic 156" descr="Teacher">
            <a:extLst>
              <a:ext uri="{FF2B5EF4-FFF2-40B4-BE49-F238E27FC236}">
                <a16:creationId xmlns:a16="http://schemas.microsoft.com/office/drawing/2014/main" id="{EBCC177B-4C77-DC88-B20A-D2CD90037D0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01692" y="-49613"/>
            <a:ext cx="914400" cy="914400"/>
          </a:xfrm>
          <a:prstGeom prst="rect">
            <a:avLst/>
          </a:prstGeom>
        </p:spPr>
      </p:pic>
      <p:sp>
        <p:nvSpPr>
          <p:cNvPr id="158" name="Speech Bubble: Rectangle with Corners Rounded 157">
            <a:extLst>
              <a:ext uri="{FF2B5EF4-FFF2-40B4-BE49-F238E27FC236}">
                <a16:creationId xmlns:a16="http://schemas.microsoft.com/office/drawing/2014/main" id="{A1BAA044-8CDC-E6D0-E873-04DE8A705C06}"/>
              </a:ext>
            </a:extLst>
          </p:cNvPr>
          <p:cNvSpPr/>
          <p:nvPr/>
        </p:nvSpPr>
        <p:spPr>
          <a:xfrm>
            <a:off x="4113205" y="128442"/>
            <a:ext cx="4900096" cy="435136"/>
          </a:xfrm>
          <a:prstGeom prst="wedgeRoundRectCallout">
            <a:avLst>
              <a:gd name="adj1" fmla="val -57338"/>
              <a:gd name="adj2" fmla="val 16622"/>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59" name="CustomShape 7">
            <a:extLst>
              <a:ext uri="{FF2B5EF4-FFF2-40B4-BE49-F238E27FC236}">
                <a16:creationId xmlns:a16="http://schemas.microsoft.com/office/drawing/2014/main" id="{FFE2C0A8-A049-C3B4-861E-71E0DA40DC57}"/>
              </a:ext>
            </a:extLst>
          </p:cNvPr>
          <p:cNvSpPr/>
          <p:nvPr/>
        </p:nvSpPr>
        <p:spPr>
          <a:xfrm>
            <a:off x="4129942" y="119961"/>
            <a:ext cx="4929029" cy="541462"/>
          </a:xfrm>
          <a:prstGeom prst="rect">
            <a:avLst/>
          </a:prstGeom>
          <a:noFill/>
          <a:ln>
            <a:noFill/>
          </a:ln>
          <a:effectLst/>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0" dirty="0" err="1">
                <a:solidFill>
                  <a:prstClr val="white"/>
                </a:solidFill>
                <a:latin typeface="Century Gothic" panose="020B0502020202020204" pitchFamily="34" charset="0"/>
              </a:rPr>
              <a:t>Habla</a:t>
            </a:r>
            <a:r>
              <a:rPr lang="fr-FR" sz="2400" b="1" kern="0" dirty="0">
                <a:solidFill>
                  <a:prstClr val="white"/>
                </a:solidFill>
                <a:latin typeface="Century Gothic" panose="020B0502020202020204" pitchFamily="34" charset="0"/>
              </a:rPr>
              <a:t> con tu </a:t>
            </a:r>
            <a:r>
              <a:rPr lang="fr-FR" sz="2400" b="1" kern="0" dirty="0" err="1">
                <a:solidFill>
                  <a:prstClr val="white"/>
                </a:solidFill>
                <a:latin typeface="Century Gothic" panose="020B0502020202020204" pitchFamily="34" charset="0"/>
              </a:rPr>
              <a:t>compañero</a:t>
            </a:r>
            <a:r>
              <a:rPr lang="fr-FR" sz="2400" b="1" kern="0" dirty="0">
                <a:solidFill>
                  <a:prstClr val="white"/>
                </a:solidFill>
                <a:latin typeface="Century Gothic" panose="020B0502020202020204" pitchFamily="34" charset="0"/>
              </a:rPr>
              <a:t>/a</a:t>
            </a:r>
            <a:endParaRPr kumimoji="0" lang="fr-FR"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8" name="Speech Bubble: Rectangle with Corners Rounded 167">
            <a:extLst>
              <a:ext uri="{FF2B5EF4-FFF2-40B4-BE49-F238E27FC236}">
                <a16:creationId xmlns:a16="http://schemas.microsoft.com/office/drawing/2014/main" id="{24253642-C652-5318-F17D-6AC434038E71}"/>
              </a:ext>
            </a:extLst>
          </p:cNvPr>
          <p:cNvSpPr/>
          <p:nvPr/>
        </p:nvSpPr>
        <p:spPr>
          <a:xfrm>
            <a:off x="764177" y="929425"/>
            <a:ext cx="5715133" cy="541462"/>
          </a:xfrm>
          <a:prstGeom prst="wedgeRoundRectCallout">
            <a:avLst>
              <a:gd name="adj1" fmla="val 17676"/>
              <a:gd name="adj2" fmla="val 70244"/>
              <a:gd name="adj3" fmla="val 16667"/>
            </a:avLst>
          </a:prstGeom>
          <a:solidFill>
            <a:srgbClr val="FF3399"/>
          </a:solidFill>
          <a:ln>
            <a:solidFill>
              <a:srgbClr val="FF2D8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Soy</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noProof="0" dirty="0" err="1">
                <a:ln>
                  <a:noFill/>
                </a:ln>
                <a:solidFill>
                  <a:prstClr val="white"/>
                </a:solidFill>
                <a:effectLst/>
                <a:uLnTx/>
                <a:uFillTx/>
                <a:latin typeface="Century Gothic" panose="020B0502020202020204" pitchFamily="34" charset="0"/>
              </a:rPr>
              <a:t>Rubé</a:t>
            </a:r>
            <a:r>
              <a:rPr lang="en-GB" sz="2800" b="1" dirty="0">
                <a:solidFill>
                  <a:prstClr val="white"/>
                </a:solidFill>
                <a:latin typeface="Century Gothic" panose="020B0502020202020204" pitchFamily="34" charset="0"/>
              </a:rPr>
              <a:t>n. Tengo </a:t>
            </a:r>
            <a:r>
              <a:rPr lang="en-GB" sz="2800" b="1" dirty="0" err="1">
                <a:solidFill>
                  <a:prstClr val="white"/>
                </a:solidFill>
                <a:latin typeface="Century Gothic" panose="020B0502020202020204" pitchFamily="34" charset="0"/>
              </a:rPr>
              <a:t>ocho</a:t>
            </a:r>
            <a:r>
              <a:rPr lang="en-GB" sz="2800" b="1" dirty="0">
                <a:solidFill>
                  <a:prstClr val="white"/>
                </a:solidFill>
                <a:latin typeface="Century Gothic" panose="020B0502020202020204" pitchFamily="34" charset="0"/>
              </a:rPr>
              <a:t> años.</a:t>
            </a:r>
            <a:endParaRPr kumimoji="0" lang="en-GB" sz="2800" b="0" i="0" u="none" strike="noStrike" kern="1200" cap="none" spc="0" normalizeH="0" baseline="0" noProof="0" dirty="0">
              <a:ln>
                <a:noFill/>
              </a:ln>
              <a:solidFill>
                <a:prstClr val="white"/>
              </a:solidFill>
              <a:effectLst/>
              <a:uLnTx/>
              <a:uFillTx/>
              <a:latin typeface="Century Gothic" panose="020F0302020204030204"/>
            </a:endParaRPr>
          </a:p>
        </p:txBody>
      </p:sp>
      <p:sp>
        <p:nvSpPr>
          <p:cNvPr id="179" name="Rectangle: Rounded Corners 178">
            <a:extLst>
              <a:ext uri="{FF2B5EF4-FFF2-40B4-BE49-F238E27FC236}">
                <a16:creationId xmlns:a16="http://schemas.microsoft.com/office/drawing/2014/main" id="{77E112D9-C36A-8848-9B29-6D013A35A939}"/>
              </a:ext>
            </a:extLst>
          </p:cNvPr>
          <p:cNvSpPr/>
          <p:nvPr/>
        </p:nvSpPr>
        <p:spPr>
          <a:xfrm>
            <a:off x="9868649" y="4564334"/>
            <a:ext cx="2039173" cy="1863692"/>
          </a:xfrm>
          <a:prstGeom prst="roundRect">
            <a:avLst/>
          </a:prstGeom>
          <a:noFill/>
          <a:ln w="38100">
            <a:solidFill>
              <a:srgbClr val="FF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0" name="Group 179">
            <a:extLst>
              <a:ext uri="{FF2B5EF4-FFF2-40B4-BE49-F238E27FC236}">
                <a16:creationId xmlns:a16="http://schemas.microsoft.com/office/drawing/2014/main" id="{A4215C52-8779-4354-9FBA-9DE5000B5079}"/>
              </a:ext>
            </a:extLst>
          </p:cNvPr>
          <p:cNvGrpSpPr/>
          <p:nvPr/>
        </p:nvGrpSpPr>
        <p:grpSpPr>
          <a:xfrm>
            <a:off x="11178050" y="4193673"/>
            <a:ext cx="835006" cy="1124625"/>
            <a:chOff x="3618205" y="1194646"/>
            <a:chExt cx="835006" cy="1124625"/>
          </a:xfrm>
        </p:grpSpPr>
        <p:pic>
          <p:nvPicPr>
            <p:cNvPr id="181" name="Picture 180">
              <a:extLst>
                <a:ext uri="{FF2B5EF4-FFF2-40B4-BE49-F238E27FC236}">
                  <a16:creationId xmlns:a16="http://schemas.microsoft.com/office/drawing/2014/main" id="{AAF7801C-B7E3-5FBF-FC77-B9495384D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205" y="1194646"/>
              <a:ext cx="835006" cy="1124625"/>
            </a:xfrm>
            <a:prstGeom prst="rect">
              <a:avLst/>
            </a:prstGeom>
          </p:spPr>
        </p:pic>
        <p:sp>
          <p:nvSpPr>
            <p:cNvPr id="182" name="TextBox 181">
              <a:extLst>
                <a:ext uri="{FF2B5EF4-FFF2-40B4-BE49-F238E27FC236}">
                  <a16:creationId xmlns:a16="http://schemas.microsoft.com/office/drawing/2014/main" id="{8BE6EF46-EF1D-7195-65B3-52C5C83D1585}"/>
                </a:ext>
              </a:extLst>
            </p:cNvPr>
            <p:cNvSpPr txBox="1"/>
            <p:nvPr/>
          </p:nvSpPr>
          <p:spPr>
            <a:xfrm>
              <a:off x="3648453" y="1349770"/>
              <a:ext cx="7745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 </a:t>
              </a:r>
            </a:p>
          </p:txBody>
        </p:sp>
      </p:grpSp>
      <p:pic>
        <p:nvPicPr>
          <p:cNvPr id="184" name="Picture 183" descr="A picture containing text, toy, doll&#10;&#10;Description automatically generated">
            <a:extLst>
              <a:ext uri="{FF2B5EF4-FFF2-40B4-BE49-F238E27FC236}">
                <a16:creationId xmlns:a16="http://schemas.microsoft.com/office/drawing/2014/main" id="{18673067-1883-96CE-FDC6-BE8AB75BF8F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15380" y="2225467"/>
            <a:ext cx="912818" cy="1733967"/>
          </a:xfrm>
          <a:prstGeom prst="rect">
            <a:avLst/>
          </a:prstGeom>
        </p:spPr>
      </p:pic>
      <p:pic>
        <p:nvPicPr>
          <p:cNvPr id="185" name="Picture 184">
            <a:extLst>
              <a:ext uri="{FF2B5EF4-FFF2-40B4-BE49-F238E27FC236}">
                <a16:creationId xmlns:a16="http://schemas.microsoft.com/office/drawing/2014/main" id="{8439A0C3-0F16-C774-C55D-1A18D9435E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633" y="1754973"/>
            <a:ext cx="420875" cy="438411"/>
          </a:xfrm>
          <a:prstGeom prst="rect">
            <a:avLst/>
          </a:prstGeom>
        </p:spPr>
      </p:pic>
      <p:sp>
        <p:nvSpPr>
          <p:cNvPr id="190" name="Speech Bubble: Rectangle with Corners Rounded 189">
            <a:extLst>
              <a:ext uri="{FF2B5EF4-FFF2-40B4-BE49-F238E27FC236}">
                <a16:creationId xmlns:a16="http://schemas.microsoft.com/office/drawing/2014/main" id="{E0AD27C2-5749-A527-F3E4-58DAA51ED975}"/>
              </a:ext>
            </a:extLst>
          </p:cNvPr>
          <p:cNvSpPr/>
          <p:nvPr/>
        </p:nvSpPr>
        <p:spPr>
          <a:xfrm>
            <a:off x="764176" y="911157"/>
            <a:ext cx="5715133" cy="541462"/>
          </a:xfrm>
          <a:prstGeom prst="wedgeRoundRectCallout">
            <a:avLst>
              <a:gd name="adj1" fmla="val 17676"/>
              <a:gd name="adj2" fmla="val 70244"/>
              <a:gd name="adj3" fmla="val 16667"/>
            </a:avLst>
          </a:prstGeom>
          <a:solidFill>
            <a:srgbClr val="FF3399"/>
          </a:solidFill>
          <a:ln>
            <a:solidFill>
              <a:srgbClr val="FF2D8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Soy</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rPr>
              <a:t> Santi</a:t>
            </a:r>
            <a:r>
              <a:rPr lang="en-GB" sz="2800" b="1" dirty="0">
                <a:solidFill>
                  <a:prstClr val="white"/>
                </a:solidFill>
                <a:latin typeface="Century Gothic" panose="020B0502020202020204" pitchFamily="34" charset="0"/>
              </a:rPr>
              <a:t>. Tengo </a:t>
            </a:r>
            <a:r>
              <a:rPr lang="en-GB" sz="2800" b="1" dirty="0" err="1">
                <a:solidFill>
                  <a:prstClr val="white"/>
                </a:solidFill>
                <a:latin typeface="Century Gothic" panose="020B0502020202020204" pitchFamily="34" charset="0"/>
              </a:rPr>
              <a:t>cinco</a:t>
            </a:r>
            <a:r>
              <a:rPr lang="en-GB" sz="2800" b="1" dirty="0">
                <a:solidFill>
                  <a:prstClr val="white"/>
                </a:solidFill>
                <a:latin typeface="Century Gothic" panose="020B0502020202020204" pitchFamily="34" charset="0"/>
              </a:rPr>
              <a:t> años.</a:t>
            </a:r>
            <a:endParaRPr kumimoji="0" lang="en-GB" sz="2800" b="0" i="0" u="none" strike="noStrike" kern="1200" cap="none" spc="0" normalizeH="0" baseline="0" noProof="0" dirty="0">
              <a:ln>
                <a:noFill/>
              </a:ln>
              <a:solidFill>
                <a:prstClr val="white"/>
              </a:solidFill>
              <a:effectLst/>
              <a:uLnTx/>
              <a:uFillTx/>
              <a:latin typeface="Century Gothic" panose="020F0302020204030204"/>
            </a:endParaRPr>
          </a:p>
        </p:txBody>
      </p:sp>
      <p:sp>
        <p:nvSpPr>
          <p:cNvPr id="191" name="Speech Bubble: Rectangle with Corners Rounded 190">
            <a:extLst>
              <a:ext uri="{FF2B5EF4-FFF2-40B4-BE49-F238E27FC236}">
                <a16:creationId xmlns:a16="http://schemas.microsoft.com/office/drawing/2014/main" id="{F6379C54-8E9E-B02E-CE98-6EC5C8575A4C}"/>
              </a:ext>
            </a:extLst>
          </p:cNvPr>
          <p:cNvSpPr/>
          <p:nvPr/>
        </p:nvSpPr>
        <p:spPr>
          <a:xfrm>
            <a:off x="801325" y="930093"/>
            <a:ext cx="5715133" cy="541462"/>
          </a:xfrm>
          <a:prstGeom prst="wedgeRoundRectCallout">
            <a:avLst>
              <a:gd name="adj1" fmla="val 17676"/>
              <a:gd name="adj2" fmla="val 70244"/>
              <a:gd name="adj3" fmla="val 16667"/>
            </a:avLst>
          </a:prstGeom>
          <a:solidFill>
            <a:srgbClr val="FF3399"/>
          </a:solidFill>
          <a:ln>
            <a:solidFill>
              <a:srgbClr val="FF2D8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Soy</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noProof="0" dirty="0" err="1">
                <a:ln>
                  <a:noFill/>
                </a:ln>
                <a:solidFill>
                  <a:prstClr val="white"/>
                </a:solidFill>
                <a:effectLst/>
                <a:uLnTx/>
                <a:uFillTx/>
                <a:latin typeface="Century Gothic" panose="020B0502020202020204" pitchFamily="34" charset="0"/>
              </a:rPr>
              <a:t>Pancho</a:t>
            </a:r>
            <a:r>
              <a:rPr lang="en-GB" sz="2800" b="1" dirty="0">
                <a:solidFill>
                  <a:prstClr val="white"/>
                </a:solidFill>
                <a:latin typeface="Century Gothic" panose="020B0502020202020204" pitchFamily="34" charset="0"/>
              </a:rPr>
              <a:t>. Tengo dos años.</a:t>
            </a:r>
            <a:endParaRPr kumimoji="0" lang="en-GB" sz="2800" b="0" i="0" u="none" strike="noStrike" kern="1200" cap="none" spc="0" normalizeH="0" baseline="0" noProof="0" dirty="0">
              <a:ln>
                <a:noFill/>
              </a:ln>
              <a:solidFill>
                <a:prstClr val="white"/>
              </a:solidFill>
              <a:effectLst/>
              <a:uLnTx/>
              <a:uFillTx/>
              <a:latin typeface="Century Gothic" panose="020F0302020204030204"/>
            </a:endParaRPr>
          </a:p>
        </p:txBody>
      </p:sp>
      <p:sp>
        <p:nvSpPr>
          <p:cNvPr id="192" name="Speech Bubble: Rectangle with Corners Rounded 191">
            <a:extLst>
              <a:ext uri="{FF2B5EF4-FFF2-40B4-BE49-F238E27FC236}">
                <a16:creationId xmlns:a16="http://schemas.microsoft.com/office/drawing/2014/main" id="{B694AE66-27A6-1841-2979-DDE8C705207D}"/>
              </a:ext>
            </a:extLst>
          </p:cNvPr>
          <p:cNvSpPr/>
          <p:nvPr/>
        </p:nvSpPr>
        <p:spPr>
          <a:xfrm>
            <a:off x="787066" y="930468"/>
            <a:ext cx="5715133" cy="541462"/>
          </a:xfrm>
          <a:prstGeom prst="wedgeRoundRectCallout">
            <a:avLst>
              <a:gd name="adj1" fmla="val 17676"/>
              <a:gd name="adj2" fmla="val 70244"/>
              <a:gd name="adj3" fmla="val 16667"/>
            </a:avLst>
          </a:prstGeom>
          <a:solidFill>
            <a:srgbClr val="FF3399"/>
          </a:solidFill>
          <a:ln>
            <a:solidFill>
              <a:srgbClr val="FF2D8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Soy</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rPr>
              <a:t> Sofía</a:t>
            </a:r>
            <a:r>
              <a:rPr lang="en-GB" sz="2800" b="1" dirty="0">
                <a:solidFill>
                  <a:prstClr val="white"/>
                </a:solidFill>
                <a:latin typeface="Century Gothic" panose="020B0502020202020204" pitchFamily="34" charset="0"/>
              </a:rPr>
              <a:t>. Tengo </a:t>
            </a:r>
            <a:r>
              <a:rPr lang="en-GB" sz="2800" b="1" dirty="0" err="1">
                <a:solidFill>
                  <a:prstClr val="white"/>
                </a:solidFill>
                <a:latin typeface="Century Gothic" panose="020B0502020202020204" pitchFamily="34" charset="0"/>
              </a:rPr>
              <a:t>siete</a:t>
            </a:r>
            <a:r>
              <a:rPr lang="en-GB" sz="2800" b="1" dirty="0">
                <a:solidFill>
                  <a:prstClr val="white"/>
                </a:solidFill>
                <a:latin typeface="Century Gothic" panose="020B0502020202020204" pitchFamily="34" charset="0"/>
              </a:rPr>
              <a:t> años.</a:t>
            </a:r>
            <a:endParaRPr kumimoji="0" lang="en-GB" sz="2800" b="0" i="0" u="none" strike="noStrike" kern="1200" cap="none" spc="0" normalizeH="0" baseline="0" noProof="0" dirty="0">
              <a:ln>
                <a:noFill/>
              </a:ln>
              <a:solidFill>
                <a:prstClr val="white"/>
              </a:solidFill>
              <a:effectLst/>
              <a:uLnTx/>
              <a:uFillTx/>
              <a:latin typeface="Century Gothic" panose="020F0302020204030204"/>
            </a:endParaRPr>
          </a:p>
        </p:txBody>
      </p:sp>
      <p:sp>
        <p:nvSpPr>
          <p:cNvPr id="193" name="Speech Bubble: Rectangle with Corners Rounded 192">
            <a:extLst>
              <a:ext uri="{FF2B5EF4-FFF2-40B4-BE49-F238E27FC236}">
                <a16:creationId xmlns:a16="http://schemas.microsoft.com/office/drawing/2014/main" id="{B67ABCDA-D718-9D6A-027D-A8B7104B59FB}"/>
              </a:ext>
            </a:extLst>
          </p:cNvPr>
          <p:cNvSpPr/>
          <p:nvPr/>
        </p:nvSpPr>
        <p:spPr>
          <a:xfrm>
            <a:off x="578467" y="877578"/>
            <a:ext cx="6274146" cy="669644"/>
          </a:xfrm>
          <a:prstGeom prst="wedgeRoundRectCallout">
            <a:avLst>
              <a:gd name="adj1" fmla="val 8871"/>
              <a:gd name="adj2" fmla="val 101908"/>
              <a:gd name="adj3" fmla="val 16667"/>
            </a:avLst>
          </a:prstGeom>
          <a:solidFill>
            <a:srgbClr val="FF3399"/>
          </a:solidFill>
          <a:ln>
            <a:solidFill>
              <a:srgbClr val="FF2D8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Soy</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rPr>
              <a:t> Irene</a:t>
            </a:r>
            <a:r>
              <a:rPr lang="en-GB" sz="2800" b="1" dirty="0">
                <a:solidFill>
                  <a:prstClr val="white"/>
                </a:solidFill>
                <a:latin typeface="Century Gothic" panose="020B0502020202020204" pitchFamily="34" charset="0"/>
              </a:rPr>
              <a:t>. Tengo </a:t>
            </a:r>
            <a:r>
              <a:rPr lang="en-GB" sz="2800" b="1" dirty="0" err="1">
                <a:solidFill>
                  <a:prstClr val="white"/>
                </a:solidFill>
                <a:latin typeface="Century Gothic" panose="020B0502020202020204" pitchFamily="34" charset="0"/>
              </a:rPr>
              <a:t>diez</a:t>
            </a:r>
            <a:r>
              <a:rPr lang="en-GB" sz="2800" b="1" dirty="0">
                <a:solidFill>
                  <a:prstClr val="white"/>
                </a:solidFill>
                <a:latin typeface="Century Gothic" panose="020B0502020202020204" pitchFamily="34" charset="0"/>
              </a:rPr>
              <a:t> </a:t>
            </a:r>
            <a:r>
              <a:rPr lang="en-GB" sz="2800" b="1" dirty="0" err="1">
                <a:solidFill>
                  <a:prstClr val="white"/>
                </a:solidFill>
                <a:latin typeface="Century Gothic" panose="020B0502020202020204" pitchFamily="34" charset="0"/>
              </a:rPr>
              <a:t>años</a:t>
            </a:r>
            <a:r>
              <a:rPr lang="en-GB" sz="2800" b="1" dirty="0">
                <a:solidFill>
                  <a:prstClr val="white"/>
                </a:solidFill>
                <a:latin typeface="Century Gothic" panose="020B0502020202020204" pitchFamily="34" charset="0"/>
              </a:rPr>
              <a:t>.</a:t>
            </a:r>
            <a:endParaRPr kumimoji="0" lang="en-GB" sz="2800" b="0" i="0" u="none" strike="noStrike" kern="1200" cap="none" spc="0" normalizeH="0" baseline="0" noProof="0" dirty="0">
              <a:ln>
                <a:noFill/>
              </a:ln>
              <a:solidFill>
                <a:prstClr val="white"/>
              </a:solidFill>
              <a:effectLst/>
              <a:uLnTx/>
              <a:uFillTx/>
              <a:latin typeface="Century Gothic" panose="020F0302020204030204"/>
            </a:endParaRPr>
          </a:p>
        </p:txBody>
      </p:sp>
      <p:sp>
        <p:nvSpPr>
          <p:cNvPr id="194" name="Speech Bubble: Rectangle with Corners Rounded 193">
            <a:extLst>
              <a:ext uri="{FF2B5EF4-FFF2-40B4-BE49-F238E27FC236}">
                <a16:creationId xmlns:a16="http://schemas.microsoft.com/office/drawing/2014/main" id="{50CEBF0A-DF06-9B42-C796-95EAB944058A}"/>
              </a:ext>
            </a:extLst>
          </p:cNvPr>
          <p:cNvSpPr/>
          <p:nvPr/>
        </p:nvSpPr>
        <p:spPr>
          <a:xfrm>
            <a:off x="578467" y="870344"/>
            <a:ext cx="6274146" cy="669644"/>
          </a:xfrm>
          <a:prstGeom prst="wedgeRoundRectCallout">
            <a:avLst>
              <a:gd name="adj1" fmla="val 8871"/>
              <a:gd name="adj2" fmla="val 101908"/>
              <a:gd name="adj3" fmla="val 16667"/>
            </a:avLst>
          </a:prstGeom>
          <a:solidFill>
            <a:srgbClr val="FF3399"/>
          </a:solidFill>
          <a:ln>
            <a:solidFill>
              <a:srgbClr val="FF2D8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Soy</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noProof="0" dirty="0" err="1">
                <a:ln>
                  <a:noFill/>
                </a:ln>
                <a:solidFill>
                  <a:prstClr val="white"/>
                </a:solidFill>
                <a:effectLst/>
                <a:uLnTx/>
                <a:uFillTx/>
                <a:latin typeface="Century Gothic" panose="020B0502020202020204" pitchFamily="34" charset="0"/>
              </a:rPr>
              <a:t>Ángela</a:t>
            </a:r>
            <a:r>
              <a:rPr lang="en-GB" sz="2800" b="1" dirty="0">
                <a:solidFill>
                  <a:prstClr val="white"/>
                </a:solidFill>
                <a:latin typeface="Century Gothic" panose="020B0502020202020204" pitchFamily="34" charset="0"/>
              </a:rPr>
              <a:t>. Tengo </a:t>
            </a:r>
            <a:r>
              <a:rPr lang="en-GB" sz="2800" b="1" dirty="0" err="1">
                <a:solidFill>
                  <a:prstClr val="white"/>
                </a:solidFill>
                <a:latin typeface="Century Gothic" panose="020B0502020202020204" pitchFamily="34" charset="0"/>
              </a:rPr>
              <a:t>ocho</a:t>
            </a:r>
            <a:r>
              <a:rPr lang="en-GB" sz="2800" b="1" dirty="0">
                <a:solidFill>
                  <a:prstClr val="white"/>
                </a:solidFill>
                <a:latin typeface="Century Gothic" panose="020B0502020202020204" pitchFamily="34" charset="0"/>
              </a:rPr>
              <a:t> </a:t>
            </a:r>
            <a:r>
              <a:rPr lang="en-GB" sz="2800" b="1" dirty="0" err="1">
                <a:solidFill>
                  <a:prstClr val="white"/>
                </a:solidFill>
                <a:latin typeface="Century Gothic" panose="020B0502020202020204" pitchFamily="34" charset="0"/>
              </a:rPr>
              <a:t>años</a:t>
            </a:r>
            <a:r>
              <a:rPr lang="en-GB" sz="2800" b="1" dirty="0">
                <a:solidFill>
                  <a:prstClr val="white"/>
                </a:solidFill>
                <a:latin typeface="Century Gothic" panose="020B0502020202020204" pitchFamily="34" charset="0"/>
              </a:rPr>
              <a:t>.</a:t>
            </a:r>
            <a:endParaRPr kumimoji="0" lang="en-GB" sz="2800" b="0" i="0" u="none" strike="noStrike" kern="1200" cap="none" spc="0" normalizeH="0" baseline="0" noProof="0" dirty="0">
              <a:ln>
                <a:noFill/>
              </a:ln>
              <a:solidFill>
                <a:prstClr val="white"/>
              </a:solidFill>
              <a:effectLst/>
              <a:uLnTx/>
              <a:uFillTx/>
              <a:latin typeface="Century Gothic" panose="020F0302020204030204"/>
            </a:endParaRPr>
          </a:p>
        </p:txBody>
      </p:sp>
      <p:sp>
        <p:nvSpPr>
          <p:cNvPr id="195" name="Speech Bubble: Rectangle with Corners Rounded 194">
            <a:extLst>
              <a:ext uri="{FF2B5EF4-FFF2-40B4-BE49-F238E27FC236}">
                <a16:creationId xmlns:a16="http://schemas.microsoft.com/office/drawing/2014/main" id="{92BE1A0E-F694-D475-B70C-738346FC7F27}"/>
              </a:ext>
            </a:extLst>
          </p:cNvPr>
          <p:cNvSpPr/>
          <p:nvPr/>
        </p:nvSpPr>
        <p:spPr>
          <a:xfrm>
            <a:off x="578467" y="858828"/>
            <a:ext cx="6274146" cy="669644"/>
          </a:xfrm>
          <a:prstGeom prst="wedgeRoundRectCallout">
            <a:avLst>
              <a:gd name="adj1" fmla="val 8871"/>
              <a:gd name="adj2" fmla="val 101908"/>
              <a:gd name="adj3" fmla="val 16667"/>
            </a:avLst>
          </a:prstGeom>
          <a:solidFill>
            <a:srgbClr val="FF3399"/>
          </a:solidFill>
          <a:ln>
            <a:solidFill>
              <a:srgbClr val="FF2D8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Soy</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rPr>
              <a:t> Quique</a:t>
            </a:r>
            <a:r>
              <a:rPr lang="en-GB" sz="2800" b="1" dirty="0">
                <a:solidFill>
                  <a:prstClr val="white"/>
                </a:solidFill>
                <a:latin typeface="Century Gothic" panose="020B0502020202020204" pitchFamily="34" charset="0"/>
              </a:rPr>
              <a:t>. Tengo </a:t>
            </a:r>
            <a:r>
              <a:rPr lang="en-GB" sz="2800" b="1" dirty="0" err="1">
                <a:solidFill>
                  <a:prstClr val="white"/>
                </a:solidFill>
                <a:latin typeface="Century Gothic" panose="020B0502020202020204" pitchFamily="34" charset="0"/>
              </a:rPr>
              <a:t>siete</a:t>
            </a:r>
            <a:r>
              <a:rPr lang="en-GB" sz="2800" b="1" dirty="0">
                <a:solidFill>
                  <a:prstClr val="white"/>
                </a:solidFill>
                <a:latin typeface="Century Gothic" panose="020B0502020202020204" pitchFamily="34" charset="0"/>
              </a:rPr>
              <a:t> </a:t>
            </a:r>
            <a:r>
              <a:rPr lang="en-GB" sz="2800" b="1" dirty="0" err="1">
                <a:solidFill>
                  <a:prstClr val="white"/>
                </a:solidFill>
                <a:latin typeface="Century Gothic" panose="020B0502020202020204" pitchFamily="34" charset="0"/>
              </a:rPr>
              <a:t>años</a:t>
            </a:r>
            <a:r>
              <a:rPr lang="en-GB" sz="2800" b="1" dirty="0">
                <a:solidFill>
                  <a:prstClr val="white"/>
                </a:solidFill>
                <a:latin typeface="Century Gothic" panose="020B0502020202020204" pitchFamily="34" charset="0"/>
              </a:rPr>
              <a:t>.</a:t>
            </a:r>
            <a:endParaRPr kumimoji="0" lang="en-GB" sz="2800" b="0" i="0" u="none" strike="noStrike" kern="1200" cap="none" spc="0" normalizeH="0" baseline="0" noProof="0" dirty="0">
              <a:ln>
                <a:noFill/>
              </a:ln>
              <a:solidFill>
                <a:prstClr val="white"/>
              </a:solidFill>
              <a:effectLst/>
              <a:uLnTx/>
              <a:uFillTx/>
              <a:latin typeface="Century Gothic" panose="020F0302020204030204"/>
            </a:endParaRPr>
          </a:p>
        </p:txBody>
      </p:sp>
      <p:sp>
        <p:nvSpPr>
          <p:cNvPr id="196" name="Speech Bubble: Rectangle with Corners Rounded 195">
            <a:extLst>
              <a:ext uri="{FF2B5EF4-FFF2-40B4-BE49-F238E27FC236}">
                <a16:creationId xmlns:a16="http://schemas.microsoft.com/office/drawing/2014/main" id="{BEF32323-39F5-BE54-806D-2D7F90C8FFB8}"/>
              </a:ext>
            </a:extLst>
          </p:cNvPr>
          <p:cNvSpPr/>
          <p:nvPr/>
        </p:nvSpPr>
        <p:spPr>
          <a:xfrm>
            <a:off x="578467" y="898579"/>
            <a:ext cx="6274146" cy="669644"/>
          </a:xfrm>
          <a:prstGeom prst="wedgeRoundRectCallout">
            <a:avLst>
              <a:gd name="adj1" fmla="val 8871"/>
              <a:gd name="adj2" fmla="val 101908"/>
              <a:gd name="adj3" fmla="val 16667"/>
            </a:avLst>
          </a:prstGeom>
          <a:solidFill>
            <a:srgbClr val="FF3399"/>
          </a:solidFill>
          <a:ln>
            <a:solidFill>
              <a:srgbClr val="FF2D8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Soy</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noProof="0" dirty="0" err="1">
                <a:ln>
                  <a:noFill/>
                </a:ln>
                <a:solidFill>
                  <a:prstClr val="white"/>
                </a:solidFill>
                <a:effectLst/>
                <a:uLnTx/>
                <a:uFillTx/>
                <a:latin typeface="Century Gothic" panose="020B0502020202020204" pitchFamily="34" charset="0"/>
              </a:rPr>
              <a:t>Manchita</a:t>
            </a:r>
            <a:r>
              <a:rPr lang="en-GB" sz="2800" b="1" dirty="0">
                <a:solidFill>
                  <a:prstClr val="white"/>
                </a:solidFill>
                <a:latin typeface="Century Gothic" panose="020B0502020202020204" pitchFamily="34" charset="0"/>
              </a:rPr>
              <a:t>. Tengo </a:t>
            </a:r>
            <a:r>
              <a:rPr lang="en-GB" sz="2800" b="1" dirty="0" err="1">
                <a:solidFill>
                  <a:prstClr val="white"/>
                </a:solidFill>
                <a:latin typeface="Century Gothic" panose="020B0502020202020204" pitchFamily="34" charset="0"/>
              </a:rPr>
              <a:t>cuatro</a:t>
            </a:r>
            <a:r>
              <a:rPr lang="en-GB" sz="2800" b="1" dirty="0">
                <a:solidFill>
                  <a:prstClr val="white"/>
                </a:solidFill>
                <a:latin typeface="Century Gothic" panose="020B0502020202020204" pitchFamily="34" charset="0"/>
              </a:rPr>
              <a:t> </a:t>
            </a:r>
            <a:r>
              <a:rPr lang="en-GB" sz="2800" b="1" dirty="0" err="1">
                <a:solidFill>
                  <a:prstClr val="white"/>
                </a:solidFill>
                <a:latin typeface="Century Gothic" panose="020B0502020202020204" pitchFamily="34" charset="0"/>
              </a:rPr>
              <a:t>años</a:t>
            </a:r>
            <a:r>
              <a:rPr lang="en-GB" sz="2800" b="1" dirty="0">
                <a:solidFill>
                  <a:prstClr val="white"/>
                </a:solidFill>
                <a:latin typeface="Century Gothic" panose="020B0502020202020204" pitchFamily="34" charset="0"/>
              </a:rPr>
              <a:t>.</a:t>
            </a:r>
            <a:endParaRPr kumimoji="0" lang="en-GB" sz="2800" b="0" i="0" u="none" strike="noStrike" kern="1200" cap="none" spc="0" normalizeH="0" baseline="0" noProof="0" dirty="0">
              <a:ln>
                <a:noFill/>
              </a:ln>
              <a:solidFill>
                <a:prstClr val="white"/>
              </a:solidFill>
              <a:effectLst/>
              <a:uLnTx/>
              <a:uFillTx/>
              <a:latin typeface="Century Gothic" panose="020F0302020204030204"/>
            </a:endParaRPr>
          </a:p>
        </p:txBody>
      </p:sp>
      <p:pic>
        <p:nvPicPr>
          <p:cNvPr id="66" name="Picture 65">
            <a:extLst>
              <a:ext uri="{FF2B5EF4-FFF2-40B4-BE49-F238E27FC236}">
                <a16:creationId xmlns:a16="http://schemas.microsoft.com/office/drawing/2014/main" id="{7C43A675-DF85-44A9-83DD-5A737D2FCA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016" y="4452756"/>
            <a:ext cx="420875" cy="438411"/>
          </a:xfrm>
          <a:prstGeom prst="rect">
            <a:avLst/>
          </a:prstGeom>
        </p:spPr>
      </p:pic>
      <p:pic>
        <p:nvPicPr>
          <p:cNvPr id="67" name="Picture 66">
            <a:extLst>
              <a:ext uri="{FF2B5EF4-FFF2-40B4-BE49-F238E27FC236}">
                <a16:creationId xmlns:a16="http://schemas.microsoft.com/office/drawing/2014/main" id="{C5525A7C-4DFF-4DE0-A7E4-E4FA113D28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1598" y="4348797"/>
            <a:ext cx="420875" cy="438411"/>
          </a:xfrm>
          <a:prstGeom prst="rect">
            <a:avLst/>
          </a:prstGeom>
        </p:spPr>
      </p:pic>
      <p:pic>
        <p:nvPicPr>
          <p:cNvPr id="68" name="Picture 67">
            <a:extLst>
              <a:ext uri="{FF2B5EF4-FFF2-40B4-BE49-F238E27FC236}">
                <a16:creationId xmlns:a16="http://schemas.microsoft.com/office/drawing/2014/main" id="{8CAB9045-C921-4DF9-B230-EE6E157F0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1029" y="4279439"/>
            <a:ext cx="420875" cy="438411"/>
          </a:xfrm>
          <a:prstGeom prst="rect">
            <a:avLst/>
          </a:prstGeom>
        </p:spPr>
      </p:pic>
      <p:pic>
        <p:nvPicPr>
          <p:cNvPr id="69" name="Picture 68">
            <a:extLst>
              <a:ext uri="{FF2B5EF4-FFF2-40B4-BE49-F238E27FC236}">
                <a16:creationId xmlns:a16="http://schemas.microsoft.com/office/drawing/2014/main" id="{29BF9B05-F3FA-4AF7-B976-D07393939F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7797" y="4348797"/>
            <a:ext cx="420875" cy="438411"/>
          </a:xfrm>
          <a:prstGeom prst="rect">
            <a:avLst/>
          </a:prstGeom>
        </p:spPr>
      </p:pic>
    </p:spTree>
    <p:extLst>
      <p:ext uri="{BB962C8B-B14F-4D97-AF65-F5344CB8AC3E}">
        <p14:creationId xmlns:p14="http://schemas.microsoft.com/office/powerpoint/2010/main" val="16970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circle(out)">
                                      <p:cBhvr>
                                        <p:cTn id="7" dur="2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circle(out)">
                                      <p:cBhvr>
                                        <p:cTn id="12" dur="20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circle(out)">
                                      <p:cBhvr>
                                        <p:cTn id="17" dur="2000"/>
                                        <p:tgtEl>
                                          <p:spTgt spid="19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circle(out)">
                                      <p:cBhvr>
                                        <p:cTn id="22" dur="20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circle(out)">
                                      <p:cBhvr>
                                        <p:cTn id="27" dur="2000"/>
                                        <p:tgtEl>
                                          <p:spTgt spid="19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194"/>
                                        </p:tgtEl>
                                        <p:attrNameLst>
                                          <p:attrName>style.visibility</p:attrName>
                                        </p:attrNameLst>
                                      </p:cBhvr>
                                      <p:to>
                                        <p:strVal val="visible"/>
                                      </p:to>
                                    </p:set>
                                    <p:animEffect transition="in" filter="circle(out)">
                                      <p:cBhvr>
                                        <p:cTn id="32" dur="2000"/>
                                        <p:tgtEl>
                                          <p:spTgt spid="19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195"/>
                                        </p:tgtEl>
                                        <p:attrNameLst>
                                          <p:attrName>style.visibility</p:attrName>
                                        </p:attrNameLst>
                                      </p:cBhvr>
                                      <p:to>
                                        <p:strVal val="visible"/>
                                      </p:to>
                                    </p:set>
                                    <p:animEffect transition="in" filter="circle(out)">
                                      <p:cBhvr>
                                        <p:cTn id="37" dur="2000"/>
                                        <p:tgtEl>
                                          <p:spTgt spid="19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196"/>
                                        </p:tgtEl>
                                        <p:attrNameLst>
                                          <p:attrName>style.visibility</p:attrName>
                                        </p:attrNameLst>
                                      </p:cBhvr>
                                      <p:to>
                                        <p:strVal val="visible"/>
                                      </p:to>
                                    </p:set>
                                    <p:animEffect transition="in" filter="circle(out)">
                                      <p:cBhvr>
                                        <p:cTn id="42"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90" grpId="0" animBg="1"/>
      <p:bldP spid="191" grpId="0" animBg="1"/>
      <p:bldP spid="192" grpId="0" animBg="1"/>
      <p:bldP spid="193" grpId="0" animBg="1"/>
      <p:bldP spid="194" grpId="0" animBg="1"/>
      <p:bldP spid="195" grpId="0" animBg="1"/>
      <p:bldP spid="1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5: </a:t>
            </a:r>
            <a:endParaRPr lang="es-AR" sz="3200" dirty="0"/>
          </a:p>
        </p:txBody>
      </p:sp>
      <p:pic>
        <p:nvPicPr>
          <p:cNvPr id="72" name="Google Shape;282;p13" descr="Reading, Book, Symbol, Icon, Reader, Man">
            <a:extLst>
              <a:ext uri="{FF2B5EF4-FFF2-40B4-BE49-F238E27FC236}">
                <a16:creationId xmlns:a16="http://schemas.microsoft.com/office/drawing/2014/main" id="{894AD400-A802-406C-9EE9-F722E81BC40C}"/>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17850" y="128500"/>
            <a:ext cx="782801" cy="782801"/>
          </a:xfrm>
          <a:prstGeom prst="roundRect">
            <a:avLst/>
          </a:prstGeom>
          <a:solidFill>
            <a:srgbClr val="92D050"/>
          </a:solidFill>
          <a:ln>
            <a:noFill/>
          </a:ln>
        </p:spPr>
      </p:pic>
      <p:sp>
        <p:nvSpPr>
          <p:cNvPr id="73" name="Title 1">
            <a:extLst>
              <a:ext uri="{FF2B5EF4-FFF2-40B4-BE49-F238E27FC236}">
                <a16:creationId xmlns:a16="http://schemas.microsoft.com/office/drawing/2014/main" id="{113E880F-8F48-4F05-A540-1BCE8C5F5FB7}"/>
              </a:ext>
            </a:extLst>
          </p:cNvPr>
          <p:cNvSpPr txBox="1">
            <a:spLocks/>
          </p:cNvSpPr>
          <p:nvPr/>
        </p:nvSpPr>
        <p:spPr>
          <a:xfrm>
            <a:off x="11285740" y="979601"/>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pic>
        <p:nvPicPr>
          <p:cNvPr id="49" name="Picture 2" descr="Pen, Write, Pencil, Writing Tool, Work, Message, Blue">
            <a:extLst>
              <a:ext uri="{FF2B5EF4-FFF2-40B4-BE49-F238E27FC236}">
                <a16:creationId xmlns:a16="http://schemas.microsoft.com/office/drawing/2014/main" id="{A689F09A-2A4E-4C33-8BD6-9C8BB891F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1047" y="128500"/>
            <a:ext cx="763152" cy="763152"/>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7D448E64-3836-4BB2-8C90-4A450453FA1A}"/>
              </a:ext>
            </a:extLst>
          </p:cNvPr>
          <p:cNvSpPr txBox="1"/>
          <p:nvPr/>
        </p:nvSpPr>
        <p:spPr>
          <a:xfrm>
            <a:off x="10128723" y="974649"/>
            <a:ext cx="1092346" cy="400110"/>
          </a:xfrm>
          <a:prstGeom prst="rect">
            <a:avLst/>
          </a:prstGeom>
          <a:solidFill>
            <a:srgbClr val="92D050"/>
          </a:solidFill>
        </p:spPr>
        <p:txBody>
          <a:bodyPr wrap="square" rtlCol="0">
            <a:spAutoFit/>
          </a:bodyPr>
          <a:lstStyle/>
          <a:p>
            <a:pPr algn="ctr"/>
            <a:r>
              <a:rPr lang="en-GB" sz="2000" b="1" dirty="0" err="1">
                <a:solidFill>
                  <a:schemeClr val="bg1"/>
                </a:solidFill>
                <a:latin typeface="Century Gothic" panose="020B0502020202020204" pitchFamily="34" charset="0"/>
              </a:rPr>
              <a:t>escribir</a:t>
            </a:r>
            <a:endParaRPr lang="en-GB" sz="2000" b="1"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0502EC38-C220-BC7D-E148-5C34DB219C95}"/>
              </a:ext>
            </a:extLst>
          </p:cNvPr>
          <p:cNvSpPr txBox="1"/>
          <p:nvPr/>
        </p:nvSpPr>
        <p:spPr>
          <a:xfrm>
            <a:off x="95777" y="772371"/>
            <a:ext cx="5274201" cy="523220"/>
          </a:xfrm>
          <a:prstGeom prst="rect">
            <a:avLst/>
          </a:prstGeom>
          <a:solidFill>
            <a:srgbClr val="26859D"/>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 Escribe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número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correcto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graphicFrame>
        <p:nvGraphicFramePr>
          <p:cNvPr id="35" name="Table 34">
            <a:extLst>
              <a:ext uri="{FF2B5EF4-FFF2-40B4-BE49-F238E27FC236}">
                <a16:creationId xmlns:a16="http://schemas.microsoft.com/office/drawing/2014/main" id="{759FD240-89B7-9CB9-EA9F-41A6BE928F10}"/>
              </a:ext>
            </a:extLst>
          </p:cNvPr>
          <p:cNvGraphicFramePr>
            <a:graphicFrameLocks noGrp="1"/>
          </p:cNvGraphicFramePr>
          <p:nvPr>
            <p:extLst>
              <p:ext uri="{D42A27DB-BD31-4B8C-83A1-F6EECF244321}">
                <p14:modId xmlns:p14="http://schemas.microsoft.com/office/powerpoint/2010/main" val="632662163"/>
              </p:ext>
            </p:extLst>
          </p:nvPr>
        </p:nvGraphicFramePr>
        <p:xfrm>
          <a:off x="228226" y="1408954"/>
          <a:ext cx="6080292" cy="2743200"/>
        </p:xfrm>
        <a:graphic>
          <a:graphicData uri="http://schemas.openxmlformats.org/drawingml/2006/table">
            <a:tbl>
              <a:tblPr firstRow="1" bandRow="1">
                <a:tableStyleId>{5940675A-B579-460E-94D1-54222C63F5DA}</a:tableStyleId>
              </a:tblPr>
              <a:tblGrid>
                <a:gridCol w="538690">
                  <a:extLst>
                    <a:ext uri="{9D8B030D-6E8A-4147-A177-3AD203B41FA5}">
                      <a16:colId xmlns:a16="http://schemas.microsoft.com/office/drawing/2014/main" val="20000"/>
                    </a:ext>
                  </a:extLst>
                </a:gridCol>
                <a:gridCol w="1488074">
                  <a:extLst>
                    <a:ext uri="{9D8B030D-6E8A-4147-A177-3AD203B41FA5}">
                      <a16:colId xmlns:a16="http://schemas.microsoft.com/office/drawing/2014/main" val="20001"/>
                    </a:ext>
                  </a:extLst>
                </a:gridCol>
                <a:gridCol w="525134">
                  <a:extLst>
                    <a:ext uri="{9D8B030D-6E8A-4147-A177-3AD203B41FA5}">
                      <a16:colId xmlns:a16="http://schemas.microsoft.com/office/drawing/2014/main" val="20002"/>
                    </a:ext>
                  </a:extLst>
                </a:gridCol>
                <a:gridCol w="1501630">
                  <a:extLst>
                    <a:ext uri="{9D8B030D-6E8A-4147-A177-3AD203B41FA5}">
                      <a16:colId xmlns:a16="http://schemas.microsoft.com/office/drawing/2014/main" val="20003"/>
                    </a:ext>
                  </a:extLst>
                </a:gridCol>
                <a:gridCol w="1013382">
                  <a:extLst>
                    <a:ext uri="{9D8B030D-6E8A-4147-A177-3AD203B41FA5}">
                      <a16:colId xmlns:a16="http://schemas.microsoft.com/office/drawing/2014/main" val="20004"/>
                    </a:ext>
                  </a:extLst>
                </a:gridCol>
                <a:gridCol w="1013382">
                  <a:extLst>
                    <a:ext uri="{9D8B030D-6E8A-4147-A177-3AD203B41FA5}">
                      <a16:colId xmlns:a16="http://schemas.microsoft.com/office/drawing/2014/main" val="20005"/>
                    </a:ext>
                  </a:extLst>
                </a:gridCol>
              </a:tblGrid>
              <a:tr h="346872">
                <a:tc>
                  <a:txBody>
                    <a:bodyPr/>
                    <a:lstStyle/>
                    <a:p>
                      <a:r>
                        <a:rPr lang="en-GB" sz="2400" b="1" dirty="0">
                          <a:solidFill>
                            <a:srgbClr val="002060"/>
                          </a:solidFill>
                          <a:latin typeface="Century Gothic" panose="020B0502020202020204" pitchFamily="34" charset="0"/>
                          <a:cs typeface="Arial" panose="020B0604020202020204" pitchFamily="34" charset="0"/>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err="1">
                          <a:solidFill>
                            <a:srgbClr val="002060"/>
                          </a:solidFill>
                          <a:latin typeface="Century Gothic" panose="020B0502020202020204" pitchFamily="34" charset="0"/>
                          <a:cs typeface="Arial" panose="020B0604020202020204" pitchFamily="34" charset="0"/>
                        </a:rPr>
                        <a:t>nueve</a:t>
                      </a:r>
                      <a:endParaRPr lang="en-GB" sz="2400" dirty="0">
                        <a:solidFill>
                          <a:srgbClr val="002060"/>
                        </a:solidFill>
                        <a:latin typeface="Century Gothic" panose="020B0502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______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err="1">
                          <a:solidFill>
                            <a:srgbClr val="002060"/>
                          </a:solidFill>
                          <a:latin typeface="Century Gothic" panose="020B0502020202020204" pitchFamily="34" charset="0"/>
                          <a:cs typeface="Arial" panose="020B0604020202020204" pitchFamily="34" charset="0"/>
                        </a:rPr>
                        <a:t>diez</a:t>
                      </a:r>
                      <a:endParaRPr lang="en-GB" sz="2400" dirty="0">
                        <a:solidFill>
                          <a:srgbClr val="002060"/>
                        </a:solidFill>
                        <a:latin typeface="Century Gothic" panose="020B0502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6872">
                <a:tc>
                  <a:txBody>
                    <a:bodyPr/>
                    <a:lstStyle/>
                    <a:p>
                      <a:r>
                        <a:rPr lang="en-GB" sz="2400" b="1" dirty="0">
                          <a:solidFill>
                            <a:srgbClr val="002060"/>
                          </a:solidFill>
                          <a:latin typeface="Century Gothic" panose="020B0502020202020204" pitchFamily="34" charset="0"/>
                          <a:cs typeface="Arial" panose="020B0604020202020204" pitchFamily="34" charset="0"/>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err="1">
                          <a:solidFill>
                            <a:srgbClr val="002060"/>
                          </a:solidFill>
                          <a:latin typeface="Century Gothic" panose="020B0502020202020204" pitchFamily="34" charset="0"/>
                          <a:cs typeface="Arial" panose="020B0604020202020204" pitchFamily="34" charset="0"/>
                        </a:rPr>
                        <a:t>ocho</a:t>
                      </a:r>
                      <a:endParaRPr lang="en-GB" sz="2400" dirty="0">
                        <a:solidFill>
                          <a:srgbClr val="002060"/>
                        </a:solidFill>
                        <a:latin typeface="Century Gothic" panose="020B0502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______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cs typeface="Arial" panose="020B0604020202020204" pitchFamily="34" charset="0"/>
                        </a:rPr>
                        <a:t>diez</a:t>
                      </a:r>
                      <a:endParaRPr lang="en-GB" sz="2400" dirty="0">
                        <a:solidFill>
                          <a:srgbClr val="002060"/>
                        </a:solidFill>
                        <a:latin typeface="Century Gothic" panose="020B0502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6872">
                <a:tc>
                  <a:txBody>
                    <a:bodyPr/>
                    <a:lstStyle/>
                    <a:p>
                      <a:r>
                        <a:rPr lang="en-GB" sz="2400" b="1" dirty="0">
                          <a:solidFill>
                            <a:srgbClr val="002060"/>
                          </a:solidFill>
                          <a:latin typeface="Century Gothic" panose="020B0502020202020204" pitchFamily="34" charset="0"/>
                          <a:cs typeface="Arial" panose="020B0604020202020204" pitchFamily="34" charset="0"/>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err="1">
                          <a:solidFill>
                            <a:srgbClr val="002060"/>
                          </a:solidFill>
                          <a:latin typeface="Century Gothic" panose="020B0502020202020204" pitchFamily="34" charset="0"/>
                          <a:cs typeface="Arial" panose="020B0604020202020204" pitchFamily="34" charset="0"/>
                        </a:rPr>
                        <a:t>nueve</a:t>
                      </a:r>
                      <a:endParaRPr lang="en-GB" sz="2400" dirty="0">
                        <a:solidFill>
                          <a:srgbClr val="002060"/>
                        </a:solidFill>
                        <a:latin typeface="Century Gothic" panose="020B0502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______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err="1">
                          <a:solidFill>
                            <a:srgbClr val="002060"/>
                          </a:solidFill>
                          <a:latin typeface="Century Gothic" panose="020B0502020202020204" pitchFamily="34" charset="0"/>
                          <a:cs typeface="Arial" panose="020B0604020202020204" pitchFamily="34" charset="0"/>
                        </a:rPr>
                        <a:t>doce</a:t>
                      </a:r>
                      <a:endParaRPr lang="en-GB" sz="2400" dirty="0">
                        <a:solidFill>
                          <a:srgbClr val="002060"/>
                        </a:solidFill>
                        <a:latin typeface="Century Gothic" panose="020B0502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6872">
                <a:tc>
                  <a:txBody>
                    <a:bodyPr/>
                    <a:lstStyle/>
                    <a:p>
                      <a:r>
                        <a:rPr lang="en-GB" sz="2400" b="1" dirty="0">
                          <a:solidFill>
                            <a:srgbClr val="002060"/>
                          </a:solidFill>
                          <a:latin typeface="Century Gothic" panose="020B0502020202020204" pitchFamily="34" charset="0"/>
                          <a:cs typeface="Arial" panose="020B0604020202020204" pitchFamily="34" charset="0"/>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err="1">
                          <a:solidFill>
                            <a:srgbClr val="002060"/>
                          </a:solidFill>
                          <a:latin typeface="Century Gothic" panose="020B0502020202020204" pitchFamily="34" charset="0"/>
                          <a:cs typeface="Arial" panose="020B0604020202020204" pitchFamily="34" charset="0"/>
                        </a:rPr>
                        <a:t>tres</a:t>
                      </a:r>
                      <a:endParaRPr lang="en-GB" sz="2400" dirty="0">
                        <a:solidFill>
                          <a:srgbClr val="002060"/>
                        </a:solidFill>
                        <a:latin typeface="Century Gothic" panose="020B0502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______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err="1">
                          <a:solidFill>
                            <a:srgbClr val="002060"/>
                          </a:solidFill>
                          <a:latin typeface="Century Gothic" panose="020B0502020202020204" pitchFamily="34" charset="0"/>
                          <a:cs typeface="Arial" panose="020B0604020202020204" pitchFamily="34" charset="0"/>
                        </a:rPr>
                        <a:t>diez</a:t>
                      </a:r>
                      <a:endParaRPr lang="en-GB" sz="2400" dirty="0">
                        <a:solidFill>
                          <a:srgbClr val="002060"/>
                        </a:solidFill>
                        <a:latin typeface="Century Gothic" panose="020B0502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6872">
                <a:tc>
                  <a:txBody>
                    <a:bodyPr/>
                    <a:lstStyle/>
                    <a:p>
                      <a:r>
                        <a:rPr lang="en-GB" sz="2400" b="1" dirty="0">
                          <a:solidFill>
                            <a:srgbClr val="002060"/>
                          </a:solidFill>
                          <a:latin typeface="Century Gothic" panose="020B0502020202020204" pitchFamily="34" charset="0"/>
                          <a:cs typeface="Arial" panose="020B0604020202020204" pitchFamily="34" charset="0"/>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err="1">
                          <a:solidFill>
                            <a:srgbClr val="002060"/>
                          </a:solidFill>
                          <a:latin typeface="Century Gothic" panose="020B0502020202020204" pitchFamily="34" charset="0"/>
                          <a:cs typeface="Arial" panose="020B0604020202020204" pitchFamily="34" charset="0"/>
                        </a:rPr>
                        <a:t>cinco</a:t>
                      </a:r>
                      <a:endParaRPr lang="en-GB" sz="2400" dirty="0">
                        <a:solidFill>
                          <a:srgbClr val="002060"/>
                        </a:solidFill>
                        <a:latin typeface="Century Gothic" panose="020B0502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______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once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6872">
                <a:tc>
                  <a:txBody>
                    <a:bodyPr/>
                    <a:lstStyle/>
                    <a:p>
                      <a:r>
                        <a:rPr lang="en-GB" sz="2400" b="1" dirty="0">
                          <a:solidFill>
                            <a:srgbClr val="002060"/>
                          </a:solidFill>
                          <a:latin typeface="Century Gothic" panose="020B0502020202020204" pitchFamily="34" charset="0"/>
                          <a:cs typeface="Arial" panose="020B0604020202020204" pitchFamily="34" charset="0"/>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dos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______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a:solidFill>
                            <a:srgbClr val="002060"/>
                          </a:solidFill>
                          <a:latin typeface="Century Gothic" panose="020B0502020202020204" pitchFamily="34" charset="0"/>
                          <a:cs typeface="Arial" panose="020B0604020202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err="1">
                          <a:solidFill>
                            <a:srgbClr val="002060"/>
                          </a:solidFill>
                          <a:latin typeface="Century Gothic" panose="020B0502020202020204" pitchFamily="34" charset="0"/>
                          <a:cs typeface="Arial" panose="020B0604020202020204" pitchFamily="34" charset="0"/>
                        </a:rPr>
                        <a:t>diez</a:t>
                      </a:r>
                      <a:endParaRPr lang="en-GB" sz="2400" dirty="0">
                        <a:solidFill>
                          <a:srgbClr val="002060"/>
                        </a:solidFill>
                        <a:latin typeface="Century Gothic" panose="020B0502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36" name="Rectangle 35">
            <a:extLst>
              <a:ext uri="{FF2B5EF4-FFF2-40B4-BE49-F238E27FC236}">
                <a16:creationId xmlns:a16="http://schemas.microsoft.com/office/drawing/2014/main" id="{DEE0F14C-97C7-9B2B-DB61-B14F3850D77B}"/>
              </a:ext>
            </a:extLst>
          </p:cNvPr>
          <p:cNvSpPr/>
          <p:nvPr/>
        </p:nvSpPr>
        <p:spPr>
          <a:xfrm>
            <a:off x="6428879" y="3704528"/>
            <a:ext cx="553489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1</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seis + dos = __________________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2</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cuatro +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Arial" panose="020B0604020202020204" pitchFamily="34" charset="0"/>
              </a:rPr>
              <a:t>siete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 _________________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3</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Arial" panose="020B0604020202020204" pitchFamily="34" charset="0"/>
              </a:rPr>
              <a:t>tres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Arial" panose="020B0604020202020204" pitchFamily="34" charset="0"/>
              </a:rPr>
              <a:t>nueve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 _________________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4</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Arial" panose="020B0604020202020204" pitchFamily="34" charset="0"/>
              </a:rPr>
              <a:t>nueve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Arial" panose="020B0604020202020204" pitchFamily="34" charset="0"/>
              </a:rPr>
              <a:t>tres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 _________________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5</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Arial" panose="020B0604020202020204" pitchFamily="34" charset="0"/>
              </a:rPr>
              <a:t>tres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 dos – </a:t>
            </a:r>
            <a:r>
              <a:rPr lang="en-GB" sz="2400" dirty="0">
                <a:solidFill>
                  <a:srgbClr val="002060"/>
                </a:solidFill>
                <a:latin typeface="Century Gothic" panose="020B0502020202020204" pitchFamily="34" charset="0"/>
                <a:cs typeface="Arial" panose="020B0604020202020204" pitchFamily="34" charset="0"/>
              </a:rPr>
              <a:t>uno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 ______________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6</a:t>
            </a: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ocho – tres + dos + cuatro – cinco + seis – tres =_________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BC25D9A6-FA82-F8FA-E807-84FC7BA514C7}"/>
              </a:ext>
            </a:extLst>
          </p:cNvPr>
          <p:cNvSpPr txBox="1"/>
          <p:nvPr/>
        </p:nvSpPr>
        <p:spPr>
          <a:xfrm>
            <a:off x="6391155" y="3167390"/>
            <a:ext cx="5274201" cy="523220"/>
          </a:xfrm>
          <a:prstGeom prst="rect">
            <a:avLst/>
          </a:prstGeom>
          <a:solidFill>
            <a:srgbClr val="26859D"/>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 Escribe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número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correcto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38" name="TextBox 37">
            <a:extLst>
              <a:ext uri="{FF2B5EF4-FFF2-40B4-BE49-F238E27FC236}">
                <a16:creationId xmlns:a16="http://schemas.microsoft.com/office/drawing/2014/main" id="{AC1221A2-2BC0-9201-6733-3D07682F6D47}"/>
              </a:ext>
            </a:extLst>
          </p:cNvPr>
          <p:cNvSpPr txBox="1"/>
          <p:nvPr/>
        </p:nvSpPr>
        <p:spPr>
          <a:xfrm>
            <a:off x="3008671" y="1244073"/>
            <a:ext cx="10323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uno</a:t>
            </a:r>
          </a:p>
        </p:txBody>
      </p:sp>
      <p:sp>
        <p:nvSpPr>
          <p:cNvPr id="39" name="TextBox 38">
            <a:extLst>
              <a:ext uri="{FF2B5EF4-FFF2-40B4-BE49-F238E27FC236}">
                <a16:creationId xmlns:a16="http://schemas.microsoft.com/office/drawing/2014/main" id="{FFED0600-6502-1261-6D24-A2464458CE2E}"/>
              </a:ext>
            </a:extLst>
          </p:cNvPr>
          <p:cNvSpPr txBox="1"/>
          <p:nvPr/>
        </p:nvSpPr>
        <p:spPr>
          <a:xfrm>
            <a:off x="2824315" y="1715775"/>
            <a:ext cx="14010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dos</a:t>
            </a:r>
          </a:p>
        </p:txBody>
      </p:sp>
      <p:sp>
        <p:nvSpPr>
          <p:cNvPr id="40" name="TextBox 39">
            <a:extLst>
              <a:ext uri="{FF2B5EF4-FFF2-40B4-BE49-F238E27FC236}">
                <a16:creationId xmlns:a16="http://schemas.microsoft.com/office/drawing/2014/main" id="{32F69B26-2C6E-2800-FCCE-D9984FE64CE3}"/>
              </a:ext>
            </a:extLst>
          </p:cNvPr>
          <p:cNvSpPr txBox="1"/>
          <p:nvPr/>
        </p:nvSpPr>
        <p:spPr>
          <a:xfrm>
            <a:off x="2843174" y="2195779"/>
            <a:ext cx="15764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3B50E14A-8B5B-5C72-B470-B6964DEDF910}"/>
              </a:ext>
            </a:extLst>
          </p:cNvPr>
          <p:cNvSpPr txBox="1"/>
          <p:nvPr/>
        </p:nvSpPr>
        <p:spPr>
          <a:xfrm>
            <a:off x="2894369" y="2660550"/>
            <a:ext cx="14109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siete</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1DE7BA79-FC0B-3E34-E287-4A90E707A21C}"/>
              </a:ext>
            </a:extLst>
          </p:cNvPr>
          <p:cNvSpPr txBox="1"/>
          <p:nvPr/>
        </p:nvSpPr>
        <p:spPr>
          <a:xfrm>
            <a:off x="3019313" y="3120654"/>
            <a:ext cx="10323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seis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a:extLst>
              <a:ext uri="{FF2B5EF4-FFF2-40B4-BE49-F238E27FC236}">
                <a16:creationId xmlns:a16="http://schemas.microsoft.com/office/drawing/2014/main" id="{590BA283-1D16-FE1E-42C9-65DD8BB180B9}"/>
              </a:ext>
            </a:extLst>
          </p:cNvPr>
          <p:cNvSpPr txBox="1"/>
          <p:nvPr/>
        </p:nvSpPr>
        <p:spPr>
          <a:xfrm>
            <a:off x="2695658" y="3536281"/>
            <a:ext cx="19492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ocho</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FCB57C32-B6FF-FFA6-C70A-539C3473C65C}"/>
              </a:ext>
            </a:extLst>
          </p:cNvPr>
          <p:cNvSpPr txBox="1"/>
          <p:nvPr/>
        </p:nvSpPr>
        <p:spPr>
          <a:xfrm>
            <a:off x="9191542" y="3572067"/>
            <a:ext cx="15919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ocho</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AC1F995D-6F03-C80C-C74E-2AECD439FB12}"/>
              </a:ext>
            </a:extLst>
          </p:cNvPr>
          <p:cNvSpPr txBox="1"/>
          <p:nvPr/>
        </p:nvSpPr>
        <p:spPr>
          <a:xfrm>
            <a:off x="9191542" y="3930806"/>
            <a:ext cx="15919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once</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701A06BA-07A0-07DB-4C1B-F82FC7BED12B}"/>
              </a:ext>
            </a:extLst>
          </p:cNvPr>
          <p:cNvSpPr txBox="1"/>
          <p:nvPr/>
        </p:nvSpPr>
        <p:spPr>
          <a:xfrm>
            <a:off x="9191541" y="4331524"/>
            <a:ext cx="14715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doce</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CC7CD925-068D-793A-F184-B50ABAECBE0B}"/>
              </a:ext>
            </a:extLst>
          </p:cNvPr>
          <p:cNvSpPr txBox="1"/>
          <p:nvPr/>
        </p:nvSpPr>
        <p:spPr>
          <a:xfrm>
            <a:off x="9411118" y="4663748"/>
            <a:ext cx="10323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seis</a:t>
            </a:r>
          </a:p>
        </p:txBody>
      </p:sp>
      <p:sp>
        <p:nvSpPr>
          <p:cNvPr id="57" name="TextBox 56">
            <a:extLst>
              <a:ext uri="{FF2B5EF4-FFF2-40B4-BE49-F238E27FC236}">
                <a16:creationId xmlns:a16="http://schemas.microsoft.com/office/drawing/2014/main" id="{9CAE5312-AF38-E50C-17B8-1E1174A0FF28}"/>
              </a:ext>
            </a:extLst>
          </p:cNvPr>
          <p:cNvSpPr txBox="1"/>
          <p:nvPr/>
        </p:nvSpPr>
        <p:spPr>
          <a:xfrm>
            <a:off x="9411118" y="5090981"/>
            <a:ext cx="19859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cuatro</a:t>
            </a:r>
          </a:p>
        </p:txBody>
      </p:sp>
      <p:sp>
        <p:nvSpPr>
          <p:cNvPr id="60" name="TextBox 59">
            <a:extLst>
              <a:ext uri="{FF2B5EF4-FFF2-40B4-BE49-F238E27FC236}">
                <a16:creationId xmlns:a16="http://schemas.microsoft.com/office/drawing/2014/main" id="{93A4F81A-0000-A786-AFD0-8A2237495BE0}"/>
              </a:ext>
            </a:extLst>
          </p:cNvPr>
          <p:cNvSpPr txBox="1"/>
          <p:nvPr/>
        </p:nvSpPr>
        <p:spPr>
          <a:xfrm>
            <a:off x="8046871" y="5794564"/>
            <a:ext cx="19859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nueve</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715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P spid="48" grpId="0"/>
      <p:bldP spid="57"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1135956593"/>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ella</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pero</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gris</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err="1">
                          <a:solidFill>
                            <a:srgbClr val="00B0F0"/>
                          </a:solidFill>
                          <a:latin typeface="Century Gothic" panose="020B0502020202020204" pitchFamily="34" charset="0"/>
                        </a:rPr>
                        <a:t>comprender</a:t>
                      </a:r>
                      <a:endParaRPr lang="en-GB" sz="24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información</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instrucción</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texto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inteligente</a:t>
                      </a:r>
                      <a:endParaRPr lang="en-GB" sz="2800" b="1" dirty="0">
                        <a:solidFill>
                          <a:srgbClr val="92D050"/>
                        </a:solidFill>
                        <a:latin typeface="Century Gothic" panose="020B0502020202020204" pitchFamily="34" charset="0"/>
                      </a:endParaRPr>
                    </a:p>
                  </a:txBody>
                  <a:tcPr/>
                </a:tc>
                <a:tc>
                  <a:txBody>
                    <a:bodyPr/>
                    <a:lstStyle/>
                    <a:p>
                      <a:r>
                        <a:rPr lang="en-GB" sz="3200" b="1" dirty="0" err="1">
                          <a:solidFill>
                            <a:srgbClr val="92D050"/>
                          </a:solidFill>
                          <a:latin typeface="Century Gothic" panose="020B0502020202020204" pitchFamily="34" charset="0"/>
                        </a:rPr>
                        <a:t>demasiado</a:t>
                      </a:r>
                      <a:endParaRPr lang="en-GB" sz="32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divertido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amable</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diferente</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año</a:t>
                      </a: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tortuga</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conejo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hambre</a:t>
                      </a:r>
                      <a:r>
                        <a:rPr lang="en-GB" sz="2800" b="1" dirty="0">
                          <a:solidFill>
                            <a:srgbClr val="FF3399"/>
                          </a:solidFill>
                          <a:latin typeface="Century Gothic" panose="020B0502020202020204" pitchFamily="34" charset="0"/>
                        </a:rPr>
                        <a:t> </a:t>
                      </a:r>
                      <a:r>
                        <a:rPr lang="en-GB" sz="2000" b="1" dirty="0">
                          <a:solidFill>
                            <a:srgbClr val="FF3399"/>
                          </a:solidFill>
                          <a:latin typeface="Century Gothic" panose="020B0502020202020204" pitchFamily="34" charset="0"/>
                        </a:rPr>
                        <a:t>(f)</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sed</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razón</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192520"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hunger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thirst</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479320"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right</a:t>
            </a: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year</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tortoise</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rabbit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BAF6C47D-C68B-46B3-AF1F-AD7121C530E3}"/>
              </a:ext>
            </a:extLst>
          </p:cNvPr>
          <p:cNvSpPr txBox="1"/>
          <p:nvPr/>
        </p:nvSpPr>
        <p:spPr>
          <a:xfrm>
            <a:off x="2233773" y="427146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fun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7077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ki</a:t>
            </a:r>
            <a:r>
              <a:rPr lang="en-GB" sz="2400" noProof="0" dirty="0" err="1">
                <a:solidFill>
                  <a:srgbClr val="002060"/>
                </a:solidFill>
                <a:latin typeface="Century Gothic" panose="020B0502020202020204" pitchFamily="34" charset="0"/>
              </a:rPr>
              <a:t>nd</a:t>
            </a:r>
            <a:r>
              <a:rPr lang="en-GB" sz="2400" noProof="0" dirty="0">
                <a:solidFill>
                  <a:srgbClr val="002060"/>
                </a:solidFill>
                <a:latin typeface="Century Gothic" panose="020B0502020202020204" pitchFamily="34" charset="0"/>
              </a:rPr>
              <a:t>, nice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different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2207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text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400031"/>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intelligent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too (much)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10327" y="2238719"/>
            <a:ext cx="24276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Century Gothic" panose="020B0502020202020204" pitchFamily="34" charset="0"/>
              </a:rPr>
              <a:t>to understand, understanding</a:t>
            </a:r>
            <a:endParaRPr kumimoji="0" lang="en-GB"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9868" y="2404665"/>
            <a:ext cx="29382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information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26012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instruction</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7" y="1511810"/>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but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28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grey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505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2070231879"/>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but</a:t>
                      </a:r>
                    </a:p>
                  </a:txBody>
                  <a:tcPr/>
                </a:tc>
                <a:tc>
                  <a:txBody>
                    <a:bodyPr/>
                    <a:lstStyle/>
                    <a:p>
                      <a:r>
                        <a:rPr lang="en-GB" sz="2800" b="1" dirty="0">
                          <a:solidFill>
                            <a:srgbClr val="00B0F0"/>
                          </a:solidFill>
                          <a:latin typeface="Century Gothic" panose="020B0502020202020204" pitchFamily="34" charset="0"/>
                        </a:rPr>
                        <a:t>she</a:t>
                      </a:r>
                    </a:p>
                  </a:txBody>
                  <a:tcPr/>
                </a:tc>
                <a:tc>
                  <a:txBody>
                    <a:bodyPr/>
                    <a:lstStyle/>
                    <a:p>
                      <a:r>
                        <a:rPr lang="en-GB" sz="2800" b="1" dirty="0">
                          <a:solidFill>
                            <a:srgbClr val="00B0F0"/>
                          </a:solidFill>
                          <a:latin typeface="Century Gothic" panose="020B0502020202020204" pitchFamily="34" charset="0"/>
                        </a:rPr>
                        <a:t>information</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instruction</a:t>
                      </a:r>
                    </a:p>
                  </a:txBody>
                  <a:tcPr/>
                </a:tc>
                <a:tc>
                  <a:txBody>
                    <a:bodyPr/>
                    <a:lstStyle/>
                    <a:p>
                      <a:r>
                        <a:rPr lang="en-GB" sz="2000" b="1" dirty="0">
                          <a:solidFill>
                            <a:srgbClr val="00B0F0"/>
                          </a:solidFill>
                          <a:latin typeface="Century Gothic" panose="020B0502020202020204" pitchFamily="34" charset="0"/>
                        </a:rPr>
                        <a:t>to understand, understanding</a:t>
                      </a:r>
                    </a:p>
                  </a:txBody>
                  <a:tcPr/>
                </a:tc>
                <a:tc>
                  <a:txBody>
                    <a:bodyPr/>
                    <a:lstStyle/>
                    <a:p>
                      <a:r>
                        <a:rPr lang="en-GB" sz="2800" b="1" dirty="0">
                          <a:solidFill>
                            <a:srgbClr val="00B0F0"/>
                          </a:solidFill>
                          <a:latin typeface="Century Gothic" panose="020B0502020202020204" pitchFamily="34" charset="0"/>
                        </a:rPr>
                        <a:t>grey</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kind, nice</a:t>
                      </a:r>
                    </a:p>
                  </a:txBody>
                  <a:tcPr/>
                </a:tc>
                <a:tc>
                  <a:txBody>
                    <a:bodyPr/>
                    <a:lstStyle/>
                    <a:p>
                      <a:r>
                        <a:rPr lang="en-GB" sz="2800" b="1" dirty="0">
                          <a:solidFill>
                            <a:srgbClr val="92D050"/>
                          </a:solidFill>
                          <a:latin typeface="Century Gothic" panose="020B0502020202020204" pitchFamily="34" charset="0"/>
                        </a:rPr>
                        <a:t>text</a:t>
                      </a:r>
                    </a:p>
                  </a:txBody>
                  <a:tcPr/>
                </a:tc>
                <a:tc>
                  <a:txBody>
                    <a:bodyPr/>
                    <a:lstStyle/>
                    <a:p>
                      <a:r>
                        <a:rPr lang="en-GB" sz="3200" b="1" dirty="0">
                          <a:solidFill>
                            <a:srgbClr val="92D050"/>
                          </a:solidFill>
                          <a:latin typeface="Century Gothic" panose="020B0502020202020204" pitchFamily="34" charset="0"/>
                        </a:rPr>
                        <a:t>fun</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different</a:t>
                      </a:r>
                    </a:p>
                  </a:txBody>
                  <a:tcPr/>
                </a:tc>
                <a:tc>
                  <a:txBody>
                    <a:bodyPr/>
                    <a:lstStyle/>
                    <a:p>
                      <a:r>
                        <a:rPr lang="en-GB" sz="2800" b="1" dirty="0">
                          <a:solidFill>
                            <a:srgbClr val="92D050"/>
                          </a:solidFill>
                          <a:latin typeface="Century Gothic" panose="020B0502020202020204" pitchFamily="34" charset="0"/>
                        </a:rPr>
                        <a:t>too (much</a:t>
                      </a:r>
                    </a:p>
                  </a:txBody>
                  <a:tcPr/>
                </a:tc>
                <a:tc>
                  <a:txBody>
                    <a:bodyPr/>
                    <a:lstStyle/>
                    <a:p>
                      <a:r>
                        <a:rPr lang="en-GB" sz="2800" b="1" dirty="0">
                          <a:solidFill>
                            <a:srgbClr val="92D050"/>
                          </a:solidFill>
                          <a:latin typeface="Century Gothic" panose="020B0502020202020204" pitchFamily="34" charset="0"/>
                        </a:rPr>
                        <a:t>intelligent</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rabbit</a:t>
                      </a:r>
                    </a:p>
                  </a:txBody>
                  <a:tcPr/>
                </a:tc>
                <a:tc>
                  <a:txBody>
                    <a:bodyPr/>
                    <a:lstStyle/>
                    <a:p>
                      <a:r>
                        <a:rPr lang="en-GB" sz="2800" b="1" dirty="0">
                          <a:solidFill>
                            <a:srgbClr val="FF3399"/>
                          </a:solidFill>
                          <a:latin typeface="Century Gothic" panose="020B0502020202020204" pitchFamily="34" charset="0"/>
                        </a:rPr>
                        <a:t>year</a:t>
                      </a:r>
                    </a:p>
                  </a:txBody>
                  <a:tcPr/>
                </a:tc>
                <a:tc>
                  <a:txBody>
                    <a:bodyPr/>
                    <a:lstStyle/>
                    <a:p>
                      <a:r>
                        <a:rPr lang="en-GB" sz="2800" b="1" dirty="0">
                          <a:solidFill>
                            <a:srgbClr val="FF3399"/>
                          </a:solidFill>
                          <a:latin typeface="Century Gothic" panose="020B0502020202020204" pitchFamily="34" charset="0"/>
                        </a:rPr>
                        <a:t>tortoise</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right</a:t>
                      </a:r>
                    </a:p>
                  </a:txBody>
                  <a:tcPr/>
                </a:tc>
                <a:tc>
                  <a:txBody>
                    <a:bodyPr/>
                    <a:lstStyle/>
                    <a:p>
                      <a:r>
                        <a:rPr lang="en-GB" sz="2800" b="1" dirty="0">
                          <a:solidFill>
                            <a:srgbClr val="FF3399"/>
                          </a:solidFill>
                          <a:latin typeface="Century Gothic" panose="020B0502020202020204" pitchFamily="34" charset="0"/>
                        </a:rPr>
                        <a:t>thirst</a:t>
                      </a:r>
                    </a:p>
                  </a:txBody>
                  <a:tcPr/>
                </a:tc>
                <a:tc>
                  <a:txBody>
                    <a:bodyPr/>
                    <a:lstStyle/>
                    <a:p>
                      <a:r>
                        <a:rPr lang="en-GB" sz="2800" b="1" dirty="0">
                          <a:solidFill>
                            <a:srgbClr val="FF3399"/>
                          </a:solidFill>
                          <a:latin typeface="Century Gothic" panose="020B0502020202020204" pitchFamily="34" charset="0"/>
                        </a:rPr>
                        <a:t>hunger</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192520"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razón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hambre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el</a:t>
            </a:r>
            <a:r>
              <a:rPr lang="en-GB" sz="2400" noProof="0" dirty="0">
                <a:solidFill>
                  <a:srgbClr val="002060"/>
                </a:solidFill>
                <a:latin typeface="Century Gothic" panose="020B0502020202020204" pitchFamily="34" charset="0"/>
              </a:rPr>
              <a:t> </a:t>
            </a:r>
            <a:r>
              <a:rPr lang="en-GB" sz="2400" noProof="0" dirty="0" err="1">
                <a:solidFill>
                  <a:srgbClr val="002060"/>
                </a:solidFill>
                <a:latin typeface="Century Gothic" panose="020B0502020202020204" pitchFamily="34" charset="0"/>
              </a:rPr>
              <a:t>conejo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año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tortuga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diferente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demasiado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inteligente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amable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texto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divertido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19055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instrucción</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2526" y="2465013"/>
            <a:ext cx="27497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comprender</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gris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318511" y="148463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9829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información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73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12216</TotalTime>
  <Words>1513</Words>
  <Application>Microsoft Office PowerPoint</Application>
  <PresentationFormat>Widescreen</PresentationFormat>
  <Paragraphs>393</Paragraphs>
  <Slides>11</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Century Gothic</vt:lpstr>
      <vt:lpstr>docs-Century Gothic</vt:lpstr>
      <vt:lpstr>Modern Love</vt:lpstr>
      <vt:lpstr>Segoe Print</vt:lpstr>
      <vt:lpstr>Office Theme</vt:lpstr>
      <vt:lpstr>Describing things and people</vt:lpstr>
      <vt:lpstr>Follow up 1 </vt:lpstr>
      <vt:lpstr>Follow up 2: </vt:lpstr>
      <vt:lpstr>Follow up 3: </vt:lpstr>
      <vt:lpstr>Follow up 4 </vt:lpstr>
      <vt:lpstr>Follow up 5: </vt:lpstr>
      <vt:lpstr>follow up extra:</vt:lpstr>
      <vt:lpstr>follow up extra:</vt:lpstr>
      <vt:lpstr>¡adiós!</vt:lpstr>
      <vt:lpstr>follow up 2b:</vt:lpstr>
      <vt:lpstr>follow up 2b: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have</dc:title>
  <dc:creator>Paula Vázquez-Valero</dc:creator>
  <cp:lastModifiedBy>Tom Dawes</cp:lastModifiedBy>
  <cp:revision>122</cp:revision>
  <dcterms:created xsi:type="dcterms:W3CDTF">2022-01-09T12:56:32Z</dcterms:created>
  <dcterms:modified xsi:type="dcterms:W3CDTF">2022-07-04T16:41:58Z</dcterms:modified>
</cp:coreProperties>
</file>