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823" r:id="rId2"/>
    <p:sldId id="391" r:id="rId3"/>
    <p:sldId id="835" r:id="rId4"/>
    <p:sldId id="927" r:id="rId5"/>
    <p:sldId id="490" r:id="rId6"/>
    <p:sldId id="838" r:id="rId7"/>
    <p:sldId id="839" r:id="rId8"/>
    <p:sldId id="926" r:id="rId9"/>
    <p:sldId id="38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663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8522"/>
    <a:srgbClr val="22A7CC"/>
    <a:srgbClr val="FF0066"/>
    <a:srgbClr val="68D5C8"/>
    <a:srgbClr val="EBF1E9"/>
    <a:srgbClr val="D5E3CF"/>
    <a:srgbClr val="FF3399"/>
    <a:srgbClr val="CCECFF"/>
    <a:srgbClr val="FFDBB7"/>
    <a:srgbClr val="E7F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6D9F66E-5EB9-4882-86FB-DCBF35E3C3E4}" styleName="Medium Style 4 –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56" autoAdjust="0"/>
    <p:restoredTop sz="69800" autoAdjust="0"/>
  </p:normalViewPr>
  <p:slideViewPr>
    <p:cSldViewPr snapToGrid="0">
      <p:cViewPr varScale="1">
        <p:scale>
          <a:sx n="50" d="100"/>
          <a:sy n="50" d="100"/>
        </p:scale>
        <p:origin x="1026" y="48"/>
      </p:cViewPr>
      <p:guideLst>
        <p:guide pos="1663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38BDD-C3F3-4CEA-9EFE-5B0E045ADAD4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FAA6D-8055-400A-BBF5-68275BAEE5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586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Phonics: Revisit </a:t>
            </a:r>
            <a:r>
              <a:rPr lang="en-GB" sz="12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[ga] [</a:t>
            </a:r>
            <a:r>
              <a:rPr lang="en-GB" sz="1200" b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</a:t>
            </a:r>
            <a:r>
              <a:rPr lang="en-GB" sz="12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1200" b="0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</a:t>
            </a:r>
            <a:r>
              <a:rPr lang="en-GB" sz="12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1200" b="0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</a:t>
            </a:r>
            <a:r>
              <a:rPr lang="en-GB" sz="12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1200" b="0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</a:t>
            </a:r>
            <a:r>
              <a:rPr lang="en-GB" sz="12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[j]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i="0" u="none" strike="noStrike" dirty="0">
              <a:solidFill>
                <a:srgbClr val="1F3864"/>
              </a:solidFill>
              <a:effectLst/>
              <a:latin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Vocabulary: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grupo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[200]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favorito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[2630]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mi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[37]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tu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[53]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muy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[43]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también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[49]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y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[4]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Revisit 1: alto [231] azul [811] bajo [452] gris [1751] (Revisit: amarillo, bonito, fantástico, pequeño, tranquilo, triste)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Revisit 2: aprender [428] leer [209] ver [38] deporte [1489] idioma [1159] juego [409]  de</a:t>
            </a:r>
            <a:r>
              <a:rPr lang="es-ES" sz="1200" b="0" i="0" u="none" strike="noStrike" baseline="30000" dirty="0">
                <a:solidFill>
                  <a:srgbClr val="1F3864"/>
                </a:solidFill>
                <a:effectLst/>
                <a:latin typeface="docs-Century Gothic"/>
              </a:rPr>
              <a:t>2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[2]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sz="12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[ga] [</a:t>
            </a:r>
            <a:r>
              <a:rPr lang="en-GB" sz="1200" b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</a:t>
            </a:r>
            <a:r>
              <a:rPr lang="en-GB" sz="12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1200" b="0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</a:t>
            </a:r>
            <a:r>
              <a:rPr lang="en-GB" sz="12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1200" b="0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</a:t>
            </a:r>
            <a:r>
              <a:rPr lang="en-GB" sz="12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1200" b="0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</a:t>
            </a:r>
            <a:r>
              <a:rPr lang="en-GB" sz="12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[j]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the task. Explain that pupil B will turn away from the board, pupil A will pronounce 3 x words and B has to identify the odd one out – the one that has a different [g] sound from the other two.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 Bs turn away. Click for the table of words.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 As pronounce the words.  Pupils Bs write down the one they think is the odd one out for all three sets.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 Bs turn back to face the board and the teacher elicits the responses and clicks to confirm.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steps 2 – 4 with Pupil As.</a:t>
            </a:r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0945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three items of previously taught vocabulary that we revisit this week and the seven new words.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an English item. Elicit pronunciation of the Spanish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to cover the Spanish word with a picture.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Optional at this stage: elicit the Spanish from pupils, (English prompts reappear on each mouse click) this time without written Spanish support.</a:t>
            </a:r>
            <a:br>
              <a:rPr lang="en-GB" b="0" dirty="0"/>
            </a:b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461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singular possessive adjectives ‘mi’ and ‘</a:t>
            </a:r>
            <a:r>
              <a:rPr lang="en-GB" b="0" dirty="0" err="1"/>
              <a:t>tu</a:t>
            </a:r>
            <a:r>
              <a:rPr lang="en-GB" b="0" dirty="0"/>
              <a:t>’.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given.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8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GB" dirty="0"/>
              <a:t>to practise understanding the new grammar features </a:t>
            </a:r>
            <a:r>
              <a:rPr lang="x-none" dirty="0"/>
              <a:t>‘mi’ and ‘tu’</a:t>
            </a:r>
            <a:r>
              <a:rPr lang="en-GB" dirty="0"/>
              <a:t> (reading</a:t>
            </a:r>
            <a:r>
              <a:rPr lang="en-GB" baseline="0" dirty="0"/>
              <a:t> activity)</a:t>
            </a:r>
            <a:r>
              <a:rPr lang="x-none" dirty="0"/>
              <a:t>.</a:t>
            </a:r>
            <a:r>
              <a:rPr lang="en-GB" dirty="0"/>
              <a:t> Attention</a:t>
            </a:r>
            <a:r>
              <a:rPr lang="en-GB" baseline="0" dirty="0"/>
              <a:t> to the meaning of the </a:t>
            </a:r>
            <a:r>
              <a:rPr lang="en-GB" dirty="0"/>
              <a:t>vocabulary is also needed to complete the second and</a:t>
            </a:r>
            <a:r>
              <a:rPr lang="en-GB" baseline="0" dirty="0"/>
              <a:t> third columns. </a:t>
            </a:r>
            <a:endParaRPr lang="x-none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Do the example with pupils to model the first part of the task. Read the sentence and work out if it refers to ‘Sofía’ (my) or ‘Quique’ (your). </a:t>
            </a:r>
          </a:p>
          <a:p>
            <a:pPr marL="228600" indent="-228600">
              <a:buAutoNum type="arabicPeriod"/>
            </a:pPr>
            <a:r>
              <a:rPr lang="en-US" b="0" dirty="0"/>
              <a:t>Pupils then do items 1-7.</a:t>
            </a:r>
          </a:p>
          <a:p>
            <a:pPr marL="228600" indent="-228600">
              <a:buAutoNum type="arabicPeriod"/>
            </a:pPr>
            <a:r>
              <a:rPr lang="en-US" b="0" dirty="0"/>
              <a:t>Teacher elicits answers ‘Sofía’ or Quique’ and clicks to reveal.</a:t>
            </a:r>
          </a:p>
          <a:p>
            <a:pPr marL="228600" indent="-228600">
              <a:buAutoNum type="arabicPeriod"/>
            </a:pPr>
            <a:r>
              <a:rPr lang="en-US" b="0" dirty="0"/>
              <a:t>Pupils then complete the remaining two columns with the object and the description of it (adjective). </a:t>
            </a:r>
          </a:p>
          <a:p>
            <a:pPr marL="228600" indent="-228600">
              <a:buAutoNum type="arabicPeriod"/>
            </a:pPr>
            <a:r>
              <a:rPr lang="en-US" b="0" dirty="0"/>
              <a:t>Click to reveal answers one by one.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F5CB3E-F697-4EF5-82C2-431E736C45D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461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make the difference between </a:t>
            </a:r>
            <a:r>
              <a:rPr lang="en-GB" b="0" dirty="0" err="1"/>
              <a:t>tú</a:t>
            </a:r>
            <a:r>
              <a:rPr lang="en-GB" b="0" dirty="0"/>
              <a:t> (you) and </a:t>
            </a:r>
            <a:r>
              <a:rPr lang="en-GB" b="0" dirty="0" err="1"/>
              <a:t>tu</a:t>
            </a:r>
            <a:r>
              <a:rPr lang="en-GB" b="0" dirty="0"/>
              <a:t> (your) clear, as they sound the same. We are going to practise the difference in the next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97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8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GB" dirty="0"/>
              <a:t>to practise written understanding of the difference between </a:t>
            </a:r>
            <a:r>
              <a:rPr lang="en-GB" dirty="0" err="1"/>
              <a:t>tú</a:t>
            </a:r>
            <a:r>
              <a:rPr lang="en-GB" dirty="0"/>
              <a:t> and </a:t>
            </a:r>
            <a:r>
              <a:rPr lang="en-GB" dirty="0" err="1"/>
              <a:t>tu.</a:t>
            </a:r>
            <a:r>
              <a:rPr lang="en-GB" dirty="0"/>
              <a:t> Attention</a:t>
            </a:r>
            <a:r>
              <a:rPr lang="en-GB" baseline="0" dirty="0"/>
              <a:t> to the meaning of the </a:t>
            </a:r>
            <a:r>
              <a:rPr lang="en-GB" dirty="0"/>
              <a:t>vocabulary is also needed to complete the 2</a:t>
            </a:r>
            <a:r>
              <a:rPr lang="en-GB" baseline="30000" dirty="0"/>
              <a:t>nd</a:t>
            </a:r>
            <a:r>
              <a:rPr lang="en-GB" dirty="0"/>
              <a:t> column.</a:t>
            </a:r>
            <a:endParaRPr lang="x-none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Pupils write </a:t>
            </a:r>
            <a:r>
              <a:rPr lang="en-US" b="0" dirty="0" err="1"/>
              <a:t>tú</a:t>
            </a:r>
            <a:r>
              <a:rPr lang="en-US" b="0" dirty="0"/>
              <a:t> or </a:t>
            </a:r>
            <a:r>
              <a:rPr lang="en-US" b="0" dirty="0" err="1"/>
              <a:t>tu</a:t>
            </a:r>
            <a:r>
              <a:rPr lang="en-US" b="0" dirty="0"/>
              <a:t>, paying attention to the word that follows the gap.</a:t>
            </a:r>
          </a:p>
          <a:p>
            <a:pPr marL="228600" indent="-228600">
              <a:buAutoNum type="arabicPeriod"/>
            </a:pPr>
            <a:r>
              <a:rPr lang="en-US" b="0" dirty="0"/>
              <a:t>Teacher elicits answers  - for </a:t>
            </a:r>
            <a:r>
              <a:rPr lang="en-US" b="0" dirty="0" err="1"/>
              <a:t>tú</a:t>
            </a:r>
            <a:r>
              <a:rPr lang="en-US" b="0" dirty="0"/>
              <a:t> pupils can say the word and gesture the writing of the accent, to differentiate from </a:t>
            </a:r>
            <a:r>
              <a:rPr lang="en-US" b="0" dirty="0" err="1"/>
              <a:t>tu.</a:t>
            </a:r>
            <a:endParaRPr lang="en-US" b="0" dirty="0"/>
          </a:p>
          <a:p>
            <a:pPr marL="228600" indent="-228600">
              <a:buAutoNum type="arabicPeriod"/>
            </a:pPr>
            <a:r>
              <a:rPr lang="en-US" b="0" dirty="0"/>
              <a:t>Pupils then complete the remaining column with the meanings of the questions in English.</a:t>
            </a:r>
          </a:p>
          <a:p>
            <a:pPr marL="228600" indent="-228600">
              <a:buAutoNum type="arabicPeriod"/>
            </a:pPr>
            <a:r>
              <a:rPr lang="en-US" b="0" dirty="0"/>
              <a:t>Teacher clicks to reveal answers one by one.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F5CB3E-F697-4EF5-82C2-431E736C45D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493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5873-1C7A-4874-8585-FB168BC25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F71520-615A-4584-A27A-0132E9068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A55A5-88DD-4CD2-8F13-9AD781BDE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2641F-7D5A-4DF0-8152-30972164E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52A69-F2CB-4AF2-877B-120B0F8F7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276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A842-4E09-4F44-8338-4C937BC09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54F7D1-5F00-40DA-ABD4-0A5A00F45B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E30A0-6865-442F-8366-E6FA2E6A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8077C-3DA4-4F24-A44B-36D8B4718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75124-2FEF-488D-A6DE-647F59650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148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2A0015-F4B4-4672-B212-B122807D82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A36510-44F5-4CAA-8DBC-DC442C02C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449DE-DC29-4EB1-B57F-8A8395E8B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72CC8-9AA4-4D90-B114-03D8B231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16F8A-55D9-4D1A-8CCD-23B1CD41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599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4E941-6ECB-47EC-B32B-FA2862152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90FD5-59CF-4EA4-B510-74AD3E48E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3938B-1CBB-4077-BF81-E87F3B367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6B275-C6E9-4AF9-B880-590FD239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104CD-126C-4F69-952E-D865F380E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416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983FB-FC60-4622-A36E-209AF98C6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7AB74-6CC8-44CF-8098-D54C8290E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FCFF2-B366-4605-BD2E-A0399C2C8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D4504-350F-4D6A-BB1C-AB50F987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C6CA3-B8AA-4D92-934C-EA99A6882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66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04B29-058F-4584-B088-EBEF6C756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B10D0-CC3D-4416-8D01-272499F8F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01AD0-7DEC-4BEF-8853-E7B680F56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F4507-9EAD-40CC-B0F9-C69E46D80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11785-B63A-46FD-9AD1-000A59D1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B26ADB-A2DE-47D4-AAF0-5AFA09A9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708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5D2F3-D9EE-441B-9838-6B7C29C93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E6DC4-AAFE-42F1-82D3-0105B1180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824F6-B546-4108-A2D2-975600D3C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6F8CF9-F8F5-43CC-A668-C0D63C26A1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0162B4-4F55-4B29-9311-E46323EE20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97C3D-FD99-4898-B3EE-71637FBDD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CA6BD2-69E1-4535-87FC-C5B0060CA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2809E5-B199-46AB-9842-EF402F667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94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4F3FB-545C-4F7D-8569-3A398E773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13F22D-3FA0-4F9C-B686-EBB45C060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0ABC8-6BAC-470D-887B-10038163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8DB67-CBFB-4783-8B2E-059E06EFE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55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D9C9A8-3F58-4BDB-9FE4-D02E49437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13BE7D-2E0B-4AEC-B70D-3ED1385E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296AC-0186-49F7-B116-0D6B813FD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871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56906-2AC9-4311-8D95-2D01A5B6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4D86F-EBB9-4F59-9CBF-3B624D5DE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B732D-7E89-494B-9ED5-34124E2C1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A9ED4-9103-445A-B62F-E40A4D3B6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ED427-E8CF-4FA5-800D-9D3D0ABB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2FE80-10B0-44EC-AA61-D22BFAAC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566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9F3AC-1EF9-4A04-9357-F163A5138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A52682-1081-4A3C-9AE7-8B612E2CAC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6C91EC-7F70-4D4D-B09E-FFE0C5872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63DF9-5F6B-49EC-A94B-139B274B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78016-298F-48F8-AA16-6DA387A16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1617A-4F90-415C-84CE-3772CA29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468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8A066B-5312-4EFD-A9D9-B25C75B09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661DB-1CD9-445B-8DC2-2D8CA8233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B2774-F976-48CE-A7E3-25E9CD6562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4927A-49B9-4694-BD14-82D15461011D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E0079-9EE2-4463-95EC-566433751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B3B9C-5BBA-45DF-A188-6F95B427A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8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12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6.wav"/><Relationship Id="rId3" Type="http://schemas.openxmlformats.org/officeDocument/2006/relationships/image" Target="../media/image13.png"/><Relationship Id="rId7" Type="http://schemas.openxmlformats.org/officeDocument/2006/relationships/audio" Target="../media/audio2.wav"/><Relationship Id="rId12" Type="http://schemas.openxmlformats.org/officeDocument/2006/relationships/audio" Target="../media/audio5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svg"/><Relationship Id="rId11" Type="http://schemas.openxmlformats.org/officeDocument/2006/relationships/image" Target="../media/image17.svg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audio" Target="../media/audio4.wav"/><Relationship Id="rId14" Type="http://schemas.openxmlformats.org/officeDocument/2006/relationships/audio" Target="../media/audio7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18.png"/><Relationship Id="rId18" Type="http://schemas.openxmlformats.org/officeDocument/2006/relationships/image" Target="../media/image4.png"/><Relationship Id="rId26" Type="http://schemas.openxmlformats.org/officeDocument/2006/relationships/image" Target="../media/image9.png"/><Relationship Id="rId3" Type="http://schemas.openxmlformats.org/officeDocument/2006/relationships/audio" Target="../media/audio8.wav"/><Relationship Id="rId21" Type="http://schemas.openxmlformats.org/officeDocument/2006/relationships/image" Target="../media/image23.png"/><Relationship Id="rId7" Type="http://schemas.openxmlformats.org/officeDocument/2006/relationships/audio" Target="../media/audio12.wav"/><Relationship Id="rId12" Type="http://schemas.openxmlformats.org/officeDocument/2006/relationships/audio" Target="../media/audio17.wav"/><Relationship Id="rId17" Type="http://schemas.openxmlformats.org/officeDocument/2006/relationships/image" Target="../media/image22.png"/><Relationship Id="rId25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20" Type="http://schemas.openxmlformats.org/officeDocument/2006/relationships/image" Target="../media/image6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1.wav"/><Relationship Id="rId11" Type="http://schemas.openxmlformats.org/officeDocument/2006/relationships/audio" Target="../media/audio16.wav"/><Relationship Id="rId24" Type="http://schemas.openxmlformats.org/officeDocument/2006/relationships/image" Target="../media/image7.gif"/><Relationship Id="rId5" Type="http://schemas.openxmlformats.org/officeDocument/2006/relationships/audio" Target="../media/audio10.wav"/><Relationship Id="rId15" Type="http://schemas.openxmlformats.org/officeDocument/2006/relationships/image" Target="../media/image20.svg"/><Relationship Id="rId23" Type="http://schemas.openxmlformats.org/officeDocument/2006/relationships/image" Target="../media/image25.png"/><Relationship Id="rId28" Type="http://schemas.openxmlformats.org/officeDocument/2006/relationships/image" Target="../media/image11.png"/><Relationship Id="rId10" Type="http://schemas.openxmlformats.org/officeDocument/2006/relationships/audio" Target="../media/audio15.wav"/><Relationship Id="rId19" Type="http://schemas.openxmlformats.org/officeDocument/2006/relationships/image" Target="../media/image5.png"/><Relationship Id="rId31" Type="http://schemas.openxmlformats.org/officeDocument/2006/relationships/audio" Target="../media/audio18.wav"/><Relationship Id="rId4" Type="http://schemas.openxmlformats.org/officeDocument/2006/relationships/audio" Target="../media/audio9.wav"/><Relationship Id="rId9" Type="http://schemas.openxmlformats.org/officeDocument/2006/relationships/audio" Target="../media/audio14.wav"/><Relationship Id="rId14" Type="http://schemas.openxmlformats.org/officeDocument/2006/relationships/image" Target="../media/image19.png"/><Relationship Id="rId22" Type="http://schemas.openxmlformats.org/officeDocument/2006/relationships/image" Target="../media/image24.png"/><Relationship Id="rId27" Type="http://schemas.openxmlformats.org/officeDocument/2006/relationships/image" Target="../media/image10.png"/><Relationship Id="rId30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audio" Target="../media/audio20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audio" Target="../media/audio25.wav"/><Relationship Id="rId3" Type="http://schemas.openxmlformats.org/officeDocument/2006/relationships/image" Target="../media/image30.png"/><Relationship Id="rId7" Type="http://schemas.openxmlformats.org/officeDocument/2006/relationships/audio" Target="../media/audio21.wav"/><Relationship Id="rId12" Type="http://schemas.openxmlformats.org/officeDocument/2006/relationships/audio" Target="../media/audio24.wav"/><Relationship Id="rId17" Type="http://schemas.openxmlformats.org/officeDocument/2006/relationships/audio" Target="../media/audio29.wav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28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svg"/><Relationship Id="rId11" Type="http://schemas.openxmlformats.org/officeDocument/2006/relationships/audio" Target="../media/audio23.wav"/><Relationship Id="rId5" Type="http://schemas.openxmlformats.org/officeDocument/2006/relationships/image" Target="../media/image14.png"/><Relationship Id="rId15" Type="http://schemas.openxmlformats.org/officeDocument/2006/relationships/audio" Target="../media/audio27.wav"/><Relationship Id="rId10" Type="http://schemas.openxmlformats.org/officeDocument/2006/relationships/audio" Target="../media/audio22.wav"/><Relationship Id="rId4" Type="http://schemas.microsoft.com/office/2007/relationships/hdphoto" Target="../media/hdphoto1.wdp"/><Relationship Id="rId9" Type="http://schemas.openxmlformats.org/officeDocument/2006/relationships/image" Target="../media/image32.gif"/><Relationship Id="rId14" Type="http://schemas.openxmlformats.org/officeDocument/2006/relationships/audio" Target="../media/audio2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30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3.wav"/><Relationship Id="rId5" Type="http://schemas.openxmlformats.org/officeDocument/2006/relationships/audio" Target="../media/audio32.wav"/><Relationship Id="rId4" Type="http://schemas.openxmlformats.org/officeDocument/2006/relationships/audio" Target="../media/audio3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9.wav"/><Relationship Id="rId13" Type="http://schemas.microsoft.com/office/2007/relationships/hdphoto" Target="../media/hdphoto1.wdp"/><Relationship Id="rId3" Type="http://schemas.openxmlformats.org/officeDocument/2006/relationships/audio" Target="../media/audio34.wav"/><Relationship Id="rId7" Type="http://schemas.openxmlformats.org/officeDocument/2006/relationships/audio" Target="../media/audio38.wav"/><Relationship Id="rId12" Type="http://schemas.openxmlformats.org/officeDocument/2006/relationships/image" Target="../media/image30.png"/><Relationship Id="rId17" Type="http://schemas.openxmlformats.org/officeDocument/2006/relationships/image" Target="../media/image31.gif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43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7.wav"/><Relationship Id="rId11" Type="http://schemas.openxmlformats.org/officeDocument/2006/relationships/audio" Target="../media/audio42.wav"/><Relationship Id="rId5" Type="http://schemas.openxmlformats.org/officeDocument/2006/relationships/audio" Target="../media/audio36.wav"/><Relationship Id="rId15" Type="http://schemas.openxmlformats.org/officeDocument/2006/relationships/image" Target="../media/image15.svg"/><Relationship Id="rId10" Type="http://schemas.openxmlformats.org/officeDocument/2006/relationships/audio" Target="../media/audio41.wav"/><Relationship Id="rId4" Type="http://schemas.openxmlformats.org/officeDocument/2006/relationships/audio" Target="../media/audio35.wav"/><Relationship Id="rId9" Type="http://schemas.openxmlformats.org/officeDocument/2006/relationships/audio" Target="../media/audio40.wav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881" y="1005525"/>
            <a:ext cx="6621960" cy="5678129"/>
          </a:xfrm>
          <a:prstGeom prst="rect">
            <a:avLst/>
          </a:prstGeom>
        </p:spPr>
      </p:pic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94B333A-025F-4074-BB8E-3F4870FCC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0131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4844488" y="4681407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803"/>
            <a:ext cx="435098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things and people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11" name="Google Shape;101;p2">
            <a:extLst>
              <a:ext uri="{FF2B5EF4-FFF2-40B4-BE49-F238E27FC236}">
                <a16:creationId xmlns:a16="http://schemas.microsoft.com/office/drawing/2014/main" id="{AFF00D05-ECAA-4F39-A8E3-0C5CC7B128DD}"/>
              </a:ext>
            </a:extLst>
          </p:cNvPr>
          <p:cNvSpPr txBox="1"/>
          <p:nvPr/>
        </p:nvSpPr>
        <p:spPr>
          <a:xfrm>
            <a:off x="0" y="5308004"/>
            <a:ext cx="4350984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dirty="0">
                <a:solidFill>
                  <a:srgbClr val="FFFFFF"/>
                </a:solidFill>
                <a:latin typeface="Century Gothic"/>
                <a:sym typeface="Century Gothic"/>
              </a:rPr>
              <a:t>possessives mi, </a:t>
            </a:r>
            <a:r>
              <a:rPr lang="en-GB" sz="2800" b="1" dirty="0" err="1">
                <a:solidFill>
                  <a:srgbClr val="FFFFFF"/>
                </a:solidFill>
                <a:latin typeface="Century Gothic"/>
                <a:sym typeface="Century Gothic"/>
              </a:rPr>
              <a:t>tu</a:t>
            </a:r>
            <a:endParaRPr lang="en-GB" sz="28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revisit SSC [ga] [</a:t>
            </a:r>
            <a:r>
              <a:rPr lang="en-GB" sz="2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</a:t>
            </a: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28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</a:t>
            </a: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28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</a:t>
            </a: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28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</a:t>
            </a: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[j]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endParaRPr lang="en-GB" sz="2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C57D7CA-CDF4-425A-A2CD-07EDC441AF5E}"/>
              </a:ext>
            </a:extLst>
          </p:cNvPr>
          <p:cNvGrpSpPr/>
          <p:nvPr/>
        </p:nvGrpSpPr>
        <p:grpSpPr>
          <a:xfrm>
            <a:off x="276912" y="1467776"/>
            <a:ext cx="1010476" cy="733121"/>
            <a:chOff x="12983862" y="5605323"/>
            <a:chExt cx="2184332" cy="1457874"/>
          </a:xfrm>
        </p:grpSpPr>
        <p:pic>
          <p:nvPicPr>
            <p:cNvPr id="18" name="Picture 17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DD794025-2EE3-44C1-B316-CF8EDE0DC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01275">
              <a:off x="12983862" y="5605323"/>
              <a:ext cx="1594442" cy="797221"/>
            </a:xfrm>
            <a:prstGeom prst="rect">
              <a:avLst/>
            </a:prstGeom>
          </p:spPr>
        </p:pic>
        <p:pic>
          <p:nvPicPr>
            <p:cNvPr id="19" name="Picture 18" descr="A tennis racket and a ball&#10;&#10;Description automatically generated with medium confidence">
              <a:extLst>
                <a:ext uri="{FF2B5EF4-FFF2-40B4-BE49-F238E27FC236}">
                  <a16:creationId xmlns:a16="http://schemas.microsoft.com/office/drawing/2014/main" id="{18FD01C0-179E-4DB2-83B4-49144B860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21998">
              <a:off x="13212002" y="5883989"/>
              <a:ext cx="1956192" cy="978096"/>
            </a:xfrm>
            <a:prstGeom prst="rect">
              <a:avLst/>
            </a:prstGeom>
          </p:spPr>
        </p:pic>
        <p:pic>
          <p:nvPicPr>
            <p:cNvPr id="20" name="Picture 19" descr="A close-up of a football ball&#10;&#10;Description automatically generated with medium confidence">
              <a:extLst>
                <a:ext uri="{FF2B5EF4-FFF2-40B4-BE49-F238E27FC236}">
                  <a16:creationId xmlns:a16="http://schemas.microsoft.com/office/drawing/2014/main" id="{EB3B42F1-D384-4AA3-A972-4B44AB244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9792" y="6265976"/>
              <a:ext cx="812455" cy="797221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0BB5AEA-F7A2-4F56-A0EF-0365E60EA1B6}"/>
              </a:ext>
            </a:extLst>
          </p:cNvPr>
          <p:cNvGrpSpPr/>
          <p:nvPr/>
        </p:nvGrpSpPr>
        <p:grpSpPr>
          <a:xfrm>
            <a:off x="2983781" y="1390411"/>
            <a:ext cx="1225803" cy="683817"/>
            <a:chOff x="9208168" y="5234898"/>
            <a:chExt cx="2170687" cy="1092740"/>
          </a:xfrm>
        </p:grpSpPr>
        <p:pic>
          <p:nvPicPr>
            <p:cNvPr id="22" name="Picture 21" descr="Logo, company name&#10;&#10;Description automatically generated">
              <a:extLst>
                <a:ext uri="{FF2B5EF4-FFF2-40B4-BE49-F238E27FC236}">
                  <a16:creationId xmlns:a16="http://schemas.microsoft.com/office/drawing/2014/main" id="{A3024AE1-7C26-4AF8-82C4-F1EEAB488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08168" y="5528000"/>
              <a:ext cx="1344475" cy="799638"/>
            </a:xfrm>
            <a:prstGeom prst="rect">
              <a:avLst/>
            </a:prstGeom>
          </p:spPr>
        </p:pic>
        <p:pic>
          <p:nvPicPr>
            <p:cNvPr id="23" name="Picture 22" descr="Logo&#10;&#10;Description automatically generated">
              <a:extLst>
                <a:ext uri="{FF2B5EF4-FFF2-40B4-BE49-F238E27FC236}">
                  <a16:creationId xmlns:a16="http://schemas.microsoft.com/office/drawing/2014/main" id="{2AA1B124-77B5-4DC9-8F3E-CFD541831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1177" y="5234898"/>
              <a:ext cx="1157678" cy="829813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CEE9BBA-E44E-4FC1-9EAF-CAE10EE07BF6}"/>
              </a:ext>
            </a:extLst>
          </p:cNvPr>
          <p:cNvGrpSpPr/>
          <p:nvPr/>
        </p:nvGrpSpPr>
        <p:grpSpPr>
          <a:xfrm>
            <a:off x="959690" y="1980374"/>
            <a:ext cx="2489539" cy="2124560"/>
            <a:chOff x="13106896" y="1574673"/>
            <a:chExt cx="2350322" cy="2188770"/>
          </a:xfrm>
        </p:grpSpPr>
        <p:pic>
          <p:nvPicPr>
            <p:cNvPr id="25" name="Picture 24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AEF18DA6-2A17-4B93-9322-CC1D108A1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7331" y="1796282"/>
              <a:ext cx="532581" cy="530362"/>
            </a:xfrm>
            <a:prstGeom prst="rect">
              <a:avLst/>
            </a:prstGeom>
          </p:spPr>
        </p:pic>
        <p:pic>
          <p:nvPicPr>
            <p:cNvPr id="26" name="Picture 25" descr="Shape&#10;&#10;Description automatically generated">
              <a:extLst>
                <a:ext uri="{FF2B5EF4-FFF2-40B4-BE49-F238E27FC236}">
                  <a16:creationId xmlns:a16="http://schemas.microsoft.com/office/drawing/2014/main" id="{61DBD6CA-63B8-4507-BADA-A0DBA5BE4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53753" y="2104811"/>
              <a:ext cx="1198353" cy="1144989"/>
            </a:xfrm>
            <a:prstGeom prst="rect">
              <a:avLst/>
            </a:prstGeom>
          </p:spPr>
        </p:pic>
        <p:pic>
          <p:nvPicPr>
            <p:cNvPr id="27" name="Picture 26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4CDF5626-4576-4B72-8A5C-AF1BD933A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89341" y="1574673"/>
              <a:ext cx="532581" cy="530362"/>
            </a:xfrm>
            <a:prstGeom prst="rect">
              <a:avLst/>
            </a:prstGeom>
          </p:spPr>
        </p:pic>
        <p:pic>
          <p:nvPicPr>
            <p:cNvPr id="28" name="Picture 27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6BE59D8B-A075-4AC4-98A7-95637E22C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86713" y="1606915"/>
              <a:ext cx="532581" cy="530362"/>
            </a:xfrm>
            <a:prstGeom prst="rect">
              <a:avLst/>
            </a:prstGeom>
          </p:spPr>
        </p:pic>
        <p:pic>
          <p:nvPicPr>
            <p:cNvPr id="29" name="Picture 28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0575AC64-D55B-4F42-8E14-0A8912E77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6896" y="2456855"/>
              <a:ext cx="532581" cy="530362"/>
            </a:xfrm>
            <a:prstGeom prst="rect">
              <a:avLst/>
            </a:prstGeom>
          </p:spPr>
        </p:pic>
        <p:pic>
          <p:nvPicPr>
            <p:cNvPr id="30" name="Picture 29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6467B6CD-1E30-4E50-9884-3CBE8351E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8900" y="3048280"/>
              <a:ext cx="532581" cy="530362"/>
            </a:xfrm>
            <a:prstGeom prst="rect">
              <a:avLst/>
            </a:prstGeom>
          </p:spPr>
        </p:pic>
        <p:pic>
          <p:nvPicPr>
            <p:cNvPr id="31" name="Picture 30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056E41D9-C70E-44BA-8026-9732119AF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86638" y="3233081"/>
              <a:ext cx="532581" cy="530362"/>
            </a:xfrm>
            <a:prstGeom prst="rect">
              <a:avLst/>
            </a:prstGeom>
          </p:spPr>
        </p:pic>
        <p:pic>
          <p:nvPicPr>
            <p:cNvPr id="32" name="Picture 31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6A1D7067-C992-40CB-9166-E775CDEF5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4637" y="2304281"/>
              <a:ext cx="532581" cy="530362"/>
            </a:xfrm>
            <a:prstGeom prst="rect">
              <a:avLst/>
            </a:prstGeom>
          </p:spPr>
        </p:pic>
        <p:pic>
          <p:nvPicPr>
            <p:cNvPr id="33" name="Picture 32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53915086-4E63-4D05-B12D-FB4657210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43467" y="3027967"/>
              <a:ext cx="532581" cy="530362"/>
            </a:xfrm>
            <a:prstGeom prst="rect">
              <a:avLst/>
            </a:prstGeom>
          </p:spPr>
        </p:pic>
      </p:grp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4CDDBAF6-094E-4B6E-A12B-A3F813F216BF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00" y="3612529"/>
            <a:ext cx="786857" cy="786857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E016C8A-8C0E-4AEB-9B38-5342E91051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164" y="3311860"/>
            <a:ext cx="838816" cy="100063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70A66A-2D61-487F-B04D-BA3A35822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9813" y="868203"/>
            <a:ext cx="1812187" cy="606046"/>
          </a:xfrm>
        </p:spPr>
        <p:txBody>
          <a:bodyPr>
            <a:normAutofit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hlinkClick r:id="" action="ppaction://noaction">
              <a:snd r:embed="rId4" name="4_1.wav"/>
            </a:hlinkClick>
            <a:extLst>
              <a:ext uri="{FF2B5EF4-FFF2-40B4-BE49-F238E27FC236}">
                <a16:creationId xmlns:a16="http://schemas.microsoft.com/office/drawing/2014/main" id="{03DA03C1-3306-4CDE-A523-2A3A4283463C}"/>
              </a:ext>
            </a:extLst>
          </p:cNvPr>
          <p:cNvSpPr/>
          <p:nvPr/>
        </p:nvSpPr>
        <p:spPr>
          <a:xfrm>
            <a:off x="0" y="0"/>
            <a:ext cx="28680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Pilla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al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intruso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9F9B1D-C1DE-4A6F-9FBB-BA55A62F9D41}"/>
              </a:ext>
            </a:extLst>
          </p:cNvPr>
          <p:cNvSpPr/>
          <p:nvPr/>
        </p:nvSpPr>
        <p:spPr>
          <a:xfrm>
            <a:off x="1099265" y="540106"/>
            <a:ext cx="7231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Pronuncia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 las palabras para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tu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compañero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/a. </a:t>
            </a:r>
            <a:br>
              <a:rPr lang="en-GB" sz="2400" b="1" dirty="0">
                <a:solidFill>
                  <a:srgbClr val="002060"/>
                </a:solidFill>
                <a:latin typeface="Century Gothic"/>
              </a:rPr>
            </a:b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Él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/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ella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identifca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el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intruso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.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3" name="Graphic 12" descr="Teacher">
            <a:extLst>
              <a:ext uri="{FF2B5EF4-FFF2-40B4-BE49-F238E27FC236}">
                <a16:creationId xmlns:a16="http://schemas.microsoft.com/office/drawing/2014/main" id="{E506BCBC-8878-4C92-98B2-FDA92618B8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0221" y="433728"/>
            <a:ext cx="1043752" cy="1043752"/>
          </a:xfrm>
          <a:prstGeom prst="rect">
            <a:avLst/>
          </a:prstGeom>
        </p:spPr>
      </p:pic>
      <p:graphicFrame>
        <p:nvGraphicFramePr>
          <p:cNvPr id="10" name="Table 13">
            <a:extLst>
              <a:ext uri="{FF2B5EF4-FFF2-40B4-BE49-F238E27FC236}">
                <a16:creationId xmlns:a16="http://schemas.microsoft.com/office/drawing/2014/main" id="{78D68875-0A35-4F39-859A-0AA913B20F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381684"/>
              </p:ext>
            </p:extLst>
          </p:nvPr>
        </p:nvGraphicFramePr>
        <p:xfrm>
          <a:off x="1517999" y="1731455"/>
          <a:ext cx="8853010" cy="24185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0448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8062562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80618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conejo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genial 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elegante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  <a:tr h="80618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imagen 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globo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gemelo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9876686"/>
                  </a:ext>
                </a:extLst>
              </a:tr>
              <a:tr h="80618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gris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inteligente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domingo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0063606"/>
                  </a:ext>
                </a:extLst>
              </a:tr>
            </a:tbl>
          </a:graphicData>
        </a:graphic>
      </p:graphicFrame>
      <p:sp>
        <p:nvSpPr>
          <p:cNvPr id="17" name="CustomShape 23">
            <a:hlinkClick r:id="" action="ppaction://noaction">
              <a:snd r:embed="rId7" name="4_2.wav"/>
            </a:hlinkClick>
            <a:extLst>
              <a:ext uri="{FF2B5EF4-FFF2-40B4-BE49-F238E27FC236}">
                <a16:creationId xmlns:a16="http://schemas.microsoft.com/office/drawing/2014/main" id="{F7E6A87A-9B17-482C-A555-D43C5446ABBC}"/>
              </a:ext>
            </a:extLst>
          </p:cNvPr>
          <p:cNvSpPr/>
          <p:nvPr/>
        </p:nvSpPr>
        <p:spPr>
          <a:xfrm>
            <a:off x="1663918" y="1909191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1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ustomShape 23">
            <a:hlinkClick r:id="" action="ppaction://noaction">
              <a:snd r:embed="rId8" name="4_3.wav"/>
            </a:hlinkClick>
            <a:extLst>
              <a:ext uri="{FF2B5EF4-FFF2-40B4-BE49-F238E27FC236}">
                <a16:creationId xmlns:a16="http://schemas.microsoft.com/office/drawing/2014/main" id="{858B7685-7A5A-4016-8205-FC2D959213B2}"/>
              </a:ext>
            </a:extLst>
          </p:cNvPr>
          <p:cNvSpPr/>
          <p:nvPr/>
        </p:nvSpPr>
        <p:spPr>
          <a:xfrm>
            <a:off x="1663918" y="2709895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2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CustomShape 23">
            <a:hlinkClick r:id="" action="ppaction://noaction">
              <a:snd r:embed="rId9" name="4_4.wav"/>
            </a:hlinkClick>
            <a:extLst>
              <a:ext uri="{FF2B5EF4-FFF2-40B4-BE49-F238E27FC236}">
                <a16:creationId xmlns:a16="http://schemas.microsoft.com/office/drawing/2014/main" id="{1767A2E4-9F23-4BF3-A337-6110E025F4C9}"/>
              </a:ext>
            </a:extLst>
          </p:cNvPr>
          <p:cNvSpPr/>
          <p:nvPr/>
        </p:nvSpPr>
        <p:spPr>
          <a:xfrm>
            <a:off x="1663918" y="3480833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3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F188FA-BE8F-4472-916F-257C219A6818}"/>
              </a:ext>
            </a:extLst>
          </p:cNvPr>
          <p:cNvSpPr/>
          <p:nvPr/>
        </p:nvSpPr>
        <p:spPr>
          <a:xfrm>
            <a:off x="7458163" y="1909191"/>
            <a:ext cx="1828800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4EE0C7C-4889-40B5-B1C4-B74D220BC13D}"/>
              </a:ext>
            </a:extLst>
          </p:cNvPr>
          <p:cNvSpPr/>
          <p:nvPr/>
        </p:nvSpPr>
        <p:spPr>
          <a:xfrm>
            <a:off x="5680163" y="2730313"/>
            <a:ext cx="1553029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026B572-5F60-4710-9B7B-3B487BD13CEF}"/>
              </a:ext>
            </a:extLst>
          </p:cNvPr>
          <p:cNvSpPr/>
          <p:nvPr/>
        </p:nvSpPr>
        <p:spPr>
          <a:xfrm>
            <a:off x="4779570" y="3550107"/>
            <a:ext cx="2127049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16B69A-2528-40EE-A4D1-5B14BC6BE7C3}"/>
              </a:ext>
            </a:extLst>
          </p:cNvPr>
          <p:cNvGrpSpPr/>
          <p:nvPr/>
        </p:nvGrpSpPr>
        <p:grpSpPr>
          <a:xfrm>
            <a:off x="8257923" y="513971"/>
            <a:ext cx="914400" cy="914400"/>
            <a:chOff x="8257923" y="513971"/>
            <a:chExt cx="914400" cy="914400"/>
          </a:xfrm>
        </p:grpSpPr>
        <p:pic>
          <p:nvPicPr>
            <p:cNvPr id="9" name="Graphic 8" descr="User with solid fill">
              <a:extLst>
                <a:ext uri="{FF2B5EF4-FFF2-40B4-BE49-F238E27FC236}">
                  <a16:creationId xmlns:a16="http://schemas.microsoft.com/office/drawing/2014/main" id="{B6D4EE16-AD1B-440A-A935-871BAF5D2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257923" y="513971"/>
              <a:ext cx="914400" cy="914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8E60A9B-987F-4C10-A03F-40FBAB085D44}"/>
                </a:ext>
              </a:extLst>
            </p:cNvPr>
            <p:cNvSpPr txBox="1"/>
            <p:nvPr/>
          </p:nvSpPr>
          <p:spPr>
            <a:xfrm>
              <a:off x="8519363" y="909438"/>
              <a:ext cx="275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B</a:t>
              </a:r>
            </a:p>
          </p:txBody>
        </p:sp>
      </p:grpSp>
      <p:graphicFrame>
        <p:nvGraphicFramePr>
          <p:cNvPr id="25" name="Table 13">
            <a:extLst>
              <a:ext uri="{FF2B5EF4-FFF2-40B4-BE49-F238E27FC236}">
                <a16:creationId xmlns:a16="http://schemas.microsoft.com/office/drawing/2014/main" id="{593B509C-7B3E-4563-9021-2F812AAD80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531888"/>
              </p:ext>
            </p:extLst>
          </p:nvPr>
        </p:nvGraphicFramePr>
        <p:xfrm>
          <a:off x="1517999" y="4300627"/>
          <a:ext cx="8853010" cy="24185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0448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8062562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80618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Inglaterra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Bélgica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Portugal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  <a:tr h="80618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abajo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bajo  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9876686"/>
                  </a:ext>
                </a:extLst>
              </a:tr>
              <a:tr h="80618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grupo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tortuga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gesto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0063606"/>
                  </a:ext>
                </a:extLst>
              </a:tr>
            </a:tbl>
          </a:graphicData>
        </a:graphic>
      </p:graphicFrame>
      <p:sp>
        <p:nvSpPr>
          <p:cNvPr id="26" name="CustomShape 23">
            <a:hlinkClick r:id="" action="ppaction://noaction">
              <a:snd r:embed="rId12" name="4_5.wav"/>
            </a:hlinkClick>
            <a:extLst>
              <a:ext uri="{FF2B5EF4-FFF2-40B4-BE49-F238E27FC236}">
                <a16:creationId xmlns:a16="http://schemas.microsoft.com/office/drawing/2014/main" id="{BDC422B5-BF72-4AA4-8AAB-EA182A57F55B}"/>
              </a:ext>
            </a:extLst>
          </p:cNvPr>
          <p:cNvSpPr/>
          <p:nvPr/>
        </p:nvSpPr>
        <p:spPr>
          <a:xfrm>
            <a:off x="1674374" y="4481685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4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CustomShape 23">
            <a:hlinkClick r:id="" action="ppaction://noaction">
              <a:snd r:embed="rId13" name="4_6.wav"/>
            </a:hlinkClick>
            <a:extLst>
              <a:ext uri="{FF2B5EF4-FFF2-40B4-BE49-F238E27FC236}">
                <a16:creationId xmlns:a16="http://schemas.microsoft.com/office/drawing/2014/main" id="{54E3B07A-FC18-4F55-A0E6-868172AC98B4}"/>
              </a:ext>
            </a:extLst>
          </p:cNvPr>
          <p:cNvSpPr/>
          <p:nvPr/>
        </p:nvSpPr>
        <p:spPr>
          <a:xfrm>
            <a:off x="1674374" y="5282389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5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CustomShape 23">
            <a:hlinkClick r:id="" action="ppaction://noaction">
              <a:snd r:embed="rId14" name="4_7.wav"/>
            </a:hlinkClick>
            <a:extLst>
              <a:ext uri="{FF2B5EF4-FFF2-40B4-BE49-F238E27FC236}">
                <a16:creationId xmlns:a16="http://schemas.microsoft.com/office/drawing/2014/main" id="{3DC98D19-658F-4412-9EE4-5488D7474C16}"/>
              </a:ext>
            </a:extLst>
          </p:cNvPr>
          <p:cNvSpPr/>
          <p:nvPr/>
        </p:nvSpPr>
        <p:spPr>
          <a:xfrm>
            <a:off x="1674374" y="6053327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6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5C72F90-CE65-4D84-BEAF-2C76B5DA87B8}"/>
              </a:ext>
            </a:extLst>
          </p:cNvPr>
          <p:cNvSpPr/>
          <p:nvPr/>
        </p:nvSpPr>
        <p:spPr>
          <a:xfrm>
            <a:off x="5531283" y="4491751"/>
            <a:ext cx="1828800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3615923-CEB2-4F02-8C97-D63C6A742751}"/>
              </a:ext>
            </a:extLst>
          </p:cNvPr>
          <p:cNvSpPr/>
          <p:nvPr/>
        </p:nvSpPr>
        <p:spPr>
          <a:xfrm>
            <a:off x="5733490" y="5322478"/>
            <a:ext cx="1444656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2A7B23C-7DC4-494E-A237-C2FA0566500C}"/>
              </a:ext>
            </a:extLst>
          </p:cNvPr>
          <p:cNvSpPr/>
          <p:nvPr/>
        </p:nvSpPr>
        <p:spPr>
          <a:xfrm>
            <a:off x="7597573" y="6123665"/>
            <a:ext cx="1526604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B2CDD53-47EC-4E0D-99A7-138CF599BB63}"/>
              </a:ext>
            </a:extLst>
          </p:cNvPr>
          <p:cNvGrpSpPr/>
          <p:nvPr/>
        </p:nvGrpSpPr>
        <p:grpSpPr>
          <a:xfrm>
            <a:off x="8257923" y="487572"/>
            <a:ext cx="914400" cy="914400"/>
            <a:chOff x="8257923" y="513971"/>
            <a:chExt cx="914400" cy="914400"/>
          </a:xfrm>
        </p:grpSpPr>
        <p:pic>
          <p:nvPicPr>
            <p:cNvPr id="33" name="Graphic 32" descr="User with solid fill">
              <a:extLst>
                <a:ext uri="{FF2B5EF4-FFF2-40B4-BE49-F238E27FC236}">
                  <a16:creationId xmlns:a16="http://schemas.microsoft.com/office/drawing/2014/main" id="{7E80D0FC-C00A-4392-B6D0-64D298A89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257923" y="513971"/>
              <a:ext cx="914400" cy="9144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35E9AF6-6E65-4738-AA4C-B53C0115FDC6}"/>
                </a:ext>
              </a:extLst>
            </p:cNvPr>
            <p:cNvSpPr txBox="1"/>
            <p:nvPr/>
          </p:nvSpPr>
          <p:spPr>
            <a:xfrm>
              <a:off x="8519363" y="909438"/>
              <a:ext cx="275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345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14" grpId="0" animBg="1"/>
      <p:bldP spid="14" grpId="1" animBg="1"/>
      <p:bldP spid="21" grpId="0" animBg="1"/>
      <p:bldP spid="21" grpId="1" animBg="1"/>
      <p:bldP spid="22" grpId="0" animBg="1"/>
      <p:bldP spid="22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3949" y="1011610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187" y="75907"/>
            <a:ext cx="880618" cy="88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0" name="Table 43">
            <a:extLst>
              <a:ext uri="{FF2B5EF4-FFF2-40B4-BE49-F238E27FC236}">
                <a16:creationId xmlns:a16="http://schemas.microsoft.com/office/drawing/2014/main" id="{83475C98-78FF-489D-A8A7-8E875BB0D7F3}"/>
              </a:ext>
            </a:extLst>
          </p:cNvPr>
          <p:cNvGraphicFramePr>
            <a:graphicFrameLocks noGrp="1"/>
          </p:cNvGraphicFramePr>
          <p:nvPr/>
        </p:nvGraphicFramePr>
        <p:xfrm>
          <a:off x="515799" y="1500035"/>
          <a:ext cx="11183832" cy="52018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95958">
                  <a:extLst>
                    <a:ext uri="{9D8B030D-6E8A-4147-A177-3AD203B41FA5}">
                      <a16:colId xmlns:a16="http://schemas.microsoft.com/office/drawing/2014/main" val="4199981001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1402726713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2176681153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4264848222"/>
                    </a:ext>
                  </a:extLst>
                </a:gridCol>
              </a:tblGrid>
              <a:tr h="173394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650891"/>
                  </a:ext>
                </a:extLst>
              </a:tr>
              <a:tr h="173394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7895483"/>
                  </a:ext>
                </a:extLst>
              </a:tr>
              <a:tr h="173394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7313096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177BDF3F-7B33-44E1-B55A-15C187AD3061}"/>
              </a:ext>
            </a:extLst>
          </p:cNvPr>
          <p:cNvSpPr txBox="1"/>
          <p:nvPr/>
        </p:nvSpPr>
        <p:spPr>
          <a:xfrm>
            <a:off x="3506259" y="3765420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group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91C928F-7AE3-43F9-A90F-ACC8C8C024D8}"/>
              </a:ext>
            </a:extLst>
          </p:cNvPr>
          <p:cNvSpPr txBox="1"/>
          <p:nvPr/>
        </p:nvSpPr>
        <p:spPr>
          <a:xfrm>
            <a:off x="792539" y="206303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deporte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77781F9-7F90-4CE6-A06F-D7D8C6D77A64}"/>
              </a:ext>
            </a:extLst>
          </p:cNvPr>
          <p:cNvSpPr txBox="1"/>
          <p:nvPr/>
        </p:nvSpPr>
        <p:spPr>
          <a:xfrm>
            <a:off x="623328" y="373266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F4FF554-1C7D-4D9F-A5CC-FFB6A6B86DC9}"/>
              </a:ext>
            </a:extLst>
          </p:cNvPr>
          <p:cNvSpPr txBox="1"/>
          <p:nvPr/>
        </p:nvSpPr>
        <p:spPr>
          <a:xfrm>
            <a:off x="6307877" y="206006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grupo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18C810B-88AB-4ECD-A689-F6E684D3D29E}"/>
              </a:ext>
            </a:extLst>
          </p:cNvPr>
          <p:cNvSpPr txBox="1"/>
          <p:nvPr/>
        </p:nvSpPr>
        <p:spPr>
          <a:xfrm>
            <a:off x="6107715" y="5626278"/>
            <a:ext cx="2872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677B091-4226-412A-A702-14AF24F7DE67}"/>
              </a:ext>
            </a:extLst>
          </p:cNvPr>
          <p:cNvSpPr txBox="1"/>
          <p:nvPr/>
        </p:nvSpPr>
        <p:spPr>
          <a:xfrm>
            <a:off x="9118419" y="3763443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82DE659-A0DF-4FF6-8319-E398ED3CE596}"/>
              </a:ext>
            </a:extLst>
          </p:cNvPr>
          <p:cNvSpPr txBox="1"/>
          <p:nvPr/>
        </p:nvSpPr>
        <p:spPr>
          <a:xfrm>
            <a:off x="623328" y="5568421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muy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8DA645C-A0E6-4F7B-B748-950F886A9815}"/>
              </a:ext>
            </a:extLst>
          </p:cNvPr>
          <p:cNvSpPr txBox="1"/>
          <p:nvPr/>
        </p:nvSpPr>
        <p:spPr>
          <a:xfrm>
            <a:off x="3553338" y="558010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juego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C16B214-93B2-4B4D-99DF-C0B20B7DC3C5}"/>
              </a:ext>
            </a:extLst>
          </p:cNvPr>
          <p:cNvSpPr txBox="1"/>
          <p:nvPr/>
        </p:nvSpPr>
        <p:spPr>
          <a:xfrm>
            <a:off x="3342684" y="2060064"/>
            <a:ext cx="27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también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A4A3F9A-2991-40AB-8665-3138E4AF010C}"/>
              </a:ext>
            </a:extLst>
          </p:cNvPr>
          <p:cNvSpPr txBox="1"/>
          <p:nvPr/>
        </p:nvSpPr>
        <p:spPr>
          <a:xfrm>
            <a:off x="9212648" y="206006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favorito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67BC720-E49E-4C6C-81C8-EEAD5AF92726}"/>
              </a:ext>
            </a:extLst>
          </p:cNvPr>
          <p:cNvSpPr txBox="1"/>
          <p:nvPr/>
        </p:nvSpPr>
        <p:spPr>
          <a:xfrm>
            <a:off x="9266580" y="564980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idioma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5290AAD-D4EB-4BAE-AB07-D2FDDABCB9AE}"/>
              </a:ext>
            </a:extLst>
          </p:cNvPr>
          <p:cNvSpPr txBox="1"/>
          <p:nvPr/>
        </p:nvSpPr>
        <p:spPr>
          <a:xfrm>
            <a:off x="3742524" y="3812393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C258CCF-4515-4E36-A081-9BC6044A1CEF}"/>
              </a:ext>
            </a:extLst>
          </p:cNvPr>
          <p:cNvSpPr txBox="1"/>
          <p:nvPr/>
        </p:nvSpPr>
        <p:spPr>
          <a:xfrm>
            <a:off x="3864636" y="3812393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sport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3F72D4C-D2A7-4B12-8165-570FD99C6EEE}"/>
              </a:ext>
            </a:extLst>
          </p:cNvPr>
          <p:cNvSpPr txBox="1"/>
          <p:nvPr/>
        </p:nvSpPr>
        <p:spPr>
          <a:xfrm>
            <a:off x="3717481" y="3802410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your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8CF59C9-E899-402A-98A3-A1D72C38C957}"/>
              </a:ext>
            </a:extLst>
          </p:cNvPr>
          <p:cNvSpPr txBox="1"/>
          <p:nvPr/>
        </p:nvSpPr>
        <p:spPr>
          <a:xfrm>
            <a:off x="3628436" y="3842021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D3F4C11-CCAB-4802-B458-1BE977456424}"/>
              </a:ext>
            </a:extLst>
          </p:cNvPr>
          <p:cNvSpPr txBox="1"/>
          <p:nvPr/>
        </p:nvSpPr>
        <p:spPr>
          <a:xfrm>
            <a:off x="3620347" y="3855335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game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7A5C8F8-9395-404E-8015-55199792AC0D}"/>
              </a:ext>
            </a:extLst>
          </p:cNvPr>
          <p:cNvSpPr txBox="1"/>
          <p:nvPr/>
        </p:nvSpPr>
        <p:spPr>
          <a:xfrm>
            <a:off x="3636525" y="3872633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99C5320-CF6E-42C8-98BB-E76A17923AB2}"/>
              </a:ext>
            </a:extLst>
          </p:cNvPr>
          <p:cNvSpPr txBox="1"/>
          <p:nvPr/>
        </p:nvSpPr>
        <p:spPr>
          <a:xfrm>
            <a:off x="3628371" y="3817224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language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028BE42-2AC9-4EF8-888F-0F948345A714}"/>
              </a:ext>
            </a:extLst>
          </p:cNvPr>
          <p:cNvSpPr txBox="1"/>
          <p:nvPr/>
        </p:nvSpPr>
        <p:spPr>
          <a:xfrm>
            <a:off x="3559259" y="3821719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favourite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6078B3A-6DCC-40A3-BBB8-B4ADEA4D3D30}"/>
              </a:ext>
            </a:extLst>
          </p:cNvPr>
          <p:cNvSpPr txBox="1"/>
          <p:nvPr/>
        </p:nvSpPr>
        <p:spPr>
          <a:xfrm>
            <a:off x="3689427" y="3815724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also, too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75A186F-0611-4BC0-91D3-E974D7AAE0E6}"/>
              </a:ext>
            </a:extLst>
          </p:cNvPr>
          <p:cNvSpPr txBox="1"/>
          <p:nvPr/>
        </p:nvSpPr>
        <p:spPr>
          <a:xfrm>
            <a:off x="3639173" y="3843453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group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6DDB7A8-2BCA-4E0B-9FC9-F421DECE3738}"/>
              </a:ext>
            </a:extLst>
          </p:cNvPr>
          <p:cNvSpPr txBox="1"/>
          <p:nvPr/>
        </p:nvSpPr>
        <p:spPr>
          <a:xfrm>
            <a:off x="3680047" y="3867207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my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6D996E3-14E5-4302-94D0-DB5F856ABF15}"/>
              </a:ext>
            </a:extLst>
          </p:cNvPr>
          <p:cNvSpPr txBox="1"/>
          <p:nvPr/>
        </p:nvSpPr>
        <p:spPr>
          <a:xfrm>
            <a:off x="3597843" y="3855330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sport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49D9BDB-7CB4-4EF7-A23F-1F6B7A4778F2}"/>
              </a:ext>
            </a:extLst>
          </p:cNvPr>
          <p:cNvSpPr txBox="1"/>
          <p:nvPr/>
        </p:nvSpPr>
        <p:spPr>
          <a:xfrm>
            <a:off x="3671421" y="3847957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your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4CD726E-179F-4A31-B7B3-E43A23444256}"/>
              </a:ext>
            </a:extLst>
          </p:cNvPr>
          <p:cNvSpPr txBox="1"/>
          <p:nvPr/>
        </p:nvSpPr>
        <p:spPr>
          <a:xfrm>
            <a:off x="3631210" y="3839395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very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F3980F1-CBA7-4C7A-B557-2EEC18021DC9}"/>
              </a:ext>
            </a:extLst>
          </p:cNvPr>
          <p:cNvSpPr txBox="1"/>
          <p:nvPr/>
        </p:nvSpPr>
        <p:spPr>
          <a:xfrm>
            <a:off x="3614781" y="3815528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game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FBECE78-E8D7-46FF-8F0D-45661A8E54A7}"/>
              </a:ext>
            </a:extLst>
          </p:cNvPr>
          <p:cNvSpPr txBox="1"/>
          <p:nvPr/>
        </p:nvSpPr>
        <p:spPr>
          <a:xfrm>
            <a:off x="3636330" y="3808969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D979B48-859F-48AA-B96A-69B7F96F0B9C}"/>
              </a:ext>
            </a:extLst>
          </p:cNvPr>
          <p:cNvSpPr txBox="1"/>
          <p:nvPr/>
        </p:nvSpPr>
        <p:spPr>
          <a:xfrm>
            <a:off x="3659197" y="3847303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language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7506AC5-8B83-44BA-B154-38A383631793}"/>
              </a:ext>
            </a:extLst>
          </p:cNvPr>
          <p:cNvSpPr txBox="1"/>
          <p:nvPr/>
        </p:nvSpPr>
        <p:spPr>
          <a:xfrm>
            <a:off x="3689750" y="3831724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favourite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81A6619-2856-4F1B-82B6-23C019B0FB0F}"/>
              </a:ext>
            </a:extLst>
          </p:cNvPr>
          <p:cNvSpPr txBox="1"/>
          <p:nvPr/>
        </p:nvSpPr>
        <p:spPr>
          <a:xfrm>
            <a:off x="3602557" y="3847956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also, too</a:t>
            </a:r>
          </a:p>
        </p:txBody>
      </p:sp>
      <p:pic>
        <p:nvPicPr>
          <p:cNvPr id="3" name="Graphic 2" descr="Users with solid fill">
            <a:extLst>
              <a:ext uri="{FF2B5EF4-FFF2-40B4-BE49-F238E27FC236}">
                <a16:creationId xmlns:a16="http://schemas.microsoft.com/office/drawing/2014/main" id="{DE5FD2A1-7575-4A70-927C-D367EEDB89D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795926" y="1451494"/>
            <a:ext cx="1535723" cy="1535723"/>
          </a:xfrm>
          <a:prstGeom prst="rect">
            <a:avLst/>
          </a:prstGeom>
        </p:spPr>
      </p:pic>
      <p:pic>
        <p:nvPicPr>
          <p:cNvPr id="7" name="Picture 6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DA647803-F320-408B-9814-DA1A4D592E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440" y="3586672"/>
            <a:ext cx="1473016" cy="1028571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2B0F950F-9A3A-4A20-BD09-47DE3D391A4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896" y="3629201"/>
            <a:ext cx="2577778" cy="111746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EA6D062-A26E-4DF3-93A7-DC4F9E3C20D6}"/>
              </a:ext>
            </a:extLst>
          </p:cNvPr>
          <p:cNvGrpSpPr/>
          <p:nvPr/>
        </p:nvGrpSpPr>
        <p:grpSpPr>
          <a:xfrm>
            <a:off x="1095896" y="1785416"/>
            <a:ext cx="1588103" cy="1144988"/>
            <a:chOff x="12983862" y="5605323"/>
            <a:chExt cx="2184332" cy="1457874"/>
          </a:xfrm>
        </p:grpSpPr>
        <p:pic>
          <p:nvPicPr>
            <p:cNvPr id="21" name="Picture 20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CD0B37AE-F98A-457E-83A2-5B85588EB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01275">
              <a:off x="12983862" y="5605323"/>
              <a:ext cx="1594442" cy="797221"/>
            </a:xfrm>
            <a:prstGeom prst="rect">
              <a:avLst/>
            </a:prstGeom>
          </p:spPr>
        </p:pic>
        <p:pic>
          <p:nvPicPr>
            <p:cNvPr id="26" name="Picture 25" descr="A tennis racket and a ball&#10;&#10;Description automatically generated with medium confidence">
              <a:extLst>
                <a:ext uri="{FF2B5EF4-FFF2-40B4-BE49-F238E27FC236}">
                  <a16:creationId xmlns:a16="http://schemas.microsoft.com/office/drawing/2014/main" id="{F834DEE3-F839-448F-9357-39C50A4D6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21998">
              <a:off x="13212002" y="5883989"/>
              <a:ext cx="1956192" cy="978096"/>
            </a:xfrm>
            <a:prstGeom prst="rect">
              <a:avLst/>
            </a:prstGeom>
          </p:spPr>
        </p:pic>
        <p:pic>
          <p:nvPicPr>
            <p:cNvPr id="31" name="Picture 30" descr="A close-up of a football ball&#10;&#10;Description automatically generated with medium confidence">
              <a:extLst>
                <a:ext uri="{FF2B5EF4-FFF2-40B4-BE49-F238E27FC236}">
                  <a16:creationId xmlns:a16="http://schemas.microsoft.com/office/drawing/2014/main" id="{EDC38393-0155-41A3-820C-8B25EE345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9792" y="6265976"/>
              <a:ext cx="812455" cy="797221"/>
            </a:xfrm>
            <a:prstGeom prst="rect">
              <a:avLst/>
            </a:prstGeom>
          </p:spPr>
        </p:pic>
      </p:grpSp>
      <p:pic>
        <p:nvPicPr>
          <p:cNvPr id="34" name="Picture 33" descr="Logo&#10;&#10;Description automatically generated">
            <a:extLst>
              <a:ext uri="{FF2B5EF4-FFF2-40B4-BE49-F238E27FC236}">
                <a16:creationId xmlns:a16="http://schemas.microsoft.com/office/drawing/2014/main" id="{3542DDD5-90FC-470D-92A5-1BAD18A74E8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73" y="5528000"/>
            <a:ext cx="1814642" cy="760549"/>
          </a:xfrm>
          <a:prstGeom prst="rect">
            <a:avLst/>
          </a:prstGeom>
        </p:spPr>
      </p:pic>
      <p:pic>
        <p:nvPicPr>
          <p:cNvPr id="36" name="Picture 35" descr="A picture containing indoor, dark, close&#10;&#10;Description automatically generated">
            <a:extLst>
              <a:ext uri="{FF2B5EF4-FFF2-40B4-BE49-F238E27FC236}">
                <a16:creationId xmlns:a16="http://schemas.microsoft.com/office/drawing/2014/main" id="{95F722A1-BB51-4551-8357-FF52242D2FA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179" y="5380487"/>
            <a:ext cx="1756749" cy="890086"/>
          </a:xfrm>
          <a:prstGeom prst="rect">
            <a:avLst/>
          </a:prstGeom>
        </p:spPr>
      </p:pic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3A23B00C-B9FD-4242-8F49-43AB7EBA3B3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758" y="2036124"/>
            <a:ext cx="2901900" cy="726989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38F6D435-A0BA-4A94-B286-DC322B21A3F5}"/>
              </a:ext>
            </a:extLst>
          </p:cNvPr>
          <p:cNvGrpSpPr/>
          <p:nvPr/>
        </p:nvGrpSpPr>
        <p:grpSpPr>
          <a:xfrm>
            <a:off x="9208168" y="5234898"/>
            <a:ext cx="2170687" cy="1092740"/>
            <a:chOff x="9208168" y="5234898"/>
            <a:chExt cx="2170687" cy="1092740"/>
          </a:xfrm>
        </p:grpSpPr>
        <p:pic>
          <p:nvPicPr>
            <p:cNvPr id="68" name="Picture 67" descr="Logo, company name&#10;&#10;Description automatically generated">
              <a:extLst>
                <a:ext uri="{FF2B5EF4-FFF2-40B4-BE49-F238E27FC236}">
                  <a16:creationId xmlns:a16="http://schemas.microsoft.com/office/drawing/2014/main" id="{937848F9-5CFA-4CC6-99D3-A865B60D0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08168" y="5528000"/>
              <a:ext cx="1344475" cy="799638"/>
            </a:xfrm>
            <a:prstGeom prst="rect">
              <a:avLst/>
            </a:prstGeom>
          </p:spPr>
        </p:pic>
        <p:pic>
          <p:nvPicPr>
            <p:cNvPr id="63" name="Picture 62" descr="Logo&#10;&#10;Description automatically generated">
              <a:extLst>
                <a:ext uri="{FF2B5EF4-FFF2-40B4-BE49-F238E27FC236}">
                  <a16:creationId xmlns:a16="http://schemas.microsoft.com/office/drawing/2014/main" id="{350DE562-F742-4695-B896-1E3E0EB74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1177" y="5234898"/>
              <a:ext cx="1157678" cy="829813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3F75BF4-83F9-4BFB-88D2-480F497E3627}"/>
              </a:ext>
            </a:extLst>
          </p:cNvPr>
          <p:cNvGrpSpPr/>
          <p:nvPr/>
        </p:nvGrpSpPr>
        <p:grpSpPr>
          <a:xfrm>
            <a:off x="9642708" y="1704244"/>
            <a:ext cx="1504880" cy="1401440"/>
            <a:chOff x="13106896" y="1574673"/>
            <a:chExt cx="2350322" cy="2188770"/>
          </a:xfrm>
        </p:grpSpPr>
        <p:pic>
          <p:nvPicPr>
            <p:cNvPr id="71" name="Picture 70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349F893E-9894-40C0-ABFD-98770FE5E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7331" y="1796282"/>
              <a:ext cx="532581" cy="530362"/>
            </a:xfrm>
            <a:prstGeom prst="rect">
              <a:avLst/>
            </a:prstGeom>
          </p:spPr>
        </p:pic>
        <p:pic>
          <p:nvPicPr>
            <p:cNvPr id="74" name="Picture 73" descr="Shape&#10;&#10;Description automatically generated">
              <a:extLst>
                <a:ext uri="{FF2B5EF4-FFF2-40B4-BE49-F238E27FC236}">
                  <a16:creationId xmlns:a16="http://schemas.microsoft.com/office/drawing/2014/main" id="{9F41F7E6-E68F-443F-A172-95315AACF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53753" y="2104811"/>
              <a:ext cx="1198353" cy="1144989"/>
            </a:xfrm>
            <a:prstGeom prst="rect">
              <a:avLst/>
            </a:prstGeom>
          </p:spPr>
        </p:pic>
        <p:pic>
          <p:nvPicPr>
            <p:cNvPr id="87" name="Picture 86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403C0800-2CC0-46B8-A409-4F46C96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89341" y="1574673"/>
              <a:ext cx="532581" cy="530362"/>
            </a:xfrm>
            <a:prstGeom prst="rect">
              <a:avLst/>
            </a:prstGeom>
          </p:spPr>
        </p:pic>
        <p:pic>
          <p:nvPicPr>
            <p:cNvPr id="88" name="Picture 87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5DCB7EC3-5B10-4820-8355-97B429C87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86713" y="1606915"/>
              <a:ext cx="532581" cy="530362"/>
            </a:xfrm>
            <a:prstGeom prst="rect">
              <a:avLst/>
            </a:prstGeom>
          </p:spPr>
        </p:pic>
        <p:pic>
          <p:nvPicPr>
            <p:cNvPr id="89" name="Picture 88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1C168F7A-2D98-4C01-9341-A14163DE6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6896" y="2456855"/>
              <a:ext cx="532581" cy="530362"/>
            </a:xfrm>
            <a:prstGeom prst="rect">
              <a:avLst/>
            </a:prstGeom>
          </p:spPr>
        </p:pic>
        <p:pic>
          <p:nvPicPr>
            <p:cNvPr id="90" name="Picture 89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0DAB6502-38E3-4A27-B2AC-37A3CFAC4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8900" y="3048280"/>
              <a:ext cx="532581" cy="530362"/>
            </a:xfrm>
            <a:prstGeom prst="rect">
              <a:avLst/>
            </a:prstGeom>
          </p:spPr>
        </p:pic>
        <p:pic>
          <p:nvPicPr>
            <p:cNvPr id="91" name="Picture 90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078FA985-30AF-4BAB-8E5D-729A75A20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86638" y="3233081"/>
              <a:ext cx="532581" cy="530362"/>
            </a:xfrm>
            <a:prstGeom prst="rect">
              <a:avLst/>
            </a:prstGeom>
          </p:spPr>
        </p:pic>
        <p:pic>
          <p:nvPicPr>
            <p:cNvPr id="92" name="Picture 91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5A0BFF9E-50E7-4D05-9066-B6BD81307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4637" y="2304281"/>
              <a:ext cx="532581" cy="530362"/>
            </a:xfrm>
            <a:prstGeom prst="rect">
              <a:avLst/>
            </a:prstGeom>
          </p:spPr>
        </p:pic>
        <p:pic>
          <p:nvPicPr>
            <p:cNvPr id="93" name="Picture 92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78D206B5-3B11-48DF-B7E2-9B5828D46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43467" y="3027967"/>
              <a:ext cx="532581" cy="530362"/>
            </a:xfrm>
            <a:prstGeom prst="rect">
              <a:avLst/>
            </a:prstGeom>
          </p:spPr>
        </p:pic>
      </p:grpSp>
      <p:pic>
        <p:nvPicPr>
          <p:cNvPr id="77" name="Picture 76" descr="Icon&#10;&#10;Description automatically generated">
            <a:extLst>
              <a:ext uri="{FF2B5EF4-FFF2-40B4-BE49-F238E27FC236}">
                <a16:creationId xmlns:a16="http://schemas.microsoft.com/office/drawing/2014/main" id="{F9D7D067-88D0-4FA0-ACB5-094C0BEAE644}"/>
              </a:ext>
            </a:extLst>
          </p:cNvPr>
          <p:cNvPicPr>
            <a:picLocks noChangeAspect="1"/>
          </p:cNvPicPr>
          <p:nvPr/>
        </p:nvPicPr>
        <p:blipFill>
          <a:blip r:embed="rId2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19" y="5216961"/>
            <a:ext cx="1344475" cy="1344475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ED13332E-DC35-41E0-BA88-E43ECCD1C786}"/>
              </a:ext>
            </a:extLst>
          </p:cNvPr>
          <p:cNvGrpSpPr/>
          <p:nvPr/>
        </p:nvGrpSpPr>
        <p:grpSpPr>
          <a:xfrm>
            <a:off x="1203193" y="717067"/>
            <a:ext cx="4905500" cy="525942"/>
            <a:chOff x="1140978" y="6269194"/>
            <a:chExt cx="4479150" cy="525942"/>
          </a:xfrm>
        </p:grpSpPr>
        <p:sp>
          <p:nvSpPr>
            <p:cNvPr id="70" name="Speech Bubble: Rectangle with Corners Rounded 69">
              <a:extLst>
                <a:ext uri="{FF2B5EF4-FFF2-40B4-BE49-F238E27FC236}">
                  <a16:creationId xmlns:a16="http://schemas.microsoft.com/office/drawing/2014/main" id="{EEEA1200-03E9-435F-AAC9-DF96EDF81B92}"/>
                </a:ext>
              </a:extLst>
            </p:cNvPr>
            <p:cNvSpPr/>
            <p:nvPr/>
          </p:nvSpPr>
          <p:spPr>
            <a:xfrm>
              <a:off x="1173502" y="6277096"/>
              <a:ext cx="3842036" cy="518040"/>
            </a:xfrm>
            <a:prstGeom prst="wedgeRoundRectCallout">
              <a:avLst>
                <a:gd name="adj1" fmla="val -54991"/>
                <a:gd name="adj2" fmla="val -7585"/>
                <a:gd name="adj3" fmla="val 16667"/>
              </a:avLst>
            </a:prstGeom>
            <a:solidFill>
              <a:srgbClr val="22A7CC"/>
            </a:solidFill>
            <a:ln>
              <a:solidFill>
                <a:srgbClr val="22A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5948A38-A354-43CC-8450-99F403CE8CB2}"/>
                </a:ext>
              </a:extLst>
            </p:cNvPr>
            <p:cNvSpPr txBox="1"/>
            <p:nvPr/>
          </p:nvSpPr>
          <p:spPr>
            <a:xfrm>
              <a:off x="1140978" y="6269194"/>
              <a:ext cx="447915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¿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Cómo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es en español?</a:t>
              </a:r>
            </a:p>
          </p:txBody>
        </p:sp>
      </p:grpSp>
      <p:pic>
        <p:nvPicPr>
          <p:cNvPr id="73" name="Graphic 72" descr="Teacher">
            <a:extLst>
              <a:ext uri="{FF2B5EF4-FFF2-40B4-BE49-F238E27FC236}">
                <a16:creationId xmlns:a16="http://schemas.microsoft.com/office/drawing/2014/main" id="{595B86BE-1048-4459-8A70-694D48D6750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66128" y="587278"/>
            <a:ext cx="914400" cy="914400"/>
          </a:xfrm>
          <a:prstGeom prst="rect">
            <a:avLst/>
          </a:prstGeom>
        </p:spPr>
      </p:pic>
      <p:sp>
        <p:nvSpPr>
          <p:cNvPr id="76" name="CustomShape 3">
            <a:hlinkClick r:id="" action="ppaction://noaction">
              <a:snd r:embed="rId31" name="5_1.wav"/>
            </a:hlinkClick>
            <a:extLst>
              <a:ext uri="{FF2B5EF4-FFF2-40B4-BE49-F238E27FC236}">
                <a16:creationId xmlns:a16="http://schemas.microsoft.com/office/drawing/2014/main" id="{44461883-6DB4-449E-B202-2719F12536B4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Vocabulario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3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4.07407E-6 L -2.91667E-6 -0.07223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2.59259E-6 L 3.125E-6 -0.07222 " pathEditMode="relative" rAng="0" ptsTypes="AA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4.44444E-6 L -1.875E-6 -0.07223 " pathEditMode="relative" rAng="0" ptsTypes="AA">
                                      <p:cBhvr>
                                        <p:cTn id="6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1.11022E-16 L 3.125E-6 -0.07222 " pathEditMode="relative" rAng="0" ptsTypes="AA">
                                      <p:cBhvr>
                                        <p:cTn id="8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-1.85185E-6 L -1.45833E-6 -0.07222 " pathEditMode="relative" rAng="0" ptsTypes="AA">
                                      <p:cBhvr>
                                        <p:cTn id="10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022E-16 -4.81481E-6 L 1.11022E-16 -0.07222 " pathEditMode="relative" rAng="0" ptsTypes="AA">
                                      <p:cBhvr>
                                        <p:cTn id="1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2.96296E-6 L -1.25E-6 -0.07223 " pathEditMode="relative" rAng="0" ptsTypes="AA">
                                      <p:cBhvr>
                                        <p:cTn id="1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4.07407E-6 L -4.16667E-6 -0.07223 " pathEditMode="relative" rAng="0" ptsTypes="AA">
                                      <p:cBhvr>
                                        <p:cTn id="15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4.07407E-6 L 1.66667E-6 -0.07223 " pathEditMode="relative" rAng="0" ptsTypes="AA">
                                      <p:cBhvr>
                                        <p:cTn id="17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5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9" grpId="0"/>
      <p:bldP spid="49" grpId="1"/>
      <p:bldP spid="53" grpId="0"/>
      <p:bldP spid="53" grpId="1"/>
      <p:bldP spid="54" grpId="0"/>
      <p:bldP spid="54" grpId="1"/>
      <p:bldP spid="55" grpId="0"/>
      <p:bldP spid="55" grpId="1"/>
      <p:bldP spid="56" grpId="0" animBg="1"/>
      <p:bldP spid="57" grpId="0" animBg="1"/>
      <p:bldP spid="58" grpId="0" animBg="1"/>
      <p:bldP spid="59" grpId="0" animBg="1"/>
      <p:bldP spid="60" grpId="0" animBg="1"/>
      <p:bldP spid="62" grpId="0" animBg="1"/>
      <p:bldP spid="64" grpId="0" animBg="1"/>
      <p:bldP spid="65" grpId="0" animBg="1"/>
      <p:bldP spid="66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94" grpId="0" animBg="1"/>
      <p:bldP spid="95" grpId="0" animBg="1"/>
      <p:bldP spid="96" grpId="0" animBg="1"/>
      <p:bldP spid="97" grpId="0" animBg="1"/>
      <p:bldP spid="9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000" b="1" i="0" u="none" strike="noStrike" cap="none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Possessive adjectives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604CFD-752D-4507-BDB4-003447BC0065}"/>
              </a:ext>
            </a:extLst>
          </p:cNvPr>
          <p:cNvSpPr txBox="1"/>
          <p:nvPr/>
        </p:nvSpPr>
        <p:spPr>
          <a:xfrm>
            <a:off x="204236" y="1358472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To say ‘my’ in Spanish before a singular noun use </a:t>
            </a:r>
            <a:r>
              <a:rPr lang="en-GB" sz="28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mi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85993" y="383665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7415D023-A330-40C9-AB7B-9652BDC8F2D6}"/>
              </a:ext>
            </a:extLst>
          </p:cNvPr>
          <p:cNvSpPr/>
          <p:nvPr/>
        </p:nvSpPr>
        <p:spPr>
          <a:xfrm>
            <a:off x="693436" y="5559366"/>
            <a:ext cx="4510901" cy="801056"/>
          </a:xfrm>
          <a:prstGeom prst="wedgeRoundRectCallout">
            <a:avLst>
              <a:gd name="adj1" fmla="val -47734"/>
              <a:gd name="adj2" fmla="val -94836"/>
              <a:gd name="adj3" fmla="val 16667"/>
            </a:avLst>
          </a:prstGeom>
          <a:solidFill>
            <a:srgbClr val="2BC0C7"/>
          </a:solidFill>
          <a:ln w="57150"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Remember! 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Tú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(with an accent) means ‘you’.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8BA59F-4587-472A-99B4-76F3575C64AF}"/>
              </a:ext>
            </a:extLst>
          </p:cNvPr>
          <p:cNvSpPr txBox="1"/>
          <p:nvPr/>
        </p:nvSpPr>
        <p:spPr>
          <a:xfrm>
            <a:off x="204235" y="769578"/>
            <a:ext cx="4977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[</a:t>
            </a: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mi 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(my) </a:t>
            </a: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| </a:t>
            </a:r>
            <a:r>
              <a:rPr lang="en-GB" sz="20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tu</a:t>
            </a: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(your)]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E9EAB2-7D71-448E-9B9E-FBB7EFF29DAA}"/>
              </a:ext>
            </a:extLst>
          </p:cNvPr>
          <p:cNvSpPr txBox="1"/>
          <p:nvPr/>
        </p:nvSpPr>
        <p:spPr>
          <a:xfrm>
            <a:off x="204236" y="2162303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To say ‘your’ in Spanish before a singular noun use </a:t>
            </a:r>
            <a:r>
              <a:rPr lang="en-GB" sz="28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tu</a:t>
            </a:r>
            <a:r>
              <a:rPr lang="en-GB" sz="28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699297-8770-4FE8-AC86-5B1B52100708}"/>
              </a:ext>
            </a:extLst>
          </p:cNvPr>
          <p:cNvSpPr txBox="1"/>
          <p:nvPr/>
        </p:nvSpPr>
        <p:spPr>
          <a:xfrm>
            <a:off x="204236" y="2954605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It doesn’t matter if the noun is masculine or feminine.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E66063E-6888-44A8-835A-441E8CE8D997}"/>
              </a:ext>
            </a:extLst>
          </p:cNvPr>
          <p:cNvSpPr txBox="1"/>
          <p:nvPr/>
        </p:nvSpPr>
        <p:spPr>
          <a:xfrm>
            <a:off x="204236" y="3910868"/>
            <a:ext cx="3633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GB" sz="28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Mi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cama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es </a:t>
            </a:r>
            <a:r>
              <a:rPr lang="en-GB" sz="28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baja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E5E5D1-7CFD-4357-9D91-FD4F71436744}"/>
              </a:ext>
            </a:extLst>
          </p:cNvPr>
          <p:cNvSpPr txBox="1"/>
          <p:nvPr/>
        </p:nvSpPr>
        <p:spPr>
          <a:xfrm>
            <a:off x="5254863" y="3910868"/>
            <a:ext cx="3633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bed is low.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EF72573-EA76-4125-B9D2-A994E4213082}"/>
              </a:ext>
            </a:extLst>
          </p:cNvPr>
          <p:cNvSpPr txBox="1"/>
          <p:nvPr/>
        </p:nvSpPr>
        <p:spPr>
          <a:xfrm>
            <a:off x="204235" y="4720069"/>
            <a:ext cx="5050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GB" sz="28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Tu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amigo es alto.</a:t>
            </a:r>
          </a:p>
        </p:txBody>
      </p:sp>
      <p:pic>
        <p:nvPicPr>
          <p:cNvPr id="41" name="Google Shape;183;p8">
            <a:extLst>
              <a:ext uri="{FF2B5EF4-FFF2-40B4-BE49-F238E27FC236}">
                <a16:creationId xmlns:a16="http://schemas.microsoft.com/office/drawing/2014/main" id="{793D2427-ACC0-4AD2-9D0D-FAE692D4602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69814" y="4571642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2FD69426-EAC0-4AAD-ACEC-4DA987638201}"/>
              </a:ext>
            </a:extLst>
          </p:cNvPr>
          <p:cNvSpPr txBox="1"/>
          <p:nvPr/>
        </p:nvSpPr>
        <p:spPr>
          <a:xfrm>
            <a:off x="5254863" y="4714699"/>
            <a:ext cx="3633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friend is tall.</a:t>
            </a:r>
          </a:p>
        </p:txBody>
      </p:sp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07601D-1597-46B0-B6FD-41F6EC7E1AE1}"/>
              </a:ext>
            </a:extLst>
          </p:cNvPr>
          <p:cNvSpPr txBox="1"/>
          <p:nvPr/>
        </p:nvSpPr>
        <p:spPr>
          <a:xfrm>
            <a:off x="0" y="-9629"/>
            <a:ext cx="7861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 and Quique are sorting out their things.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Google Shape;283;p13">
            <a:extLst>
              <a:ext uri="{FF2B5EF4-FFF2-40B4-BE49-F238E27FC236}">
                <a16:creationId xmlns:a16="http://schemas.microsoft.com/office/drawing/2014/main" id="{AAE0690B-DC60-4933-8E17-5A4BFC718D87}"/>
              </a:ext>
            </a:extLst>
          </p:cNvPr>
          <p:cNvSpPr txBox="1"/>
          <p:nvPr/>
        </p:nvSpPr>
        <p:spPr>
          <a:xfrm>
            <a:off x="11323364" y="958201"/>
            <a:ext cx="654346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" name="Google Shape;282;p13" descr="Reading, Book, Symbol, Icon, Reader, Man">
            <a:extLst>
              <a:ext uri="{FF2B5EF4-FFF2-40B4-BE49-F238E27FC236}">
                <a16:creationId xmlns:a16="http://schemas.microsoft.com/office/drawing/2014/main" id="{ED22B415-8897-420D-8750-DB85F1010F61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7C52F66-5B28-4599-AB8C-DC3288841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3364" y="913967"/>
            <a:ext cx="654346" cy="527968"/>
          </a:xfrm>
        </p:spPr>
        <p:txBody>
          <a:bodyPr>
            <a:norm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49" name="Graphic 48" descr="Teacher">
            <a:extLst>
              <a:ext uri="{FF2B5EF4-FFF2-40B4-BE49-F238E27FC236}">
                <a16:creationId xmlns:a16="http://schemas.microsoft.com/office/drawing/2014/main" id="{4CD38667-BDD7-49D2-92F3-9C9D650D4C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512" y="362194"/>
            <a:ext cx="1043752" cy="1043752"/>
          </a:xfrm>
          <a:prstGeom prst="rect">
            <a:avLst/>
          </a:prstGeom>
        </p:spPr>
      </p:pic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BBBC5D22-2191-4C06-9C0F-38C65232669D}"/>
              </a:ext>
            </a:extLst>
          </p:cNvPr>
          <p:cNvSpPr/>
          <p:nvPr/>
        </p:nvSpPr>
        <p:spPr>
          <a:xfrm>
            <a:off x="1109861" y="524885"/>
            <a:ext cx="7061304" cy="461665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2" name="TextBox 51">
            <a:hlinkClick r:id="" action="ppaction://noaction">
              <a:snd r:embed="rId7" name="7_1.wav"/>
            </a:hlinkClick>
            <a:extLst>
              <a:ext uri="{FF2B5EF4-FFF2-40B4-BE49-F238E27FC236}">
                <a16:creationId xmlns:a16="http://schemas.microsoft.com/office/drawing/2014/main" id="{8196CF7E-A835-4CC2-AFA1-62225FDB98E1}"/>
              </a:ext>
            </a:extLst>
          </p:cNvPr>
          <p:cNvSpPr txBox="1"/>
          <p:nvPr/>
        </p:nvSpPr>
        <p:spPr>
          <a:xfrm>
            <a:off x="1109860" y="513591"/>
            <a:ext cx="9278323" cy="46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fr-FR" sz="2400" b="1" dirty="0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Lee las frases.  ¿Es Sofía (my) or Quique (your)? </a:t>
            </a:r>
            <a:endParaRPr lang="en-GB" sz="2400" dirty="0">
              <a:solidFill>
                <a:srgbClr val="FFFFFF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Speech Bubble: Rectangle with Corners Rounded 52">
            <a:extLst>
              <a:ext uri="{FF2B5EF4-FFF2-40B4-BE49-F238E27FC236}">
                <a16:creationId xmlns:a16="http://schemas.microsoft.com/office/drawing/2014/main" id="{02F59E56-F320-4EE4-AB90-227BB41C023C}"/>
              </a:ext>
            </a:extLst>
          </p:cNvPr>
          <p:cNvSpPr/>
          <p:nvPr/>
        </p:nvSpPr>
        <p:spPr>
          <a:xfrm>
            <a:off x="1099265" y="1066859"/>
            <a:ext cx="6111004" cy="461665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BB49893-5835-4768-9FF3-BBCB6C6E73CD}"/>
              </a:ext>
            </a:extLst>
          </p:cNvPr>
          <p:cNvSpPr txBox="1"/>
          <p:nvPr/>
        </p:nvSpPr>
        <p:spPr>
          <a:xfrm>
            <a:off x="1099264" y="1055565"/>
            <a:ext cx="6728520" cy="46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fr-FR" sz="2400" b="1" dirty="0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¿Qué objeto es? ¿Cómo es? </a:t>
            </a:r>
            <a:endParaRPr lang="en-GB" sz="2400" dirty="0">
              <a:solidFill>
                <a:srgbClr val="FFFFFF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1" name="Table 6">
            <a:extLst>
              <a:ext uri="{FF2B5EF4-FFF2-40B4-BE49-F238E27FC236}">
                <a16:creationId xmlns:a16="http://schemas.microsoft.com/office/drawing/2014/main" id="{0C8E24E2-F32D-4808-868F-3CFEF397DF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658772"/>
              </p:ext>
            </p:extLst>
          </p:nvPr>
        </p:nvGraphicFramePr>
        <p:xfrm>
          <a:off x="171675" y="1777769"/>
          <a:ext cx="11867092" cy="4774776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829940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3798985">
                  <a:extLst>
                    <a:ext uri="{9D8B030D-6E8A-4147-A177-3AD203B41FA5}">
                      <a16:colId xmlns:a16="http://schemas.microsoft.com/office/drawing/2014/main" val="1600817978"/>
                    </a:ext>
                  </a:extLst>
                </a:gridCol>
                <a:gridCol w="1904061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2394421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  <a:gridCol w="2939685">
                  <a:extLst>
                    <a:ext uri="{9D8B030D-6E8A-4147-A177-3AD203B41FA5}">
                      <a16:colId xmlns:a16="http://schemas.microsoft.com/office/drawing/2014/main" val="1616836717"/>
                    </a:ext>
                  </a:extLst>
                </a:gridCol>
              </a:tblGrid>
              <a:tr h="50921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Sofía (my)</a:t>
                      </a:r>
                      <a:b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Quique (your)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objeto</a:t>
                      </a:r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Descripción</a:t>
                      </a:r>
                      <a:endParaRPr lang="en-GB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24937"/>
                  </a:ext>
                </a:extLst>
              </a:tr>
              <a:tr h="509217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Mi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teléfono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es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muy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pequeño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Sofía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telephone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very small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7810812"/>
                  </a:ext>
                </a:extLst>
              </a:tr>
              <a:tr h="509217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 mochila es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azul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Quique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school bag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blue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4783343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Mi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música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es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muy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tranquila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Sofía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music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calm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Mi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texto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es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español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Sofía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text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in Spanish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libro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es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inglés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Quique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book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in English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bicicleta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es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gris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Quique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bike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grey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botella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es amarilla.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Quique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bottle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yellow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2389626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Mi pelota es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fantástica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Sofía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ball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fantastic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4931564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55F2C2F5-C99C-49B9-93D6-95879E653F61}"/>
              </a:ext>
            </a:extLst>
          </p:cNvPr>
          <p:cNvGrpSpPr/>
          <p:nvPr/>
        </p:nvGrpSpPr>
        <p:grpSpPr>
          <a:xfrm>
            <a:off x="9902507" y="-92505"/>
            <a:ext cx="1262321" cy="1696443"/>
            <a:chOff x="3920876" y="1036811"/>
            <a:chExt cx="4204180" cy="6140346"/>
          </a:xfrm>
        </p:grpSpPr>
        <p:pic>
          <p:nvPicPr>
            <p:cNvPr id="9" name="Picture 8" descr="A picture containing text, doll, toy&#10;&#10;Description automatically generated">
              <a:extLst>
                <a:ext uri="{FF2B5EF4-FFF2-40B4-BE49-F238E27FC236}">
                  <a16:creationId xmlns:a16="http://schemas.microsoft.com/office/drawing/2014/main" id="{3AA5CA28-9634-484C-AD01-21B20ABBF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0876" y="1405946"/>
              <a:ext cx="2134546" cy="5606817"/>
            </a:xfrm>
            <a:prstGeom prst="rect">
              <a:avLst/>
            </a:prstGeom>
          </p:spPr>
        </p:pic>
        <p:pic>
          <p:nvPicPr>
            <p:cNvPr id="13" name="Picture 12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2DB7E26B-4A20-4221-ADD4-4DFB510ED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6591" y="1036811"/>
              <a:ext cx="2358465" cy="6140346"/>
            </a:xfrm>
            <a:prstGeom prst="rect">
              <a:avLst/>
            </a:prstGeom>
          </p:spPr>
        </p:pic>
      </p:grpSp>
      <p:sp>
        <p:nvSpPr>
          <p:cNvPr id="38" name="Rectangle 37">
            <a:hlinkClick r:id="" action="ppaction://noaction">
              <a:snd r:embed="rId10" name="7_2.wav"/>
            </a:hlinkClick>
            <a:extLst>
              <a:ext uri="{FF2B5EF4-FFF2-40B4-BE49-F238E27FC236}">
                <a16:creationId xmlns:a16="http://schemas.microsoft.com/office/drawing/2014/main" id="{78DB61C4-776F-4D26-806B-C70ACAFBBBA7}"/>
              </a:ext>
            </a:extLst>
          </p:cNvPr>
          <p:cNvSpPr/>
          <p:nvPr/>
        </p:nvSpPr>
        <p:spPr>
          <a:xfrm>
            <a:off x="343207" y="2530696"/>
            <a:ext cx="421308" cy="399075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1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Rectangle 38">
            <a:hlinkClick r:id="" action="ppaction://noaction">
              <a:snd r:embed="rId11" name="7_3.wav"/>
            </a:hlinkClick>
            <a:extLst>
              <a:ext uri="{FF2B5EF4-FFF2-40B4-BE49-F238E27FC236}">
                <a16:creationId xmlns:a16="http://schemas.microsoft.com/office/drawing/2014/main" id="{54D01C7B-C68E-40E8-B346-0D6526CC2AA0}"/>
              </a:ext>
            </a:extLst>
          </p:cNvPr>
          <p:cNvSpPr/>
          <p:nvPr/>
        </p:nvSpPr>
        <p:spPr>
          <a:xfrm>
            <a:off x="365857" y="3076651"/>
            <a:ext cx="421308" cy="358093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Rectangle 39">
            <a:hlinkClick r:id="" action="ppaction://noaction">
              <a:snd r:embed="rId12" name="7_4.wav"/>
            </a:hlinkClick>
            <a:extLst>
              <a:ext uri="{FF2B5EF4-FFF2-40B4-BE49-F238E27FC236}">
                <a16:creationId xmlns:a16="http://schemas.microsoft.com/office/drawing/2014/main" id="{058991A6-2F22-4D4C-8FF6-D94CB4758816}"/>
              </a:ext>
            </a:extLst>
          </p:cNvPr>
          <p:cNvSpPr/>
          <p:nvPr/>
        </p:nvSpPr>
        <p:spPr>
          <a:xfrm>
            <a:off x="343207" y="3568125"/>
            <a:ext cx="421308" cy="375637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3" name="Rectangle 42">
            <a:hlinkClick r:id="" action="ppaction://noaction">
              <a:snd r:embed="rId13" name="7_5.wav"/>
            </a:hlinkClick>
            <a:extLst>
              <a:ext uri="{FF2B5EF4-FFF2-40B4-BE49-F238E27FC236}">
                <a16:creationId xmlns:a16="http://schemas.microsoft.com/office/drawing/2014/main" id="{B834E671-A0A5-4C4A-950E-AE529D900A0C}"/>
              </a:ext>
            </a:extLst>
          </p:cNvPr>
          <p:cNvSpPr/>
          <p:nvPr/>
        </p:nvSpPr>
        <p:spPr>
          <a:xfrm>
            <a:off x="343207" y="4078842"/>
            <a:ext cx="421308" cy="375637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5" name="Rectangle 44">
            <a:hlinkClick r:id="" action="ppaction://noaction">
              <a:snd r:embed="rId14" name="7_6.wav"/>
            </a:hlinkClick>
            <a:extLst>
              <a:ext uri="{FF2B5EF4-FFF2-40B4-BE49-F238E27FC236}">
                <a16:creationId xmlns:a16="http://schemas.microsoft.com/office/drawing/2014/main" id="{6A9F532F-70A7-402C-97FF-D893FEA35AB6}"/>
              </a:ext>
            </a:extLst>
          </p:cNvPr>
          <p:cNvSpPr/>
          <p:nvPr/>
        </p:nvSpPr>
        <p:spPr>
          <a:xfrm>
            <a:off x="343207" y="4566429"/>
            <a:ext cx="421308" cy="375637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6" name="Rectangle 45">
            <a:hlinkClick r:id="" action="ppaction://noaction">
              <a:snd r:embed="rId15" name="7_7.wav"/>
            </a:hlinkClick>
            <a:extLst>
              <a:ext uri="{FF2B5EF4-FFF2-40B4-BE49-F238E27FC236}">
                <a16:creationId xmlns:a16="http://schemas.microsoft.com/office/drawing/2014/main" id="{E4F0F429-7F83-4F40-A124-E7C774EA87CA}"/>
              </a:ext>
            </a:extLst>
          </p:cNvPr>
          <p:cNvSpPr/>
          <p:nvPr/>
        </p:nvSpPr>
        <p:spPr>
          <a:xfrm>
            <a:off x="343207" y="5071900"/>
            <a:ext cx="421308" cy="375637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4" name="Rectangle 63">
            <a:hlinkClick r:id="" action="ppaction://noaction">
              <a:snd r:embed="rId16" name="7_8.wav"/>
            </a:hlinkClick>
            <a:extLst>
              <a:ext uri="{FF2B5EF4-FFF2-40B4-BE49-F238E27FC236}">
                <a16:creationId xmlns:a16="http://schemas.microsoft.com/office/drawing/2014/main" id="{AA5395CE-7CAF-4BD0-B4C2-00F4BD56E78E}"/>
              </a:ext>
            </a:extLst>
          </p:cNvPr>
          <p:cNvSpPr/>
          <p:nvPr/>
        </p:nvSpPr>
        <p:spPr>
          <a:xfrm>
            <a:off x="343207" y="5595456"/>
            <a:ext cx="421308" cy="375637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404E1E8-7568-4A40-BFE7-A76E6B8E0426}"/>
              </a:ext>
            </a:extLst>
          </p:cNvPr>
          <p:cNvSpPr/>
          <p:nvPr/>
        </p:nvSpPr>
        <p:spPr>
          <a:xfrm>
            <a:off x="5139765" y="2539200"/>
            <a:ext cx="1218512" cy="39907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1367ADA0-1BBD-4BF7-B9B6-5FA08DB62050}"/>
              </a:ext>
            </a:extLst>
          </p:cNvPr>
          <p:cNvSpPr/>
          <p:nvPr/>
        </p:nvSpPr>
        <p:spPr>
          <a:xfrm>
            <a:off x="5183129" y="3065583"/>
            <a:ext cx="1218512" cy="399075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4269D249-BAA0-4093-8082-41B4FE2CF592}"/>
              </a:ext>
            </a:extLst>
          </p:cNvPr>
          <p:cNvSpPr/>
          <p:nvPr/>
        </p:nvSpPr>
        <p:spPr>
          <a:xfrm>
            <a:off x="5139765" y="3534473"/>
            <a:ext cx="1218512" cy="39907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87E81933-F05F-448D-9CBA-B9302D77E98F}"/>
              </a:ext>
            </a:extLst>
          </p:cNvPr>
          <p:cNvSpPr/>
          <p:nvPr/>
        </p:nvSpPr>
        <p:spPr>
          <a:xfrm>
            <a:off x="5183129" y="4056118"/>
            <a:ext cx="1218512" cy="399075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BD925A24-0F0E-4D5D-9A25-D593817BDD0E}"/>
              </a:ext>
            </a:extLst>
          </p:cNvPr>
          <p:cNvSpPr/>
          <p:nvPr/>
        </p:nvSpPr>
        <p:spPr>
          <a:xfrm>
            <a:off x="5183129" y="4609526"/>
            <a:ext cx="1218512" cy="39907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2B2E34A4-BD2A-4B89-834B-58F602ECF3B8}"/>
              </a:ext>
            </a:extLst>
          </p:cNvPr>
          <p:cNvSpPr/>
          <p:nvPr/>
        </p:nvSpPr>
        <p:spPr>
          <a:xfrm>
            <a:off x="5183129" y="5058308"/>
            <a:ext cx="1218512" cy="399075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B4FE72DE-7EA4-489C-AD9A-432124A179BB}"/>
              </a:ext>
            </a:extLst>
          </p:cNvPr>
          <p:cNvSpPr/>
          <p:nvPr/>
        </p:nvSpPr>
        <p:spPr>
          <a:xfrm>
            <a:off x="5139765" y="5580848"/>
            <a:ext cx="1218512" cy="39907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>
            <a:hlinkClick r:id="" action="ppaction://noaction">
              <a:snd r:embed="rId17" name="7_9.wav"/>
            </a:hlinkClick>
            <a:extLst>
              <a:ext uri="{FF2B5EF4-FFF2-40B4-BE49-F238E27FC236}">
                <a16:creationId xmlns:a16="http://schemas.microsoft.com/office/drawing/2014/main" id="{69514782-12D3-4EB3-92F9-AF11BA8DF334}"/>
              </a:ext>
            </a:extLst>
          </p:cNvPr>
          <p:cNvSpPr/>
          <p:nvPr/>
        </p:nvSpPr>
        <p:spPr>
          <a:xfrm>
            <a:off x="343207" y="6081818"/>
            <a:ext cx="421308" cy="375637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B5A8B4E-AECF-4BA1-AB41-E1A71CE11087}"/>
              </a:ext>
            </a:extLst>
          </p:cNvPr>
          <p:cNvSpPr/>
          <p:nvPr/>
        </p:nvSpPr>
        <p:spPr>
          <a:xfrm>
            <a:off x="5139765" y="6085335"/>
            <a:ext cx="1218512" cy="399075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75755428-835E-4B1C-A1DB-902F268EC805}"/>
              </a:ext>
            </a:extLst>
          </p:cNvPr>
          <p:cNvSpPr/>
          <p:nvPr/>
        </p:nvSpPr>
        <p:spPr>
          <a:xfrm>
            <a:off x="7242825" y="2539200"/>
            <a:ext cx="1461559" cy="367321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0B42DF7-A59F-431C-801B-BB717D8CBB97}"/>
              </a:ext>
            </a:extLst>
          </p:cNvPr>
          <p:cNvSpPr/>
          <p:nvPr/>
        </p:nvSpPr>
        <p:spPr>
          <a:xfrm>
            <a:off x="7210269" y="3065583"/>
            <a:ext cx="1714988" cy="343731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4962169-9A6F-4EFA-A40F-0529A18D4B9D}"/>
              </a:ext>
            </a:extLst>
          </p:cNvPr>
          <p:cNvSpPr/>
          <p:nvPr/>
        </p:nvSpPr>
        <p:spPr>
          <a:xfrm>
            <a:off x="7242826" y="3534473"/>
            <a:ext cx="1218512" cy="39907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BFB1E3A-9D74-4005-930E-C82B3C41A91A}"/>
              </a:ext>
            </a:extLst>
          </p:cNvPr>
          <p:cNvSpPr/>
          <p:nvPr/>
        </p:nvSpPr>
        <p:spPr>
          <a:xfrm>
            <a:off x="7286190" y="4038533"/>
            <a:ext cx="1218512" cy="399075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5B498A8-A295-4B2A-9D1D-A9441DBE01D8}"/>
              </a:ext>
            </a:extLst>
          </p:cNvPr>
          <p:cNvSpPr/>
          <p:nvPr/>
        </p:nvSpPr>
        <p:spPr>
          <a:xfrm>
            <a:off x="7286190" y="4557660"/>
            <a:ext cx="1218512" cy="39907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923953EF-804B-45BB-AC7B-ADC8E5DB9BFF}"/>
              </a:ext>
            </a:extLst>
          </p:cNvPr>
          <p:cNvSpPr/>
          <p:nvPr/>
        </p:nvSpPr>
        <p:spPr>
          <a:xfrm>
            <a:off x="7286190" y="5058308"/>
            <a:ext cx="1218512" cy="399075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D8F9F651-D2A2-4A62-B1F6-B3FC96482AAB}"/>
              </a:ext>
            </a:extLst>
          </p:cNvPr>
          <p:cNvSpPr/>
          <p:nvPr/>
        </p:nvSpPr>
        <p:spPr>
          <a:xfrm>
            <a:off x="7242826" y="5580848"/>
            <a:ext cx="1218512" cy="39907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E931C312-7503-4195-97AE-0ABF8B6D77A0}"/>
              </a:ext>
            </a:extLst>
          </p:cNvPr>
          <p:cNvSpPr/>
          <p:nvPr/>
        </p:nvSpPr>
        <p:spPr>
          <a:xfrm>
            <a:off x="7242826" y="6085335"/>
            <a:ext cx="1218512" cy="399075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F18E3CA9-AB39-4BF4-BA45-6F949895A92B}"/>
              </a:ext>
            </a:extLst>
          </p:cNvPr>
          <p:cNvSpPr/>
          <p:nvPr/>
        </p:nvSpPr>
        <p:spPr>
          <a:xfrm>
            <a:off x="9841459" y="2550268"/>
            <a:ext cx="1461559" cy="367321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89E6D1FC-4F53-4248-B232-4872EA420B6C}"/>
              </a:ext>
            </a:extLst>
          </p:cNvPr>
          <p:cNvSpPr/>
          <p:nvPr/>
        </p:nvSpPr>
        <p:spPr>
          <a:xfrm>
            <a:off x="9808903" y="3076651"/>
            <a:ext cx="1714988" cy="343731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B3C7CCDD-72DF-498A-A23A-9B0B8B2879A7}"/>
              </a:ext>
            </a:extLst>
          </p:cNvPr>
          <p:cNvSpPr/>
          <p:nvPr/>
        </p:nvSpPr>
        <p:spPr>
          <a:xfrm>
            <a:off x="9841460" y="3545541"/>
            <a:ext cx="1218512" cy="39907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DE24FC63-D119-47FD-9FA1-086C3DB5BBFE}"/>
              </a:ext>
            </a:extLst>
          </p:cNvPr>
          <p:cNvSpPr/>
          <p:nvPr/>
        </p:nvSpPr>
        <p:spPr>
          <a:xfrm>
            <a:off x="9952897" y="4051955"/>
            <a:ext cx="1218512" cy="399075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3C530E20-C3D7-4F53-9CD1-76841AE13654}"/>
              </a:ext>
            </a:extLst>
          </p:cNvPr>
          <p:cNvSpPr/>
          <p:nvPr/>
        </p:nvSpPr>
        <p:spPr>
          <a:xfrm>
            <a:off x="10001131" y="4572106"/>
            <a:ext cx="1218512" cy="39907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8862A85C-45E7-4E74-BE4B-8E36B77F0B05}"/>
              </a:ext>
            </a:extLst>
          </p:cNvPr>
          <p:cNvSpPr/>
          <p:nvPr/>
        </p:nvSpPr>
        <p:spPr>
          <a:xfrm>
            <a:off x="9884824" y="5069376"/>
            <a:ext cx="1218512" cy="399075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B5526B14-FC7B-4D73-82E8-1913157E15B0}"/>
              </a:ext>
            </a:extLst>
          </p:cNvPr>
          <p:cNvSpPr/>
          <p:nvPr/>
        </p:nvSpPr>
        <p:spPr>
          <a:xfrm>
            <a:off x="9780980" y="5580847"/>
            <a:ext cx="1218512" cy="39907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0D749AD-CB68-42B2-8FE6-066DCD223A43}"/>
              </a:ext>
            </a:extLst>
          </p:cNvPr>
          <p:cNvSpPr/>
          <p:nvPr/>
        </p:nvSpPr>
        <p:spPr>
          <a:xfrm>
            <a:off x="9841460" y="6096403"/>
            <a:ext cx="1218512" cy="399075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08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15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2" grpId="0" animBg="1"/>
      <p:bldP spid="65" grpId="0" animBg="1"/>
      <p:bldP spid="68" grpId="0" animBg="1"/>
      <p:bldP spid="71" grpId="0" animBg="1"/>
      <p:bldP spid="73" grpId="0" animBg="1"/>
      <p:bldP spid="74" grpId="0" animBg="1"/>
      <p:bldP spid="77" grpId="0" animBg="1"/>
      <p:bldP spid="80" grpId="0" animBg="1"/>
      <p:bldP spid="83" grpId="0" animBg="1"/>
      <p:bldP spid="84" grpId="0" animBg="1"/>
      <p:bldP spid="85" grpId="0" animBg="1"/>
      <p:bldP spid="8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Tú (you) and </a:t>
            </a:r>
            <a:r>
              <a:rPr lang="en-GB" sz="4400" b="1" i="0" u="none" strike="noStrike" cap="none" dirty="0" err="1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tu</a:t>
            </a: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(your)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604CFD-752D-4507-BDB4-003447BC0065}"/>
              </a:ext>
            </a:extLst>
          </p:cNvPr>
          <p:cNvSpPr txBox="1"/>
          <p:nvPr/>
        </p:nvSpPr>
        <p:spPr>
          <a:xfrm>
            <a:off x="204235" y="1244780"/>
            <a:ext cx="10205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Remember, we sometimes use a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pronoun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for emphasis or clarity: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23886" y="1738009"/>
            <a:ext cx="515987" cy="55988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7415D023-A330-40C9-AB7B-9652BDC8F2D6}"/>
              </a:ext>
            </a:extLst>
          </p:cNvPr>
          <p:cNvSpPr/>
          <p:nvPr/>
        </p:nvSpPr>
        <p:spPr>
          <a:xfrm>
            <a:off x="9267092" y="1773342"/>
            <a:ext cx="2720672" cy="770175"/>
          </a:xfrm>
          <a:prstGeom prst="wedgeRoundRectCallout">
            <a:avLst>
              <a:gd name="adj1" fmla="val -59429"/>
              <a:gd name="adj2" fmla="val 17118"/>
              <a:gd name="adj3" fmla="val 16667"/>
            </a:avLst>
          </a:prstGeom>
          <a:solidFill>
            <a:srgbClr val="2BC0C7"/>
          </a:solidFill>
          <a:ln w="57150"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Tú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(you) always goes before a verb.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E9EAB2-7D71-448E-9B9E-FBB7EFF29DAA}"/>
              </a:ext>
            </a:extLst>
          </p:cNvPr>
          <p:cNvSpPr txBox="1"/>
          <p:nvPr/>
        </p:nvSpPr>
        <p:spPr>
          <a:xfrm>
            <a:off x="174294" y="1826803"/>
            <a:ext cx="3347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Tú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aprendes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inglés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699297-8770-4FE8-AC86-5B1B52100708}"/>
              </a:ext>
            </a:extLst>
          </p:cNvPr>
          <p:cNvSpPr txBox="1"/>
          <p:nvPr/>
        </p:nvSpPr>
        <p:spPr>
          <a:xfrm>
            <a:off x="4539873" y="1815315"/>
            <a:ext cx="4727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learn/are learning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English.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8DD1CC-59AC-4ADF-9573-D4EEA2BDFF81}"/>
              </a:ext>
            </a:extLst>
          </p:cNvPr>
          <p:cNvSpPr txBox="1"/>
          <p:nvPr/>
        </p:nvSpPr>
        <p:spPr>
          <a:xfrm>
            <a:off x="204235" y="3287104"/>
            <a:ext cx="5493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idioma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favorito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inglés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20" name="Google Shape;183;p8">
            <a:extLst>
              <a:ext uri="{FF2B5EF4-FFF2-40B4-BE49-F238E27FC236}">
                <a16:creationId xmlns:a16="http://schemas.microsoft.com/office/drawing/2014/main" id="{8E8E1825-A58A-4F78-91DD-C8896D5EB35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80013" y="3229691"/>
            <a:ext cx="515987" cy="55988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661228E-EA19-4337-9D5D-CE21FD1267A7}"/>
              </a:ext>
            </a:extLst>
          </p:cNvPr>
          <p:cNvSpPr txBox="1"/>
          <p:nvPr/>
        </p:nvSpPr>
        <p:spPr>
          <a:xfrm>
            <a:off x="6096000" y="3287104"/>
            <a:ext cx="5493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Your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favourite language is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English.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D7B00E-A3B7-458F-B869-6DE4821602B5}"/>
              </a:ext>
            </a:extLst>
          </p:cNvPr>
          <p:cNvSpPr txBox="1"/>
          <p:nvPr/>
        </p:nvSpPr>
        <p:spPr>
          <a:xfrm>
            <a:off x="204235" y="2739319"/>
            <a:ext cx="10205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(your) always goes before a noun: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B9B4AE-CBD3-4363-8DDC-F7706B3052AF}"/>
              </a:ext>
            </a:extLst>
          </p:cNvPr>
          <p:cNvSpPr txBox="1"/>
          <p:nvPr/>
        </p:nvSpPr>
        <p:spPr>
          <a:xfrm>
            <a:off x="204235" y="4233858"/>
            <a:ext cx="10205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This is exactly the same in questions:</a:t>
            </a:r>
          </a:p>
        </p:txBody>
      </p:sp>
      <p:pic>
        <p:nvPicPr>
          <p:cNvPr id="36" name="Google Shape;183;p8">
            <a:extLst>
              <a:ext uri="{FF2B5EF4-FFF2-40B4-BE49-F238E27FC236}">
                <a16:creationId xmlns:a16="http://schemas.microsoft.com/office/drawing/2014/main" id="{F72246D5-5420-4D86-9C03-41136D6FEEC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23886" y="4831664"/>
            <a:ext cx="515987" cy="559887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FBFD0C6-12FB-46AC-AC7D-BB13E7568032}"/>
              </a:ext>
            </a:extLst>
          </p:cNvPr>
          <p:cNvSpPr txBox="1"/>
          <p:nvPr/>
        </p:nvSpPr>
        <p:spPr>
          <a:xfrm>
            <a:off x="174294" y="4920458"/>
            <a:ext cx="3347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Tú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elefante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9301919-EA03-485D-8659-4A4EA362255F}"/>
              </a:ext>
            </a:extLst>
          </p:cNvPr>
          <p:cNvSpPr txBox="1"/>
          <p:nvPr/>
        </p:nvSpPr>
        <p:spPr>
          <a:xfrm>
            <a:off x="4539873" y="4908970"/>
            <a:ext cx="4727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</a:t>
            </a: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  <a:r>
              <a:rPr kumimoji="0" lang="en-GB" sz="2400" i="0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see the elephant?</a:t>
            </a:r>
            <a:r>
              <a:rPr kumimoji="0" lang="en-GB" sz="2400" i="0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kumimoji="0" lang="en-GB" sz="2400" i="0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A0FA3B6-CA22-48BB-A470-832C524014AE}"/>
              </a:ext>
            </a:extLst>
          </p:cNvPr>
          <p:cNvSpPr txBox="1"/>
          <p:nvPr/>
        </p:nvSpPr>
        <p:spPr>
          <a:xfrm>
            <a:off x="159758" y="5509052"/>
            <a:ext cx="5493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¿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animal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favorito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elefante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40" name="Google Shape;183;p8">
            <a:extLst>
              <a:ext uri="{FF2B5EF4-FFF2-40B4-BE49-F238E27FC236}">
                <a16:creationId xmlns:a16="http://schemas.microsoft.com/office/drawing/2014/main" id="{1EC6B40E-7E91-4F1F-826A-17087F47397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14828" y="5451639"/>
            <a:ext cx="515987" cy="559887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BE03F38-B18F-4EE2-9BE9-DB55F459F4AE}"/>
              </a:ext>
            </a:extLst>
          </p:cNvPr>
          <p:cNvSpPr txBox="1"/>
          <p:nvPr/>
        </p:nvSpPr>
        <p:spPr>
          <a:xfrm>
            <a:off x="6230814" y="5509052"/>
            <a:ext cx="5756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your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favourite animal an elephant?</a:t>
            </a: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DDA10B5C-634D-44E5-919A-8315D62FD51E}"/>
              </a:ext>
            </a:extLst>
          </p:cNvPr>
          <p:cNvSpPr/>
          <p:nvPr/>
        </p:nvSpPr>
        <p:spPr>
          <a:xfrm>
            <a:off x="7063153" y="253288"/>
            <a:ext cx="3346937" cy="770175"/>
          </a:xfrm>
          <a:prstGeom prst="wedgeRoundRectCallout">
            <a:avLst>
              <a:gd name="adj1" fmla="val -69770"/>
              <a:gd name="adj2" fmla="val 65065"/>
              <a:gd name="adj3" fmla="val 16667"/>
            </a:avLst>
          </a:prstGeom>
          <a:solidFill>
            <a:srgbClr val="2BC0C7"/>
          </a:solidFill>
          <a:ln w="57150"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English we stress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pronoun with our voice.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6DDA4822-1705-4D7F-8DAB-318D1FC6F620}"/>
              </a:ext>
            </a:extLst>
          </p:cNvPr>
          <p:cNvSpPr/>
          <p:nvPr/>
        </p:nvSpPr>
        <p:spPr>
          <a:xfrm>
            <a:off x="6646984" y="3846668"/>
            <a:ext cx="5182975" cy="981298"/>
          </a:xfrm>
          <a:prstGeom prst="wedgeRoundRectCallout">
            <a:avLst>
              <a:gd name="adj1" fmla="val -67911"/>
              <a:gd name="adj2" fmla="val -47393"/>
              <a:gd name="adj3" fmla="val 16667"/>
            </a:avLst>
          </a:prstGeom>
          <a:solidFill>
            <a:srgbClr val="2BC0C7"/>
          </a:solidFill>
          <a:ln w="57150"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Tú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(you) and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(your) sound the same, but you can tell the meaning from the word that follows –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b or noun?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89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5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" action="ppaction://noaction">
              <a:snd r:embed="rId11" name="9_1.wav"/>
            </a:hlinkClick>
            <a:extLst>
              <a:ext uri="{FF2B5EF4-FFF2-40B4-BE49-F238E27FC236}">
                <a16:creationId xmlns:a16="http://schemas.microsoft.com/office/drawing/2014/main" id="{9907601D-1597-46B0-B6FD-41F6EC7E1AE1}"/>
              </a:ext>
            </a:extLst>
          </p:cNvPr>
          <p:cNvSpPr txBox="1"/>
          <p:nvPr/>
        </p:nvSpPr>
        <p:spPr>
          <a:xfrm>
            <a:off x="0" y="-9629"/>
            <a:ext cx="10402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clase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Quique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prepara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preguntas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una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clase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Inglaterra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Google Shape;283;p13">
            <a:extLst>
              <a:ext uri="{FF2B5EF4-FFF2-40B4-BE49-F238E27FC236}">
                <a16:creationId xmlns:a16="http://schemas.microsoft.com/office/drawing/2014/main" id="{AAE0690B-DC60-4933-8E17-5A4BFC718D87}"/>
              </a:ext>
            </a:extLst>
          </p:cNvPr>
          <p:cNvSpPr txBox="1"/>
          <p:nvPr/>
        </p:nvSpPr>
        <p:spPr>
          <a:xfrm>
            <a:off x="11323364" y="958201"/>
            <a:ext cx="654346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" name="Google Shape;282;p13" descr="Reading, Book, Symbol, Icon, Reader, Man">
            <a:extLst>
              <a:ext uri="{FF2B5EF4-FFF2-40B4-BE49-F238E27FC236}">
                <a16:creationId xmlns:a16="http://schemas.microsoft.com/office/drawing/2014/main" id="{ED22B415-8897-420D-8750-DB85F1010F61}"/>
              </a:ext>
            </a:extLst>
          </p:cNvPr>
          <p:cNvPicPr preferRelativeResize="0"/>
          <p:nvPr/>
        </p:nvPicPr>
        <p:blipFill rotWithShape="1">
          <a:blip r:embed="rId12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7C52F66-5B28-4599-AB8C-DC3288841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3364" y="913967"/>
            <a:ext cx="654346" cy="527968"/>
          </a:xfrm>
        </p:spPr>
        <p:txBody>
          <a:bodyPr>
            <a:norm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49" name="Graphic 48" descr="Teacher">
            <a:extLst>
              <a:ext uri="{FF2B5EF4-FFF2-40B4-BE49-F238E27FC236}">
                <a16:creationId xmlns:a16="http://schemas.microsoft.com/office/drawing/2014/main" id="{4CD38667-BDD7-49D2-92F3-9C9D650D4C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5512" y="362194"/>
            <a:ext cx="1043752" cy="1043752"/>
          </a:xfrm>
          <a:prstGeom prst="rect">
            <a:avLst/>
          </a:prstGeom>
        </p:spPr>
      </p:pic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BBBC5D22-2191-4C06-9C0F-38C65232669D}"/>
              </a:ext>
            </a:extLst>
          </p:cNvPr>
          <p:cNvSpPr/>
          <p:nvPr/>
        </p:nvSpPr>
        <p:spPr>
          <a:xfrm>
            <a:off x="1109861" y="524885"/>
            <a:ext cx="7061304" cy="461665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TextBox 51">
            <a:hlinkClick r:id="" action="ppaction://noaction">
              <a:snd r:embed="rId16" name="9_2.wav"/>
            </a:hlinkClick>
            <a:extLst>
              <a:ext uri="{FF2B5EF4-FFF2-40B4-BE49-F238E27FC236}">
                <a16:creationId xmlns:a16="http://schemas.microsoft.com/office/drawing/2014/main" id="{8196CF7E-A835-4CC2-AFA1-62225FDB98E1}"/>
              </a:ext>
            </a:extLst>
          </p:cNvPr>
          <p:cNvSpPr txBox="1"/>
          <p:nvPr/>
        </p:nvSpPr>
        <p:spPr>
          <a:xfrm>
            <a:off x="1109860" y="513591"/>
            <a:ext cx="9278323" cy="46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Lee las preguntas. ¿Es tú (you) o tu (your)?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Speech Bubble: Rectangle with Corners Rounded 52">
            <a:extLst>
              <a:ext uri="{FF2B5EF4-FFF2-40B4-BE49-F238E27FC236}">
                <a16:creationId xmlns:a16="http://schemas.microsoft.com/office/drawing/2014/main" id="{02F59E56-F320-4EE4-AB90-227BB41C023C}"/>
              </a:ext>
            </a:extLst>
          </p:cNvPr>
          <p:cNvSpPr/>
          <p:nvPr/>
        </p:nvSpPr>
        <p:spPr>
          <a:xfrm>
            <a:off x="1099264" y="1066859"/>
            <a:ext cx="9183100" cy="461665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BB49893-5835-4768-9FF3-BBCB6C6E73CD}"/>
              </a:ext>
            </a:extLst>
          </p:cNvPr>
          <p:cNvSpPr txBox="1"/>
          <p:nvPr/>
        </p:nvSpPr>
        <p:spPr>
          <a:xfrm>
            <a:off x="1099264" y="1055565"/>
            <a:ext cx="9183099" cy="46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Escribe la palabra correcta.  Escribe la pregunta en inglés.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1" name="Table 6">
            <a:extLst>
              <a:ext uri="{FF2B5EF4-FFF2-40B4-BE49-F238E27FC236}">
                <a16:creationId xmlns:a16="http://schemas.microsoft.com/office/drawing/2014/main" id="{0C8E24E2-F32D-4808-868F-3CFEF397DF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577014"/>
              </p:ext>
            </p:extLst>
          </p:nvPr>
        </p:nvGraphicFramePr>
        <p:xfrm>
          <a:off x="210591" y="2230247"/>
          <a:ext cx="11767119" cy="4265559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030966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4688205">
                  <a:extLst>
                    <a:ext uri="{9D8B030D-6E8A-4147-A177-3AD203B41FA5}">
                      <a16:colId xmlns:a16="http://schemas.microsoft.com/office/drawing/2014/main" val="1600817978"/>
                    </a:ext>
                  </a:extLst>
                </a:gridCol>
                <a:gridCol w="1635369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4412579">
                  <a:extLst>
                    <a:ext uri="{9D8B030D-6E8A-4147-A177-3AD203B41FA5}">
                      <a16:colId xmlns:a16="http://schemas.microsoft.com/office/drawing/2014/main" val="1616836717"/>
                    </a:ext>
                  </a:extLst>
                </a:gridCol>
              </a:tblGrid>
              <a:tr h="50921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tú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(you)</a:t>
                      </a:r>
                      <a:b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(your)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Pregunta</a:t>
                      </a:r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inglés</a:t>
                      </a:r>
                      <a:endParaRPr lang="en-GB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24937"/>
                  </a:ext>
                </a:extLst>
              </a:tr>
              <a:tr h="509217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Tú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tienes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un animal?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tú</a:t>
                      </a:r>
                      <a:endParaRPr lang="en-GB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Do you have a pet?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4783343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Tú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lees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libros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español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tú</a:t>
                      </a:r>
                      <a:endParaRPr lang="en-GB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Do you read books in Spanish?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libro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favorito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es Harry Potter?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endParaRPr lang="en-GB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Is HP your favourite book?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Tú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ves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películas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español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tú</a:t>
                      </a:r>
                      <a:endParaRPr lang="en-GB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Do you watch films in Spanish?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deporte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favorito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es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fútbol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endParaRPr lang="en-GB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Is your favourite sport football?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película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favorita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es Spiderman?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endParaRPr lang="en-GB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Is Spiderman your favourite film?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2389626"/>
                  </a:ext>
                </a:extLst>
              </a:tr>
              <a:tr h="509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animal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favorito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es la 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girafa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endParaRPr lang="en-GB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Is your favourite animal a giraffe?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4931564"/>
                  </a:ext>
                </a:extLst>
              </a:tr>
            </a:tbl>
          </a:graphicData>
        </a:graphic>
      </p:graphicFrame>
      <p:sp>
        <p:nvSpPr>
          <p:cNvPr id="39" name="Rectangle 38">
            <a:hlinkClick r:id="" action="ppaction://noaction">
              <a:snd r:embed="rId4" name="9_4.wav"/>
            </a:hlinkClick>
            <a:extLst>
              <a:ext uri="{FF2B5EF4-FFF2-40B4-BE49-F238E27FC236}">
                <a16:creationId xmlns:a16="http://schemas.microsoft.com/office/drawing/2014/main" id="{54D01C7B-C68E-40E8-B346-0D6526CC2AA0}"/>
              </a:ext>
            </a:extLst>
          </p:cNvPr>
          <p:cNvSpPr/>
          <p:nvPr/>
        </p:nvSpPr>
        <p:spPr>
          <a:xfrm>
            <a:off x="382123" y="3027850"/>
            <a:ext cx="421308" cy="358093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0" name="Rectangle 39">
            <a:hlinkClick r:id="" action="ppaction://noaction">
              <a:snd r:embed="rId5" name="9_5.wav"/>
            </a:hlinkClick>
            <a:extLst>
              <a:ext uri="{FF2B5EF4-FFF2-40B4-BE49-F238E27FC236}">
                <a16:creationId xmlns:a16="http://schemas.microsoft.com/office/drawing/2014/main" id="{058991A6-2F22-4D4C-8FF6-D94CB4758816}"/>
              </a:ext>
            </a:extLst>
          </p:cNvPr>
          <p:cNvSpPr/>
          <p:nvPr/>
        </p:nvSpPr>
        <p:spPr>
          <a:xfrm>
            <a:off x="382123" y="3473443"/>
            <a:ext cx="421308" cy="375637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3" name="Rectangle 42">
            <a:hlinkClick r:id="" action="ppaction://noaction">
              <a:snd r:embed="rId6" name="9_6.wav"/>
            </a:hlinkClick>
            <a:extLst>
              <a:ext uri="{FF2B5EF4-FFF2-40B4-BE49-F238E27FC236}">
                <a16:creationId xmlns:a16="http://schemas.microsoft.com/office/drawing/2014/main" id="{B834E671-A0A5-4C4A-950E-AE529D900A0C}"/>
              </a:ext>
            </a:extLst>
          </p:cNvPr>
          <p:cNvSpPr/>
          <p:nvPr/>
        </p:nvSpPr>
        <p:spPr>
          <a:xfrm>
            <a:off x="382123" y="4030349"/>
            <a:ext cx="421308" cy="375637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5" name="Rectangle 44">
            <a:hlinkClick r:id="" action="ppaction://noaction">
              <a:snd r:embed="rId7" name="9_7.wav"/>
            </a:hlinkClick>
            <a:extLst>
              <a:ext uri="{FF2B5EF4-FFF2-40B4-BE49-F238E27FC236}">
                <a16:creationId xmlns:a16="http://schemas.microsoft.com/office/drawing/2014/main" id="{6A9F532F-70A7-402C-97FF-D893FEA35AB6}"/>
              </a:ext>
            </a:extLst>
          </p:cNvPr>
          <p:cNvSpPr/>
          <p:nvPr/>
        </p:nvSpPr>
        <p:spPr>
          <a:xfrm>
            <a:off x="382123" y="4517936"/>
            <a:ext cx="421308" cy="375637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6" name="Rectangle 45">
            <a:hlinkClick r:id="" action="ppaction://noaction">
              <a:snd r:embed="rId8" name="9_8.wav"/>
            </a:hlinkClick>
            <a:extLst>
              <a:ext uri="{FF2B5EF4-FFF2-40B4-BE49-F238E27FC236}">
                <a16:creationId xmlns:a16="http://schemas.microsoft.com/office/drawing/2014/main" id="{E4F0F429-7F83-4F40-A124-E7C774EA87CA}"/>
              </a:ext>
            </a:extLst>
          </p:cNvPr>
          <p:cNvSpPr/>
          <p:nvPr/>
        </p:nvSpPr>
        <p:spPr>
          <a:xfrm>
            <a:off x="382123" y="5023407"/>
            <a:ext cx="421308" cy="375637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4" name="Rectangle 63">
            <a:hlinkClick r:id="" action="ppaction://noaction">
              <a:snd r:embed="rId9" name="9_9.wav"/>
            </a:hlinkClick>
            <a:extLst>
              <a:ext uri="{FF2B5EF4-FFF2-40B4-BE49-F238E27FC236}">
                <a16:creationId xmlns:a16="http://schemas.microsoft.com/office/drawing/2014/main" id="{AA5395CE-7CAF-4BD0-B4C2-00F4BD56E78E}"/>
              </a:ext>
            </a:extLst>
          </p:cNvPr>
          <p:cNvSpPr/>
          <p:nvPr/>
        </p:nvSpPr>
        <p:spPr>
          <a:xfrm>
            <a:off x="382123" y="5546963"/>
            <a:ext cx="421308" cy="375637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404E1E8-7568-4A40-BFE7-A76E6B8E0426}"/>
              </a:ext>
            </a:extLst>
          </p:cNvPr>
          <p:cNvSpPr/>
          <p:nvPr/>
        </p:nvSpPr>
        <p:spPr>
          <a:xfrm>
            <a:off x="5987573" y="2986868"/>
            <a:ext cx="1218512" cy="39907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1367ADA0-1BBD-4BF7-B9B6-5FA08DB62050}"/>
              </a:ext>
            </a:extLst>
          </p:cNvPr>
          <p:cNvSpPr/>
          <p:nvPr/>
        </p:nvSpPr>
        <p:spPr>
          <a:xfrm>
            <a:off x="6030937" y="3513251"/>
            <a:ext cx="1218512" cy="399075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4269D249-BAA0-4093-8082-41B4FE2CF592}"/>
              </a:ext>
            </a:extLst>
          </p:cNvPr>
          <p:cNvSpPr/>
          <p:nvPr/>
        </p:nvSpPr>
        <p:spPr>
          <a:xfrm>
            <a:off x="5987573" y="3982141"/>
            <a:ext cx="1218512" cy="39907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87E81933-F05F-448D-9CBA-B9302D77E98F}"/>
              </a:ext>
            </a:extLst>
          </p:cNvPr>
          <p:cNvSpPr/>
          <p:nvPr/>
        </p:nvSpPr>
        <p:spPr>
          <a:xfrm>
            <a:off x="6030937" y="4503786"/>
            <a:ext cx="1218512" cy="399075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BD925A24-0F0E-4D5D-9A25-D593817BDD0E}"/>
              </a:ext>
            </a:extLst>
          </p:cNvPr>
          <p:cNvSpPr/>
          <p:nvPr/>
        </p:nvSpPr>
        <p:spPr>
          <a:xfrm>
            <a:off x="6030937" y="5020652"/>
            <a:ext cx="1218512" cy="39907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2B2E34A4-BD2A-4B89-834B-58F602ECF3B8}"/>
              </a:ext>
            </a:extLst>
          </p:cNvPr>
          <p:cNvSpPr/>
          <p:nvPr/>
        </p:nvSpPr>
        <p:spPr>
          <a:xfrm>
            <a:off x="6030937" y="5524584"/>
            <a:ext cx="1218512" cy="399075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B4FE72DE-7EA4-489C-AD9A-432124A179BB}"/>
              </a:ext>
            </a:extLst>
          </p:cNvPr>
          <p:cNvSpPr/>
          <p:nvPr/>
        </p:nvSpPr>
        <p:spPr>
          <a:xfrm>
            <a:off x="5987573" y="6028516"/>
            <a:ext cx="1218512" cy="39907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hlinkClick r:id="" action="ppaction://noaction">
              <a:snd r:embed="rId10" name="9_10.wav"/>
            </a:hlinkClick>
            <a:extLst>
              <a:ext uri="{FF2B5EF4-FFF2-40B4-BE49-F238E27FC236}">
                <a16:creationId xmlns:a16="http://schemas.microsoft.com/office/drawing/2014/main" id="{69514782-12D3-4EB3-92F9-AF11BA8DF334}"/>
              </a:ext>
            </a:extLst>
          </p:cNvPr>
          <p:cNvSpPr/>
          <p:nvPr/>
        </p:nvSpPr>
        <p:spPr>
          <a:xfrm>
            <a:off x="382123" y="6033325"/>
            <a:ext cx="421308" cy="375637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75755428-835E-4B1C-A1DB-902F268EC805}"/>
              </a:ext>
            </a:extLst>
          </p:cNvPr>
          <p:cNvSpPr/>
          <p:nvPr/>
        </p:nvSpPr>
        <p:spPr>
          <a:xfrm>
            <a:off x="7637332" y="2986867"/>
            <a:ext cx="4052121" cy="421041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0B42DF7-A59F-431C-801B-BB717D8CBB97}"/>
              </a:ext>
            </a:extLst>
          </p:cNvPr>
          <p:cNvSpPr/>
          <p:nvPr/>
        </p:nvSpPr>
        <p:spPr>
          <a:xfrm>
            <a:off x="7587519" y="3454419"/>
            <a:ext cx="4052121" cy="469316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4962169-9A6F-4EFA-A40F-0529A18D4B9D}"/>
              </a:ext>
            </a:extLst>
          </p:cNvPr>
          <p:cNvSpPr/>
          <p:nvPr/>
        </p:nvSpPr>
        <p:spPr>
          <a:xfrm>
            <a:off x="7637332" y="3982141"/>
            <a:ext cx="3378282" cy="43896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BFB1E3A-9D74-4005-930E-C82B3C41A91A}"/>
              </a:ext>
            </a:extLst>
          </p:cNvPr>
          <p:cNvSpPr/>
          <p:nvPr/>
        </p:nvSpPr>
        <p:spPr>
          <a:xfrm>
            <a:off x="7674779" y="4503786"/>
            <a:ext cx="3811721" cy="438965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5B498A8-A295-4B2A-9D1D-A9441DBE01D8}"/>
              </a:ext>
            </a:extLst>
          </p:cNvPr>
          <p:cNvSpPr/>
          <p:nvPr/>
        </p:nvSpPr>
        <p:spPr>
          <a:xfrm>
            <a:off x="7674779" y="5001157"/>
            <a:ext cx="3964861" cy="43896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923953EF-804B-45BB-AC7B-ADC8E5DB9BFF}"/>
              </a:ext>
            </a:extLst>
          </p:cNvPr>
          <p:cNvSpPr/>
          <p:nvPr/>
        </p:nvSpPr>
        <p:spPr>
          <a:xfrm>
            <a:off x="7637331" y="5509393"/>
            <a:ext cx="4052121" cy="438965"/>
          </a:xfrm>
          <a:prstGeom prst="roundRect">
            <a:avLst/>
          </a:prstGeom>
          <a:solidFill>
            <a:srgbClr val="EBF1E9"/>
          </a:solidFill>
          <a:ln>
            <a:solidFill>
              <a:srgbClr val="EBF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D8F9F651-D2A2-4A62-B1F6-B3FC96482AAB}"/>
              </a:ext>
            </a:extLst>
          </p:cNvPr>
          <p:cNvSpPr/>
          <p:nvPr/>
        </p:nvSpPr>
        <p:spPr>
          <a:xfrm>
            <a:off x="7637331" y="5995868"/>
            <a:ext cx="4212930" cy="438965"/>
          </a:xfrm>
          <a:prstGeom prst="roundRect">
            <a:avLst/>
          </a:prstGeom>
          <a:solidFill>
            <a:srgbClr val="D5E3CF"/>
          </a:solidFill>
          <a:ln>
            <a:solidFill>
              <a:srgbClr val="D5E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, doll, toy&#10;&#10;Description automatically generated">
            <a:extLst>
              <a:ext uri="{FF2B5EF4-FFF2-40B4-BE49-F238E27FC236}">
                <a16:creationId xmlns:a16="http://schemas.microsoft.com/office/drawing/2014/main" id="{6AB83DAA-5340-4D3A-A636-D00063E2D1D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767" y="272996"/>
            <a:ext cx="643969" cy="169151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C804AEE-231A-4C8A-91D4-12D5164DF661}"/>
              </a:ext>
            </a:extLst>
          </p:cNvPr>
          <p:cNvSpPr/>
          <p:nvPr/>
        </p:nvSpPr>
        <p:spPr>
          <a:xfrm>
            <a:off x="1301262" y="2992680"/>
            <a:ext cx="421308" cy="358093"/>
          </a:xfrm>
          <a:prstGeom prst="roundRect">
            <a:avLst/>
          </a:prstGeom>
          <a:solidFill>
            <a:srgbClr val="4A8522"/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8BF503FD-23DF-48F6-A0BE-794FA3251A05}"/>
              </a:ext>
            </a:extLst>
          </p:cNvPr>
          <p:cNvSpPr/>
          <p:nvPr/>
        </p:nvSpPr>
        <p:spPr>
          <a:xfrm>
            <a:off x="1301839" y="3500683"/>
            <a:ext cx="421308" cy="358093"/>
          </a:xfrm>
          <a:prstGeom prst="roundRect">
            <a:avLst/>
          </a:prstGeom>
          <a:solidFill>
            <a:srgbClr val="4A8522"/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E6DA443E-0976-49D7-940B-FA3132858FC1}"/>
              </a:ext>
            </a:extLst>
          </p:cNvPr>
          <p:cNvSpPr/>
          <p:nvPr/>
        </p:nvSpPr>
        <p:spPr>
          <a:xfrm>
            <a:off x="1298131" y="4041462"/>
            <a:ext cx="421308" cy="358093"/>
          </a:xfrm>
          <a:prstGeom prst="roundRect">
            <a:avLst/>
          </a:prstGeom>
          <a:solidFill>
            <a:srgbClr val="4A8522"/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F39F97C4-5A81-4D42-8EF2-6845C6A645D3}"/>
              </a:ext>
            </a:extLst>
          </p:cNvPr>
          <p:cNvSpPr/>
          <p:nvPr/>
        </p:nvSpPr>
        <p:spPr>
          <a:xfrm>
            <a:off x="1298131" y="4535480"/>
            <a:ext cx="421308" cy="358093"/>
          </a:xfrm>
          <a:prstGeom prst="roundRect">
            <a:avLst/>
          </a:prstGeom>
          <a:solidFill>
            <a:srgbClr val="4A8522"/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ADB187A9-C6FF-43DE-A2B7-9DC5887B0FAA}"/>
              </a:ext>
            </a:extLst>
          </p:cNvPr>
          <p:cNvSpPr/>
          <p:nvPr/>
        </p:nvSpPr>
        <p:spPr>
          <a:xfrm>
            <a:off x="1301839" y="5029498"/>
            <a:ext cx="421308" cy="358093"/>
          </a:xfrm>
          <a:prstGeom prst="roundRect">
            <a:avLst/>
          </a:prstGeom>
          <a:solidFill>
            <a:srgbClr val="4A8522"/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D17A7F3A-F6C6-4D67-B66B-6A1796A4F48E}"/>
              </a:ext>
            </a:extLst>
          </p:cNvPr>
          <p:cNvSpPr/>
          <p:nvPr/>
        </p:nvSpPr>
        <p:spPr>
          <a:xfrm>
            <a:off x="1298131" y="5538827"/>
            <a:ext cx="421308" cy="358093"/>
          </a:xfrm>
          <a:prstGeom prst="roundRect">
            <a:avLst/>
          </a:prstGeom>
          <a:solidFill>
            <a:srgbClr val="4A8522"/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8428FE61-7CA4-441F-881D-709C912385FB}"/>
              </a:ext>
            </a:extLst>
          </p:cNvPr>
          <p:cNvSpPr/>
          <p:nvPr/>
        </p:nvSpPr>
        <p:spPr>
          <a:xfrm>
            <a:off x="1301839" y="6064295"/>
            <a:ext cx="421308" cy="358093"/>
          </a:xfrm>
          <a:prstGeom prst="roundRect">
            <a:avLst/>
          </a:prstGeom>
          <a:solidFill>
            <a:srgbClr val="4A8522"/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24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9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9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9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9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9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15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57" grpId="0" animBg="1"/>
      <p:bldP spid="58" grpId="0" animBg="1"/>
      <p:bldP spid="59" grpId="0" animBg="1"/>
      <p:bldP spid="60" grpId="0" animBg="1"/>
      <p:bldP spid="62" grpId="0" animBg="1"/>
      <p:bldP spid="65" grpId="0" animBg="1"/>
      <p:bldP spid="68" grpId="0" animBg="1"/>
      <p:bldP spid="6" grpId="0" animBg="1"/>
      <p:bldP spid="63" grpId="0" animBg="1"/>
      <p:bldP spid="66" grpId="0" animBg="1"/>
      <p:bldP spid="67" grpId="0" animBg="1"/>
      <p:bldP spid="69" grpId="0" animBg="1"/>
      <p:bldP spid="70" grpId="0" animBg="1"/>
      <p:bldP spid="7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9272</TotalTime>
  <Words>1498</Words>
  <Application>Microsoft Office PowerPoint</Application>
  <PresentationFormat>Widescreen</PresentationFormat>
  <Paragraphs>250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docs-Century Gothic</vt:lpstr>
      <vt:lpstr>Arial</vt:lpstr>
      <vt:lpstr>Calibri</vt:lpstr>
      <vt:lpstr>Calibri Light</vt:lpstr>
      <vt:lpstr>Century Gothic</vt:lpstr>
      <vt:lpstr>Modern Love</vt:lpstr>
      <vt:lpstr>Segoe Print</vt:lpstr>
      <vt:lpstr>Office Theme</vt:lpstr>
      <vt:lpstr>español, con Sofía</vt:lpstr>
      <vt:lpstr>Describing things and people</vt:lpstr>
      <vt:lpstr>pronunciar</vt:lpstr>
      <vt:lpstr>vocabulario</vt:lpstr>
      <vt:lpstr>Possessive adjectives</vt:lpstr>
      <vt:lpstr>leer</vt:lpstr>
      <vt:lpstr>Tú (you) and tu (your)</vt:lpstr>
      <vt:lpstr>leer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Sofía</dc:title>
  <dc:creator>Paula</dc:creator>
  <cp:lastModifiedBy>Rachel Hawkes</cp:lastModifiedBy>
  <cp:revision>87</cp:revision>
  <dcterms:created xsi:type="dcterms:W3CDTF">2022-01-14T11:53:29Z</dcterms:created>
  <dcterms:modified xsi:type="dcterms:W3CDTF">2022-07-02T09:27:34Z</dcterms:modified>
</cp:coreProperties>
</file>