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Lst>
  <p:notesMasterIdLst>
    <p:notesMasterId r:id="rId21"/>
  </p:notesMasterIdLst>
  <p:sldIdLst>
    <p:sldId id="257" r:id="rId3"/>
    <p:sldId id="835" r:id="rId4"/>
    <p:sldId id="836" r:id="rId5"/>
    <p:sldId id="299" r:id="rId6"/>
    <p:sldId id="966" r:id="rId7"/>
    <p:sldId id="963" r:id="rId8"/>
    <p:sldId id="514" r:id="rId9"/>
    <p:sldId id="967" r:id="rId10"/>
    <p:sldId id="969" r:id="rId11"/>
    <p:sldId id="839" r:id="rId12"/>
    <p:sldId id="964" r:id="rId13"/>
    <p:sldId id="957" r:id="rId14"/>
    <p:sldId id="961" r:id="rId15"/>
    <p:sldId id="389" r:id="rId16"/>
    <p:sldId id="952" r:id="rId17"/>
    <p:sldId id="968" r:id="rId18"/>
    <p:sldId id="970" r:id="rId19"/>
    <p:sldId id="9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82"/>
    <a:srgbClr val="92D050"/>
    <a:srgbClr val="4A8522"/>
    <a:srgbClr val="E4F8E4"/>
    <a:srgbClr val="E9FBF6"/>
    <a:srgbClr val="68D5C8"/>
    <a:srgbClr val="A8EEDC"/>
    <a:srgbClr val="91EAD2"/>
    <a:srgbClr val="2BC0C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D04A2-976C-4B12-9872-E01A4658C38F}" v="2" dt="2022-06-26T12:10:57.18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9" autoAdjust="0"/>
    <p:restoredTop sz="65100" autoAdjust="0"/>
  </p:normalViewPr>
  <p:slideViewPr>
    <p:cSldViewPr snapToGrid="0">
      <p:cViewPr varScale="1">
        <p:scale>
          <a:sx n="74" d="100"/>
          <a:sy n="74" d="100"/>
        </p:scale>
        <p:origin x="1554" y="6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26/06/2022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0" dirty="0">
                <a:effectLst/>
                <a:latin typeface="Calibri" panose="020F0502020204030204" pitchFamily="34" charset="0"/>
                <a:ea typeface="Calibri" panose="020F0502020204030204" pitchFamily="34" charset="0"/>
              </a:rPr>
              <a:t>Phonics: </a:t>
            </a:r>
            <a:r>
              <a:rPr lang="en-GB" sz="1200" b="1" dirty="0" err="1">
                <a:effectLst/>
                <a:latin typeface="Calibri" panose="020F0502020204030204" pitchFamily="34" charset="0"/>
                <a:ea typeface="Calibri" panose="020F0502020204030204" pitchFamily="34" charset="0"/>
              </a:rPr>
              <a:t>gue</a:t>
            </a:r>
            <a:r>
              <a:rPr lang="en-GB" sz="1200" b="1" dirty="0">
                <a:effectLst/>
                <a:latin typeface="Calibri" panose="020F0502020204030204" pitchFamily="34" charset="0"/>
                <a:ea typeface="Calibri" panose="020F0502020204030204" pitchFamily="34" charset="0"/>
              </a:rPr>
              <a:t> | </a:t>
            </a:r>
            <a:r>
              <a:rPr lang="en-GB" sz="1200" b="1" dirty="0" err="1">
                <a:effectLst/>
                <a:latin typeface="Calibri" panose="020F0502020204030204" pitchFamily="34" charset="0"/>
                <a:ea typeface="Calibri" panose="020F0502020204030204" pitchFamily="34" charset="0"/>
              </a:rPr>
              <a:t>gui</a:t>
            </a:r>
            <a:r>
              <a:rPr lang="en-GB" sz="1200" b="1" dirty="0">
                <a:effectLst/>
                <a:latin typeface="Calibri" panose="020F0502020204030204" pitchFamily="34" charset="0"/>
                <a:ea typeface="Calibri" panose="020F0502020204030204" pitchFamily="34" charset="0"/>
              </a:rPr>
              <a:t>  </a:t>
            </a:r>
            <a:r>
              <a:rPr lang="en-GB" sz="1200" b="0" dirty="0">
                <a:effectLst/>
                <a:latin typeface="Calibri" panose="020F0502020204030204" pitchFamily="34" charset="0"/>
                <a:ea typeface="Calibri" panose="020F0502020204030204" pitchFamily="34" charset="0"/>
              </a:rPr>
              <a:t>Source: </a:t>
            </a:r>
            <a:r>
              <a:rPr lang="en-GB" sz="1200" b="1" dirty="0" err="1">
                <a:effectLst/>
                <a:latin typeface="Calibri" panose="020F0502020204030204" pitchFamily="34" charset="0"/>
                <a:ea typeface="Calibri" panose="020F0502020204030204" pitchFamily="34" charset="0"/>
              </a:rPr>
              <a:t>juguete</a:t>
            </a:r>
            <a:r>
              <a:rPr lang="en-GB" sz="1200" b="0" dirty="0">
                <a:effectLst/>
                <a:latin typeface="Calibri" panose="020F0502020204030204" pitchFamily="34" charset="0"/>
                <a:ea typeface="Calibri" panose="020F0502020204030204" pitchFamily="34" charset="0"/>
              </a:rPr>
              <a:t> [3163] </a:t>
            </a:r>
            <a:r>
              <a:rPr lang="en-GB" sz="1200" b="1" dirty="0" err="1">
                <a:effectLst/>
                <a:latin typeface="Calibri" panose="020F0502020204030204" pitchFamily="34" charset="0"/>
                <a:ea typeface="Calibri" panose="020F0502020204030204" pitchFamily="34" charset="0"/>
              </a:rPr>
              <a:t>guitarra</a:t>
            </a:r>
            <a:r>
              <a:rPr lang="en-GB" sz="1200" b="0" dirty="0">
                <a:effectLst/>
                <a:latin typeface="Calibri" panose="020F0502020204030204" pitchFamily="34" charset="0"/>
                <a:ea typeface="Calibri" panose="020F0502020204030204" pitchFamily="34" charset="0"/>
              </a:rPr>
              <a:t> [2706]  Cluster: </a:t>
            </a:r>
            <a:r>
              <a:rPr lang="en-GB" sz="1200" b="1" dirty="0" err="1">
                <a:effectLst/>
                <a:latin typeface="Calibri" panose="020F0502020204030204" pitchFamily="34" charset="0"/>
                <a:ea typeface="Calibri" panose="020F0502020204030204" pitchFamily="34" charset="0"/>
              </a:rPr>
              <a:t>guerra</a:t>
            </a:r>
            <a:r>
              <a:rPr lang="en-GB" sz="1200" b="1" dirty="0">
                <a:effectLst/>
                <a:latin typeface="Calibri" panose="020F0502020204030204" pitchFamily="34" charset="0"/>
                <a:ea typeface="Calibri" panose="020F0502020204030204" pitchFamily="34" charset="0"/>
              </a:rPr>
              <a:t> </a:t>
            </a:r>
            <a:r>
              <a:rPr lang="en-GB" sz="1200" b="0" dirty="0">
                <a:effectLst/>
                <a:latin typeface="Calibri" panose="020F0502020204030204" pitchFamily="34" charset="0"/>
                <a:ea typeface="Calibri" panose="020F0502020204030204" pitchFamily="34" charset="0"/>
              </a:rPr>
              <a:t>[283] </a:t>
            </a:r>
            <a:r>
              <a:rPr lang="en-GB" sz="1200" b="1" dirty="0" err="1">
                <a:effectLst/>
                <a:latin typeface="Calibri" panose="020F0502020204030204" pitchFamily="34" charset="0"/>
                <a:ea typeface="Calibri" panose="020F0502020204030204" pitchFamily="34" charset="0"/>
              </a:rPr>
              <a:t>hoguera</a:t>
            </a:r>
            <a:r>
              <a:rPr lang="en-GB" sz="1200" b="0" dirty="0">
                <a:effectLst/>
                <a:latin typeface="Calibri" panose="020F0502020204030204" pitchFamily="34" charset="0"/>
                <a:ea typeface="Calibri" panose="020F0502020204030204" pitchFamily="34" charset="0"/>
              </a:rPr>
              <a:t> [&gt;5000] </a:t>
            </a:r>
            <a:r>
              <a:rPr lang="en-GB" sz="1200" b="1" dirty="0" err="1">
                <a:effectLst/>
                <a:latin typeface="Calibri" panose="020F0502020204030204" pitchFamily="34" charset="0"/>
                <a:ea typeface="Calibri" panose="020F0502020204030204" pitchFamily="34" charset="0"/>
              </a:rPr>
              <a:t>seguir</a:t>
            </a:r>
            <a:r>
              <a:rPr lang="en-GB" sz="1200" b="0" dirty="0">
                <a:effectLst/>
                <a:latin typeface="Calibri" panose="020F0502020204030204" pitchFamily="34" charset="0"/>
                <a:ea typeface="Calibri" panose="020F0502020204030204" pitchFamily="34" charset="0"/>
              </a:rPr>
              <a:t> [99] </a:t>
            </a:r>
            <a:r>
              <a:rPr lang="en-GB" sz="1200" b="1" dirty="0" err="1">
                <a:effectLst/>
                <a:latin typeface="Calibri" panose="020F0502020204030204" pitchFamily="34" charset="0"/>
                <a:ea typeface="Calibri" panose="020F0502020204030204" pitchFamily="34" charset="0"/>
              </a:rPr>
              <a:t>guiso</a:t>
            </a:r>
            <a:r>
              <a:rPr lang="en-GB" sz="1200" b="0" dirty="0">
                <a:effectLst/>
                <a:latin typeface="Calibri" panose="020F0502020204030204" pitchFamily="34" charset="0"/>
                <a:ea typeface="Calibri" panose="020F0502020204030204" pitchFamily="34" charset="0"/>
              </a:rPr>
              <a:t> [&gt;5000]</a:t>
            </a:r>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sz="1200" b="1" i="0" u="none" strike="noStrike" dirty="0">
                <a:solidFill>
                  <a:srgbClr val="1F3864"/>
                </a:solidFill>
                <a:effectLst/>
                <a:latin typeface="docs-Century Gothic"/>
              </a:rPr>
              <a:t>él </a:t>
            </a:r>
            <a:r>
              <a:rPr lang="es-ES" sz="1200" b="0" i="0" u="none" strike="noStrike" dirty="0">
                <a:solidFill>
                  <a:srgbClr val="1F3864"/>
                </a:solidFill>
                <a:effectLst/>
                <a:latin typeface="docs-Century Gothic"/>
              </a:rPr>
              <a:t>[9] </a:t>
            </a:r>
            <a:r>
              <a:rPr lang="es-ES" sz="1200" b="1" i="0" u="none" strike="noStrike" dirty="0">
                <a:solidFill>
                  <a:srgbClr val="1F3864"/>
                </a:solidFill>
                <a:effectLst/>
                <a:latin typeface="docs-Century Gothic"/>
              </a:rPr>
              <a:t>ella </a:t>
            </a:r>
            <a:r>
              <a:rPr lang="es-ES" sz="1200" b="0" i="0" u="none" strike="noStrike" dirty="0">
                <a:solidFill>
                  <a:srgbClr val="1F3864"/>
                </a:solidFill>
                <a:effectLst/>
                <a:latin typeface="docs-Century Gothic"/>
              </a:rPr>
              <a:t>[72] </a:t>
            </a:r>
            <a:r>
              <a:rPr lang="es-ES" sz="1200" b="1" i="0" u="none" strike="noStrike" dirty="0">
                <a:solidFill>
                  <a:srgbClr val="1F3864"/>
                </a:solidFill>
                <a:effectLst/>
                <a:latin typeface="docs-Century Gothic"/>
              </a:rPr>
              <a:t>tú </a:t>
            </a:r>
            <a:r>
              <a:rPr lang="es-ES" sz="1200" b="0" i="0" u="none" strike="noStrike" dirty="0">
                <a:solidFill>
                  <a:srgbClr val="1F3864"/>
                </a:solidFill>
                <a:effectLst/>
                <a:latin typeface="docs-Century Gothic"/>
              </a:rPr>
              <a:t>[184] </a:t>
            </a:r>
            <a:r>
              <a:rPr lang="es-ES" sz="1200" b="1" i="0" u="none" strike="noStrike" dirty="0">
                <a:solidFill>
                  <a:srgbClr val="1F3864"/>
                </a:solidFill>
                <a:effectLst/>
                <a:latin typeface="docs-Century Gothic"/>
              </a:rPr>
              <a:t>yo </a:t>
            </a:r>
            <a:r>
              <a:rPr lang="es-ES" sz="1200" b="0" i="0" u="none" strike="noStrike" dirty="0">
                <a:solidFill>
                  <a:srgbClr val="1F3864"/>
                </a:solidFill>
                <a:effectLst/>
                <a:latin typeface="docs-Century Gothic"/>
              </a:rPr>
              <a:t>[28] </a:t>
            </a:r>
            <a:r>
              <a:rPr lang="es-ES" sz="1200" b="1" i="0" u="none" strike="noStrike" dirty="0">
                <a:solidFill>
                  <a:srgbClr val="1F3864"/>
                </a:solidFill>
                <a:effectLst/>
                <a:latin typeface="docs-Century Gothic"/>
              </a:rPr>
              <a:t>pero </a:t>
            </a:r>
            <a:r>
              <a:rPr lang="es-ES" sz="1200" b="0" i="0" u="none" strike="noStrike" dirty="0">
                <a:solidFill>
                  <a:srgbClr val="1F3864"/>
                </a:solidFill>
                <a:effectLst/>
                <a:latin typeface="docs-Century Gothic"/>
              </a:rPr>
              <a:t>[30] </a:t>
            </a:r>
          </a:p>
          <a:p>
            <a:pPr marL="0" lvl="0" indent="0" algn="l" rtl="0">
              <a:spcBef>
                <a:spcPts val="0"/>
              </a:spcBef>
              <a:spcAft>
                <a:spcPts val="0"/>
              </a:spcAft>
              <a:buNone/>
            </a:pPr>
            <a:r>
              <a:rPr lang="es-ES" sz="1200" b="0" i="0" u="none" strike="noStrike" dirty="0">
                <a:solidFill>
                  <a:srgbClr val="1F3864"/>
                </a:solidFill>
                <a:effectLst/>
                <a:latin typeface="docs-Century Gothic"/>
              </a:rPr>
              <a:t>Revisit 1: cielo [620] medio [395] sol [383] arriba [690] abajo [788]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rgbClr val="1F3864"/>
                </a:solidFill>
                <a:effectLst/>
                <a:latin typeface="docs-Century Gothic"/>
              </a:rPr>
              <a:t>Revisit 2: pasar [68] visitar [792] mamá [675] mañana [402]  papá [865] semana [301] tiempo [80] por</a:t>
            </a:r>
            <a:r>
              <a:rPr lang="es-ES" sz="1200" b="0" i="0" u="none" strike="noStrike" baseline="30000" dirty="0">
                <a:solidFill>
                  <a:srgbClr val="1F3864"/>
                </a:solidFill>
                <a:effectLst/>
                <a:latin typeface="docs-Century Gothic"/>
              </a:rPr>
              <a:t>2</a:t>
            </a:r>
            <a:r>
              <a:rPr lang="es-ES" sz="1200" b="0" i="0" u="none" strike="noStrike" dirty="0">
                <a:solidFill>
                  <a:srgbClr val="1F3864"/>
                </a:solidFill>
                <a:effectLst/>
                <a:latin typeface="docs-Century Gothic"/>
              </a:rPr>
              <a:t>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srgbClr val="002060"/>
              </a:solidFill>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1"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BEFORE FOLLOW UP 4</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a second reason for using the subject pronouns with examples using </a:t>
            </a:r>
            <a:r>
              <a:rPr lang="en-GB" b="1" dirty="0" err="1"/>
              <a:t>yo</a:t>
            </a:r>
            <a:r>
              <a:rPr lang="en-GB" b="1" dirty="0"/>
              <a:t> </a:t>
            </a:r>
            <a:r>
              <a:rPr lang="en-GB" b="0" dirty="0"/>
              <a:t>and </a:t>
            </a:r>
            <a:r>
              <a:rPr lang="en-GB" b="1" dirty="0" err="1"/>
              <a:t>tú</a:t>
            </a:r>
            <a:r>
              <a:rPr lang="en-GB" b="1" dirty="0"/>
              <a:t>.</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7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1</a:t>
            </a:r>
            <a:r>
              <a:rPr lang="en-GB" sz="1200" b="0" strike="noStrike" spc="-1" baseline="30000" dirty="0">
                <a:solidFill>
                  <a:srgbClr val="000000"/>
                </a:solidFill>
                <a:latin typeface="Calibri"/>
                <a:ea typeface="Calibri"/>
              </a:rPr>
              <a:t>st</a:t>
            </a:r>
            <a:r>
              <a:rPr lang="en-GB" sz="1200" b="0" strike="noStrike" spc="-1" dirty="0">
                <a:solidFill>
                  <a:srgbClr val="000000"/>
                </a:solidFill>
                <a:latin typeface="Calibri"/>
                <a:ea typeface="Calibri"/>
              </a:rPr>
              <a:t> and 2</a:t>
            </a:r>
            <a:r>
              <a:rPr lang="en-GB" sz="1200" b="0" strike="noStrike" spc="-1" baseline="30000" dirty="0">
                <a:solidFill>
                  <a:srgbClr val="000000"/>
                </a:solidFill>
                <a:latin typeface="Calibri"/>
                <a:ea typeface="Calibri"/>
              </a:rPr>
              <a:t>nd</a:t>
            </a:r>
            <a:r>
              <a:rPr lang="en-GB" sz="1200" b="0" strike="noStrike" spc="-1" dirty="0">
                <a:solidFill>
                  <a:srgbClr val="000000"/>
                </a:solidFill>
                <a:latin typeface="Calibri"/>
                <a:ea typeface="Calibri"/>
              </a:rPr>
              <a:t> person singular (previously taught) verbs; to understand the use of subject pronouns for emphasising a comparison.</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Remind pupils that in Spanish we can often just use verb endings/forms on their own without pronouns (especially I/you forms as they are always different, but that when comparing two people (or things) we often use subject pronouns for emphasis.  </a:t>
            </a:r>
          </a:p>
          <a:p>
            <a:pPr marL="229320" indent="-228600">
              <a:lnSpc>
                <a:spcPct val="100000"/>
              </a:lnSpc>
              <a:buAutoNum type="arabicPeriod"/>
            </a:pPr>
            <a:r>
              <a:rPr lang="en-GB" sz="1200" b="0" strike="noStrike" spc="-1" dirty="0">
                <a:solidFill>
                  <a:srgbClr val="000000"/>
                </a:solidFill>
                <a:latin typeface="Calibri"/>
              </a:rPr>
              <a:t>Introduce the context – Luis is comparing himself with Quique in these messages so for emphasis he used pronouns but the phone screen has smudges on it and we can’t see them.</a:t>
            </a:r>
          </a:p>
          <a:p>
            <a:pPr marL="229320" indent="-228600">
              <a:lnSpc>
                <a:spcPct val="100000"/>
              </a:lnSpc>
              <a:buAutoNum type="arabicPeriod"/>
            </a:pPr>
            <a:r>
              <a:rPr lang="en-GB" sz="1200" b="0" strike="noStrike" spc="-1" dirty="0">
                <a:solidFill>
                  <a:srgbClr val="000000"/>
                </a:solidFill>
                <a:latin typeface="Calibri"/>
              </a:rPr>
              <a:t>Do the example. Pupils read the message and work out which pronoun is missing (</a:t>
            </a:r>
            <a:r>
              <a:rPr lang="en-GB" sz="1200" b="0" strike="noStrike" spc="-1" dirty="0" err="1">
                <a:solidFill>
                  <a:srgbClr val="000000"/>
                </a:solidFill>
                <a:latin typeface="Calibri"/>
              </a:rPr>
              <a:t>yo</a:t>
            </a:r>
            <a:r>
              <a:rPr lang="en-GB" sz="1200" b="0" strike="noStrike" spc="-1" dirty="0">
                <a:solidFill>
                  <a:srgbClr val="000000"/>
                </a:solidFill>
                <a:latin typeface="Calibri"/>
              </a:rPr>
              <a:t>/</a:t>
            </a:r>
            <a:r>
              <a:rPr lang="en-GB" sz="1200" b="0" strike="noStrike" spc="-1" dirty="0" err="1">
                <a:solidFill>
                  <a:srgbClr val="000000"/>
                </a:solidFill>
                <a:latin typeface="Calibri"/>
              </a:rPr>
              <a:t>tú</a:t>
            </a:r>
            <a:r>
              <a:rPr lang="en-GB" sz="1200" b="0" strike="noStrike" spc="-1" dirty="0">
                <a:solidFill>
                  <a:srgbClr val="000000"/>
                </a:solidFill>
                <a:latin typeface="Calibri"/>
              </a:rPr>
              <a:t>) by looking at the verb that follows the gap.  </a:t>
            </a:r>
          </a:p>
          <a:p>
            <a:pPr marL="229320" indent="-228600">
              <a:lnSpc>
                <a:spcPct val="100000"/>
              </a:lnSpc>
              <a:buAutoNum type="arabicPeriod"/>
            </a:pPr>
            <a:r>
              <a:rPr lang="en-GB" sz="1200" b="0" strike="noStrike" spc="-1" dirty="0">
                <a:solidFill>
                  <a:srgbClr val="000000"/>
                </a:solidFill>
                <a:latin typeface="Calibri"/>
              </a:rPr>
              <a:t>Teacher elicits the pronoun from pupils, encouraging them to read the whole message aloud, with the pronouns included.</a:t>
            </a:r>
          </a:p>
          <a:p>
            <a:pPr marL="229320" indent="-228600">
              <a:lnSpc>
                <a:spcPct val="100000"/>
              </a:lnSpc>
              <a:buAutoNum type="arabicPeriod"/>
            </a:pPr>
            <a:r>
              <a:rPr lang="en-GB" sz="1200" b="0" strike="noStrike" spc="-1" dirty="0">
                <a:solidFill>
                  <a:srgbClr val="000000"/>
                </a:solidFill>
                <a:latin typeface="Calibri"/>
              </a:rPr>
              <a:t>Click to reveal the answer. </a:t>
            </a:r>
          </a:p>
          <a:p>
            <a:pPr marL="229320" indent="-228600">
              <a:lnSpc>
                <a:spcPct val="100000"/>
              </a:lnSpc>
              <a:buAutoNum type="arabicPeriod"/>
            </a:pPr>
            <a:r>
              <a:rPr lang="en-GB" sz="1200" b="0" strike="noStrike" spc="-1" dirty="0">
                <a:solidFill>
                  <a:srgbClr val="000000"/>
                </a:solidFill>
                <a:latin typeface="Calibri"/>
              </a:rPr>
              <a:t>Then elicit the key information in English and click to reveal it in the table. </a:t>
            </a:r>
          </a:p>
          <a:p>
            <a:pPr marL="229320" indent="-228600">
              <a:lnSpc>
                <a:spcPct val="100000"/>
              </a:lnSpc>
              <a:buAutoNum type="arabicPeriod"/>
            </a:pPr>
            <a:r>
              <a:rPr lang="en-GB" sz="1200" b="0" strike="noStrike" spc="-1" dirty="0">
                <a:solidFill>
                  <a:srgbClr val="000000"/>
                </a:solidFill>
                <a:latin typeface="Calibri"/>
              </a:rPr>
              <a:t>Pupils complete items 1-5 and teacher gives feedback on each item, as above.</a:t>
            </a:r>
            <a:br>
              <a:rPr lang="en-GB" sz="1200" b="0" strike="noStrike" spc="-1" dirty="0">
                <a:solidFill>
                  <a:srgbClr val="000000"/>
                </a:solidFill>
                <a:latin typeface="Calibri"/>
              </a:rPr>
            </a:b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223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HANDOUT A</a:t>
            </a: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98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HANDOUT B</a:t>
            </a: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205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a:t>
            </a:r>
            <a:r>
              <a:rPr lang="en-GB" b="1" dirty="0" err="1"/>
              <a:t>gue</a:t>
            </a:r>
            <a:r>
              <a:rPr lang="en-GB" b="1"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gue</a:t>
            </a:r>
            <a:r>
              <a:rPr lang="en-GB" b="1" dirty="0"/>
              <a:t>] </a:t>
            </a:r>
            <a:r>
              <a:rPr lang="en-GB" dirty="0"/>
              <a:t>and then the </a:t>
            </a:r>
            <a:r>
              <a:rPr lang="en-GB" b="1" dirty="0"/>
              <a:t>source</a:t>
            </a:r>
            <a:r>
              <a:rPr lang="en-GB" dirty="0"/>
              <a:t> word </a:t>
            </a:r>
            <a:r>
              <a:rPr lang="en-GB" b="1" dirty="0"/>
              <a:t>‘</a:t>
            </a:r>
            <a:r>
              <a:rPr lang="en-GB" b="1" dirty="0" err="1"/>
              <a:t>juguete</a:t>
            </a:r>
            <a:r>
              <a:rPr lang="en-GB" b="1" dirty="0"/>
              <a:t>’</a:t>
            </a:r>
            <a:r>
              <a:rPr lang="en-GB" dirty="0"/>
              <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picture and get pupils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in pairs.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0" i="1" dirty="0"/>
              <a:t>Gesture suggestion: </a:t>
            </a:r>
            <a:r>
              <a:rPr lang="en-GB" b="0" dirty="0"/>
              <a:t>put hands out in front (as though holding a toy) and do three short movements with the shoulders (right-left-right) to match the number of syllables as you say the word ‘</a:t>
            </a:r>
            <a:r>
              <a:rPr lang="en-GB" b="0" dirty="0" err="1"/>
              <a:t>ju-gue-te</a:t>
            </a:r>
            <a:r>
              <a:rPr lang="en-GB" b="0" dirty="0"/>
              <a:t>’.</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094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a:t>
            </a:r>
            <a:r>
              <a:rPr lang="en-GB" b="1" dirty="0" err="1"/>
              <a:t>gui</a:t>
            </a:r>
            <a:r>
              <a:rPr lang="en-GB" b="1"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gui</a:t>
            </a:r>
            <a:r>
              <a:rPr lang="en-GB" b="1" dirty="0"/>
              <a:t>] </a:t>
            </a:r>
            <a:r>
              <a:rPr lang="en-GB" dirty="0"/>
              <a:t>and then the </a:t>
            </a:r>
            <a:r>
              <a:rPr lang="en-GB" b="1" dirty="0"/>
              <a:t>source</a:t>
            </a:r>
            <a:r>
              <a:rPr lang="en-GB" dirty="0"/>
              <a:t> word </a:t>
            </a:r>
            <a:r>
              <a:rPr lang="en-GB" b="1" dirty="0"/>
              <a:t>‘</a:t>
            </a:r>
            <a:r>
              <a:rPr lang="en-GB" b="1" dirty="0" err="1"/>
              <a:t>guitarra</a:t>
            </a:r>
            <a:r>
              <a:rPr lang="en-GB" b="1" dirty="0"/>
              <a:t>’</a:t>
            </a:r>
            <a:r>
              <a:rPr lang="en-GB" dirty="0"/>
              <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picture and get pupils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in pairs.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0" i="1" dirty="0"/>
              <a:t>Gesture suggestion: </a:t>
            </a:r>
            <a:r>
              <a:rPr lang="en-GB" b="0" dirty="0"/>
              <a:t>mime playing a guitar.</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300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US" b="0" dirty="0"/>
              <a:t>to </a:t>
            </a:r>
            <a:r>
              <a:rPr lang="en-GB" b="0" dirty="0"/>
              <a:t>practise aural distinction between [</a:t>
            </a:r>
            <a:r>
              <a:rPr lang="en-GB" b="0" dirty="0" err="1"/>
              <a:t>gue</a:t>
            </a:r>
            <a:r>
              <a:rPr lang="en-GB" b="0" dirty="0"/>
              <a:t>/</a:t>
            </a:r>
            <a:r>
              <a:rPr lang="en-GB" b="0" dirty="0" err="1"/>
              <a:t>gui</a:t>
            </a:r>
            <a:r>
              <a:rPr lang="en-GB" b="0" dirty="0"/>
              <a:t>] and [</a:t>
            </a:r>
            <a:r>
              <a:rPr lang="en-GB" b="0" dirty="0" err="1"/>
              <a:t>ge</a:t>
            </a:r>
            <a:r>
              <a:rPr lang="en-GB" b="0" dirty="0"/>
              <a:t>/</a:t>
            </a:r>
            <a:r>
              <a:rPr lang="en-GB" b="0" dirty="0" err="1"/>
              <a:t>gi</a:t>
            </a:r>
            <a:r>
              <a:rPr lang="en-GB" b="0" dirty="0"/>
              <a:t>] in mainly unknown words (pictures provided to support meaning).</a:t>
            </a:r>
            <a:br>
              <a:rPr lang="en-GB" b="0" dirty="0"/>
            </a:br>
            <a:endParaRPr lang="en-US" b="1" dirty="0"/>
          </a:p>
          <a:p>
            <a:r>
              <a:rPr lang="en-US" b="1" dirty="0"/>
              <a:t>Procedure:</a:t>
            </a:r>
          </a:p>
          <a:p>
            <a:pPr marL="228600" indent="-228600">
              <a:buAutoNum type="arabicPeriod"/>
            </a:pPr>
            <a:r>
              <a:rPr lang="en-US" b="0" baseline="0" dirty="0"/>
              <a:t>Read the explanation and ensure pupils understand the task.</a:t>
            </a:r>
          </a:p>
          <a:p>
            <a:pPr marL="228600" indent="-228600">
              <a:buAutoNum type="arabicPeriod"/>
            </a:pPr>
            <a:r>
              <a:rPr lang="en-US" b="0" baseline="0" dirty="0"/>
              <a:t>Click to listen. Pupils note either </a:t>
            </a:r>
            <a:r>
              <a:rPr lang="en-US" b="0" baseline="0" dirty="0" err="1"/>
              <a:t>gue</a:t>
            </a:r>
            <a:r>
              <a:rPr lang="en-US" b="0" baseline="0" dirty="0"/>
              <a:t>/</a:t>
            </a:r>
            <a:r>
              <a:rPr lang="en-US" b="0" baseline="0" dirty="0" err="1"/>
              <a:t>gui</a:t>
            </a:r>
            <a:r>
              <a:rPr lang="en-US" b="0" baseline="0" dirty="0"/>
              <a:t> or </a:t>
            </a:r>
            <a:r>
              <a:rPr lang="en-US" b="0" baseline="0" dirty="0" err="1"/>
              <a:t>ge</a:t>
            </a:r>
            <a:r>
              <a:rPr lang="en-US" b="0" baseline="0" dirty="0"/>
              <a:t>/</a:t>
            </a:r>
            <a:r>
              <a:rPr lang="en-US" b="0" baseline="0" dirty="0" err="1"/>
              <a:t>gi</a:t>
            </a:r>
            <a:r>
              <a:rPr lang="en-US" b="0" baseline="0" dirty="0"/>
              <a:t>.</a:t>
            </a:r>
          </a:p>
          <a:p>
            <a:pPr marL="228600" indent="-228600">
              <a:buAutoNum type="arabicPeriod"/>
            </a:pPr>
            <a:r>
              <a:rPr lang="en-US" b="0" baseline="0" dirty="0"/>
              <a:t>Click to reveal the words. </a:t>
            </a:r>
          </a:p>
          <a:p>
            <a:pPr marL="228600" indent="-228600">
              <a:buAutoNum type="arabicPeriod"/>
            </a:pPr>
            <a:r>
              <a:rPr lang="en-US" b="0" baseline="0" dirty="0"/>
              <a:t>Click to bring up next prompt – to </a:t>
            </a:r>
            <a:r>
              <a:rPr lang="en-US" b="0" baseline="0" dirty="0" err="1"/>
              <a:t>practise</a:t>
            </a:r>
            <a:r>
              <a:rPr lang="en-US" b="0" baseline="0" dirty="0"/>
              <a:t>. Pupils do whole-class choral practice, i.e. all speaking simultaneously.</a:t>
            </a:r>
          </a:p>
          <a:p>
            <a:pPr marL="228600" indent="-228600">
              <a:buAutoNum type="arabicPeriod"/>
            </a:pPr>
            <a:endParaRPr lang="en-US" b="0" baseline="0" dirty="0"/>
          </a:p>
          <a:p>
            <a:pPr marL="0" indent="0">
              <a:buNone/>
            </a:pPr>
            <a:r>
              <a:rPr lang="en-US" b="1" baseline="0" dirty="0"/>
              <a:t>Transcript:</a:t>
            </a:r>
            <a:br>
              <a:rPr lang="en-US" b="0" baseline="0" dirty="0"/>
            </a:br>
            <a:r>
              <a:rPr lang="en-US" b="0" baseline="0" dirty="0" err="1"/>
              <a:t>guisantes</a:t>
            </a:r>
            <a:br>
              <a:rPr lang="en-US" b="0" baseline="0" dirty="0"/>
            </a:br>
            <a:r>
              <a:rPr lang="en-US" b="0" baseline="0" dirty="0" err="1"/>
              <a:t>geografía</a:t>
            </a:r>
            <a:br>
              <a:rPr lang="en-US" b="0" baseline="0" dirty="0"/>
            </a:br>
            <a:r>
              <a:rPr lang="en-US" b="0" baseline="0" dirty="0" err="1"/>
              <a:t>hamburguesa</a:t>
            </a:r>
            <a:br>
              <a:rPr lang="en-US" b="0" baseline="0" dirty="0"/>
            </a:br>
            <a:r>
              <a:rPr lang="en-US" b="0" baseline="0" dirty="0" err="1"/>
              <a:t>guiar</a:t>
            </a:r>
            <a:br>
              <a:rPr lang="en-US" b="0" baseline="0" dirty="0"/>
            </a:br>
            <a:r>
              <a:rPr lang="en-US" b="0" baseline="0" dirty="0" err="1"/>
              <a:t>gimnasia</a:t>
            </a:r>
            <a:br>
              <a:rPr lang="en-US" b="0" baseline="0" dirty="0"/>
            </a:br>
            <a:r>
              <a:rPr lang="en-US" b="0" baseline="0" dirty="0" err="1"/>
              <a:t>gesto</a:t>
            </a:r>
            <a:br>
              <a:rPr lang="en-US" b="0" baseline="0" dirty="0"/>
            </a:br>
            <a:r>
              <a:rPr lang="en-US" b="0" baseline="0" dirty="0" err="1"/>
              <a:t>espaguetis</a:t>
            </a:r>
            <a:br>
              <a:rPr lang="en-US" b="0" baseline="0" dirty="0"/>
            </a:br>
            <a:r>
              <a:rPr lang="en-US" b="0" baseline="0" dirty="0" err="1"/>
              <a:t>girar</a:t>
            </a:r>
            <a:endParaRPr lang="en-US" b="0"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BEFORE FOLLOW UP 2</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t>
            </a:r>
            <a:r>
              <a:rPr lang="en-GB" b="0" dirty="0" err="1"/>
              <a:t>estoy</a:t>
            </a:r>
            <a:r>
              <a:rPr lang="en-GB" b="0" dirty="0"/>
              <a:t>/</a:t>
            </a:r>
            <a:r>
              <a:rPr lang="en-GB" b="0" dirty="0" err="1"/>
              <a:t>estás</a:t>
            </a:r>
            <a:r>
              <a:rPr lang="en-GB" b="0" dirty="0"/>
              <a:t> and soy/</a:t>
            </a:r>
            <a:r>
              <a:rPr lang="en-GB" b="0" dirty="0" err="1"/>
              <a:t>eres</a:t>
            </a:r>
            <a:r>
              <a:rPr lang="en-GB" b="0" dirty="0"/>
              <a:t> and the two questions.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11433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a:t>
            </a:r>
            <a:r>
              <a:rPr lang="en-GB" sz="1200" b="0" strike="noStrike" spc="-1" dirty="0" err="1">
                <a:solidFill>
                  <a:srgbClr val="000000"/>
                </a:solidFill>
                <a:latin typeface="Calibri"/>
                <a:ea typeface="Calibri"/>
              </a:rPr>
              <a:t>estoy</a:t>
            </a:r>
            <a:r>
              <a:rPr lang="en-GB" sz="1200" b="0" strike="noStrike" spc="-1" dirty="0">
                <a:solidFill>
                  <a:srgbClr val="000000"/>
                </a:solidFill>
                <a:latin typeface="Calibri"/>
                <a:ea typeface="Calibri"/>
              </a:rPr>
              <a:t>/soy and previously taught adjectives.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Explain the context: there are new pupils in Luis’ class.  They answer questions about themselves. What do they say about themselves? And which question are they answering?</a:t>
            </a:r>
          </a:p>
          <a:p>
            <a:pPr marL="229320" indent="-228600">
              <a:lnSpc>
                <a:spcPct val="100000"/>
              </a:lnSpc>
              <a:buAutoNum type="arabicPeriod"/>
            </a:pPr>
            <a:r>
              <a:rPr lang="en-GB" sz="1200" b="0" strike="noStrike" spc="-1" dirty="0">
                <a:solidFill>
                  <a:srgbClr val="000000"/>
                </a:solidFill>
                <a:latin typeface="Calibri"/>
              </a:rPr>
              <a:t>Do the example for part 1 of the task.</a:t>
            </a:r>
            <a:r>
              <a:rPr lang="en-GB" sz="1200" b="0" strike="noStrike" spc="-1" dirty="0">
                <a:solidFill>
                  <a:srgbClr val="000000"/>
                </a:solidFill>
                <a:latin typeface="Arial"/>
              </a:rPr>
              <a:t> Click to listen.  Pupils listen for </a:t>
            </a:r>
            <a:r>
              <a:rPr lang="en-GB" sz="1200" b="0" strike="noStrike" spc="-1" dirty="0" err="1">
                <a:solidFill>
                  <a:srgbClr val="000000"/>
                </a:solidFill>
                <a:latin typeface="Arial"/>
              </a:rPr>
              <a:t>estoy</a:t>
            </a:r>
            <a:r>
              <a:rPr lang="en-GB" sz="1200" b="0" strike="noStrike" spc="-1" dirty="0">
                <a:solidFill>
                  <a:srgbClr val="000000"/>
                </a:solidFill>
                <a:latin typeface="Arial"/>
              </a:rPr>
              <a:t>/soy and note either ‘hoy’ or ‘</a:t>
            </a:r>
            <a:r>
              <a:rPr lang="en-GB" sz="1200" b="0" strike="noStrike" spc="-1" dirty="0" err="1">
                <a:solidFill>
                  <a:srgbClr val="000000"/>
                </a:solidFill>
                <a:latin typeface="Arial"/>
              </a:rPr>
              <a:t>siempre</a:t>
            </a:r>
            <a:r>
              <a:rPr lang="en-GB" sz="1200" b="0" strike="noStrike" spc="-1" dirty="0">
                <a:solidFill>
                  <a:srgbClr val="000000"/>
                </a:solidFill>
                <a:latin typeface="Arial"/>
              </a:rPr>
              <a:t>’. Click to reveal the answer.</a:t>
            </a:r>
          </a:p>
          <a:p>
            <a:pPr marL="229320" indent="-228600">
              <a:lnSpc>
                <a:spcPct val="100000"/>
              </a:lnSpc>
              <a:buAutoNum type="arabicPeriod"/>
            </a:pPr>
            <a:r>
              <a:rPr lang="en-GB" sz="1200" b="0" strike="noStrike" spc="-1" dirty="0">
                <a:solidFill>
                  <a:srgbClr val="000000"/>
                </a:solidFill>
                <a:latin typeface="Arial"/>
              </a:rPr>
              <a:t>Click to listen again – part 2.  Is the new pupil a boy or girl or is it </a:t>
            </a:r>
            <a:r>
              <a:rPr lang="en-GB" sz="1200" b="0" strike="noStrike" kern="1200" spc="-1" dirty="0">
                <a:solidFill>
                  <a:srgbClr val="000000"/>
                </a:solidFill>
                <a:latin typeface="Arial"/>
                <a:ea typeface="+mn-ea"/>
                <a:cs typeface="+mn-cs"/>
              </a:rPr>
              <a:t>impossible to tell? Click to reveal.</a:t>
            </a:r>
          </a:p>
          <a:p>
            <a:pPr marL="229320" indent="-228600">
              <a:lnSpc>
                <a:spcPct val="100000"/>
              </a:lnSpc>
              <a:buAutoNum type="arabicPeriod"/>
            </a:pPr>
            <a:r>
              <a:rPr lang="en-GB" sz="1200" b="0" strike="noStrike" kern="1200" spc="-1" dirty="0">
                <a:solidFill>
                  <a:srgbClr val="000000"/>
                </a:solidFill>
                <a:latin typeface="Arial"/>
                <a:ea typeface="+mn-ea"/>
                <a:cs typeface="+mn-cs"/>
              </a:rPr>
              <a:t>Click to listen again – part 3.  Which question would have been asked? </a:t>
            </a:r>
            <a:r>
              <a:rPr lang="en-GB" sz="1200" b="0" strike="noStrike" kern="1200" spc="-1" noProof="0" dirty="0">
                <a:solidFill>
                  <a:srgbClr val="000000"/>
                </a:solidFill>
                <a:latin typeface="Arial"/>
                <a:ea typeface="+mn-ea"/>
                <a:cs typeface="+mn-cs"/>
              </a:rPr>
              <a:t>¿</a:t>
            </a:r>
            <a:r>
              <a:rPr lang="en-GB" sz="1200" b="0" strike="noStrike" kern="1200" spc="-1" dirty="0" err="1">
                <a:solidFill>
                  <a:srgbClr val="000000"/>
                </a:solidFill>
                <a:latin typeface="Arial"/>
                <a:ea typeface="+mn-ea"/>
                <a:cs typeface="+mn-cs"/>
              </a:rPr>
              <a:t>Cómo</a:t>
            </a:r>
            <a:r>
              <a:rPr lang="en-GB" sz="1200" b="0" strike="noStrike" kern="1200" spc="-1" dirty="0">
                <a:solidFill>
                  <a:srgbClr val="000000"/>
                </a:solidFill>
                <a:latin typeface="Arial"/>
                <a:ea typeface="+mn-ea"/>
                <a:cs typeface="+mn-cs"/>
              </a:rPr>
              <a:t> </a:t>
            </a:r>
            <a:r>
              <a:rPr lang="en-GB" sz="1200" b="0" strike="noStrike" kern="1200" spc="-1" dirty="0" err="1">
                <a:solidFill>
                  <a:srgbClr val="000000"/>
                </a:solidFill>
                <a:latin typeface="Arial"/>
                <a:ea typeface="+mn-ea"/>
                <a:cs typeface="+mn-cs"/>
              </a:rPr>
              <a:t>estás</a:t>
            </a:r>
            <a:r>
              <a:rPr lang="en-GB" sz="1200" b="0" strike="noStrike" kern="1200" spc="-1" dirty="0">
                <a:solidFill>
                  <a:srgbClr val="000000"/>
                </a:solidFill>
                <a:latin typeface="Arial"/>
                <a:ea typeface="+mn-ea"/>
                <a:cs typeface="+mn-cs"/>
              </a:rPr>
              <a:t> (how are you) or </a:t>
            </a:r>
            <a:r>
              <a:rPr lang="en-GB" sz="1200" b="0" strike="noStrike" kern="1200" spc="-1" noProof="0" dirty="0">
                <a:solidFill>
                  <a:srgbClr val="000000"/>
                </a:solidFill>
                <a:latin typeface="Arial"/>
                <a:ea typeface="+mn-ea"/>
                <a:cs typeface="+mn-cs"/>
              </a:rPr>
              <a:t>¿</a:t>
            </a:r>
            <a:r>
              <a:rPr lang="en-GB" sz="1200" b="0" strike="noStrike" kern="1200" spc="-1" dirty="0" err="1">
                <a:solidFill>
                  <a:srgbClr val="000000"/>
                </a:solidFill>
                <a:latin typeface="Arial"/>
                <a:ea typeface="+mn-ea"/>
                <a:cs typeface="+mn-cs"/>
              </a:rPr>
              <a:t>Cómo</a:t>
            </a:r>
            <a:r>
              <a:rPr lang="en-GB" sz="1200" b="0" strike="noStrike" kern="1200" spc="-1" dirty="0">
                <a:solidFill>
                  <a:srgbClr val="000000"/>
                </a:solidFill>
                <a:latin typeface="Arial"/>
                <a:ea typeface="+mn-ea"/>
                <a:cs typeface="+mn-cs"/>
              </a:rPr>
              <a:t> </a:t>
            </a:r>
            <a:r>
              <a:rPr lang="en-GB" sz="1200" b="0" strike="noStrike" kern="1200" spc="-1" dirty="0" err="1">
                <a:solidFill>
                  <a:srgbClr val="000000"/>
                </a:solidFill>
                <a:latin typeface="Arial"/>
                <a:ea typeface="+mn-ea"/>
                <a:cs typeface="+mn-cs"/>
              </a:rPr>
              <a:t>eres</a:t>
            </a:r>
            <a:r>
              <a:rPr lang="en-GB" sz="1200" b="0" strike="noStrike" kern="1200" spc="-1" dirty="0">
                <a:solidFill>
                  <a:srgbClr val="000000"/>
                </a:solidFill>
                <a:latin typeface="Arial"/>
                <a:ea typeface="+mn-ea"/>
                <a:cs typeface="+mn-cs"/>
              </a:rPr>
              <a:t>? (what are you like) Click to reveal.</a:t>
            </a:r>
          </a:p>
          <a:p>
            <a:pPr marL="229320" indent="-228600">
              <a:lnSpc>
                <a:spcPct val="100000"/>
              </a:lnSpc>
              <a:buAutoNum type="arabicPeriod"/>
            </a:pPr>
            <a:r>
              <a:rPr lang="en-GB" sz="1200" b="0" strike="noStrike" spc="-1" dirty="0">
                <a:solidFill>
                  <a:srgbClr val="000000"/>
                </a:solidFill>
                <a:latin typeface="Calibri"/>
              </a:rPr>
              <a:t>Repeat all three steps with items 1-5.</a:t>
            </a:r>
          </a:p>
          <a:p>
            <a:pPr marL="720" indent="0">
              <a:lnSpc>
                <a:spcPct val="100000"/>
              </a:lnSpc>
              <a:buNone/>
            </a:pPr>
            <a:endParaRPr lang="en-GB" sz="1200" b="0" strike="noStrike" spc="-1" dirty="0">
              <a:solidFill>
                <a:srgbClr val="000000"/>
              </a:solidFill>
              <a:latin typeface="Calibri"/>
            </a:endParaRPr>
          </a:p>
          <a:p>
            <a:r>
              <a:rPr lang="en-US" b="1" dirty="0"/>
              <a:t>Transcript:</a:t>
            </a:r>
          </a:p>
          <a:p>
            <a:pPr marL="0" indent="0">
              <a:buNone/>
            </a:pPr>
            <a:r>
              <a:rPr lang="en-US" b="0" dirty="0"/>
              <a:t>E.    Soy </a:t>
            </a:r>
            <a:r>
              <a:rPr lang="en-US" b="0" dirty="0" err="1"/>
              <a:t>tranquila</a:t>
            </a:r>
            <a:r>
              <a:rPr lang="en-US" b="0" dirty="0"/>
              <a:t>.</a:t>
            </a:r>
          </a:p>
          <a:p>
            <a:pPr marL="228600" indent="-228600">
              <a:buAutoNum type="arabicPeriod"/>
            </a:pPr>
            <a:r>
              <a:rPr lang="en-US" b="0" dirty="0" err="1"/>
              <a:t>Estoy</a:t>
            </a:r>
            <a:r>
              <a:rPr lang="en-US" b="0" dirty="0"/>
              <a:t> </a:t>
            </a:r>
            <a:r>
              <a:rPr lang="en-US" b="0" dirty="0" err="1"/>
              <a:t>nervioso</a:t>
            </a:r>
            <a:r>
              <a:rPr lang="en-US" b="0" dirty="0"/>
              <a:t>.</a:t>
            </a:r>
          </a:p>
          <a:p>
            <a:pPr marL="228600" indent="-228600">
              <a:buAutoNum type="arabicPeriod"/>
            </a:pPr>
            <a:r>
              <a:rPr lang="en-US" b="0" dirty="0"/>
              <a:t>Soy </a:t>
            </a:r>
            <a:r>
              <a:rPr lang="en-US" b="0" dirty="0" err="1"/>
              <a:t>amable</a:t>
            </a:r>
            <a:r>
              <a:rPr lang="en-US" b="0" dirty="0"/>
              <a:t>.</a:t>
            </a:r>
          </a:p>
          <a:p>
            <a:pPr marL="228600" indent="-228600">
              <a:buAutoNum type="arabicPeriod"/>
            </a:pPr>
            <a:r>
              <a:rPr lang="en-US" b="0" dirty="0" err="1"/>
              <a:t>Estoy</a:t>
            </a:r>
            <a:r>
              <a:rPr lang="en-US" b="0" dirty="0"/>
              <a:t> curiosa.</a:t>
            </a:r>
          </a:p>
          <a:p>
            <a:pPr marL="228600" indent="-228600">
              <a:buAutoNum type="arabicPeriod"/>
            </a:pPr>
            <a:r>
              <a:rPr lang="en-US" b="0" dirty="0" err="1"/>
              <a:t>Estoy</a:t>
            </a:r>
            <a:r>
              <a:rPr lang="en-US" b="0" dirty="0"/>
              <a:t> serio.</a:t>
            </a:r>
          </a:p>
          <a:p>
            <a:pPr marL="228600" indent="-228600">
              <a:buAutoNum type="arabicPeriod"/>
            </a:pPr>
            <a:r>
              <a:rPr lang="en-US" sz="1200" b="0" strike="noStrike" spc="-1" dirty="0">
                <a:solidFill>
                  <a:srgbClr val="000000"/>
                </a:solidFill>
                <a:latin typeface="Calibri"/>
              </a:rPr>
              <a:t>Soy </a:t>
            </a:r>
            <a:r>
              <a:rPr lang="en-US" sz="1200" b="0" strike="noStrike" spc="-1" dirty="0" err="1">
                <a:solidFill>
                  <a:srgbClr val="000000"/>
                </a:solidFill>
                <a:latin typeface="Calibri"/>
              </a:rPr>
              <a:t>inteligente</a:t>
            </a:r>
            <a:r>
              <a:rPr lang="en-US" sz="1200" b="0" strike="noStrike" spc="-1" dirty="0">
                <a:solidFill>
                  <a:srgbClr val="000000"/>
                </a:solidFill>
                <a:latin typeface="Calibri"/>
              </a:rPr>
              <a:t>.</a:t>
            </a:r>
            <a:endParaRPr lang="en-GB" sz="1200" b="1" strike="noStrike" spc="-1" dirty="0">
              <a:solidFill>
                <a:srgbClr val="000000"/>
              </a:solidFill>
              <a:latin typeface="Calibri"/>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4417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8-10 minutes</a:t>
            </a:r>
          </a:p>
          <a:p>
            <a:br>
              <a:rPr lang="en-GB" b="1" dirty="0"/>
            </a:br>
            <a:r>
              <a:rPr lang="en-GB" b="1" dirty="0"/>
              <a:t>Aim: </a:t>
            </a:r>
            <a:r>
              <a:rPr lang="en-GB" b="0" dirty="0"/>
              <a:t>to practise oral production from memory of ser/</a:t>
            </a:r>
            <a:r>
              <a:rPr lang="en-GB" b="0" dirty="0" err="1"/>
              <a:t>estar</a:t>
            </a:r>
            <a:r>
              <a:rPr lang="en-GB" b="0" dirty="0"/>
              <a:t> in 1</a:t>
            </a:r>
            <a:r>
              <a:rPr lang="en-GB" b="0" baseline="30000" dirty="0"/>
              <a:t>st</a:t>
            </a:r>
            <a:r>
              <a:rPr lang="en-GB" b="0" dirty="0"/>
              <a:t> and 2</a:t>
            </a:r>
            <a:r>
              <a:rPr lang="en-GB" b="0" baseline="30000" dirty="0"/>
              <a:t>nd</a:t>
            </a:r>
            <a:r>
              <a:rPr lang="en-GB" b="0" dirty="0"/>
              <a:t> persons singular;  </a:t>
            </a:r>
            <a:r>
              <a:rPr lang="en-US" b="0" dirty="0"/>
              <a:t>to develop understanding of the differences between ‘ser’ and ‘</a:t>
            </a:r>
            <a:r>
              <a:rPr lang="en-US" b="0" dirty="0" err="1"/>
              <a:t>estar</a:t>
            </a:r>
            <a:r>
              <a:rPr lang="en-US" b="0" dirty="0"/>
              <a:t>’.</a:t>
            </a:r>
          </a:p>
          <a:p>
            <a:endParaRPr lang="en-US" b="0" dirty="0"/>
          </a:p>
          <a:p>
            <a:r>
              <a:rPr lang="en-US" b="1" dirty="0"/>
              <a:t>P</a:t>
            </a:r>
            <a:r>
              <a:rPr lang="en-GB" b="1" dirty="0" err="1"/>
              <a:t>rocedure</a:t>
            </a:r>
            <a:r>
              <a:rPr lang="en-GB" b="1" dirty="0"/>
              <a:t>:</a:t>
            </a:r>
            <a:br>
              <a:rPr lang="en-GB" dirty="0"/>
            </a:br>
            <a:r>
              <a:rPr lang="en-GB" dirty="0"/>
              <a:t>1. Pupil A asks the questions on his/her card in the given order. (See end of PPT for handouts).</a:t>
            </a:r>
            <a:br>
              <a:rPr lang="en-GB" dirty="0"/>
            </a:br>
            <a:r>
              <a:rPr lang="en-GB" dirty="0"/>
              <a:t>2. Pupil B answers by selecting the correct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After 5 questions/answers, swap roles and repeat the task.</a:t>
            </a:r>
            <a:br>
              <a:rPr lang="en-GB" dirty="0"/>
            </a:b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465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ROUND 1 ANSWERS: DO NOT DISPLAY</a:t>
            </a:r>
          </a:p>
          <a:p>
            <a:endParaRPr lang="en-GB" sz="1200" b="1" dirty="0">
              <a:solidFill>
                <a:schemeClr val="accent5">
                  <a:lumMod val="50000"/>
                </a:schemeClr>
              </a:solidFill>
            </a:endParaRPr>
          </a:p>
          <a:p>
            <a:r>
              <a:rPr lang="en-GB" sz="1200" b="1" dirty="0">
                <a:solidFill>
                  <a:schemeClr val="accent5">
                    <a:lumMod val="50000"/>
                  </a:schemeClr>
                </a:solidFill>
              </a:rPr>
              <a:t>Click on the pencil to hear the correct question each time.</a:t>
            </a: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616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ROUND 2 ANSWERS: DO NOT DISPLAY</a:t>
            </a: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9878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0362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135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9767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6486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95027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4264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7192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4988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168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2981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9778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8222277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audio" Target="../media/audio19.wav"/><Relationship Id="rId4" Type="http://schemas.openxmlformats.org/officeDocument/2006/relationships/image" Target="../media/image16.svg"/><Relationship Id="rId9" Type="http://schemas.openxmlformats.org/officeDocument/2006/relationships/image" Target="../media/image32.gi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20.wav"/></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20.wav"/></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18" Type="http://schemas.openxmlformats.org/officeDocument/2006/relationships/image" Target="../media/image10.png"/><Relationship Id="rId3" Type="http://schemas.openxmlformats.org/officeDocument/2006/relationships/audio" Target="../media/audio1.wav"/><Relationship Id="rId21" Type="http://schemas.openxmlformats.org/officeDocument/2006/relationships/image" Target="../media/image13.png"/><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image" Target="../media/image9.png"/><Relationship Id="rId25" Type="http://schemas.openxmlformats.org/officeDocument/2006/relationships/audio" Target="../media/audio10.wav"/><Relationship Id="rId2" Type="http://schemas.openxmlformats.org/officeDocument/2006/relationships/notesSlide" Target="../notesSlides/notesSlide4.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audio" Target="../media/audio7.wav"/><Relationship Id="rId24" Type="http://schemas.openxmlformats.org/officeDocument/2006/relationships/image" Target="../media/image16.svg"/><Relationship Id="rId5" Type="http://schemas.openxmlformats.org/officeDocument/2006/relationships/image" Target="../media/image5.png"/><Relationship Id="rId15" Type="http://schemas.openxmlformats.org/officeDocument/2006/relationships/image" Target="../media/image7.png"/><Relationship Id="rId23" Type="http://schemas.openxmlformats.org/officeDocument/2006/relationships/image" Target="../media/image15.png"/><Relationship Id="rId10" Type="http://schemas.openxmlformats.org/officeDocument/2006/relationships/audio" Target="../media/audio6.wav"/><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audio" Target="../media/audio5.wav"/><Relationship Id="rId14" Type="http://schemas.openxmlformats.org/officeDocument/2006/relationships/image" Target="../media/image6.pn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audio" Target="../media/audio13.wav"/><Relationship Id="rId1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audio" Target="../media/audio12.wav"/><Relationship Id="rId17" Type="http://schemas.openxmlformats.org/officeDocument/2006/relationships/audio" Target="../media/audio17.wav"/><Relationship Id="rId2" Type="http://schemas.openxmlformats.org/officeDocument/2006/relationships/notesSlide" Target="../notesSlides/notesSlide6.xml"/><Relationship Id="rId16" Type="http://schemas.openxmlformats.org/officeDocument/2006/relationships/audio" Target="../media/audio16.wav"/><Relationship Id="rId1" Type="http://schemas.openxmlformats.org/officeDocument/2006/relationships/slideLayout" Target="../slideLayouts/slideLayout6.xml"/><Relationship Id="rId6" Type="http://schemas.openxmlformats.org/officeDocument/2006/relationships/image" Target="../media/image19.gif"/><Relationship Id="rId11" Type="http://schemas.openxmlformats.org/officeDocument/2006/relationships/image" Target="../media/image24.svg"/><Relationship Id="rId5" Type="http://schemas.openxmlformats.org/officeDocument/2006/relationships/audio" Target="../media/audio11.wav"/><Relationship Id="rId15" Type="http://schemas.openxmlformats.org/officeDocument/2006/relationships/audio" Target="../media/audio15.wav"/><Relationship Id="rId10" Type="http://schemas.openxmlformats.org/officeDocument/2006/relationships/image" Target="../media/image23.png"/><Relationship Id="rId19" Type="http://schemas.openxmlformats.org/officeDocument/2006/relationships/audio" Target="../media/audio18.wav"/><Relationship Id="rId4" Type="http://schemas.openxmlformats.org/officeDocument/2006/relationships/image" Target="../media/image16.svg"/><Relationship Id="rId9" Type="http://schemas.openxmlformats.org/officeDocument/2006/relationships/image" Target="../media/image22.svg"/><Relationship Id="rId14" Type="http://schemas.openxmlformats.org/officeDocument/2006/relationships/audio" Target="../media/audio14.wav"/></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panose="020B0502020202020204" pitchFamily="34" charset="0"/>
                <a:ea typeface="Century Gothic"/>
                <a:cs typeface="Century Gothic"/>
                <a:sym typeface="Century Gothic"/>
              </a:rPr>
              <a:t>Subject pronouns (I, you)</a:t>
            </a:r>
          </a:p>
        </p:txBody>
      </p:sp>
      <p:sp>
        <p:nvSpPr>
          <p:cNvPr id="16" name="TextBox 15">
            <a:extLst>
              <a:ext uri="{FF2B5EF4-FFF2-40B4-BE49-F238E27FC236}">
                <a16:creationId xmlns:a16="http://schemas.microsoft.com/office/drawing/2014/main" id="{89604CFD-752D-4507-BDB4-003447BC0065}"/>
              </a:ext>
            </a:extLst>
          </p:cNvPr>
          <p:cNvSpPr txBox="1"/>
          <p:nvPr/>
        </p:nvSpPr>
        <p:spPr>
          <a:xfrm>
            <a:off x="204236" y="997710"/>
            <a:ext cx="1019535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verb (or verb ending) often tells us who the sentence refers to:</a:t>
            </a: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4">
            <a:alphaModFix/>
          </a:blip>
          <a:srcRect/>
          <a:stretch/>
        </p:blipFill>
        <p:spPr>
          <a:xfrm>
            <a:off x="4053827" y="1637330"/>
            <a:ext cx="515987" cy="559887"/>
          </a:xfrm>
          <a:prstGeom prst="rect">
            <a:avLst/>
          </a:prstGeom>
          <a:noFill/>
          <a:ln>
            <a:noFill/>
          </a:ln>
        </p:spPr>
      </p:pic>
      <p:sp>
        <p:nvSpPr>
          <p:cNvPr id="26" name="Speech Bubble: Rectangle with Corners Rounded 25">
            <a:extLst>
              <a:ext uri="{FF2B5EF4-FFF2-40B4-BE49-F238E27FC236}">
                <a16:creationId xmlns:a16="http://schemas.microsoft.com/office/drawing/2014/main" id="{7415D023-A330-40C9-AB7B-9652BDC8F2D6}"/>
              </a:ext>
            </a:extLst>
          </p:cNvPr>
          <p:cNvSpPr/>
          <p:nvPr/>
        </p:nvSpPr>
        <p:spPr>
          <a:xfrm>
            <a:off x="1449758" y="5280070"/>
            <a:ext cx="5920034" cy="347950"/>
          </a:xfrm>
          <a:prstGeom prst="wedgeRoundRectCallout">
            <a:avLst>
              <a:gd name="adj1" fmla="val -53937"/>
              <a:gd name="adj2" fmla="val -49562"/>
              <a:gd name="adj3" fmla="val 16667"/>
            </a:avLst>
          </a:prstGeom>
          <a:solidFill>
            <a:srgbClr val="2BC0C7"/>
          </a:solidFill>
          <a:ln w="57150">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 we stress the contrast with our voice. </a:t>
            </a:r>
          </a:p>
        </p:txBody>
      </p:sp>
      <p:sp>
        <p:nvSpPr>
          <p:cNvPr id="28" name="TextBox 27">
            <a:extLst>
              <a:ext uri="{FF2B5EF4-FFF2-40B4-BE49-F238E27FC236}">
                <a16:creationId xmlns:a16="http://schemas.microsoft.com/office/drawing/2014/main" id="{BFE9EAB2-7D71-448E-9B9E-FBB7EFF29DAA}"/>
              </a:ext>
            </a:extLst>
          </p:cNvPr>
          <p:cNvSpPr txBox="1"/>
          <p:nvPr/>
        </p:nvSpPr>
        <p:spPr>
          <a:xfrm>
            <a:off x="204235" y="1726124"/>
            <a:ext cx="296463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Estoy</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feliz</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9" name="TextBox 28">
            <a:extLst>
              <a:ext uri="{FF2B5EF4-FFF2-40B4-BE49-F238E27FC236}">
                <a16:creationId xmlns:a16="http://schemas.microsoft.com/office/drawing/2014/main" id="{28699297-8770-4FE8-AC86-5B1B52100708}"/>
              </a:ext>
            </a:extLst>
          </p:cNvPr>
          <p:cNvSpPr txBox="1"/>
          <p:nvPr/>
        </p:nvSpPr>
        <p:spPr>
          <a:xfrm>
            <a:off x="4569814" y="1714636"/>
            <a:ext cx="422043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 am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(feeling) happy.</a:t>
            </a:r>
          </a:p>
        </p:txBody>
      </p:sp>
      <p:sp>
        <p:nvSpPr>
          <p:cNvPr id="19" name="TextBox 18">
            <a:extLst>
              <a:ext uri="{FF2B5EF4-FFF2-40B4-BE49-F238E27FC236}">
                <a16:creationId xmlns:a16="http://schemas.microsoft.com/office/drawing/2014/main" id="{8B8DD1CC-59AC-4ADF-9573-D4EEA2BDFF81}"/>
              </a:ext>
            </a:extLst>
          </p:cNvPr>
          <p:cNvSpPr txBox="1"/>
          <p:nvPr/>
        </p:nvSpPr>
        <p:spPr>
          <a:xfrm>
            <a:off x="204235" y="2427905"/>
            <a:ext cx="296463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divertido</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1" name="TextBox 20">
            <a:extLst>
              <a:ext uri="{FF2B5EF4-FFF2-40B4-BE49-F238E27FC236}">
                <a16:creationId xmlns:a16="http://schemas.microsoft.com/office/drawing/2014/main" id="{0661228E-EA19-4337-9D5D-CE21FD1267A7}"/>
              </a:ext>
            </a:extLst>
          </p:cNvPr>
          <p:cNvSpPr txBox="1"/>
          <p:nvPr/>
        </p:nvSpPr>
        <p:spPr>
          <a:xfrm>
            <a:off x="4569814" y="2432529"/>
            <a:ext cx="518904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are</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(in a)</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funny (mood).</a:t>
            </a:r>
          </a:p>
        </p:txBody>
      </p:sp>
      <p:sp>
        <p:nvSpPr>
          <p:cNvPr id="22" name="TextBox 21">
            <a:extLst>
              <a:ext uri="{FF2B5EF4-FFF2-40B4-BE49-F238E27FC236}">
                <a16:creationId xmlns:a16="http://schemas.microsoft.com/office/drawing/2014/main" id="{9E24FE86-CDF9-4301-BDBD-194437A9BDD0}"/>
              </a:ext>
            </a:extLst>
          </p:cNvPr>
          <p:cNvSpPr txBox="1"/>
          <p:nvPr/>
        </p:nvSpPr>
        <p:spPr>
          <a:xfrm>
            <a:off x="204236" y="3285127"/>
            <a:ext cx="1178352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Sometimes, </a:t>
            </a:r>
            <a:r>
              <a:rPr kumimoji="0" lang="en-GB" sz="2400" b="0"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when comparing</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we use subject pronouns to emphasise</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the difference: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23" name="Google Shape;183;p8">
            <a:extLst>
              <a:ext uri="{FF2B5EF4-FFF2-40B4-BE49-F238E27FC236}">
                <a16:creationId xmlns:a16="http://schemas.microsoft.com/office/drawing/2014/main" id="{FD627A9F-1542-48BB-9C86-4393E37F4DDD}"/>
              </a:ext>
            </a:extLst>
          </p:cNvPr>
          <p:cNvPicPr preferRelativeResize="0"/>
          <p:nvPr/>
        </p:nvPicPr>
        <p:blipFill rotWithShape="1">
          <a:blip r:embed="rId4">
            <a:alphaModFix/>
          </a:blip>
          <a:srcRect/>
          <a:stretch/>
        </p:blipFill>
        <p:spPr>
          <a:xfrm>
            <a:off x="204235" y="4846453"/>
            <a:ext cx="515987" cy="559887"/>
          </a:xfrm>
          <a:prstGeom prst="rect">
            <a:avLst/>
          </a:prstGeom>
          <a:noFill/>
          <a:ln>
            <a:noFill/>
          </a:ln>
        </p:spPr>
      </p:pic>
      <p:sp>
        <p:nvSpPr>
          <p:cNvPr id="24" name="TextBox 23">
            <a:extLst>
              <a:ext uri="{FF2B5EF4-FFF2-40B4-BE49-F238E27FC236}">
                <a16:creationId xmlns:a16="http://schemas.microsoft.com/office/drawing/2014/main" id="{0E70D827-1448-42DF-989D-8834619A3BE3}"/>
              </a:ext>
            </a:extLst>
          </p:cNvPr>
          <p:cNvSpPr txBox="1"/>
          <p:nvPr/>
        </p:nvSpPr>
        <p:spPr>
          <a:xfrm>
            <a:off x="741877" y="4264052"/>
            <a:ext cx="806630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Yo</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soy</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nervioso</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pero</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tú</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eres</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tranquila</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6C1F5F7-46E2-4D0B-908C-76023DC34A17}"/>
              </a:ext>
            </a:extLst>
          </p:cNvPr>
          <p:cNvSpPr txBox="1"/>
          <p:nvPr/>
        </p:nvSpPr>
        <p:spPr>
          <a:xfrm>
            <a:off x="837412" y="4846453"/>
            <a:ext cx="507207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1"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a:t>
            </a:r>
            <a:r>
              <a:rPr kumimoji="0" lang="en-GB" sz="2400" b="1" i="0"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am</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nervous </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but </a:t>
            </a:r>
            <a:r>
              <a:rPr kumimoji="0" lang="en-GB" sz="2400" b="1" i="1" u="sng"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you</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are </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calm.</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35" name="Google Shape;183;p8">
            <a:extLst>
              <a:ext uri="{FF2B5EF4-FFF2-40B4-BE49-F238E27FC236}">
                <a16:creationId xmlns:a16="http://schemas.microsoft.com/office/drawing/2014/main" id="{E3210C73-6689-49EA-8A60-236B3035DD64}"/>
              </a:ext>
            </a:extLst>
          </p:cNvPr>
          <p:cNvPicPr preferRelativeResize="0"/>
          <p:nvPr/>
        </p:nvPicPr>
        <p:blipFill rotWithShape="1">
          <a:blip r:embed="rId4">
            <a:alphaModFix/>
          </a:blip>
          <a:srcRect/>
          <a:stretch/>
        </p:blipFill>
        <p:spPr>
          <a:xfrm>
            <a:off x="299769" y="6113525"/>
            <a:ext cx="515987" cy="559887"/>
          </a:xfrm>
          <a:prstGeom prst="rect">
            <a:avLst/>
          </a:prstGeom>
          <a:noFill/>
          <a:ln>
            <a:noFill/>
          </a:ln>
        </p:spPr>
      </p:pic>
      <p:sp>
        <p:nvSpPr>
          <p:cNvPr id="36" name="TextBox 35">
            <a:extLst>
              <a:ext uri="{FF2B5EF4-FFF2-40B4-BE49-F238E27FC236}">
                <a16:creationId xmlns:a16="http://schemas.microsoft.com/office/drawing/2014/main" id="{C9400524-D237-462C-8E4D-B8BAA289633D}"/>
              </a:ext>
            </a:extLst>
          </p:cNvPr>
          <p:cNvSpPr txBox="1"/>
          <p:nvPr/>
        </p:nvSpPr>
        <p:spPr>
          <a:xfrm>
            <a:off x="837412" y="5681704"/>
            <a:ext cx="806630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Yo</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estoy</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triste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pero</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tú</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estás</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noProof="0" dirty="0" err="1">
                <a:ln>
                  <a:noFill/>
                </a:ln>
                <a:solidFill>
                  <a:srgbClr val="4472C4">
                    <a:lumMod val="50000"/>
                  </a:srgbClr>
                </a:solidFill>
                <a:effectLst/>
                <a:uLnTx/>
                <a:uFillTx/>
                <a:latin typeface="Century Gothic" panose="020B0502020202020204" pitchFamily="34" charset="0"/>
                <a:ea typeface="+mn-ea"/>
                <a:cs typeface="+mn-cs"/>
              </a:rPr>
              <a:t>feliz</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B167382A-24ED-46C7-B341-BAD6BF5830A2}"/>
              </a:ext>
            </a:extLst>
          </p:cNvPr>
          <p:cNvSpPr txBox="1"/>
          <p:nvPr/>
        </p:nvSpPr>
        <p:spPr>
          <a:xfrm>
            <a:off x="932945" y="6113525"/>
            <a:ext cx="1012602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1"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a:t>
            </a:r>
            <a:r>
              <a:rPr kumimoji="0" lang="en-GB" sz="2400" b="1" i="0"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am</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(feeling) sad </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but </a:t>
            </a:r>
            <a:r>
              <a:rPr kumimoji="0" lang="en-GB" sz="2400" b="1" i="1" u="sng"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you</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are </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(feeling) happy.</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48" name="Google Shape;183;p8">
            <a:extLst>
              <a:ext uri="{FF2B5EF4-FFF2-40B4-BE49-F238E27FC236}">
                <a16:creationId xmlns:a16="http://schemas.microsoft.com/office/drawing/2014/main" id="{275105FA-E4A8-474A-99EF-68054F576567}"/>
              </a:ext>
            </a:extLst>
          </p:cNvPr>
          <p:cNvPicPr preferRelativeResize="0"/>
          <p:nvPr/>
        </p:nvPicPr>
        <p:blipFill rotWithShape="1">
          <a:blip r:embed="rId4">
            <a:alphaModFix/>
          </a:blip>
          <a:srcRect/>
          <a:stretch/>
        </p:blipFill>
        <p:spPr>
          <a:xfrm>
            <a:off x="4053827" y="2393151"/>
            <a:ext cx="515987" cy="559887"/>
          </a:xfrm>
          <a:prstGeom prst="rect">
            <a:avLst/>
          </a:prstGeom>
          <a:noFill/>
          <a:ln>
            <a:noFill/>
          </a:ln>
        </p:spPr>
      </p:pic>
    </p:spTree>
    <p:extLst>
      <p:ext uri="{BB962C8B-B14F-4D97-AF65-F5344CB8AC3E}">
        <p14:creationId xmlns:p14="http://schemas.microsoft.com/office/powerpoint/2010/main" val="4388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4: </a:t>
            </a:r>
            <a:endParaRPr lang="es-AR" sz="3200" dirty="0"/>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6167" y="-57204"/>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3949567" y="138448"/>
            <a:ext cx="4701775" cy="508626"/>
          </a:xfrm>
          <a:prstGeom prst="wedgeRoundRectCallout">
            <a:avLst>
              <a:gd name="adj1" fmla="val -52280"/>
              <a:gd name="adj2" fmla="val -1551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CustomShape 7">
            <a:hlinkClick r:id="" action="ppaction://noaction">
              <a:snd r:embed="rId5" name="6.ii.wav"/>
            </a:hlinkClick>
            <a:extLst>
              <a:ext uri="{FF2B5EF4-FFF2-40B4-BE49-F238E27FC236}">
                <a16:creationId xmlns:a16="http://schemas.microsoft.com/office/drawing/2014/main" id="{110C2E9C-2F7E-4F48-BC69-AD7F48481425}"/>
              </a:ext>
            </a:extLst>
          </p:cNvPr>
          <p:cNvSpPr/>
          <p:nvPr/>
        </p:nvSpPr>
        <p:spPr>
          <a:xfrm>
            <a:off x="3962952" y="169996"/>
            <a:ext cx="4727378"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Luis se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compara</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con Quique.</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92" name="Picture 91" descr="A picture containing text, doll, toy&#10;&#10;Description automatically generated">
            <a:extLst>
              <a:ext uri="{FF2B5EF4-FFF2-40B4-BE49-F238E27FC236}">
                <a16:creationId xmlns:a16="http://schemas.microsoft.com/office/drawing/2014/main" id="{4E7AD87F-6BB0-4938-947C-52B7683EBC2C}"/>
              </a:ext>
            </a:extLst>
          </p:cNvPr>
          <p:cNvPicPr>
            <a:picLocks noChangeAspect="1"/>
          </p:cNvPicPr>
          <p:nvPr/>
        </p:nvPicPr>
        <p:blipFill rotWithShape="1">
          <a:blip r:embed="rId6">
            <a:extLst>
              <a:ext uri="{28A0092B-C50C-407E-A947-70E740481C1C}">
                <a14:useLocalDpi xmlns:a14="http://schemas.microsoft.com/office/drawing/2010/main" val="0"/>
              </a:ext>
            </a:extLst>
          </a:blip>
          <a:srcRect b="53064"/>
          <a:stretch/>
        </p:blipFill>
        <p:spPr>
          <a:xfrm>
            <a:off x="7352770" y="1327895"/>
            <a:ext cx="728354" cy="1049843"/>
          </a:xfrm>
          <a:prstGeom prst="rect">
            <a:avLst/>
          </a:prstGeom>
        </p:spPr>
      </p:pic>
      <p:sp>
        <p:nvSpPr>
          <p:cNvPr id="38" name="TextBox 37">
            <a:extLst>
              <a:ext uri="{FF2B5EF4-FFF2-40B4-BE49-F238E27FC236}">
                <a16:creationId xmlns:a16="http://schemas.microsoft.com/office/drawing/2014/main" id="{4D6BD4E1-88AF-4448-A6C2-28198EA4FBD3}"/>
              </a:ext>
            </a:extLst>
          </p:cNvPr>
          <p:cNvSpPr txBox="1"/>
          <p:nvPr/>
        </p:nvSpPr>
        <p:spPr>
          <a:xfrm>
            <a:off x="8854538" y="46053"/>
            <a:ext cx="2365612" cy="707886"/>
          </a:xfrm>
          <a:prstGeom prst="rect">
            <a:avLst/>
          </a:prstGeom>
          <a:solidFill>
            <a:srgbClr val="92D050"/>
          </a:solidFill>
        </p:spPr>
        <p:txBody>
          <a:bodyPr wrap="square" rtlCol="0">
            <a:spAutoFit/>
          </a:bodyPr>
          <a:lstStyle/>
          <a:p>
            <a:pPr algn="ctr"/>
            <a:r>
              <a:rPr lang="en-GB" sz="2000" dirty="0">
                <a:solidFill>
                  <a:srgbClr val="002060"/>
                </a:solidFill>
                <a:latin typeface="Century Gothic" panose="020B0502020202020204" pitchFamily="34" charset="0"/>
              </a:rPr>
              <a:t>se </a:t>
            </a:r>
            <a:r>
              <a:rPr lang="en-GB" sz="2000" dirty="0" err="1">
                <a:solidFill>
                  <a:srgbClr val="002060"/>
                </a:solidFill>
                <a:latin typeface="Century Gothic" panose="020B0502020202020204" pitchFamily="34" charset="0"/>
              </a:rPr>
              <a:t>compara</a:t>
            </a:r>
            <a:r>
              <a:rPr lang="en-GB" sz="2000" dirty="0">
                <a:solidFill>
                  <a:srgbClr val="002060"/>
                </a:solidFill>
                <a:latin typeface="Century Gothic" panose="020B0502020202020204" pitchFamily="34" charset="0"/>
              </a:rPr>
              <a:t> = compares himself</a:t>
            </a:r>
          </a:p>
        </p:txBody>
      </p:sp>
      <p:graphicFrame>
        <p:nvGraphicFramePr>
          <p:cNvPr id="39" name="Table 38">
            <a:extLst>
              <a:ext uri="{FF2B5EF4-FFF2-40B4-BE49-F238E27FC236}">
                <a16:creationId xmlns:a16="http://schemas.microsoft.com/office/drawing/2014/main" id="{9CAF0304-C3D6-4D88-BEEE-094C2B3B3AA1}"/>
              </a:ext>
            </a:extLst>
          </p:cNvPr>
          <p:cNvGraphicFramePr>
            <a:graphicFrameLocks noGrp="1"/>
          </p:cNvGraphicFramePr>
          <p:nvPr>
            <p:extLst>
              <p:ext uri="{D42A27DB-BD31-4B8C-83A1-F6EECF244321}">
                <p14:modId xmlns:p14="http://schemas.microsoft.com/office/powerpoint/2010/main" val="1091149112"/>
              </p:ext>
            </p:extLst>
          </p:nvPr>
        </p:nvGraphicFramePr>
        <p:xfrm>
          <a:off x="7430255" y="2347322"/>
          <a:ext cx="4778994" cy="4004787"/>
        </p:xfrm>
        <a:graphic>
          <a:graphicData uri="http://schemas.openxmlformats.org/drawingml/2006/table">
            <a:tbl>
              <a:tblPr firstRow="1" bandRow="1"/>
              <a:tblGrid>
                <a:gridCol w="502555">
                  <a:extLst>
                    <a:ext uri="{9D8B030D-6E8A-4147-A177-3AD203B41FA5}">
                      <a16:colId xmlns:a16="http://schemas.microsoft.com/office/drawing/2014/main" val="1872695981"/>
                    </a:ext>
                  </a:extLst>
                </a:gridCol>
                <a:gridCol w="2073982">
                  <a:extLst>
                    <a:ext uri="{9D8B030D-6E8A-4147-A177-3AD203B41FA5}">
                      <a16:colId xmlns:a16="http://schemas.microsoft.com/office/drawing/2014/main" val="3278785202"/>
                    </a:ext>
                  </a:extLst>
                </a:gridCol>
                <a:gridCol w="2202457">
                  <a:extLst>
                    <a:ext uri="{9D8B030D-6E8A-4147-A177-3AD203B41FA5}">
                      <a16:colId xmlns:a16="http://schemas.microsoft.com/office/drawing/2014/main" val="1754538620"/>
                    </a:ext>
                  </a:extLst>
                </a:gridCol>
              </a:tblGrid>
              <a:tr h="228849">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22965812"/>
                  </a:ext>
                </a:extLst>
              </a:tr>
              <a:tr h="247920">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b="1" dirty="0">
                          <a:solidFill>
                            <a:schemeClr val="accent5">
                              <a:lumMod val="50000"/>
                            </a:schemeClr>
                          </a:solidFill>
                          <a:latin typeface="Century Gothic" panose="020B0502020202020204" pitchFamily="34" charset="0"/>
                        </a:rPr>
                        <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F8E4"/>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am tired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are fast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681404"/>
                  </a:ext>
                </a:extLst>
              </a:tr>
              <a:tr h="29865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b="1" dirty="0">
                          <a:solidFill>
                            <a:schemeClr val="accent5">
                              <a:lumMod val="50000"/>
                            </a:schemeClr>
                          </a:solidFill>
                          <a:latin typeface="Century Gothic" panose="020B0502020202020204" pitchFamily="34" charset="0"/>
                        </a:rPr>
                        <a:t>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F8E4"/>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walk 3km to school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walk 1km to school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620548"/>
                  </a:ext>
                </a:extLst>
              </a:tr>
              <a:tr h="29865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b="1" dirty="0">
                          <a:solidFill>
                            <a:schemeClr val="accent5">
                              <a:lumMod val="50000"/>
                            </a:schemeClr>
                          </a:solidFill>
                          <a:latin typeface="Century Gothic" panose="020B0502020202020204" pitchFamily="34" charset="0"/>
                        </a:rPr>
                        <a:t>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F8E4"/>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have English class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have Spanish class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880000"/>
                  </a:ext>
                </a:extLst>
              </a:tr>
              <a:tr h="428510">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b="1" dirty="0">
                          <a:solidFill>
                            <a:schemeClr val="accent5">
                              <a:lumMod val="50000"/>
                            </a:schemeClr>
                          </a:solidFill>
                          <a:latin typeface="Century Gothic" panose="020B0502020202020204" pitchFamily="34" charset="0"/>
                        </a:rPr>
                        <a:t>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F8E4"/>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spending the morning at home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are in class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733584"/>
                  </a:ext>
                </a:extLst>
              </a:tr>
              <a:tr h="247920">
                <a:tc>
                  <a:txBody>
                    <a:bodyPr/>
                    <a:lstStyle/>
                    <a:p>
                      <a:pPr algn="ctr"/>
                      <a:r>
                        <a:rPr lang="en-GB" sz="2000" b="1" dirty="0">
                          <a:solidFill>
                            <a:schemeClr val="accent5">
                              <a:lumMod val="50000"/>
                            </a:schemeClr>
                          </a:solidFill>
                          <a:latin typeface="Century Gothic" panose="020B0502020202020204" pitchFamily="34" charset="0"/>
                        </a:rPr>
                        <a:t>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F8E4"/>
                    </a:solidFill>
                  </a:tcPr>
                </a:tc>
                <a:tc>
                  <a:txBody>
                    <a:bodyPr/>
                    <a:lstStyle/>
                    <a:p>
                      <a:pPr algn="ctr"/>
                      <a:r>
                        <a:rPr lang="en-GB" sz="2000" dirty="0">
                          <a:solidFill>
                            <a:srgbClr val="002060"/>
                          </a:solidFill>
                          <a:latin typeface="Century Gothic" panose="020B0502020202020204" pitchFamily="34" charset="0"/>
                        </a:rPr>
                        <a:t>swim in pool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002060"/>
                          </a:solidFill>
                          <a:latin typeface="Century Gothic" panose="020B0502020202020204" pitchFamily="34" charset="0"/>
                        </a:rPr>
                        <a:t>swim in sea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151591"/>
                  </a:ext>
                </a:extLst>
              </a:tr>
              <a:tr h="43862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b="1" dirty="0">
                          <a:solidFill>
                            <a:schemeClr val="accent5">
                              <a:lumMod val="50000"/>
                            </a:schemeClr>
                          </a:solidFill>
                          <a:latin typeface="Century Gothic" panose="020B0502020202020204" pitchFamily="34" charset="0"/>
                        </a:rPr>
                        <a:t>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F8E4"/>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visit a friend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000" dirty="0">
                          <a:solidFill>
                            <a:srgbClr val="002060"/>
                          </a:solidFill>
                          <a:latin typeface="Century Gothic" panose="020B0502020202020204" pitchFamily="34" charset="0"/>
                        </a:rPr>
                        <a:t>visit grandma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062212"/>
                  </a:ext>
                </a:extLst>
              </a:tr>
            </a:tbl>
          </a:graphicData>
        </a:graphic>
      </p:graphicFrame>
      <p:sp>
        <p:nvSpPr>
          <p:cNvPr id="40" name="Oval Callout 44">
            <a:extLst>
              <a:ext uri="{FF2B5EF4-FFF2-40B4-BE49-F238E27FC236}">
                <a16:creationId xmlns:a16="http://schemas.microsoft.com/office/drawing/2014/main" id="{64A95446-78A0-441E-992C-9D3414D6CA5D}"/>
              </a:ext>
            </a:extLst>
          </p:cNvPr>
          <p:cNvSpPr/>
          <p:nvPr/>
        </p:nvSpPr>
        <p:spPr>
          <a:xfrm>
            <a:off x="8146411" y="1682966"/>
            <a:ext cx="1404226" cy="525202"/>
          </a:xfrm>
          <a:prstGeom prst="wedgeEllipseCallout">
            <a:avLst>
              <a:gd name="adj1" fmla="val 45083"/>
              <a:gd name="adj2" fmla="val 105894"/>
            </a:avLst>
          </a:prstGeom>
          <a:solidFill>
            <a:schemeClr val="bg1"/>
          </a:solidFill>
          <a:ln w="12700" cap="flat" cmpd="sng" algn="ctr">
            <a:solidFill>
              <a:srgbClr val="92D05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115076"/>
                </a:solidFill>
                <a:effectLst/>
                <a:uLnTx/>
                <a:uFillTx/>
                <a:latin typeface="Century Gothic" panose="020F0302020204030204"/>
                <a:ea typeface="+mn-ea"/>
                <a:cs typeface="+mn-cs"/>
              </a:rPr>
              <a:t>Luis (I) </a:t>
            </a:r>
          </a:p>
        </p:txBody>
      </p:sp>
      <p:sp>
        <p:nvSpPr>
          <p:cNvPr id="43" name="Google Shape;283;p13">
            <a:extLst>
              <a:ext uri="{FF2B5EF4-FFF2-40B4-BE49-F238E27FC236}">
                <a16:creationId xmlns:a16="http://schemas.microsoft.com/office/drawing/2014/main" id="{9A1C5EED-B06F-446A-9BA0-E292F9588F04}"/>
              </a:ext>
            </a:extLst>
          </p:cNvPr>
          <p:cNvSpPr txBox="1"/>
          <p:nvPr/>
        </p:nvSpPr>
        <p:spPr>
          <a:xfrm>
            <a:off x="11323364" y="958201"/>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44" name="Google Shape;282;p13" descr="Reading, Book, Symbol, Icon, Reader, Man">
            <a:extLst>
              <a:ext uri="{FF2B5EF4-FFF2-40B4-BE49-F238E27FC236}">
                <a16:creationId xmlns:a16="http://schemas.microsoft.com/office/drawing/2014/main" id="{E180B3E6-0E2E-4F6D-B1D0-FE024FB14781}"/>
              </a:ext>
            </a:extLst>
          </p:cNvPr>
          <p:cNvPicPr preferRelativeResize="0"/>
          <p:nvPr/>
        </p:nvPicPr>
        <p:blipFill rotWithShape="1">
          <a:blip r:embed="rId7">
            <a:alphaModFix/>
            <a:duotone>
              <a:schemeClr val="accent6">
                <a:shade val="45000"/>
                <a:satMod val="135000"/>
              </a:schemeClr>
              <a:prstClr val="white"/>
            </a:duotone>
            <a:extLst>
              <a:ext uri="{BEBA8EAE-BF5A-486C-A8C5-ECC9F3942E4B}">
                <a14:imgProps xmlns:a14="http://schemas.microsoft.com/office/drawing/2010/main">
                  <a14:imgLayer r:embed="rId8">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45" name="Title 2">
            <a:extLst>
              <a:ext uri="{FF2B5EF4-FFF2-40B4-BE49-F238E27FC236}">
                <a16:creationId xmlns:a16="http://schemas.microsoft.com/office/drawing/2014/main" id="{5125099D-7146-448A-9EE6-92DBCF14D33E}"/>
              </a:ext>
            </a:extLst>
          </p:cNvPr>
          <p:cNvSpPr txBox="1">
            <a:spLocks/>
          </p:cNvSpPr>
          <p:nvPr/>
        </p:nvSpPr>
        <p:spPr>
          <a:xfrm>
            <a:off x="11323364" y="913967"/>
            <a:ext cx="654346" cy="527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grpSp>
        <p:nvGrpSpPr>
          <p:cNvPr id="4" name="Group 3">
            <a:extLst>
              <a:ext uri="{FF2B5EF4-FFF2-40B4-BE49-F238E27FC236}">
                <a16:creationId xmlns:a16="http://schemas.microsoft.com/office/drawing/2014/main" id="{D8FC1515-7FE1-43A8-9207-5D0B6B23FC4A}"/>
              </a:ext>
            </a:extLst>
          </p:cNvPr>
          <p:cNvGrpSpPr/>
          <p:nvPr/>
        </p:nvGrpSpPr>
        <p:grpSpPr>
          <a:xfrm>
            <a:off x="10638790" y="1541298"/>
            <a:ext cx="1240694" cy="722400"/>
            <a:chOff x="12714202" y="769608"/>
            <a:chExt cx="1240694" cy="722400"/>
          </a:xfrm>
        </p:grpSpPr>
        <p:sp>
          <p:nvSpPr>
            <p:cNvPr id="41" name="Oval Callout 45">
              <a:extLst>
                <a:ext uri="{FF2B5EF4-FFF2-40B4-BE49-F238E27FC236}">
                  <a16:creationId xmlns:a16="http://schemas.microsoft.com/office/drawing/2014/main" id="{387041B8-5D02-4FD8-9830-012A39C8CB5A}"/>
                </a:ext>
              </a:extLst>
            </p:cNvPr>
            <p:cNvSpPr/>
            <p:nvPr/>
          </p:nvSpPr>
          <p:spPr>
            <a:xfrm>
              <a:off x="12714202" y="769608"/>
              <a:ext cx="1240694" cy="720578"/>
            </a:xfrm>
            <a:prstGeom prst="wedgeEllipseCallout">
              <a:avLst>
                <a:gd name="adj1" fmla="val 49524"/>
                <a:gd name="adj2" fmla="val 80978"/>
              </a:avLst>
            </a:prstGeom>
            <a:solidFill>
              <a:schemeClr val="bg1"/>
            </a:solidFill>
            <a:ln w="12700" cap="flat" cmpd="sng" algn="ctr">
              <a:solidFill>
                <a:srgbClr val="92D05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115076"/>
                </a:solidFill>
                <a:effectLst/>
                <a:uLnTx/>
                <a:uFillTx/>
                <a:latin typeface="Century Gothic" panose="020F0302020204030204"/>
                <a:ea typeface="+mn-ea"/>
                <a:cs typeface="+mn-cs"/>
              </a:endParaRPr>
            </a:p>
          </p:txBody>
        </p:sp>
        <p:sp>
          <p:nvSpPr>
            <p:cNvPr id="47" name="TextBox 46">
              <a:extLst>
                <a:ext uri="{FF2B5EF4-FFF2-40B4-BE49-F238E27FC236}">
                  <a16:creationId xmlns:a16="http://schemas.microsoft.com/office/drawing/2014/main" id="{B7CFABAC-16DF-4D22-9B50-9DF90CFFD221}"/>
                </a:ext>
              </a:extLst>
            </p:cNvPr>
            <p:cNvSpPr txBox="1"/>
            <p:nvPr/>
          </p:nvSpPr>
          <p:spPr>
            <a:xfrm>
              <a:off x="12714202" y="784122"/>
              <a:ext cx="124069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115076"/>
                  </a:solidFill>
                  <a:effectLst/>
                  <a:uLnTx/>
                  <a:uFillTx/>
                  <a:latin typeface="Century Gothic" panose="020F0302020204030204"/>
                  <a:ea typeface="+mn-ea"/>
                  <a:cs typeface="+mn-cs"/>
                </a:rPr>
                <a:t>Quique </a:t>
              </a:r>
              <a:br>
                <a:rPr kumimoji="0" lang="en-GB" sz="2000" b="1" i="0" u="none" strike="noStrike" kern="0" cap="none" spc="0" normalizeH="0" baseline="0" noProof="0" dirty="0">
                  <a:ln>
                    <a:noFill/>
                  </a:ln>
                  <a:solidFill>
                    <a:srgbClr val="115076"/>
                  </a:solidFill>
                  <a:effectLst/>
                  <a:uLnTx/>
                  <a:uFillTx/>
                  <a:latin typeface="Century Gothic" panose="020F0302020204030204"/>
                  <a:ea typeface="+mn-ea"/>
                  <a:cs typeface="+mn-cs"/>
                </a:rPr>
              </a:br>
              <a:r>
                <a:rPr kumimoji="0" lang="en-GB" sz="2000" b="1" i="0" u="none" strike="noStrike" kern="0" cap="none" spc="0" normalizeH="0" baseline="0" noProof="0" dirty="0">
                  <a:ln>
                    <a:noFill/>
                  </a:ln>
                  <a:solidFill>
                    <a:srgbClr val="115076"/>
                  </a:solidFill>
                  <a:effectLst/>
                  <a:uLnTx/>
                  <a:uFillTx/>
                  <a:latin typeface="Century Gothic" panose="020F0302020204030204"/>
                  <a:ea typeface="+mn-ea"/>
                  <a:cs typeface="+mn-cs"/>
                </a:rPr>
                <a:t>(you)</a:t>
              </a:r>
            </a:p>
          </p:txBody>
        </p:sp>
      </p:grpSp>
      <p:pic>
        <p:nvPicPr>
          <p:cNvPr id="7" name="Picture 6" descr="A picture containing toy, doll&#10;&#10;Description automatically generated">
            <a:extLst>
              <a:ext uri="{FF2B5EF4-FFF2-40B4-BE49-F238E27FC236}">
                <a16:creationId xmlns:a16="http://schemas.microsoft.com/office/drawing/2014/main" id="{2136C652-C60F-4732-8B0B-8F3539DC759E}"/>
              </a:ext>
            </a:extLst>
          </p:cNvPr>
          <p:cNvPicPr>
            <a:picLocks noChangeAspect="1"/>
          </p:cNvPicPr>
          <p:nvPr/>
        </p:nvPicPr>
        <p:blipFill rotWithShape="1">
          <a:blip r:embed="rId9">
            <a:extLst>
              <a:ext uri="{28A0092B-C50C-407E-A947-70E740481C1C}">
                <a14:useLocalDpi xmlns:a14="http://schemas.microsoft.com/office/drawing/2010/main" val="0"/>
              </a:ext>
            </a:extLst>
          </a:blip>
          <a:srcRect b="50000"/>
          <a:stretch/>
        </p:blipFill>
        <p:spPr>
          <a:xfrm>
            <a:off x="9836706" y="1100611"/>
            <a:ext cx="942582" cy="1237941"/>
          </a:xfrm>
          <a:prstGeom prst="rect">
            <a:avLst/>
          </a:prstGeom>
        </p:spPr>
      </p:pic>
      <p:sp>
        <p:nvSpPr>
          <p:cNvPr id="34" name="Rectangle: Rounded Corners 33">
            <a:extLst>
              <a:ext uri="{FF2B5EF4-FFF2-40B4-BE49-F238E27FC236}">
                <a16:creationId xmlns:a16="http://schemas.microsoft.com/office/drawing/2014/main" id="{6C2A6F0A-CCCF-4461-AFE2-8577ECBFA9A8}"/>
              </a:ext>
            </a:extLst>
          </p:cNvPr>
          <p:cNvSpPr/>
          <p:nvPr/>
        </p:nvSpPr>
        <p:spPr>
          <a:xfrm rot="16200000">
            <a:off x="1255504" y="228751"/>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5" name="Rectangle 34">
            <a:extLst>
              <a:ext uri="{FF2B5EF4-FFF2-40B4-BE49-F238E27FC236}">
                <a16:creationId xmlns:a16="http://schemas.microsoft.com/office/drawing/2014/main" id="{DDFB982E-DC03-4CA1-A37A-B4895AA31A3A}"/>
              </a:ext>
            </a:extLst>
          </p:cNvPr>
          <p:cNvSpPr/>
          <p:nvPr/>
        </p:nvSpPr>
        <p:spPr>
          <a:xfrm rot="16200000">
            <a:off x="1228863" y="560709"/>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6" name="Oval 35">
            <a:extLst>
              <a:ext uri="{FF2B5EF4-FFF2-40B4-BE49-F238E27FC236}">
                <a16:creationId xmlns:a16="http://schemas.microsoft.com/office/drawing/2014/main" id="{1DDD0D89-BE36-415F-BDE6-66C68DEB9F10}"/>
              </a:ext>
            </a:extLst>
          </p:cNvPr>
          <p:cNvSpPr/>
          <p:nvPr/>
        </p:nvSpPr>
        <p:spPr>
          <a:xfrm>
            <a:off x="3312716" y="1706492"/>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Speech Bubble: Rectangle with Corners Rounded 36">
            <a:extLst>
              <a:ext uri="{FF2B5EF4-FFF2-40B4-BE49-F238E27FC236}">
                <a16:creationId xmlns:a16="http://schemas.microsoft.com/office/drawing/2014/main" id="{6E1775F4-869F-4326-9CE2-6E76B8B6B386}"/>
              </a:ext>
            </a:extLst>
          </p:cNvPr>
          <p:cNvSpPr/>
          <p:nvPr/>
        </p:nvSpPr>
        <p:spPr>
          <a:xfrm>
            <a:off x="719543" y="1187990"/>
            <a:ext cx="2392549" cy="1265891"/>
          </a:xfrm>
          <a:prstGeom prst="wedgeRoundRectCallout">
            <a:avLst>
              <a:gd name="adj1" fmla="val 27651"/>
              <a:gd name="adj2" fmla="val 508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4C2645B6-1D93-4A10-948C-4F75D2817D58}"/>
              </a:ext>
            </a:extLst>
          </p:cNvPr>
          <p:cNvSpPr txBox="1"/>
          <p:nvPr/>
        </p:nvSpPr>
        <p:spPr>
          <a:xfrm>
            <a:off x="758752" y="1256292"/>
            <a:ext cx="2367433" cy="1063368"/>
          </a:xfrm>
          <a:prstGeom prst="rect">
            <a:avLst/>
          </a:prstGeom>
          <a:noFill/>
        </p:spPr>
        <p:txBody>
          <a:bodyPr wrap="square" rtlCol="0">
            <a:spAutoFit/>
          </a:bodyPr>
          <a:lstStyle/>
          <a:p>
            <a:pPr>
              <a:lnSpc>
                <a:spcPct val="107000"/>
              </a:lnSpc>
              <a:spcAft>
                <a:spcPts val="800"/>
              </a:spcAft>
            </a:pP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Hoy </a:t>
            </a:r>
            <a:r>
              <a:rPr lang="en-US" sz="2000" b="1"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yo</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estoy</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cansado</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pero</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tú</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estás</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rápido</a:t>
            </a:r>
            <a:r>
              <a:rPr lang="en-US" sz="20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C456D3E3-1CE5-409D-A93C-25B6CCF255C2}"/>
              </a:ext>
            </a:extLst>
          </p:cNvPr>
          <p:cNvSpPr txBox="1"/>
          <p:nvPr/>
        </p:nvSpPr>
        <p:spPr>
          <a:xfrm>
            <a:off x="158580" y="1699322"/>
            <a:ext cx="412058" cy="400110"/>
          </a:xfrm>
          <a:prstGeom prst="rect">
            <a:avLst/>
          </a:prstGeom>
          <a:solidFill>
            <a:srgbClr val="4A8522"/>
          </a:solidFill>
          <a:ln w="28575">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F0302020204030204"/>
                <a:ea typeface="+mn-ea"/>
                <a:cs typeface="+mn-cs"/>
              </a:rPr>
              <a:t>E</a:t>
            </a:r>
          </a:p>
        </p:txBody>
      </p:sp>
      <p:sp>
        <p:nvSpPr>
          <p:cNvPr id="50" name="Rectangle: Rounded Corners 49">
            <a:extLst>
              <a:ext uri="{FF2B5EF4-FFF2-40B4-BE49-F238E27FC236}">
                <a16:creationId xmlns:a16="http://schemas.microsoft.com/office/drawing/2014/main" id="{07375170-0606-4AFC-A954-B68C3EADFFCF}"/>
              </a:ext>
            </a:extLst>
          </p:cNvPr>
          <p:cNvSpPr/>
          <p:nvPr/>
        </p:nvSpPr>
        <p:spPr>
          <a:xfrm rot="16200000">
            <a:off x="4978614" y="218497"/>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1" name="Rectangle 50">
            <a:extLst>
              <a:ext uri="{FF2B5EF4-FFF2-40B4-BE49-F238E27FC236}">
                <a16:creationId xmlns:a16="http://schemas.microsoft.com/office/drawing/2014/main" id="{FE0A54EB-075A-4F6F-BA02-365B66F563C3}"/>
              </a:ext>
            </a:extLst>
          </p:cNvPr>
          <p:cNvSpPr/>
          <p:nvPr/>
        </p:nvSpPr>
        <p:spPr>
          <a:xfrm rot="16200000">
            <a:off x="4951973" y="550455"/>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3" name="Oval 52">
            <a:extLst>
              <a:ext uri="{FF2B5EF4-FFF2-40B4-BE49-F238E27FC236}">
                <a16:creationId xmlns:a16="http://schemas.microsoft.com/office/drawing/2014/main" id="{769471D2-751F-4769-B950-A184D88722FB}"/>
              </a:ext>
            </a:extLst>
          </p:cNvPr>
          <p:cNvSpPr/>
          <p:nvPr/>
        </p:nvSpPr>
        <p:spPr>
          <a:xfrm>
            <a:off x="7035826" y="1696238"/>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4" name="Speech Bubble: Rectangle with Corners Rounded 53">
            <a:extLst>
              <a:ext uri="{FF2B5EF4-FFF2-40B4-BE49-F238E27FC236}">
                <a16:creationId xmlns:a16="http://schemas.microsoft.com/office/drawing/2014/main" id="{F529C6F9-3242-43C6-B749-D2F424B2E1B5}"/>
              </a:ext>
            </a:extLst>
          </p:cNvPr>
          <p:cNvSpPr/>
          <p:nvPr/>
        </p:nvSpPr>
        <p:spPr>
          <a:xfrm>
            <a:off x="4442653" y="1177736"/>
            <a:ext cx="2392549" cy="1265891"/>
          </a:xfrm>
          <a:prstGeom prst="wedgeRoundRectCallout">
            <a:avLst>
              <a:gd name="adj1" fmla="val 27651"/>
              <a:gd name="adj2" fmla="val 508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8FA26E68-A158-433E-A061-56A417A8902B}"/>
              </a:ext>
            </a:extLst>
          </p:cNvPr>
          <p:cNvSpPr txBox="1"/>
          <p:nvPr/>
        </p:nvSpPr>
        <p:spPr>
          <a:xfrm>
            <a:off x="4523479" y="1315382"/>
            <a:ext cx="2367433" cy="1015663"/>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Tú</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caminas</a:t>
            </a:r>
            <a:r>
              <a:rPr lang="en-GB" sz="2000" dirty="0">
                <a:solidFill>
                  <a:schemeClr val="accent5">
                    <a:lumMod val="50000"/>
                  </a:schemeClr>
                </a:solidFill>
                <a:latin typeface="Century Gothic" panose="020B0502020202020204" pitchFamily="34" charset="0"/>
              </a:rPr>
              <a:t> 1km a la </a:t>
            </a:r>
            <a:r>
              <a:rPr lang="en-GB" sz="2000" dirty="0" err="1">
                <a:solidFill>
                  <a:schemeClr val="accent5">
                    <a:lumMod val="50000"/>
                  </a:schemeClr>
                </a:solidFill>
                <a:latin typeface="Century Gothic" panose="020B0502020202020204" pitchFamily="34" charset="0"/>
              </a:rPr>
              <a:t>escuela</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pero</a:t>
            </a:r>
            <a:r>
              <a:rPr lang="en-GB" sz="2000" dirty="0">
                <a:solidFill>
                  <a:schemeClr val="accent5">
                    <a:lumMod val="50000"/>
                  </a:schemeClr>
                </a:solidFill>
                <a:latin typeface="Century Gothic" panose="020B0502020202020204" pitchFamily="34" charset="0"/>
              </a:rPr>
              <a:t> </a:t>
            </a:r>
            <a:r>
              <a:rPr lang="en-GB" sz="2000" b="1" dirty="0" err="1">
                <a:solidFill>
                  <a:schemeClr val="accent5">
                    <a:lumMod val="50000"/>
                  </a:schemeClr>
                </a:solidFill>
                <a:latin typeface="Century Gothic" panose="020B0502020202020204" pitchFamily="34" charset="0"/>
              </a:rPr>
              <a:t>yo</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camino</a:t>
            </a:r>
            <a:r>
              <a:rPr lang="en-GB" sz="2000" dirty="0">
                <a:solidFill>
                  <a:schemeClr val="accent5">
                    <a:lumMod val="50000"/>
                  </a:schemeClr>
                </a:solidFill>
                <a:latin typeface="Century Gothic" panose="020B0502020202020204" pitchFamily="34" charset="0"/>
              </a:rPr>
              <a:t> 3km.</a:t>
            </a:r>
          </a:p>
        </p:txBody>
      </p:sp>
      <p:sp>
        <p:nvSpPr>
          <p:cNvPr id="62" name="Rectangle: Rounded Corners 61">
            <a:extLst>
              <a:ext uri="{FF2B5EF4-FFF2-40B4-BE49-F238E27FC236}">
                <a16:creationId xmlns:a16="http://schemas.microsoft.com/office/drawing/2014/main" id="{3A72FF16-4782-4D50-8038-6C9E269A5017}"/>
              </a:ext>
            </a:extLst>
          </p:cNvPr>
          <p:cNvSpPr/>
          <p:nvPr/>
        </p:nvSpPr>
        <p:spPr>
          <a:xfrm rot="16200000">
            <a:off x="1297121" y="2127897"/>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3" name="Rectangle 62">
            <a:extLst>
              <a:ext uri="{FF2B5EF4-FFF2-40B4-BE49-F238E27FC236}">
                <a16:creationId xmlns:a16="http://schemas.microsoft.com/office/drawing/2014/main" id="{54E279C8-E209-45B4-9DFB-1332589FF1B4}"/>
              </a:ext>
            </a:extLst>
          </p:cNvPr>
          <p:cNvSpPr/>
          <p:nvPr/>
        </p:nvSpPr>
        <p:spPr>
          <a:xfrm rot="16200000">
            <a:off x="1270480" y="2459855"/>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4" name="Oval 63">
            <a:extLst>
              <a:ext uri="{FF2B5EF4-FFF2-40B4-BE49-F238E27FC236}">
                <a16:creationId xmlns:a16="http://schemas.microsoft.com/office/drawing/2014/main" id="{7238F123-9364-4856-B4A5-66E701DA932F}"/>
              </a:ext>
            </a:extLst>
          </p:cNvPr>
          <p:cNvSpPr/>
          <p:nvPr/>
        </p:nvSpPr>
        <p:spPr>
          <a:xfrm>
            <a:off x="3354333" y="3605638"/>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5" name="Speech Bubble: Rectangle with Corners Rounded 64">
            <a:extLst>
              <a:ext uri="{FF2B5EF4-FFF2-40B4-BE49-F238E27FC236}">
                <a16:creationId xmlns:a16="http://schemas.microsoft.com/office/drawing/2014/main" id="{13D0EA3A-C2BA-4C8A-BF6D-6591DBC4A724}"/>
              </a:ext>
            </a:extLst>
          </p:cNvPr>
          <p:cNvSpPr/>
          <p:nvPr/>
        </p:nvSpPr>
        <p:spPr>
          <a:xfrm>
            <a:off x="761160" y="3087136"/>
            <a:ext cx="2392549" cy="1265891"/>
          </a:xfrm>
          <a:prstGeom prst="wedgeRoundRectCallout">
            <a:avLst>
              <a:gd name="adj1" fmla="val 27651"/>
              <a:gd name="adj2" fmla="val 508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EAC07E7-572A-40DA-B93F-14CBF2B2B3C1}"/>
              </a:ext>
            </a:extLst>
          </p:cNvPr>
          <p:cNvSpPr txBox="1"/>
          <p:nvPr/>
        </p:nvSpPr>
        <p:spPr>
          <a:xfrm>
            <a:off x="743860" y="3086659"/>
            <a:ext cx="2545938" cy="1323439"/>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Tú </a:t>
            </a:r>
            <a:r>
              <a:rPr lang="en-GB" sz="2000" dirty="0" err="1">
                <a:solidFill>
                  <a:schemeClr val="accent5">
                    <a:lumMod val="50000"/>
                  </a:schemeClr>
                </a:solidFill>
                <a:latin typeface="Century Gothic" panose="020B0502020202020204" pitchFamily="34" charset="0"/>
              </a:rPr>
              <a:t>tienes</a:t>
            </a:r>
            <a:r>
              <a:rPr lang="en-GB" sz="2000" dirty="0">
                <a:solidFill>
                  <a:schemeClr val="accent5">
                    <a:lumMod val="50000"/>
                  </a:schemeClr>
                </a:solidFill>
                <a:latin typeface="Century Gothic" panose="020B0502020202020204" pitchFamily="34" charset="0"/>
              </a:rPr>
              <a:t> una </a:t>
            </a:r>
            <a:r>
              <a:rPr lang="en-GB" sz="2000" dirty="0" err="1">
                <a:solidFill>
                  <a:schemeClr val="accent5">
                    <a:lumMod val="50000"/>
                  </a:schemeClr>
                </a:solidFill>
                <a:latin typeface="Century Gothic" panose="020B0502020202020204" pitchFamily="34" charset="0"/>
              </a:rPr>
              <a:t>clase</a:t>
            </a:r>
            <a:r>
              <a:rPr lang="en-GB" sz="2000" dirty="0">
                <a:solidFill>
                  <a:schemeClr val="accent5">
                    <a:lumMod val="50000"/>
                  </a:schemeClr>
                </a:solidFill>
                <a:latin typeface="Century Gothic" panose="020B0502020202020204" pitchFamily="34" charset="0"/>
              </a:rPr>
              <a:t> de </a:t>
            </a:r>
            <a:r>
              <a:rPr lang="en-GB" sz="2000" dirty="0" err="1">
                <a:solidFill>
                  <a:schemeClr val="accent5">
                    <a:lumMod val="50000"/>
                  </a:schemeClr>
                </a:solidFill>
                <a:latin typeface="Century Gothic" panose="020B0502020202020204" pitchFamily="34" charset="0"/>
              </a:rPr>
              <a:t>español</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pero</a:t>
            </a:r>
            <a:r>
              <a:rPr lang="en-GB" sz="2000" dirty="0">
                <a:solidFill>
                  <a:schemeClr val="accent5">
                    <a:lumMod val="50000"/>
                  </a:schemeClr>
                </a:solidFill>
                <a:latin typeface="Century Gothic" panose="020B0502020202020204" pitchFamily="34" charset="0"/>
              </a:rPr>
              <a:t> </a:t>
            </a:r>
            <a:r>
              <a:rPr lang="en-GB" sz="2000" b="1" dirty="0" err="1">
                <a:solidFill>
                  <a:schemeClr val="accent5">
                    <a:lumMod val="50000"/>
                  </a:schemeClr>
                </a:solidFill>
                <a:latin typeface="Century Gothic" panose="020B0502020202020204" pitchFamily="34" charset="0"/>
              </a:rPr>
              <a:t>yo</a:t>
            </a:r>
            <a:r>
              <a:rPr lang="en-GB" sz="2000" b="1"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tengo</a:t>
            </a:r>
            <a:r>
              <a:rPr lang="en-GB" sz="2000" dirty="0">
                <a:solidFill>
                  <a:schemeClr val="accent5">
                    <a:lumMod val="50000"/>
                  </a:schemeClr>
                </a:solidFill>
                <a:latin typeface="Century Gothic" panose="020B0502020202020204" pitchFamily="34" charset="0"/>
              </a:rPr>
              <a:t> una </a:t>
            </a:r>
            <a:r>
              <a:rPr lang="en-GB" sz="2000" dirty="0" err="1">
                <a:solidFill>
                  <a:schemeClr val="accent5">
                    <a:lumMod val="50000"/>
                  </a:schemeClr>
                </a:solidFill>
                <a:latin typeface="Century Gothic" panose="020B0502020202020204" pitchFamily="34" charset="0"/>
              </a:rPr>
              <a:t>clase</a:t>
            </a:r>
            <a:r>
              <a:rPr lang="en-GB" sz="2000" dirty="0">
                <a:solidFill>
                  <a:schemeClr val="accent5">
                    <a:lumMod val="50000"/>
                  </a:schemeClr>
                </a:solidFill>
                <a:latin typeface="Century Gothic" panose="020B0502020202020204" pitchFamily="34" charset="0"/>
              </a:rPr>
              <a:t> de </a:t>
            </a:r>
            <a:r>
              <a:rPr lang="en-GB" sz="2000" dirty="0" err="1">
                <a:solidFill>
                  <a:schemeClr val="accent5">
                    <a:lumMod val="50000"/>
                  </a:schemeClr>
                </a:solidFill>
                <a:latin typeface="Century Gothic" panose="020B0502020202020204" pitchFamily="34" charset="0"/>
              </a:rPr>
              <a:t>inglés</a:t>
            </a:r>
            <a:r>
              <a:rPr lang="en-GB" sz="2000" dirty="0">
                <a:solidFill>
                  <a:schemeClr val="accent5">
                    <a:lumMod val="50000"/>
                  </a:schemeClr>
                </a:solidFill>
                <a:latin typeface="Century Gothic" panose="020B0502020202020204" pitchFamily="34" charset="0"/>
              </a:rPr>
              <a:t>.</a:t>
            </a:r>
          </a:p>
        </p:txBody>
      </p:sp>
      <p:sp>
        <p:nvSpPr>
          <p:cNvPr id="67" name="Rectangle: Rounded Corners 66">
            <a:extLst>
              <a:ext uri="{FF2B5EF4-FFF2-40B4-BE49-F238E27FC236}">
                <a16:creationId xmlns:a16="http://schemas.microsoft.com/office/drawing/2014/main" id="{AAA80789-D9B5-4BC2-ACEE-AB62F0FF2928}"/>
              </a:ext>
            </a:extLst>
          </p:cNvPr>
          <p:cNvSpPr/>
          <p:nvPr/>
        </p:nvSpPr>
        <p:spPr>
          <a:xfrm rot="16200000">
            <a:off x="5020231" y="2117643"/>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8" name="Rectangle 67">
            <a:extLst>
              <a:ext uri="{FF2B5EF4-FFF2-40B4-BE49-F238E27FC236}">
                <a16:creationId xmlns:a16="http://schemas.microsoft.com/office/drawing/2014/main" id="{D5758216-2F30-4592-9B33-D7C349A87632}"/>
              </a:ext>
            </a:extLst>
          </p:cNvPr>
          <p:cNvSpPr/>
          <p:nvPr/>
        </p:nvSpPr>
        <p:spPr>
          <a:xfrm rot="16200000">
            <a:off x="4993590" y="2449601"/>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7" name="Oval 76">
            <a:extLst>
              <a:ext uri="{FF2B5EF4-FFF2-40B4-BE49-F238E27FC236}">
                <a16:creationId xmlns:a16="http://schemas.microsoft.com/office/drawing/2014/main" id="{22BF3500-789E-4D22-BD88-932C9680250D}"/>
              </a:ext>
            </a:extLst>
          </p:cNvPr>
          <p:cNvSpPr/>
          <p:nvPr/>
        </p:nvSpPr>
        <p:spPr>
          <a:xfrm>
            <a:off x="7077443" y="3595384"/>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8" name="Speech Bubble: Rectangle with Corners Rounded 77">
            <a:extLst>
              <a:ext uri="{FF2B5EF4-FFF2-40B4-BE49-F238E27FC236}">
                <a16:creationId xmlns:a16="http://schemas.microsoft.com/office/drawing/2014/main" id="{BF67FCA7-C0C6-4228-9D3F-CB7F4E5BB9CD}"/>
              </a:ext>
            </a:extLst>
          </p:cNvPr>
          <p:cNvSpPr/>
          <p:nvPr/>
        </p:nvSpPr>
        <p:spPr>
          <a:xfrm>
            <a:off x="4484270" y="3076882"/>
            <a:ext cx="2392549" cy="1265891"/>
          </a:xfrm>
          <a:prstGeom prst="wedgeRoundRectCallout">
            <a:avLst>
              <a:gd name="adj1" fmla="val 27651"/>
              <a:gd name="adj2" fmla="val 508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79" name="TextBox 78">
            <a:extLst>
              <a:ext uri="{FF2B5EF4-FFF2-40B4-BE49-F238E27FC236}">
                <a16:creationId xmlns:a16="http://schemas.microsoft.com/office/drawing/2014/main" id="{1662A79E-8F97-471F-AB72-795CDAF75571}"/>
              </a:ext>
            </a:extLst>
          </p:cNvPr>
          <p:cNvSpPr txBox="1"/>
          <p:nvPr/>
        </p:nvSpPr>
        <p:spPr>
          <a:xfrm>
            <a:off x="4510505" y="3073926"/>
            <a:ext cx="2595582" cy="1323439"/>
          </a:xfrm>
          <a:prstGeom prst="rect">
            <a:avLst/>
          </a:prstGeom>
          <a:noFill/>
        </p:spPr>
        <p:txBody>
          <a:bodyPr wrap="square" rtlCol="0">
            <a:spAutoFit/>
          </a:bodyPr>
          <a:lstStyle/>
          <a:p>
            <a:r>
              <a:rPr lang="en-GB" sz="2000" b="1" dirty="0" err="1">
                <a:solidFill>
                  <a:schemeClr val="accent5">
                    <a:lumMod val="50000"/>
                  </a:schemeClr>
                </a:solidFill>
                <a:latin typeface="Century Gothic" panose="020B0502020202020204" pitchFamily="34" charset="0"/>
              </a:rPr>
              <a:t>Yo</a:t>
            </a:r>
            <a:r>
              <a:rPr lang="en-GB" sz="2000" dirty="0">
                <a:solidFill>
                  <a:schemeClr val="accent5">
                    <a:lumMod val="50000"/>
                  </a:schemeClr>
                </a:solidFill>
                <a:latin typeface="Century Gothic" panose="020B0502020202020204" pitchFamily="34" charset="0"/>
              </a:rPr>
              <a:t> paso la </a:t>
            </a:r>
            <a:r>
              <a:rPr lang="en-GB" sz="2000" dirty="0" err="1">
                <a:solidFill>
                  <a:schemeClr val="accent5">
                    <a:lumMod val="50000"/>
                  </a:schemeClr>
                </a:solidFill>
                <a:latin typeface="Century Gothic" panose="020B0502020202020204" pitchFamily="34" charset="0"/>
              </a:rPr>
              <a:t>mañana</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en</a:t>
            </a:r>
            <a:r>
              <a:rPr lang="en-GB" sz="2000" dirty="0">
                <a:solidFill>
                  <a:schemeClr val="accent5">
                    <a:lumMod val="50000"/>
                  </a:schemeClr>
                </a:solidFill>
                <a:latin typeface="Century Gothic" panose="020B0502020202020204" pitchFamily="34" charset="0"/>
              </a:rPr>
              <a:t> casa </a:t>
            </a:r>
            <a:r>
              <a:rPr lang="en-GB" sz="2000" dirty="0" err="1">
                <a:solidFill>
                  <a:schemeClr val="accent5">
                    <a:lumMod val="50000"/>
                  </a:schemeClr>
                </a:solidFill>
                <a:latin typeface="Century Gothic" panose="020B0502020202020204" pitchFamily="34" charset="0"/>
              </a:rPr>
              <a:t>pero</a:t>
            </a:r>
            <a:r>
              <a:rPr lang="en-GB" sz="2000" dirty="0">
                <a:solidFill>
                  <a:schemeClr val="accent5">
                    <a:lumMod val="50000"/>
                  </a:schemeClr>
                </a:solidFill>
                <a:latin typeface="Century Gothic" panose="020B0502020202020204" pitchFamily="34" charset="0"/>
              </a:rPr>
              <a:t> ¡</a:t>
            </a:r>
            <a:r>
              <a:rPr lang="en-GB" sz="2000" b="1" dirty="0" err="1">
                <a:solidFill>
                  <a:schemeClr val="accent5">
                    <a:lumMod val="50000"/>
                  </a:schemeClr>
                </a:solidFill>
                <a:latin typeface="Century Gothic" panose="020B0502020202020204" pitchFamily="34" charset="0"/>
              </a:rPr>
              <a:t>tú</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estás</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en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clase</a:t>
            </a:r>
            <a:r>
              <a:rPr lang="en-GB" sz="2000" dirty="0">
                <a:solidFill>
                  <a:schemeClr val="accent5">
                    <a:lumMod val="50000"/>
                  </a:schemeClr>
                </a:solidFill>
                <a:latin typeface="Century Gothic" panose="020B0502020202020204" pitchFamily="34" charset="0"/>
              </a:rPr>
              <a:t>!</a:t>
            </a:r>
          </a:p>
        </p:txBody>
      </p:sp>
      <p:sp>
        <p:nvSpPr>
          <p:cNvPr id="80" name="Rectangle: Rounded Corners 79">
            <a:extLst>
              <a:ext uri="{FF2B5EF4-FFF2-40B4-BE49-F238E27FC236}">
                <a16:creationId xmlns:a16="http://schemas.microsoft.com/office/drawing/2014/main" id="{600F7410-E995-44A1-A530-2FF8838F0259}"/>
              </a:ext>
            </a:extLst>
          </p:cNvPr>
          <p:cNvSpPr/>
          <p:nvPr/>
        </p:nvSpPr>
        <p:spPr>
          <a:xfrm rot="16200000">
            <a:off x="1297121" y="4109209"/>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1" name="Rectangle 80">
            <a:extLst>
              <a:ext uri="{FF2B5EF4-FFF2-40B4-BE49-F238E27FC236}">
                <a16:creationId xmlns:a16="http://schemas.microsoft.com/office/drawing/2014/main" id="{5CC7832B-310B-43B9-80D1-9BBB2ED589FD}"/>
              </a:ext>
            </a:extLst>
          </p:cNvPr>
          <p:cNvSpPr/>
          <p:nvPr/>
        </p:nvSpPr>
        <p:spPr>
          <a:xfrm rot="16200000">
            <a:off x="1270480" y="4441167"/>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2" name="Oval 81">
            <a:extLst>
              <a:ext uri="{FF2B5EF4-FFF2-40B4-BE49-F238E27FC236}">
                <a16:creationId xmlns:a16="http://schemas.microsoft.com/office/drawing/2014/main" id="{2EC286F6-583A-43C0-BBD3-46C20C69ABCD}"/>
              </a:ext>
            </a:extLst>
          </p:cNvPr>
          <p:cNvSpPr/>
          <p:nvPr/>
        </p:nvSpPr>
        <p:spPr>
          <a:xfrm>
            <a:off x="3354333" y="5586950"/>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3" name="Speech Bubble: Rectangle with Corners Rounded 82">
            <a:extLst>
              <a:ext uri="{FF2B5EF4-FFF2-40B4-BE49-F238E27FC236}">
                <a16:creationId xmlns:a16="http://schemas.microsoft.com/office/drawing/2014/main" id="{E8CC2C30-ED72-411F-AD5B-63698CA77F1A}"/>
              </a:ext>
            </a:extLst>
          </p:cNvPr>
          <p:cNvSpPr/>
          <p:nvPr/>
        </p:nvSpPr>
        <p:spPr>
          <a:xfrm>
            <a:off x="761160" y="5068448"/>
            <a:ext cx="2392549" cy="1265891"/>
          </a:xfrm>
          <a:prstGeom prst="wedgeRoundRectCallout">
            <a:avLst>
              <a:gd name="adj1" fmla="val 27651"/>
              <a:gd name="adj2" fmla="val 508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026B5AB7-60A9-4457-B016-CF47C866611E}"/>
              </a:ext>
            </a:extLst>
          </p:cNvPr>
          <p:cNvSpPr txBox="1"/>
          <p:nvPr/>
        </p:nvSpPr>
        <p:spPr>
          <a:xfrm>
            <a:off x="800369" y="5136750"/>
            <a:ext cx="2367433" cy="1015663"/>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Hoy  </a:t>
            </a:r>
            <a:r>
              <a:rPr lang="en-GB" sz="2000" b="1" dirty="0" err="1">
                <a:solidFill>
                  <a:schemeClr val="accent5">
                    <a:lumMod val="50000"/>
                  </a:schemeClr>
                </a:solidFill>
                <a:latin typeface="Century Gothic" panose="020B0502020202020204" pitchFamily="34" charset="0"/>
              </a:rPr>
              <a:t>yo</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nado</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en</a:t>
            </a:r>
            <a:r>
              <a:rPr lang="en-GB" sz="2000" dirty="0">
                <a:solidFill>
                  <a:schemeClr val="accent5">
                    <a:lumMod val="50000"/>
                  </a:schemeClr>
                </a:solidFill>
                <a:latin typeface="Century Gothic" panose="020B0502020202020204" pitchFamily="34" charset="0"/>
              </a:rPr>
              <a:t> la piscina </a:t>
            </a:r>
            <a:r>
              <a:rPr lang="en-GB" sz="2000" dirty="0" err="1">
                <a:solidFill>
                  <a:schemeClr val="accent5">
                    <a:lumMod val="50000"/>
                  </a:schemeClr>
                </a:solidFill>
                <a:latin typeface="Century Gothic" panose="020B0502020202020204" pitchFamily="34" charset="0"/>
              </a:rPr>
              <a:t>pero</a:t>
            </a:r>
            <a:r>
              <a:rPr lang="en-GB" sz="2000" dirty="0">
                <a:solidFill>
                  <a:schemeClr val="accent5">
                    <a:lumMod val="50000"/>
                  </a:schemeClr>
                </a:solidFill>
                <a:latin typeface="Century Gothic" panose="020B0502020202020204" pitchFamily="34" charset="0"/>
              </a:rPr>
              <a:t> </a:t>
            </a:r>
            <a:r>
              <a:rPr lang="en-GB" sz="2000" b="1" dirty="0" err="1">
                <a:solidFill>
                  <a:schemeClr val="accent5">
                    <a:lumMod val="50000"/>
                  </a:schemeClr>
                </a:solidFill>
                <a:latin typeface="Century Gothic" panose="020B0502020202020204" pitchFamily="34" charset="0"/>
              </a:rPr>
              <a:t>tú</a:t>
            </a:r>
            <a:r>
              <a:rPr lang="en-GB" sz="2000" b="1"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nadas</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en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el</a:t>
            </a:r>
            <a:r>
              <a:rPr lang="en-GB" sz="2000" dirty="0">
                <a:solidFill>
                  <a:schemeClr val="accent5">
                    <a:lumMod val="50000"/>
                  </a:schemeClr>
                </a:solidFill>
                <a:latin typeface="Century Gothic" panose="020B0502020202020204" pitchFamily="34" charset="0"/>
              </a:rPr>
              <a:t> mar.</a:t>
            </a:r>
          </a:p>
        </p:txBody>
      </p:sp>
      <p:sp>
        <p:nvSpPr>
          <p:cNvPr id="85" name="Rectangle: Rounded Corners 84">
            <a:extLst>
              <a:ext uri="{FF2B5EF4-FFF2-40B4-BE49-F238E27FC236}">
                <a16:creationId xmlns:a16="http://schemas.microsoft.com/office/drawing/2014/main" id="{0D5AE77E-C5E9-4925-A004-85E94C3C8A28}"/>
              </a:ext>
            </a:extLst>
          </p:cNvPr>
          <p:cNvSpPr/>
          <p:nvPr/>
        </p:nvSpPr>
        <p:spPr>
          <a:xfrm rot="16200000">
            <a:off x="5020231" y="4098955"/>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6" name="Rectangle 85">
            <a:extLst>
              <a:ext uri="{FF2B5EF4-FFF2-40B4-BE49-F238E27FC236}">
                <a16:creationId xmlns:a16="http://schemas.microsoft.com/office/drawing/2014/main" id="{1FD28D85-6EB4-4A89-891D-33AD5A31CBC4}"/>
              </a:ext>
            </a:extLst>
          </p:cNvPr>
          <p:cNvSpPr/>
          <p:nvPr/>
        </p:nvSpPr>
        <p:spPr>
          <a:xfrm rot="16200000">
            <a:off x="4993590" y="4430913"/>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7" name="Oval 86">
            <a:extLst>
              <a:ext uri="{FF2B5EF4-FFF2-40B4-BE49-F238E27FC236}">
                <a16:creationId xmlns:a16="http://schemas.microsoft.com/office/drawing/2014/main" id="{F73AE81C-6A05-4DAA-A814-BF48A3456302}"/>
              </a:ext>
            </a:extLst>
          </p:cNvPr>
          <p:cNvSpPr/>
          <p:nvPr/>
        </p:nvSpPr>
        <p:spPr>
          <a:xfrm>
            <a:off x="7107596" y="6229529"/>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8" name="Speech Bubble: Rectangle with Corners Rounded 87">
            <a:extLst>
              <a:ext uri="{FF2B5EF4-FFF2-40B4-BE49-F238E27FC236}">
                <a16:creationId xmlns:a16="http://schemas.microsoft.com/office/drawing/2014/main" id="{A84EEB40-94BB-44EA-97E9-07458D8F1C1A}"/>
              </a:ext>
            </a:extLst>
          </p:cNvPr>
          <p:cNvSpPr/>
          <p:nvPr/>
        </p:nvSpPr>
        <p:spPr>
          <a:xfrm>
            <a:off x="4484270" y="5058194"/>
            <a:ext cx="2392549" cy="1265891"/>
          </a:xfrm>
          <a:prstGeom prst="wedgeRoundRectCallout">
            <a:avLst>
              <a:gd name="adj1" fmla="val 27651"/>
              <a:gd name="adj2" fmla="val 508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93" name="TextBox 92">
            <a:extLst>
              <a:ext uri="{FF2B5EF4-FFF2-40B4-BE49-F238E27FC236}">
                <a16:creationId xmlns:a16="http://schemas.microsoft.com/office/drawing/2014/main" id="{3230B3B1-D42B-49A9-B41E-6328CA60C1B6}"/>
              </a:ext>
            </a:extLst>
          </p:cNvPr>
          <p:cNvSpPr txBox="1"/>
          <p:nvPr/>
        </p:nvSpPr>
        <p:spPr>
          <a:xfrm>
            <a:off x="4523479" y="5156075"/>
            <a:ext cx="2367433" cy="1015663"/>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Tú</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visitas</a:t>
            </a:r>
            <a:r>
              <a:rPr lang="en-GB" sz="2000" dirty="0">
                <a:solidFill>
                  <a:schemeClr val="accent5">
                    <a:lumMod val="50000"/>
                  </a:schemeClr>
                </a:solidFill>
                <a:latin typeface="Century Gothic" panose="020B0502020202020204" pitchFamily="34" charset="0"/>
              </a:rPr>
              <a:t> a la </a:t>
            </a:r>
            <a:r>
              <a:rPr lang="en-GB" sz="2000" dirty="0" err="1">
                <a:solidFill>
                  <a:schemeClr val="accent5">
                    <a:lumMod val="50000"/>
                  </a:schemeClr>
                </a:solidFill>
                <a:latin typeface="Century Gothic" panose="020B0502020202020204" pitchFamily="34" charset="0"/>
              </a:rPr>
              <a:t>abuela</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pero</a:t>
            </a:r>
            <a:r>
              <a:rPr lang="en-GB" sz="2000" dirty="0">
                <a:solidFill>
                  <a:schemeClr val="accent5">
                    <a:lumMod val="50000"/>
                  </a:schemeClr>
                </a:solidFill>
                <a:latin typeface="Century Gothic" panose="020B0502020202020204" pitchFamily="34" charset="0"/>
              </a:rPr>
              <a:t>  </a:t>
            </a:r>
            <a:r>
              <a:rPr lang="en-GB" sz="2000" b="1" dirty="0" err="1">
                <a:solidFill>
                  <a:schemeClr val="accent5">
                    <a:lumMod val="50000"/>
                  </a:schemeClr>
                </a:solidFill>
                <a:latin typeface="Century Gothic" panose="020B0502020202020204" pitchFamily="34" charset="0"/>
              </a:rPr>
              <a:t>yo</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visito</a:t>
            </a:r>
            <a:r>
              <a:rPr lang="en-GB" sz="2000" dirty="0">
                <a:solidFill>
                  <a:schemeClr val="accent5">
                    <a:lumMod val="50000"/>
                  </a:schemeClr>
                </a:solidFill>
                <a:latin typeface="Century Gothic" panose="020B0502020202020204" pitchFamily="34" charset="0"/>
              </a:rPr>
              <a:t> a mi amigo.</a:t>
            </a:r>
          </a:p>
        </p:txBody>
      </p:sp>
      <p:sp>
        <p:nvSpPr>
          <p:cNvPr id="94" name="TextBox 93">
            <a:extLst>
              <a:ext uri="{FF2B5EF4-FFF2-40B4-BE49-F238E27FC236}">
                <a16:creationId xmlns:a16="http://schemas.microsoft.com/office/drawing/2014/main" id="{07A5ABB0-29CC-4DB6-BD11-D1B68B56696F}"/>
              </a:ext>
            </a:extLst>
          </p:cNvPr>
          <p:cNvSpPr txBox="1"/>
          <p:nvPr/>
        </p:nvSpPr>
        <p:spPr>
          <a:xfrm>
            <a:off x="3909599" y="1696238"/>
            <a:ext cx="412058" cy="400110"/>
          </a:xfrm>
          <a:prstGeom prst="rect">
            <a:avLst/>
          </a:prstGeom>
          <a:solidFill>
            <a:srgbClr val="4A8522"/>
          </a:solidFill>
          <a:ln w="28575">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F0302020204030204"/>
                <a:ea typeface="+mn-ea"/>
                <a:cs typeface="+mn-cs"/>
              </a:rPr>
              <a:t>1</a:t>
            </a:r>
          </a:p>
        </p:txBody>
      </p:sp>
      <p:sp>
        <p:nvSpPr>
          <p:cNvPr id="95" name="TextBox 94">
            <a:extLst>
              <a:ext uri="{FF2B5EF4-FFF2-40B4-BE49-F238E27FC236}">
                <a16:creationId xmlns:a16="http://schemas.microsoft.com/office/drawing/2014/main" id="{EAFFBBAA-6AD3-43E6-9B09-7CB64DAC29F1}"/>
              </a:ext>
            </a:extLst>
          </p:cNvPr>
          <p:cNvSpPr txBox="1"/>
          <p:nvPr/>
        </p:nvSpPr>
        <p:spPr>
          <a:xfrm>
            <a:off x="209548" y="3483252"/>
            <a:ext cx="412058" cy="400110"/>
          </a:xfrm>
          <a:prstGeom prst="rect">
            <a:avLst/>
          </a:prstGeom>
          <a:solidFill>
            <a:srgbClr val="4A8522"/>
          </a:solidFill>
          <a:ln w="28575">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F0302020204030204"/>
                <a:ea typeface="+mn-ea"/>
                <a:cs typeface="+mn-cs"/>
              </a:rPr>
              <a:t>2</a:t>
            </a:r>
          </a:p>
        </p:txBody>
      </p:sp>
      <p:sp>
        <p:nvSpPr>
          <p:cNvPr id="96" name="TextBox 95">
            <a:extLst>
              <a:ext uri="{FF2B5EF4-FFF2-40B4-BE49-F238E27FC236}">
                <a16:creationId xmlns:a16="http://schemas.microsoft.com/office/drawing/2014/main" id="{0F4ADC80-00A0-4169-887C-B3135BAB8CF7}"/>
              </a:ext>
            </a:extLst>
          </p:cNvPr>
          <p:cNvSpPr txBox="1"/>
          <p:nvPr/>
        </p:nvSpPr>
        <p:spPr>
          <a:xfrm>
            <a:off x="3960567" y="3480168"/>
            <a:ext cx="412058" cy="400110"/>
          </a:xfrm>
          <a:prstGeom prst="rect">
            <a:avLst/>
          </a:prstGeom>
          <a:solidFill>
            <a:srgbClr val="4A8522"/>
          </a:solidFill>
          <a:ln w="28575">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F0302020204030204"/>
                <a:ea typeface="+mn-ea"/>
                <a:cs typeface="+mn-cs"/>
              </a:rPr>
              <a:t>3</a:t>
            </a:r>
          </a:p>
        </p:txBody>
      </p:sp>
      <p:sp>
        <p:nvSpPr>
          <p:cNvPr id="97" name="TextBox 96">
            <a:extLst>
              <a:ext uri="{FF2B5EF4-FFF2-40B4-BE49-F238E27FC236}">
                <a16:creationId xmlns:a16="http://schemas.microsoft.com/office/drawing/2014/main" id="{1329A511-1F25-47A1-9738-57707EC4D730}"/>
              </a:ext>
            </a:extLst>
          </p:cNvPr>
          <p:cNvSpPr txBox="1"/>
          <p:nvPr/>
        </p:nvSpPr>
        <p:spPr>
          <a:xfrm>
            <a:off x="237957" y="5471929"/>
            <a:ext cx="412058" cy="400110"/>
          </a:xfrm>
          <a:prstGeom prst="rect">
            <a:avLst/>
          </a:prstGeom>
          <a:solidFill>
            <a:srgbClr val="4A8522"/>
          </a:solidFill>
          <a:ln w="28575">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F0302020204030204"/>
                <a:ea typeface="+mn-ea"/>
                <a:cs typeface="+mn-cs"/>
              </a:rPr>
              <a:t>4</a:t>
            </a:r>
          </a:p>
        </p:txBody>
      </p:sp>
      <p:sp>
        <p:nvSpPr>
          <p:cNvPr id="98" name="TextBox 97">
            <a:extLst>
              <a:ext uri="{FF2B5EF4-FFF2-40B4-BE49-F238E27FC236}">
                <a16:creationId xmlns:a16="http://schemas.microsoft.com/office/drawing/2014/main" id="{B4FD8DB4-CB91-43D7-ACF7-0E207E2DF554}"/>
              </a:ext>
            </a:extLst>
          </p:cNvPr>
          <p:cNvSpPr txBox="1"/>
          <p:nvPr/>
        </p:nvSpPr>
        <p:spPr>
          <a:xfrm>
            <a:off x="3988976" y="5468845"/>
            <a:ext cx="412058" cy="400110"/>
          </a:xfrm>
          <a:prstGeom prst="rect">
            <a:avLst/>
          </a:prstGeom>
          <a:solidFill>
            <a:srgbClr val="4A8522"/>
          </a:solidFill>
          <a:ln w="28575">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F0302020204030204"/>
                <a:ea typeface="+mn-ea"/>
                <a:cs typeface="+mn-cs"/>
              </a:rPr>
              <a:t>5</a:t>
            </a:r>
          </a:p>
        </p:txBody>
      </p:sp>
      <p:sp>
        <p:nvSpPr>
          <p:cNvPr id="99" name="Cloud 98">
            <a:extLst>
              <a:ext uri="{FF2B5EF4-FFF2-40B4-BE49-F238E27FC236}">
                <a16:creationId xmlns:a16="http://schemas.microsoft.com/office/drawing/2014/main" id="{495340E9-6DD3-4015-A53F-930081A56CF6}"/>
              </a:ext>
            </a:extLst>
          </p:cNvPr>
          <p:cNvSpPr/>
          <p:nvPr/>
        </p:nvSpPr>
        <p:spPr>
          <a:xfrm>
            <a:off x="2621540" y="1583194"/>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Cloud 99">
            <a:extLst>
              <a:ext uri="{FF2B5EF4-FFF2-40B4-BE49-F238E27FC236}">
                <a16:creationId xmlns:a16="http://schemas.microsoft.com/office/drawing/2014/main" id="{D6A26802-BB05-4E6B-BCB1-5D6CA6F8EE38}"/>
              </a:ext>
            </a:extLst>
          </p:cNvPr>
          <p:cNvSpPr/>
          <p:nvPr/>
        </p:nvSpPr>
        <p:spPr>
          <a:xfrm>
            <a:off x="1321649" y="1284838"/>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8090DB16-2F07-4EBA-A53E-35DC384F309D}"/>
              </a:ext>
            </a:extLst>
          </p:cNvPr>
          <p:cNvSpPr/>
          <p:nvPr/>
        </p:nvSpPr>
        <p:spPr>
          <a:xfrm>
            <a:off x="8146411" y="2786743"/>
            <a:ext cx="1534618" cy="2240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Rounded Corners 100">
            <a:extLst>
              <a:ext uri="{FF2B5EF4-FFF2-40B4-BE49-F238E27FC236}">
                <a16:creationId xmlns:a16="http://schemas.microsoft.com/office/drawing/2014/main" id="{8C5C7DA2-1D17-4368-8B3C-A73503094542}"/>
              </a:ext>
            </a:extLst>
          </p:cNvPr>
          <p:cNvSpPr/>
          <p:nvPr/>
        </p:nvSpPr>
        <p:spPr>
          <a:xfrm>
            <a:off x="10452841" y="2779239"/>
            <a:ext cx="1534618" cy="2240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Cloud 101">
            <a:extLst>
              <a:ext uri="{FF2B5EF4-FFF2-40B4-BE49-F238E27FC236}">
                <a16:creationId xmlns:a16="http://schemas.microsoft.com/office/drawing/2014/main" id="{20A53FFE-7722-49BC-9C16-6E2B22E3B2E4}"/>
              </a:ext>
            </a:extLst>
          </p:cNvPr>
          <p:cNvSpPr/>
          <p:nvPr/>
        </p:nvSpPr>
        <p:spPr>
          <a:xfrm>
            <a:off x="4386943" y="1967350"/>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Cloud 102">
            <a:extLst>
              <a:ext uri="{FF2B5EF4-FFF2-40B4-BE49-F238E27FC236}">
                <a16:creationId xmlns:a16="http://schemas.microsoft.com/office/drawing/2014/main" id="{3DB75D80-8B11-469A-AF4B-59A2BD7714CD}"/>
              </a:ext>
            </a:extLst>
          </p:cNvPr>
          <p:cNvSpPr/>
          <p:nvPr/>
        </p:nvSpPr>
        <p:spPr>
          <a:xfrm>
            <a:off x="4349594" y="1321567"/>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1524CD8C-7C8D-4DA1-B7B8-0BD25F7FFE33}"/>
              </a:ext>
            </a:extLst>
          </p:cNvPr>
          <p:cNvSpPr/>
          <p:nvPr/>
        </p:nvSpPr>
        <p:spPr>
          <a:xfrm>
            <a:off x="8136383" y="3197179"/>
            <a:ext cx="1690295" cy="561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97AC5E8D-7CFF-42F1-A0F8-C3139B1E0FA3}"/>
              </a:ext>
            </a:extLst>
          </p:cNvPr>
          <p:cNvSpPr/>
          <p:nvPr/>
        </p:nvSpPr>
        <p:spPr>
          <a:xfrm>
            <a:off x="10189189" y="3187205"/>
            <a:ext cx="1690295" cy="561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loud 105">
            <a:extLst>
              <a:ext uri="{FF2B5EF4-FFF2-40B4-BE49-F238E27FC236}">
                <a16:creationId xmlns:a16="http://schemas.microsoft.com/office/drawing/2014/main" id="{0F2BD835-36D7-410A-A1C2-AD460CCDA929}"/>
              </a:ext>
            </a:extLst>
          </p:cNvPr>
          <p:cNvSpPr/>
          <p:nvPr/>
        </p:nvSpPr>
        <p:spPr>
          <a:xfrm>
            <a:off x="606241" y="3753017"/>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loud 106">
            <a:extLst>
              <a:ext uri="{FF2B5EF4-FFF2-40B4-BE49-F238E27FC236}">
                <a16:creationId xmlns:a16="http://schemas.microsoft.com/office/drawing/2014/main" id="{2D00E9D1-75C6-45FB-AD6E-67ED4B3E4320}"/>
              </a:ext>
            </a:extLst>
          </p:cNvPr>
          <p:cNvSpPr/>
          <p:nvPr/>
        </p:nvSpPr>
        <p:spPr>
          <a:xfrm>
            <a:off x="579127" y="3106771"/>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Rounded Corners 107">
            <a:extLst>
              <a:ext uri="{FF2B5EF4-FFF2-40B4-BE49-F238E27FC236}">
                <a16:creationId xmlns:a16="http://schemas.microsoft.com/office/drawing/2014/main" id="{F66DD599-2875-47E6-87D5-395D351A44B4}"/>
              </a:ext>
            </a:extLst>
          </p:cNvPr>
          <p:cNvSpPr/>
          <p:nvPr/>
        </p:nvSpPr>
        <p:spPr>
          <a:xfrm>
            <a:off x="8129457" y="3890090"/>
            <a:ext cx="1690295" cy="561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Rounded Corners 108">
            <a:extLst>
              <a:ext uri="{FF2B5EF4-FFF2-40B4-BE49-F238E27FC236}">
                <a16:creationId xmlns:a16="http://schemas.microsoft.com/office/drawing/2014/main" id="{F74FE52C-0735-46DB-95D4-8C36BBB17543}"/>
              </a:ext>
            </a:extLst>
          </p:cNvPr>
          <p:cNvSpPr/>
          <p:nvPr/>
        </p:nvSpPr>
        <p:spPr>
          <a:xfrm>
            <a:off x="10205924" y="3923656"/>
            <a:ext cx="1690295" cy="561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Cloud 109">
            <a:extLst>
              <a:ext uri="{FF2B5EF4-FFF2-40B4-BE49-F238E27FC236}">
                <a16:creationId xmlns:a16="http://schemas.microsoft.com/office/drawing/2014/main" id="{8A72E1FB-8EE5-4938-B2A6-3A56C1696D08}"/>
              </a:ext>
            </a:extLst>
          </p:cNvPr>
          <p:cNvSpPr/>
          <p:nvPr/>
        </p:nvSpPr>
        <p:spPr>
          <a:xfrm>
            <a:off x="5218764" y="3735645"/>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Cloud 110">
            <a:extLst>
              <a:ext uri="{FF2B5EF4-FFF2-40B4-BE49-F238E27FC236}">
                <a16:creationId xmlns:a16="http://schemas.microsoft.com/office/drawing/2014/main" id="{30F2DBE5-F338-4D8A-8825-D6E93F253985}"/>
              </a:ext>
            </a:extLst>
          </p:cNvPr>
          <p:cNvSpPr/>
          <p:nvPr/>
        </p:nvSpPr>
        <p:spPr>
          <a:xfrm>
            <a:off x="4375747" y="3161173"/>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71F3CB8B-14AD-43AC-B477-34CFED70B165}"/>
              </a:ext>
            </a:extLst>
          </p:cNvPr>
          <p:cNvSpPr/>
          <p:nvPr/>
        </p:nvSpPr>
        <p:spPr>
          <a:xfrm>
            <a:off x="8146411" y="4580756"/>
            <a:ext cx="1690295" cy="8595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Rounded Corners 112">
            <a:extLst>
              <a:ext uri="{FF2B5EF4-FFF2-40B4-BE49-F238E27FC236}">
                <a16:creationId xmlns:a16="http://schemas.microsoft.com/office/drawing/2014/main" id="{9ABCEACE-A56C-4F7D-8E26-99029F1CA08B}"/>
              </a:ext>
            </a:extLst>
          </p:cNvPr>
          <p:cNvSpPr/>
          <p:nvPr/>
        </p:nvSpPr>
        <p:spPr>
          <a:xfrm>
            <a:off x="10222878" y="4614322"/>
            <a:ext cx="1690295" cy="561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loud 113">
            <a:extLst>
              <a:ext uri="{FF2B5EF4-FFF2-40B4-BE49-F238E27FC236}">
                <a16:creationId xmlns:a16="http://schemas.microsoft.com/office/drawing/2014/main" id="{FB771C52-C72B-4E25-990B-313D870A9FC9}"/>
              </a:ext>
            </a:extLst>
          </p:cNvPr>
          <p:cNvSpPr/>
          <p:nvPr/>
        </p:nvSpPr>
        <p:spPr>
          <a:xfrm>
            <a:off x="2717343" y="5468845"/>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Cloud 114">
            <a:extLst>
              <a:ext uri="{FF2B5EF4-FFF2-40B4-BE49-F238E27FC236}">
                <a16:creationId xmlns:a16="http://schemas.microsoft.com/office/drawing/2014/main" id="{5F0C4021-6C01-43F5-96BB-E1EF3AF9B695}"/>
              </a:ext>
            </a:extLst>
          </p:cNvPr>
          <p:cNvSpPr/>
          <p:nvPr/>
        </p:nvSpPr>
        <p:spPr>
          <a:xfrm rot="21134746">
            <a:off x="1365195" y="5201478"/>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Rounded Corners 115">
            <a:extLst>
              <a:ext uri="{FF2B5EF4-FFF2-40B4-BE49-F238E27FC236}">
                <a16:creationId xmlns:a16="http://schemas.microsoft.com/office/drawing/2014/main" id="{02AECFA3-4402-48FA-A637-4B8A936BA5BA}"/>
              </a:ext>
            </a:extLst>
          </p:cNvPr>
          <p:cNvSpPr/>
          <p:nvPr/>
        </p:nvSpPr>
        <p:spPr>
          <a:xfrm>
            <a:off x="8022835" y="5584050"/>
            <a:ext cx="1976666" cy="2732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Rounded Corners 116">
            <a:extLst>
              <a:ext uri="{FF2B5EF4-FFF2-40B4-BE49-F238E27FC236}">
                <a16:creationId xmlns:a16="http://schemas.microsoft.com/office/drawing/2014/main" id="{E76B6AEE-BD31-4E2D-B3FF-DDA8FB9DC22F}"/>
              </a:ext>
            </a:extLst>
          </p:cNvPr>
          <p:cNvSpPr/>
          <p:nvPr/>
        </p:nvSpPr>
        <p:spPr>
          <a:xfrm>
            <a:off x="10344866" y="5588185"/>
            <a:ext cx="1534618" cy="2240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Cloud 117">
            <a:extLst>
              <a:ext uri="{FF2B5EF4-FFF2-40B4-BE49-F238E27FC236}">
                <a16:creationId xmlns:a16="http://schemas.microsoft.com/office/drawing/2014/main" id="{14E381AE-6FCB-4AA6-B4DD-DEFE31E356C5}"/>
              </a:ext>
            </a:extLst>
          </p:cNvPr>
          <p:cNvSpPr/>
          <p:nvPr/>
        </p:nvSpPr>
        <p:spPr>
          <a:xfrm>
            <a:off x="6224912" y="5493266"/>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Cloud 118">
            <a:extLst>
              <a:ext uri="{FF2B5EF4-FFF2-40B4-BE49-F238E27FC236}">
                <a16:creationId xmlns:a16="http://schemas.microsoft.com/office/drawing/2014/main" id="{B668748E-CC68-4D3C-A27B-A6BCD3F21427}"/>
              </a:ext>
            </a:extLst>
          </p:cNvPr>
          <p:cNvSpPr/>
          <p:nvPr/>
        </p:nvSpPr>
        <p:spPr>
          <a:xfrm rot="21134746">
            <a:off x="4450638" y="5197459"/>
            <a:ext cx="584022" cy="341279"/>
          </a:xfrm>
          <a:prstGeom prst="cloud">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Rounded Corners 119">
            <a:extLst>
              <a:ext uri="{FF2B5EF4-FFF2-40B4-BE49-F238E27FC236}">
                <a16:creationId xmlns:a16="http://schemas.microsoft.com/office/drawing/2014/main" id="{FD618ADA-6719-4B60-9B64-B4CDB13ABEAF}"/>
              </a:ext>
            </a:extLst>
          </p:cNvPr>
          <p:cNvSpPr/>
          <p:nvPr/>
        </p:nvSpPr>
        <p:spPr>
          <a:xfrm>
            <a:off x="8003225" y="5969557"/>
            <a:ext cx="1976666" cy="2732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62C37F08-A0A0-4D1E-8EA3-267573744A56}"/>
              </a:ext>
            </a:extLst>
          </p:cNvPr>
          <p:cNvSpPr/>
          <p:nvPr/>
        </p:nvSpPr>
        <p:spPr>
          <a:xfrm>
            <a:off x="10247301" y="5983837"/>
            <a:ext cx="1740158" cy="3402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CustomShape 7">
            <a:hlinkClick r:id="" action="ppaction://noaction">
              <a:snd r:embed="rId5" name="6.ii.wav"/>
            </a:hlinkClick>
            <a:extLst>
              <a:ext uri="{FF2B5EF4-FFF2-40B4-BE49-F238E27FC236}">
                <a16:creationId xmlns:a16="http://schemas.microsoft.com/office/drawing/2014/main" id="{2410638C-081E-4FD4-A568-01BEFBC09552}"/>
              </a:ext>
            </a:extLst>
          </p:cNvPr>
          <p:cNvSpPr/>
          <p:nvPr/>
        </p:nvSpPr>
        <p:spPr>
          <a:xfrm>
            <a:off x="96720" y="598628"/>
            <a:ext cx="4727378"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Lee los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mensajes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¿Es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yo</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o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tú</a:t>
            </a:r>
            <a:r>
              <a:rPr lang="en-GB" sz="2400" b="1" spc="-1" dirty="0">
                <a:solidFill>
                  <a:srgbClr val="002060"/>
                </a:solidFill>
                <a:latin typeface="Century Gothic" panose="020B0502020202020204" pitchFamily="34" charset="0"/>
                <a:ea typeface="Century Gothic"/>
              </a:rPr>
              <a:t>?</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6426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0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11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1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3"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608739267"/>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mamá</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semana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a:t>
                      </a:r>
                      <a:r>
                        <a:rPr lang="en-GB" sz="2800" b="1" dirty="0" err="1">
                          <a:solidFill>
                            <a:srgbClr val="00B0F0"/>
                          </a:solidFill>
                          <a:latin typeface="Century Gothic" panose="020B0502020202020204" pitchFamily="34" charset="0"/>
                        </a:rPr>
                        <a:t>tiempo</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mañana</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por</a:t>
                      </a: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a:t>
                      </a:r>
                      <a:r>
                        <a:rPr lang="en-GB" sz="2800" b="1" dirty="0" err="1">
                          <a:solidFill>
                            <a:srgbClr val="00B0F0"/>
                          </a:solidFill>
                          <a:latin typeface="Century Gothic" panose="020B0502020202020204" pitchFamily="34" charset="0"/>
                        </a:rPr>
                        <a:t>papá</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medio</a:t>
                      </a:r>
                    </a:p>
                  </a:txBody>
                  <a:tcPr/>
                </a:tc>
                <a:tc>
                  <a:txBody>
                    <a:bodyPr/>
                    <a:lstStyle/>
                    <a:p>
                      <a:r>
                        <a:rPr lang="en-GB" sz="2800" b="1" dirty="0">
                          <a:solidFill>
                            <a:srgbClr val="92D050"/>
                          </a:solidFill>
                          <a:latin typeface="Century Gothic" panose="020B0502020202020204" pitchFamily="34" charset="0"/>
                        </a:rPr>
                        <a:t>pasar</a:t>
                      </a: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cielo</a:t>
                      </a:r>
                      <a:endParaRPr lang="en-GB" sz="40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abajo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visitar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sol</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él</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tú</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arriba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yo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ella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pero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but</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up, above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10327" y="424801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down, below</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to visit, visiting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sun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 middle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185956"/>
            <a:ext cx="28768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to spend, spending (time)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sky</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22722" y="2413140"/>
            <a:ext cx="2427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morning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19641" y="2243385"/>
            <a:ext cx="29382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Century Gothic" panose="020B0502020202020204" pitchFamily="34" charset="0"/>
              </a:rPr>
              <a:t>through, around, along, in (time of day)</a:t>
            </a:r>
            <a:endPar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dad</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mum</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week</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time</a:t>
            </a: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977127172"/>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time</a:t>
                      </a:r>
                    </a:p>
                  </a:txBody>
                  <a:tcPr/>
                </a:tc>
                <a:tc>
                  <a:txBody>
                    <a:bodyPr/>
                    <a:lstStyle/>
                    <a:p>
                      <a:r>
                        <a:rPr lang="en-GB" sz="1800" b="1" dirty="0">
                          <a:solidFill>
                            <a:srgbClr val="00B0F0"/>
                          </a:solidFill>
                          <a:latin typeface="Century Gothic" panose="020B0502020202020204" pitchFamily="34" charset="0"/>
                        </a:rPr>
                        <a:t>through, around, along, in (times of day)</a:t>
                      </a:r>
                    </a:p>
                  </a:txBody>
                  <a:tcPr/>
                </a:tc>
                <a:tc>
                  <a:txBody>
                    <a:bodyPr/>
                    <a:lstStyle/>
                    <a:p>
                      <a:r>
                        <a:rPr lang="en-GB" sz="2400" b="1" dirty="0">
                          <a:solidFill>
                            <a:srgbClr val="00B0F0"/>
                          </a:solidFill>
                          <a:latin typeface="Century Gothic" panose="020B0502020202020204" pitchFamily="34" charset="0"/>
                        </a:rPr>
                        <a:t>(the) morning</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mum</a:t>
                      </a:r>
                    </a:p>
                  </a:txBody>
                  <a:tcPr/>
                </a:tc>
                <a:tc>
                  <a:txBody>
                    <a:bodyPr/>
                    <a:lstStyle/>
                    <a:p>
                      <a:r>
                        <a:rPr lang="en-GB" sz="2400" b="1" dirty="0">
                          <a:solidFill>
                            <a:srgbClr val="00B0F0"/>
                          </a:solidFill>
                          <a:latin typeface="Century Gothic" panose="020B0502020202020204" pitchFamily="34" charset="0"/>
                        </a:rPr>
                        <a:t>(the) dad</a:t>
                      </a:r>
                    </a:p>
                  </a:txBody>
                  <a:tcPr/>
                </a:tc>
                <a:tc>
                  <a:txBody>
                    <a:bodyPr/>
                    <a:lstStyle/>
                    <a:p>
                      <a:r>
                        <a:rPr lang="en-GB" sz="2400" b="1" dirty="0">
                          <a:solidFill>
                            <a:srgbClr val="00B0F0"/>
                          </a:solidFill>
                          <a:latin typeface="Century Gothic" panose="020B0502020202020204" pitchFamily="34" charset="0"/>
                        </a:rPr>
                        <a:t>(the) week</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sun</a:t>
                      </a:r>
                    </a:p>
                  </a:txBody>
                  <a:tcPr/>
                </a:tc>
                <a:tc>
                  <a:txBody>
                    <a:bodyPr/>
                    <a:lstStyle/>
                    <a:p>
                      <a:r>
                        <a:rPr lang="en-GB" sz="2000" b="1" dirty="0">
                          <a:solidFill>
                            <a:srgbClr val="92D050"/>
                          </a:solidFill>
                          <a:latin typeface="Century Gothic" panose="020B0502020202020204" pitchFamily="34" charset="0"/>
                        </a:rPr>
                        <a:t>to spend, spending (time)</a:t>
                      </a:r>
                    </a:p>
                  </a:txBody>
                  <a:tcPr/>
                </a:tc>
                <a:tc>
                  <a:txBody>
                    <a:bodyPr/>
                    <a:lstStyle/>
                    <a:p>
                      <a:r>
                        <a:rPr lang="en-GB" sz="2400" b="1" dirty="0">
                          <a:solidFill>
                            <a:srgbClr val="92D050"/>
                          </a:solidFill>
                          <a:latin typeface="Century Gothic" panose="020B0502020202020204" pitchFamily="34" charset="0"/>
                        </a:rPr>
                        <a:t>to visit, visiting</a:t>
                      </a:r>
                      <a:endParaRPr lang="en-GB" sz="36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92D050"/>
                          </a:solidFill>
                          <a:latin typeface="Century Gothic" panose="020B0502020202020204" pitchFamily="34" charset="0"/>
                        </a:rPr>
                        <a:t>down, below</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middle</a:t>
                      </a:r>
                    </a:p>
                  </a:txBody>
                  <a:tcPr/>
                </a:tc>
                <a:tc>
                  <a:txBody>
                    <a:bodyPr/>
                    <a:lstStyle/>
                    <a:p>
                      <a:r>
                        <a:rPr lang="en-GB" sz="2400" b="1" dirty="0">
                          <a:solidFill>
                            <a:srgbClr val="92D050"/>
                          </a:solidFill>
                          <a:latin typeface="Century Gothic" panose="020B0502020202020204" pitchFamily="34" charset="0"/>
                        </a:rPr>
                        <a:t>(the) sky</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you</a:t>
                      </a:r>
                    </a:p>
                  </a:txBody>
                  <a:tcPr/>
                </a:tc>
                <a:tc>
                  <a:txBody>
                    <a:bodyPr/>
                    <a:lstStyle/>
                    <a:p>
                      <a:r>
                        <a:rPr lang="en-GB" sz="2800" b="1" dirty="0">
                          <a:solidFill>
                            <a:srgbClr val="FF3399"/>
                          </a:solidFill>
                          <a:latin typeface="Century Gothic" panose="020B0502020202020204" pitchFamily="34" charset="0"/>
                        </a:rPr>
                        <a:t>but</a:t>
                      </a:r>
                    </a:p>
                  </a:txBody>
                  <a:tcPr/>
                </a:tc>
                <a:tc>
                  <a:txBody>
                    <a:bodyPr/>
                    <a:lstStyle/>
                    <a:p>
                      <a:r>
                        <a:rPr lang="en-GB" sz="2800" b="1" dirty="0">
                          <a:solidFill>
                            <a:srgbClr val="FF3399"/>
                          </a:solidFill>
                          <a:latin typeface="Century Gothic" panose="020B0502020202020204" pitchFamily="34" charset="0"/>
                        </a:rPr>
                        <a:t>up, above </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he</a:t>
                      </a:r>
                    </a:p>
                  </a:txBody>
                  <a:tcPr/>
                </a:tc>
                <a:tc>
                  <a:txBody>
                    <a:bodyPr/>
                    <a:lstStyle/>
                    <a:p>
                      <a:r>
                        <a:rPr lang="en-GB" sz="2800" b="1" dirty="0">
                          <a:solidFill>
                            <a:srgbClr val="FF3399"/>
                          </a:solidFill>
                          <a:latin typeface="Century Gothic" panose="020B0502020202020204" pitchFamily="34" charset="0"/>
                        </a:rPr>
                        <a:t>she</a:t>
                      </a:r>
                    </a:p>
                  </a:txBody>
                  <a:tcPr/>
                </a:tc>
                <a:tc>
                  <a:txBody>
                    <a:bodyPr/>
                    <a:lstStyle/>
                    <a:p>
                      <a:r>
                        <a:rPr lang="en-GB" sz="2800" b="1" dirty="0">
                          <a:solidFill>
                            <a:srgbClr val="FF3399"/>
                          </a:solidFill>
                          <a:latin typeface="Century Gothic" panose="020B0502020202020204" pitchFamily="34" charset="0"/>
                        </a:rPr>
                        <a:t>I</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tú</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arriba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abajo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medio</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cielo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sol</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pasar</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visitar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mamá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papá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semana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tiempo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mañana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5096E1E8-5B7B-4952-A44D-4FB4E2F28F04}"/>
              </a:ext>
            </a:extLst>
          </p:cNvPr>
          <p:cNvGraphicFramePr>
            <a:graphicFrameLocks noGrp="1"/>
          </p:cNvGraphicFramePr>
          <p:nvPr>
            <p:extLst>
              <p:ext uri="{D42A27DB-BD31-4B8C-83A1-F6EECF244321}">
                <p14:modId xmlns:p14="http://schemas.microsoft.com/office/powerpoint/2010/main" val="1291655680"/>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mamá</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semana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tiempo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mañana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por</a:t>
                      </a: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papá</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medio</a:t>
                      </a:r>
                    </a:p>
                  </a:txBody>
                  <a:tcPr/>
                </a:tc>
                <a:tc>
                  <a:txBody>
                    <a:bodyPr/>
                    <a:lstStyle/>
                    <a:p>
                      <a:r>
                        <a:rPr lang="en-GB" sz="2800" b="1" dirty="0">
                          <a:solidFill>
                            <a:srgbClr val="002060"/>
                          </a:solidFill>
                          <a:latin typeface="Century Gothic" panose="020B0502020202020204" pitchFamily="34" charset="0"/>
                        </a:rPr>
                        <a:t>pasar</a:t>
                      </a: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cielo</a:t>
                      </a:r>
                      <a:endParaRPr lang="en-GB" sz="4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abajo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visitar</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sol</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002060"/>
                          </a:solidFill>
                          <a:latin typeface="Century Gothic" panose="020B0502020202020204" pitchFamily="34" charset="0"/>
                        </a:rPr>
                        <a:t>él</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tú</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arriba</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yo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ella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pero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C3A654BF-4C61-45B5-B42F-36A7C4E931E4}"/>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B4DFBF29-5AD4-4105-AC53-842F95643B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331DF8F6-1333-44FB-9F2D-C6A87E3D697A}"/>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B40A1469-C611-4CA8-BC67-4D4B49038D99}"/>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A38025FE-7A1C-4243-B55E-7EDF0F31AECF}"/>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9CB56419-C627-491F-A1F9-12C75F19035E}"/>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101650" y="100799"/>
            <a:ext cx="5389891" cy="523220"/>
          </a:xfrm>
        </p:spPr>
        <p:txBody>
          <a:bodyPr>
            <a:noAutofit/>
          </a:bodyPr>
          <a:lstStyle/>
          <a:p>
            <a:r>
              <a:rPr lang="es-AR" sz="2400" b="1" dirty="0">
                <a:solidFill>
                  <a:srgbClr val="002060"/>
                </a:solidFill>
                <a:latin typeface="Century Gothic" panose="020B0502020202020204" pitchFamily="34" charset="0"/>
                <a:cs typeface="Arial"/>
                <a:sym typeface="Arial"/>
              </a:rPr>
              <a:t>Follow up 3: Round 1 A</a:t>
            </a:r>
            <a:endParaRPr lang="en-GB" sz="2400" dirty="0"/>
          </a:p>
        </p:txBody>
      </p:sp>
      <p:sp>
        <p:nvSpPr>
          <p:cNvPr id="60" name="Rectangle 59">
            <a:extLst>
              <a:ext uri="{FF2B5EF4-FFF2-40B4-BE49-F238E27FC236}">
                <a16:creationId xmlns:a16="http://schemas.microsoft.com/office/drawing/2014/main" id="{A22BAD70-2517-4967-8C79-6E6953C3228E}"/>
              </a:ext>
            </a:extLst>
          </p:cNvPr>
          <p:cNvSpPr/>
          <p:nvPr/>
        </p:nvSpPr>
        <p:spPr>
          <a:xfrm>
            <a:off x="1031706" y="746573"/>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D3D615C2-2792-43CC-B8DB-6EA535035D9E}"/>
              </a:ext>
            </a:extLst>
          </p:cNvPr>
          <p:cNvSpPr/>
          <p:nvPr/>
        </p:nvSpPr>
        <p:spPr>
          <a:xfrm>
            <a:off x="126742" y="761060"/>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FC6DEA-0503-4DE2-A2D5-4005F9F9EFCD}"/>
              </a:ext>
            </a:extLst>
          </p:cNvPr>
          <p:cNvSpPr txBox="1"/>
          <p:nvPr/>
        </p:nvSpPr>
        <p:spPr>
          <a:xfrm>
            <a:off x="332536" y="753443"/>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 name="Straight Connector 6">
            <a:extLst>
              <a:ext uri="{FF2B5EF4-FFF2-40B4-BE49-F238E27FC236}">
                <a16:creationId xmlns:a16="http://schemas.microsoft.com/office/drawing/2014/main" id="{C0211F89-6C92-4979-B8E4-B46FDAA44048}"/>
              </a:ext>
            </a:extLst>
          </p:cNvPr>
          <p:cNvCxnSpPr/>
          <p:nvPr/>
        </p:nvCxnSpPr>
        <p:spPr>
          <a:xfrm>
            <a:off x="683313" y="1584973"/>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Graphic 11" descr="Pencil with solid fill">
            <a:extLst>
              <a:ext uri="{FF2B5EF4-FFF2-40B4-BE49-F238E27FC236}">
                <a16:creationId xmlns:a16="http://schemas.microsoft.com/office/drawing/2014/main" id="{69DF8824-9161-4C17-9360-D7D2AB7BCA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949610"/>
            <a:ext cx="681571" cy="681571"/>
          </a:xfrm>
          <a:prstGeom prst="rect">
            <a:avLst/>
          </a:prstGeom>
        </p:spPr>
      </p:pic>
      <p:sp>
        <p:nvSpPr>
          <p:cNvPr id="26" name="Title 4">
            <a:extLst>
              <a:ext uri="{FF2B5EF4-FFF2-40B4-BE49-F238E27FC236}">
                <a16:creationId xmlns:a16="http://schemas.microsoft.com/office/drawing/2014/main" id="{5F2C27E7-26BC-4FC6-A1DD-19D1058C475C}"/>
              </a:ext>
            </a:extLst>
          </p:cNvPr>
          <p:cNvSpPr txBox="1">
            <a:spLocks/>
          </p:cNvSpPr>
          <p:nvPr/>
        </p:nvSpPr>
        <p:spPr>
          <a:xfrm>
            <a:off x="6700460" y="199488"/>
            <a:ext cx="4446511"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2400" b="1" kern="0" dirty="0">
                <a:solidFill>
                  <a:srgbClr val="002060"/>
                </a:solidFill>
                <a:latin typeface="Century Gothic" panose="020B0502020202020204" pitchFamily="34" charset="0"/>
                <a:cs typeface="Arial"/>
                <a:sym typeface="Arial"/>
              </a:rPr>
              <a:t>Follow up 3: Round 2 A</a:t>
            </a:r>
            <a:endParaRPr lang="en-GB" sz="2400" kern="0" dirty="0"/>
          </a:p>
        </p:txBody>
      </p:sp>
      <p:sp>
        <p:nvSpPr>
          <p:cNvPr id="33" name="Rectangle 32">
            <a:extLst>
              <a:ext uri="{FF2B5EF4-FFF2-40B4-BE49-F238E27FC236}">
                <a16:creationId xmlns:a16="http://schemas.microsoft.com/office/drawing/2014/main" id="{11A2EEFB-7E03-4D64-916D-88665CAD91F7}"/>
              </a:ext>
            </a:extLst>
          </p:cNvPr>
          <p:cNvSpPr/>
          <p:nvPr/>
        </p:nvSpPr>
        <p:spPr>
          <a:xfrm>
            <a:off x="1031706" y="1844154"/>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345C0097-6E4F-4996-9E52-AF77110E09B3}"/>
              </a:ext>
            </a:extLst>
          </p:cNvPr>
          <p:cNvSpPr/>
          <p:nvPr/>
        </p:nvSpPr>
        <p:spPr>
          <a:xfrm>
            <a:off x="126742" y="1858641"/>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7EAB3402-BFCC-474F-827D-4F91BE22719B}"/>
              </a:ext>
            </a:extLst>
          </p:cNvPr>
          <p:cNvSpPr txBox="1"/>
          <p:nvPr/>
        </p:nvSpPr>
        <p:spPr>
          <a:xfrm>
            <a:off x="332536" y="1851024"/>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39" name="Straight Connector 38">
            <a:extLst>
              <a:ext uri="{FF2B5EF4-FFF2-40B4-BE49-F238E27FC236}">
                <a16:creationId xmlns:a16="http://schemas.microsoft.com/office/drawing/2014/main" id="{C1453349-D52A-4AAB-B410-6FA4101A0BA1}"/>
              </a:ext>
            </a:extLst>
          </p:cNvPr>
          <p:cNvCxnSpPr/>
          <p:nvPr/>
        </p:nvCxnSpPr>
        <p:spPr>
          <a:xfrm>
            <a:off x="683313" y="2682554"/>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0" name="Graphic 39" descr="Pencil with solid fill">
            <a:extLst>
              <a:ext uri="{FF2B5EF4-FFF2-40B4-BE49-F238E27FC236}">
                <a16:creationId xmlns:a16="http://schemas.microsoft.com/office/drawing/2014/main" id="{5A31B40E-361C-43A5-B7F9-2CC318996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2047191"/>
            <a:ext cx="681571" cy="681571"/>
          </a:xfrm>
          <a:prstGeom prst="rect">
            <a:avLst/>
          </a:prstGeom>
        </p:spPr>
      </p:pic>
      <p:sp>
        <p:nvSpPr>
          <p:cNvPr id="44" name="Rectangle 43">
            <a:extLst>
              <a:ext uri="{FF2B5EF4-FFF2-40B4-BE49-F238E27FC236}">
                <a16:creationId xmlns:a16="http://schemas.microsoft.com/office/drawing/2014/main" id="{6F68C5AF-6E2B-4850-990F-8F6668C906CC}"/>
              </a:ext>
            </a:extLst>
          </p:cNvPr>
          <p:cNvSpPr/>
          <p:nvPr/>
        </p:nvSpPr>
        <p:spPr>
          <a:xfrm>
            <a:off x="1006614" y="2960807"/>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464777A1-0362-46B3-88BE-B384CC4244D7}"/>
              </a:ext>
            </a:extLst>
          </p:cNvPr>
          <p:cNvSpPr/>
          <p:nvPr/>
        </p:nvSpPr>
        <p:spPr>
          <a:xfrm>
            <a:off x="101650" y="2975294"/>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20C589C-71BC-485F-B9C8-2DDB8E3B9D4B}"/>
              </a:ext>
            </a:extLst>
          </p:cNvPr>
          <p:cNvSpPr txBox="1"/>
          <p:nvPr/>
        </p:nvSpPr>
        <p:spPr>
          <a:xfrm>
            <a:off x="307444" y="2967677"/>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51" name="Straight Connector 50">
            <a:extLst>
              <a:ext uri="{FF2B5EF4-FFF2-40B4-BE49-F238E27FC236}">
                <a16:creationId xmlns:a16="http://schemas.microsoft.com/office/drawing/2014/main" id="{D7781FCF-2963-40FC-8002-3CDA23BF9393}"/>
              </a:ext>
            </a:extLst>
          </p:cNvPr>
          <p:cNvCxnSpPr/>
          <p:nvPr/>
        </p:nvCxnSpPr>
        <p:spPr>
          <a:xfrm>
            <a:off x="658221" y="3799207"/>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2" name="Graphic 51" descr="Pencil with solid fill">
            <a:extLst>
              <a:ext uri="{FF2B5EF4-FFF2-40B4-BE49-F238E27FC236}">
                <a16:creationId xmlns:a16="http://schemas.microsoft.com/office/drawing/2014/main" id="{A085EE5C-DCD6-4970-A649-7E794EDD7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17436" y="3163844"/>
            <a:ext cx="681571" cy="681571"/>
          </a:xfrm>
          <a:prstGeom prst="rect">
            <a:avLst/>
          </a:prstGeom>
        </p:spPr>
      </p:pic>
      <p:sp>
        <p:nvSpPr>
          <p:cNvPr id="57" name="Rectangle 56">
            <a:extLst>
              <a:ext uri="{FF2B5EF4-FFF2-40B4-BE49-F238E27FC236}">
                <a16:creationId xmlns:a16="http://schemas.microsoft.com/office/drawing/2014/main" id="{B41ED2BE-EC54-440F-A7C2-69D7727EF6F5}"/>
              </a:ext>
            </a:extLst>
          </p:cNvPr>
          <p:cNvSpPr/>
          <p:nvPr/>
        </p:nvSpPr>
        <p:spPr>
          <a:xfrm>
            <a:off x="1031706" y="4091148"/>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576AD0CE-76ED-40BE-9C29-496E8A6910D8}"/>
              </a:ext>
            </a:extLst>
          </p:cNvPr>
          <p:cNvSpPr/>
          <p:nvPr/>
        </p:nvSpPr>
        <p:spPr>
          <a:xfrm>
            <a:off x="126742" y="4105635"/>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81097B14-C62B-4E0F-A16B-6F5218149ADC}"/>
              </a:ext>
            </a:extLst>
          </p:cNvPr>
          <p:cNvSpPr txBox="1"/>
          <p:nvPr/>
        </p:nvSpPr>
        <p:spPr>
          <a:xfrm>
            <a:off x="332536" y="4098018"/>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65" name="Straight Connector 64">
            <a:extLst>
              <a:ext uri="{FF2B5EF4-FFF2-40B4-BE49-F238E27FC236}">
                <a16:creationId xmlns:a16="http://schemas.microsoft.com/office/drawing/2014/main" id="{42BB2E38-FDE4-447A-A8A2-6DF478322C5B}"/>
              </a:ext>
            </a:extLst>
          </p:cNvPr>
          <p:cNvCxnSpPr/>
          <p:nvPr/>
        </p:nvCxnSpPr>
        <p:spPr>
          <a:xfrm>
            <a:off x="683313" y="4929548"/>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6" name="Graphic 65" descr="Pencil with solid fill">
            <a:extLst>
              <a:ext uri="{FF2B5EF4-FFF2-40B4-BE49-F238E27FC236}">
                <a16:creationId xmlns:a16="http://schemas.microsoft.com/office/drawing/2014/main" id="{B09E4205-DF0A-46DF-80C3-2589F8E59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4294185"/>
            <a:ext cx="681571" cy="681571"/>
          </a:xfrm>
          <a:prstGeom prst="rect">
            <a:avLst/>
          </a:prstGeom>
        </p:spPr>
      </p:pic>
      <p:sp>
        <p:nvSpPr>
          <p:cNvPr id="70" name="Rectangle 69">
            <a:extLst>
              <a:ext uri="{FF2B5EF4-FFF2-40B4-BE49-F238E27FC236}">
                <a16:creationId xmlns:a16="http://schemas.microsoft.com/office/drawing/2014/main" id="{364FD2FA-FB49-46EF-AD1E-6CC0908694B6}"/>
              </a:ext>
            </a:extLst>
          </p:cNvPr>
          <p:cNvSpPr/>
          <p:nvPr/>
        </p:nvSpPr>
        <p:spPr>
          <a:xfrm>
            <a:off x="1031706" y="5198028"/>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A6AC3050-4280-4390-96A6-9D6B34EB7B1C}"/>
              </a:ext>
            </a:extLst>
          </p:cNvPr>
          <p:cNvSpPr/>
          <p:nvPr/>
        </p:nvSpPr>
        <p:spPr>
          <a:xfrm>
            <a:off x="126742" y="5212515"/>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C8E33695-D445-4BB5-9652-29865EAD45AB}"/>
              </a:ext>
            </a:extLst>
          </p:cNvPr>
          <p:cNvSpPr txBox="1"/>
          <p:nvPr/>
        </p:nvSpPr>
        <p:spPr>
          <a:xfrm>
            <a:off x="332536" y="5204898"/>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6" name="Straight Connector 75">
            <a:extLst>
              <a:ext uri="{FF2B5EF4-FFF2-40B4-BE49-F238E27FC236}">
                <a16:creationId xmlns:a16="http://schemas.microsoft.com/office/drawing/2014/main" id="{18F84A23-F6D4-4710-8055-9C6C0F8E393B}"/>
              </a:ext>
            </a:extLst>
          </p:cNvPr>
          <p:cNvCxnSpPr/>
          <p:nvPr/>
        </p:nvCxnSpPr>
        <p:spPr>
          <a:xfrm>
            <a:off x="683313" y="6036428"/>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77" name="Graphic 76" descr="Pencil with solid fill">
            <a:extLst>
              <a:ext uri="{FF2B5EF4-FFF2-40B4-BE49-F238E27FC236}">
                <a16:creationId xmlns:a16="http://schemas.microsoft.com/office/drawing/2014/main" id="{FD592F7F-2FC2-462A-871E-448CC5249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5401065"/>
            <a:ext cx="681571" cy="681571"/>
          </a:xfrm>
          <a:prstGeom prst="rect">
            <a:avLst/>
          </a:prstGeom>
        </p:spPr>
      </p:pic>
      <p:sp>
        <p:nvSpPr>
          <p:cNvPr id="59" name="Rectangle: Rounded Corners 58">
            <a:extLst>
              <a:ext uri="{FF2B5EF4-FFF2-40B4-BE49-F238E27FC236}">
                <a16:creationId xmlns:a16="http://schemas.microsoft.com/office/drawing/2014/main" id="{0AC14741-F062-4F32-8112-EB08C8934540}"/>
              </a:ext>
            </a:extLst>
          </p:cNvPr>
          <p:cNvSpPr/>
          <p:nvPr/>
        </p:nvSpPr>
        <p:spPr>
          <a:xfrm>
            <a:off x="6785338" y="743670"/>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Straight Connector 79">
            <a:extLst>
              <a:ext uri="{FF2B5EF4-FFF2-40B4-BE49-F238E27FC236}">
                <a16:creationId xmlns:a16="http://schemas.microsoft.com/office/drawing/2014/main" id="{BE8E0B25-007B-48AA-88AE-B2BF9D4BD19E}"/>
              </a:ext>
            </a:extLst>
          </p:cNvPr>
          <p:cNvCxnSpPr>
            <a:cxnSpLocks/>
          </p:cNvCxnSpPr>
          <p:nvPr/>
        </p:nvCxnSpPr>
        <p:spPr>
          <a:xfrm>
            <a:off x="9260171" y="850777"/>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C7E17D5-0E37-482E-B6C4-A255DE382134}"/>
              </a:ext>
            </a:extLst>
          </p:cNvPr>
          <p:cNvSpPr txBox="1"/>
          <p:nvPr/>
        </p:nvSpPr>
        <p:spPr>
          <a:xfrm>
            <a:off x="6945012" y="743670"/>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2" name="TextBox 81">
            <a:extLst>
              <a:ext uri="{FF2B5EF4-FFF2-40B4-BE49-F238E27FC236}">
                <a16:creationId xmlns:a16="http://schemas.microsoft.com/office/drawing/2014/main" id="{B9A8446B-816D-4469-A8E5-2544637E65A2}"/>
              </a:ext>
            </a:extLst>
          </p:cNvPr>
          <p:cNvSpPr txBox="1"/>
          <p:nvPr/>
        </p:nvSpPr>
        <p:spPr>
          <a:xfrm>
            <a:off x="9483269" y="743670"/>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3" name="Rectangle 82">
            <a:extLst>
              <a:ext uri="{FF2B5EF4-FFF2-40B4-BE49-F238E27FC236}">
                <a16:creationId xmlns:a16="http://schemas.microsoft.com/office/drawing/2014/main" id="{D8B1E665-E922-496A-B415-2F3C358744B6}"/>
              </a:ext>
            </a:extLst>
          </p:cNvPr>
          <p:cNvSpPr/>
          <p:nvPr/>
        </p:nvSpPr>
        <p:spPr>
          <a:xfrm>
            <a:off x="6945011"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sad</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4EF1CF54-CCF0-430B-9147-75A71F805489}"/>
              </a:ext>
            </a:extLst>
          </p:cNvPr>
          <p:cNvSpPr/>
          <p:nvPr/>
        </p:nvSpPr>
        <p:spPr>
          <a:xfrm>
            <a:off x="9686352"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ctangle: Rounded Corners 85">
            <a:extLst>
              <a:ext uri="{FF2B5EF4-FFF2-40B4-BE49-F238E27FC236}">
                <a16:creationId xmlns:a16="http://schemas.microsoft.com/office/drawing/2014/main" id="{7CC31A08-55DE-4908-B60B-D1E81563675F}"/>
              </a:ext>
            </a:extLst>
          </p:cNvPr>
          <p:cNvSpPr/>
          <p:nvPr/>
        </p:nvSpPr>
        <p:spPr>
          <a:xfrm>
            <a:off x="6785338" y="1841251"/>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F0650AF8-EFEF-4477-AEFA-294BF1D0F702}"/>
              </a:ext>
            </a:extLst>
          </p:cNvPr>
          <p:cNvCxnSpPr>
            <a:cxnSpLocks/>
          </p:cNvCxnSpPr>
          <p:nvPr/>
        </p:nvCxnSpPr>
        <p:spPr>
          <a:xfrm>
            <a:off x="9260171" y="1948358"/>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65C68951-02B8-4D65-91ED-218DE56B8818}"/>
              </a:ext>
            </a:extLst>
          </p:cNvPr>
          <p:cNvSpPr txBox="1"/>
          <p:nvPr/>
        </p:nvSpPr>
        <p:spPr>
          <a:xfrm>
            <a:off x="6945012" y="1841251"/>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9" name="TextBox 88">
            <a:extLst>
              <a:ext uri="{FF2B5EF4-FFF2-40B4-BE49-F238E27FC236}">
                <a16:creationId xmlns:a16="http://schemas.microsoft.com/office/drawing/2014/main" id="{46AEFCA8-140E-4FF6-A3BE-63E814CA66DE}"/>
              </a:ext>
            </a:extLst>
          </p:cNvPr>
          <p:cNvSpPr txBox="1"/>
          <p:nvPr/>
        </p:nvSpPr>
        <p:spPr>
          <a:xfrm>
            <a:off x="9483269" y="1841251"/>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0" name="Rectangle 89">
            <a:extLst>
              <a:ext uri="{FF2B5EF4-FFF2-40B4-BE49-F238E27FC236}">
                <a16:creationId xmlns:a16="http://schemas.microsoft.com/office/drawing/2014/main" id="{47A4A406-5E1D-4FF7-9E76-0B9A181BBDCD}"/>
              </a:ext>
            </a:extLst>
          </p:cNvPr>
          <p:cNvSpPr/>
          <p:nvPr/>
        </p:nvSpPr>
        <p:spPr>
          <a:xfrm>
            <a:off x="6945011"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nervous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FE6399A3-69D2-4861-B523-44D1CC86F405}"/>
              </a:ext>
            </a:extLst>
          </p:cNvPr>
          <p:cNvSpPr/>
          <p:nvPr/>
        </p:nvSpPr>
        <p:spPr>
          <a:xfrm>
            <a:off x="9686352"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fun, funny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Rounded Corners 91">
            <a:extLst>
              <a:ext uri="{FF2B5EF4-FFF2-40B4-BE49-F238E27FC236}">
                <a16:creationId xmlns:a16="http://schemas.microsoft.com/office/drawing/2014/main" id="{03006FEC-6BE5-426D-AA57-F1DF1461493B}"/>
              </a:ext>
            </a:extLst>
          </p:cNvPr>
          <p:cNvSpPr/>
          <p:nvPr/>
        </p:nvSpPr>
        <p:spPr>
          <a:xfrm>
            <a:off x="6760246" y="2957904"/>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Straight Connector 92">
            <a:extLst>
              <a:ext uri="{FF2B5EF4-FFF2-40B4-BE49-F238E27FC236}">
                <a16:creationId xmlns:a16="http://schemas.microsoft.com/office/drawing/2014/main" id="{B323C1CB-5FDB-4292-B960-042F9166DE0B}"/>
              </a:ext>
            </a:extLst>
          </p:cNvPr>
          <p:cNvCxnSpPr>
            <a:cxnSpLocks/>
          </p:cNvCxnSpPr>
          <p:nvPr/>
        </p:nvCxnSpPr>
        <p:spPr>
          <a:xfrm>
            <a:off x="9235079" y="3065011"/>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4240792-2A40-4CA7-9053-1E2F5227BC05}"/>
              </a:ext>
            </a:extLst>
          </p:cNvPr>
          <p:cNvSpPr txBox="1"/>
          <p:nvPr/>
        </p:nvSpPr>
        <p:spPr>
          <a:xfrm>
            <a:off x="6919920" y="2957904"/>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95" name="TextBox 94">
            <a:extLst>
              <a:ext uri="{FF2B5EF4-FFF2-40B4-BE49-F238E27FC236}">
                <a16:creationId xmlns:a16="http://schemas.microsoft.com/office/drawing/2014/main" id="{356EF3F6-7F84-4A83-B7B9-4A7886848E4B}"/>
              </a:ext>
            </a:extLst>
          </p:cNvPr>
          <p:cNvSpPr txBox="1"/>
          <p:nvPr/>
        </p:nvSpPr>
        <p:spPr>
          <a:xfrm>
            <a:off x="9458177" y="2957904"/>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6" name="Rectangle 95">
            <a:extLst>
              <a:ext uri="{FF2B5EF4-FFF2-40B4-BE49-F238E27FC236}">
                <a16:creationId xmlns:a16="http://schemas.microsoft.com/office/drawing/2014/main" id="{33679574-0BDD-4630-8925-B9532D298260}"/>
              </a:ext>
            </a:extLst>
          </p:cNvPr>
          <p:cNvSpPr/>
          <p:nvPr/>
        </p:nvSpPr>
        <p:spPr>
          <a:xfrm>
            <a:off x="6919919"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different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D80A547C-2A47-4E04-812F-37732A451162}"/>
              </a:ext>
            </a:extLst>
          </p:cNvPr>
          <p:cNvSpPr/>
          <p:nvPr/>
        </p:nvSpPr>
        <p:spPr>
          <a:xfrm>
            <a:off x="9661260"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6A45BF13-ED45-4CB9-872B-71DCF65E60ED}"/>
              </a:ext>
            </a:extLst>
          </p:cNvPr>
          <p:cNvSpPr/>
          <p:nvPr/>
        </p:nvSpPr>
        <p:spPr>
          <a:xfrm>
            <a:off x="6785338" y="408824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9" name="Straight Connector 98">
            <a:extLst>
              <a:ext uri="{FF2B5EF4-FFF2-40B4-BE49-F238E27FC236}">
                <a16:creationId xmlns:a16="http://schemas.microsoft.com/office/drawing/2014/main" id="{BE047BA5-440A-4DF5-B1CB-3BE09DAC6786}"/>
              </a:ext>
            </a:extLst>
          </p:cNvPr>
          <p:cNvCxnSpPr>
            <a:cxnSpLocks/>
          </p:cNvCxnSpPr>
          <p:nvPr/>
        </p:nvCxnSpPr>
        <p:spPr>
          <a:xfrm>
            <a:off x="9260171" y="419535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8FF1CEE-C20A-4ABB-9216-2F23C5CF02F7}"/>
              </a:ext>
            </a:extLst>
          </p:cNvPr>
          <p:cNvSpPr txBox="1"/>
          <p:nvPr/>
        </p:nvSpPr>
        <p:spPr>
          <a:xfrm>
            <a:off x="6945012" y="408824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101" name="TextBox 100">
            <a:extLst>
              <a:ext uri="{FF2B5EF4-FFF2-40B4-BE49-F238E27FC236}">
                <a16:creationId xmlns:a16="http://schemas.microsoft.com/office/drawing/2014/main" id="{3690C7F5-2F0C-4EBB-9AB3-0A762B356A8D}"/>
              </a:ext>
            </a:extLst>
          </p:cNvPr>
          <p:cNvSpPr txBox="1"/>
          <p:nvPr/>
        </p:nvSpPr>
        <p:spPr>
          <a:xfrm>
            <a:off x="9483269" y="408824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2" name="Rectangle 101">
            <a:extLst>
              <a:ext uri="{FF2B5EF4-FFF2-40B4-BE49-F238E27FC236}">
                <a16:creationId xmlns:a16="http://schemas.microsoft.com/office/drawing/2014/main" id="{9D8DA215-77E2-4B37-A15B-3F0576CB7D67}"/>
              </a:ext>
            </a:extLst>
          </p:cNvPr>
          <p:cNvSpPr/>
          <p:nvPr/>
        </p:nvSpPr>
        <p:spPr>
          <a:xfrm>
            <a:off x="6945011"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slow</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E77C4A6C-79A4-4000-94E5-E0E4584DD8AE}"/>
              </a:ext>
            </a:extLst>
          </p:cNvPr>
          <p:cNvSpPr/>
          <p:nvPr/>
        </p:nvSpPr>
        <p:spPr>
          <a:xfrm>
            <a:off x="9686352"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kind, friendly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9E95F86D-1420-4800-9DFE-B725A7B7833C}"/>
              </a:ext>
            </a:extLst>
          </p:cNvPr>
          <p:cNvSpPr/>
          <p:nvPr/>
        </p:nvSpPr>
        <p:spPr>
          <a:xfrm>
            <a:off x="6785338" y="519512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5" name="Straight Connector 104">
            <a:extLst>
              <a:ext uri="{FF2B5EF4-FFF2-40B4-BE49-F238E27FC236}">
                <a16:creationId xmlns:a16="http://schemas.microsoft.com/office/drawing/2014/main" id="{01F1A409-F163-4C74-9E30-C72558EE0A6A}"/>
              </a:ext>
            </a:extLst>
          </p:cNvPr>
          <p:cNvCxnSpPr>
            <a:cxnSpLocks/>
          </p:cNvCxnSpPr>
          <p:nvPr/>
        </p:nvCxnSpPr>
        <p:spPr>
          <a:xfrm>
            <a:off x="9260171" y="530223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E1DF18D-0EC8-4A07-B8AE-A913092AE09E}"/>
              </a:ext>
            </a:extLst>
          </p:cNvPr>
          <p:cNvSpPr txBox="1"/>
          <p:nvPr/>
        </p:nvSpPr>
        <p:spPr>
          <a:xfrm>
            <a:off x="6945012" y="519512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107" name="TextBox 106">
            <a:extLst>
              <a:ext uri="{FF2B5EF4-FFF2-40B4-BE49-F238E27FC236}">
                <a16:creationId xmlns:a16="http://schemas.microsoft.com/office/drawing/2014/main" id="{C73BF7A0-6A79-47D0-B69C-F1571DFA87F3}"/>
              </a:ext>
            </a:extLst>
          </p:cNvPr>
          <p:cNvSpPr txBox="1"/>
          <p:nvPr/>
        </p:nvSpPr>
        <p:spPr>
          <a:xfrm>
            <a:off x="9483269" y="519512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8" name="Rectangle 107">
            <a:extLst>
              <a:ext uri="{FF2B5EF4-FFF2-40B4-BE49-F238E27FC236}">
                <a16:creationId xmlns:a16="http://schemas.microsoft.com/office/drawing/2014/main" id="{029EB288-CF45-48F3-8455-2320E458AD3B}"/>
              </a:ext>
            </a:extLst>
          </p:cNvPr>
          <p:cNvSpPr/>
          <p:nvPr/>
        </p:nvSpPr>
        <p:spPr>
          <a:xfrm>
            <a:off x="6945011"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tired</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9BB8E525-767F-4549-A2AA-143E5EE52E3B}"/>
              </a:ext>
            </a:extLst>
          </p:cNvPr>
          <p:cNvSpPr/>
          <p:nvPr/>
        </p:nvSpPr>
        <p:spPr>
          <a:xfrm>
            <a:off x="9686352"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fantastic</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12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101650" y="100799"/>
            <a:ext cx="5182434" cy="523220"/>
          </a:xfrm>
        </p:spPr>
        <p:txBody>
          <a:bodyPr>
            <a:noAutofit/>
          </a:bodyPr>
          <a:lstStyle/>
          <a:p>
            <a:r>
              <a:rPr lang="es-AR" sz="2400" b="1" dirty="0">
                <a:solidFill>
                  <a:srgbClr val="002060"/>
                </a:solidFill>
                <a:latin typeface="Century Gothic" panose="020B0502020202020204" pitchFamily="34" charset="0"/>
                <a:cs typeface="Arial"/>
                <a:sym typeface="Arial"/>
              </a:rPr>
              <a:t>Follow up 3: Round 1 B</a:t>
            </a:r>
            <a:endParaRPr lang="en-GB" sz="2400" dirty="0"/>
          </a:p>
        </p:txBody>
      </p:sp>
      <p:sp>
        <p:nvSpPr>
          <p:cNvPr id="60" name="Rectangle 59">
            <a:extLst>
              <a:ext uri="{FF2B5EF4-FFF2-40B4-BE49-F238E27FC236}">
                <a16:creationId xmlns:a16="http://schemas.microsoft.com/office/drawing/2014/main" id="{A22BAD70-2517-4967-8C79-6E6953C3228E}"/>
              </a:ext>
            </a:extLst>
          </p:cNvPr>
          <p:cNvSpPr/>
          <p:nvPr/>
        </p:nvSpPr>
        <p:spPr>
          <a:xfrm>
            <a:off x="7647463" y="854906"/>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D3D615C2-2792-43CC-B8DB-6EA535035D9E}"/>
              </a:ext>
            </a:extLst>
          </p:cNvPr>
          <p:cNvSpPr/>
          <p:nvPr/>
        </p:nvSpPr>
        <p:spPr>
          <a:xfrm>
            <a:off x="6742499" y="869393"/>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FC6DEA-0503-4DE2-A2D5-4005F9F9EFCD}"/>
              </a:ext>
            </a:extLst>
          </p:cNvPr>
          <p:cNvSpPr txBox="1"/>
          <p:nvPr/>
        </p:nvSpPr>
        <p:spPr>
          <a:xfrm>
            <a:off x="6948293" y="861776"/>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 name="Straight Connector 6">
            <a:extLst>
              <a:ext uri="{FF2B5EF4-FFF2-40B4-BE49-F238E27FC236}">
                <a16:creationId xmlns:a16="http://schemas.microsoft.com/office/drawing/2014/main" id="{C0211F89-6C92-4979-B8E4-B46FDAA44048}"/>
              </a:ext>
            </a:extLst>
          </p:cNvPr>
          <p:cNvCxnSpPr/>
          <p:nvPr/>
        </p:nvCxnSpPr>
        <p:spPr>
          <a:xfrm>
            <a:off x="7299070" y="1693306"/>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Graphic 11" descr="Pencil with solid fill">
            <a:extLst>
              <a:ext uri="{FF2B5EF4-FFF2-40B4-BE49-F238E27FC236}">
                <a16:creationId xmlns:a16="http://schemas.microsoft.com/office/drawing/2014/main" id="{69DF8824-9161-4C17-9360-D7D2AB7BCA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6958285" y="1057943"/>
            <a:ext cx="681571" cy="681571"/>
          </a:xfrm>
          <a:prstGeom prst="rect">
            <a:avLst/>
          </a:prstGeom>
        </p:spPr>
      </p:pic>
      <p:sp>
        <p:nvSpPr>
          <p:cNvPr id="26" name="Title 4">
            <a:extLst>
              <a:ext uri="{FF2B5EF4-FFF2-40B4-BE49-F238E27FC236}">
                <a16:creationId xmlns:a16="http://schemas.microsoft.com/office/drawing/2014/main" id="{5F2C27E7-26BC-4FC6-A1DD-19D1058C475C}"/>
              </a:ext>
            </a:extLst>
          </p:cNvPr>
          <p:cNvSpPr txBox="1">
            <a:spLocks/>
          </p:cNvSpPr>
          <p:nvPr/>
        </p:nvSpPr>
        <p:spPr>
          <a:xfrm>
            <a:off x="6742499" y="166897"/>
            <a:ext cx="4929453"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2400" b="1" kern="0" dirty="0">
                <a:solidFill>
                  <a:srgbClr val="002060"/>
                </a:solidFill>
                <a:latin typeface="Century Gothic" panose="020B0502020202020204" pitchFamily="34" charset="0"/>
                <a:cs typeface="Arial"/>
                <a:sym typeface="Arial"/>
              </a:rPr>
              <a:t>Follow up 3: Round 2 B</a:t>
            </a:r>
            <a:endParaRPr lang="en-GB" sz="2400" kern="0" dirty="0"/>
          </a:p>
        </p:txBody>
      </p:sp>
      <p:sp>
        <p:nvSpPr>
          <p:cNvPr id="33" name="Rectangle 32">
            <a:extLst>
              <a:ext uri="{FF2B5EF4-FFF2-40B4-BE49-F238E27FC236}">
                <a16:creationId xmlns:a16="http://schemas.microsoft.com/office/drawing/2014/main" id="{11A2EEFB-7E03-4D64-916D-88665CAD91F7}"/>
              </a:ext>
            </a:extLst>
          </p:cNvPr>
          <p:cNvSpPr/>
          <p:nvPr/>
        </p:nvSpPr>
        <p:spPr>
          <a:xfrm>
            <a:off x="7647463" y="1952487"/>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345C0097-6E4F-4996-9E52-AF77110E09B3}"/>
              </a:ext>
            </a:extLst>
          </p:cNvPr>
          <p:cNvSpPr/>
          <p:nvPr/>
        </p:nvSpPr>
        <p:spPr>
          <a:xfrm>
            <a:off x="6742499" y="1966974"/>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7EAB3402-BFCC-474F-827D-4F91BE22719B}"/>
              </a:ext>
            </a:extLst>
          </p:cNvPr>
          <p:cNvSpPr txBox="1"/>
          <p:nvPr/>
        </p:nvSpPr>
        <p:spPr>
          <a:xfrm>
            <a:off x="6948293" y="1959357"/>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39" name="Straight Connector 38">
            <a:extLst>
              <a:ext uri="{FF2B5EF4-FFF2-40B4-BE49-F238E27FC236}">
                <a16:creationId xmlns:a16="http://schemas.microsoft.com/office/drawing/2014/main" id="{C1453349-D52A-4AAB-B410-6FA4101A0BA1}"/>
              </a:ext>
            </a:extLst>
          </p:cNvPr>
          <p:cNvCxnSpPr/>
          <p:nvPr/>
        </p:nvCxnSpPr>
        <p:spPr>
          <a:xfrm>
            <a:off x="7299070" y="2790887"/>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0" name="Graphic 39" descr="Pencil with solid fill">
            <a:extLst>
              <a:ext uri="{FF2B5EF4-FFF2-40B4-BE49-F238E27FC236}">
                <a16:creationId xmlns:a16="http://schemas.microsoft.com/office/drawing/2014/main" id="{5A31B40E-361C-43A5-B7F9-2CC318996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6958285" y="2155524"/>
            <a:ext cx="681571" cy="681571"/>
          </a:xfrm>
          <a:prstGeom prst="rect">
            <a:avLst/>
          </a:prstGeom>
        </p:spPr>
      </p:pic>
      <p:sp>
        <p:nvSpPr>
          <p:cNvPr id="44" name="Rectangle 43">
            <a:extLst>
              <a:ext uri="{FF2B5EF4-FFF2-40B4-BE49-F238E27FC236}">
                <a16:creationId xmlns:a16="http://schemas.microsoft.com/office/drawing/2014/main" id="{6F68C5AF-6E2B-4850-990F-8F6668C906CC}"/>
              </a:ext>
            </a:extLst>
          </p:cNvPr>
          <p:cNvSpPr/>
          <p:nvPr/>
        </p:nvSpPr>
        <p:spPr>
          <a:xfrm>
            <a:off x="7622371" y="3069140"/>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464777A1-0362-46B3-88BE-B384CC4244D7}"/>
              </a:ext>
            </a:extLst>
          </p:cNvPr>
          <p:cNvSpPr/>
          <p:nvPr/>
        </p:nvSpPr>
        <p:spPr>
          <a:xfrm>
            <a:off x="6717407" y="3083627"/>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20C589C-71BC-485F-B9C8-2DDB8E3B9D4B}"/>
              </a:ext>
            </a:extLst>
          </p:cNvPr>
          <p:cNvSpPr txBox="1"/>
          <p:nvPr/>
        </p:nvSpPr>
        <p:spPr>
          <a:xfrm>
            <a:off x="6923201" y="3076010"/>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51" name="Straight Connector 50">
            <a:extLst>
              <a:ext uri="{FF2B5EF4-FFF2-40B4-BE49-F238E27FC236}">
                <a16:creationId xmlns:a16="http://schemas.microsoft.com/office/drawing/2014/main" id="{D7781FCF-2963-40FC-8002-3CDA23BF9393}"/>
              </a:ext>
            </a:extLst>
          </p:cNvPr>
          <p:cNvCxnSpPr/>
          <p:nvPr/>
        </p:nvCxnSpPr>
        <p:spPr>
          <a:xfrm>
            <a:off x="7273978" y="3907540"/>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2" name="Graphic 51" descr="Pencil with solid fill">
            <a:extLst>
              <a:ext uri="{FF2B5EF4-FFF2-40B4-BE49-F238E27FC236}">
                <a16:creationId xmlns:a16="http://schemas.microsoft.com/office/drawing/2014/main" id="{A085EE5C-DCD6-4970-A649-7E794EDD7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6933193" y="3272177"/>
            <a:ext cx="681571" cy="681571"/>
          </a:xfrm>
          <a:prstGeom prst="rect">
            <a:avLst/>
          </a:prstGeom>
        </p:spPr>
      </p:pic>
      <p:sp>
        <p:nvSpPr>
          <p:cNvPr id="57" name="Rectangle 56">
            <a:extLst>
              <a:ext uri="{FF2B5EF4-FFF2-40B4-BE49-F238E27FC236}">
                <a16:creationId xmlns:a16="http://schemas.microsoft.com/office/drawing/2014/main" id="{B41ED2BE-EC54-440F-A7C2-69D7727EF6F5}"/>
              </a:ext>
            </a:extLst>
          </p:cNvPr>
          <p:cNvSpPr/>
          <p:nvPr/>
        </p:nvSpPr>
        <p:spPr>
          <a:xfrm>
            <a:off x="7647463" y="4199481"/>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576AD0CE-76ED-40BE-9C29-496E8A6910D8}"/>
              </a:ext>
            </a:extLst>
          </p:cNvPr>
          <p:cNvSpPr/>
          <p:nvPr/>
        </p:nvSpPr>
        <p:spPr>
          <a:xfrm>
            <a:off x="6742499" y="4213968"/>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81097B14-C62B-4E0F-A16B-6F5218149ADC}"/>
              </a:ext>
            </a:extLst>
          </p:cNvPr>
          <p:cNvSpPr txBox="1"/>
          <p:nvPr/>
        </p:nvSpPr>
        <p:spPr>
          <a:xfrm>
            <a:off x="6948293" y="4206351"/>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65" name="Straight Connector 64">
            <a:extLst>
              <a:ext uri="{FF2B5EF4-FFF2-40B4-BE49-F238E27FC236}">
                <a16:creationId xmlns:a16="http://schemas.microsoft.com/office/drawing/2014/main" id="{42BB2E38-FDE4-447A-A8A2-6DF478322C5B}"/>
              </a:ext>
            </a:extLst>
          </p:cNvPr>
          <p:cNvCxnSpPr/>
          <p:nvPr/>
        </p:nvCxnSpPr>
        <p:spPr>
          <a:xfrm>
            <a:off x="7299070" y="5037881"/>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6" name="Graphic 65" descr="Pencil with solid fill">
            <a:extLst>
              <a:ext uri="{FF2B5EF4-FFF2-40B4-BE49-F238E27FC236}">
                <a16:creationId xmlns:a16="http://schemas.microsoft.com/office/drawing/2014/main" id="{B09E4205-DF0A-46DF-80C3-2589F8E59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6958285" y="4402518"/>
            <a:ext cx="681571" cy="681571"/>
          </a:xfrm>
          <a:prstGeom prst="rect">
            <a:avLst/>
          </a:prstGeom>
        </p:spPr>
      </p:pic>
      <p:sp>
        <p:nvSpPr>
          <p:cNvPr id="70" name="Rectangle 69">
            <a:extLst>
              <a:ext uri="{FF2B5EF4-FFF2-40B4-BE49-F238E27FC236}">
                <a16:creationId xmlns:a16="http://schemas.microsoft.com/office/drawing/2014/main" id="{364FD2FA-FB49-46EF-AD1E-6CC0908694B6}"/>
              </a:ext>
            </a:extLst>
          </p:cNvPr>
          <p:cNvSpPr/>
          <p:nvPr/>
        </p:nvSpPr>
        <p:spPr>
          <a:xfrm>
            <a:off x="7647463" y="5306361"/>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A6AC3050-4280-4390-96A6-9D6B34EB7B1C}"/>
              </a:ext>
            </a:extLst>
          </p:cNvPr>
          <p:cNvSpPr/>
          <p:nvPr/>
        </p:nvSpPr>
        <p:spPr>
          <a:xfrm>
            <a:off x="6742499" y="5320848"/>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C8E33695-D445-4BB5-9652-29865EAD45AB}"/>
              </a:ext>
            </a:extLst>
          </p:cNvPr>
          <p:cNvSpPr txBox="1"/>
          <p:nvPr/>
        </p:nvSpPr>
        <p:spPr>
          <a:xfrm>
            <a:off x="6948293" y="5313231"/>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6" name="Straight Connector 75">
            <a:extLst>
              <a:ext uri="{FF2B5EF4-FFF2-40B4-BE49-F238E27FC236}">
                <a16:creationId xmlns:a16="http://schemas.microsoft.com/office/drawing/2014/main" id="{18F84A23-F6D4-4710-8055-9C6C0F8E393B}"/>
              </a:ext>
            </a:extLst>
          </p:cNvPr>
          <p:cNvCxnSpPr/>
          <p:nvPr/>
        </p:nvCxnSpPr>
        <p:spPr>
          <a:xfrm>
            <a:off x="7299070" y="6144761"/>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77" name="Graphic 76" descr="Pencil with solid fill">
            <a:extLst>
              <a:ext uri="{FF2B5EF4-FFF2-40B4-BE49-F238E27FC236}">
                <a16:creationId xmlns:a16="http://schemas.microsoft.com/office/drawing/2014/main" id="{FD592F7F-2FC2-462A-871E-448CC5249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6958285" y="5509398"/>
            <a:ext cx="681571" cy="681571"/>
          </a:xfrm>
          <a:prstGeom prst="rect">
            <a:avLst/>
          </a:prstGeom>
        </p:spPr>
      </p:pic>
      <p:grpSp>
        <p:nvGrpSpPr>
          <p:cNvPr id="6" name="Group 5">
            <a:extLst>
              <a:ext uri="{FF2B5EF4-FFF2-40B4-BE49-F238E27FC236}">
                <a16:creationId xmlns:a16="http://schemas.microsoft.com/office/drawing/2014/main" id="{524A3530-87C4-4429-8404-A2BD0B61CD5B}"/>
              </a:ext>
            </a:extLst>
          </p:cNvPr>
          <p:cNvGrpSpPr/>
          <p:nvPr/>
        </p:nvGrpSpPr>
        <p:grpSpPr>
          <a:xfrm>
            <a:off x="248647" y="864938"/>
            <a:ext cx="5139882" cy="5420284"/>
            <a:chOff x="6760246" y="743670"/>
            <a:chExt cx="5139882" cy="5420284"/>
          </a:xfrm>
        </p:grpSpPr>
        <p:sp>
          <p:nvSpPr>
            <p:cNvPr id="16" name="Rectangle: Rounded Corners 15">
              <a:extLst>
                <a:ext uri="{FF2B5EF4-FFF2-40B4-BE49-F238E27FC236}">
                  <a16:creationId xmlns:a16="http://schemas.microsoft.com/office/drawing/2014/main" id="{EC017045-C23F-4602-87EC-E4CBF2535D71}"/>
                </a:ext>
              </a:extLst>
            </p:cNvPr>
            <p:cNvSpPr/>
            <p:nvPr/>
          </p:nvSpPr>
          <p:spPr>
            <a:xfrm>
              <a:off x="6785338" y="743670"/>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BB82852C-516A-4080-881F-7AAB7669BC13}"/>
                </a:ext>
              </a:extLst>
            </p:cNvPr>
            <p:cNvCxnSpPr>
              <a:cxnSpLocks/>
            </p:cNvCxnSpPr>
            <p:nvPr/>
          </p:nvCxnSpPr>
          <p:spPr>
            <a:xfrm>
              <a:off x="9260171" y="850777"/>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208C93-972C-4C03-9E9D-05B5572A9908}"/>
                </a:ext>
              </a:extLst>
            </p:cNvPr>
            <p:cNvSpPr txBox="1"/>
            <p:nvPr/>
          </p:nvSpPr>
          <p:spPr>
            <a:xfrm>
              <a:off x="6945012" y="743670"/>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5" name="TextBox 84">
              <a:extLst>
                <a:ext uri="{FF2B5EF4-FFF2-40B4-BE49-F238E27FC236}">
                  <a16:creationId xmlns:a16="http://schemas.microsoft.com/office/drawing/2014/main" id="{ED464F94-8B50-4355-822F-521714BEDA6F}"/>
                </a:ext>
              </a:extLst>
            </p:cNvPr>
            <p:cNvSpPr txBox="1"/>
            <p:nvPr/>
          </p:nvSpPr>
          <p:spPr>
            <a:xfrm>
              <a:off x="9483269" y="743670"/>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Rectangle 26">
              <a:extLst>
                <a:ext uri="{FF2B5EF4-FFF2-40B4-BE49-F238E27FC236}">
                  <a16:creationId xmlns:a16="http://schemas.microsoft.com/office/drawing/2014/main" id="{7B8CC472-3635-4543-BB18-81CBDD68348F}"/>
                </a:ext>
              </a:extLst>
            </p:cNvPr>
            <p:cNvSpPr/>
            <p:nvPr/>
          </p:nvSpPr>
          <p:spPr>
            <a:xfrm>
              <a:off x="6945011"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05558C9-2A28-46D8-8E40-19D03B097B4A}"/>
                </a:ext>
              </a:extLst>
            </p:cNvPr>
            <p:cNvSpPr/>
            <p:nvPr/>
          </p:nvSpPr>
          <p:spPr>
            <a:xfrm>
              <a:off x="9686352"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2590D0E1-470E-46A3-8A6A-F0E9B122FA71}"/>
                </a:ext>
              </a:extLst>
            </p:cNvPr>
            <p:cNvSpPr/>
            <p:nvPr/>
          </p:nvSpPr>
          <p:spPr>
            <a:xfrm>
              <a:off x="6785338" y="1841251"/>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001D1612-9139-42B4-A529-2AC1C321DC41}"/>
                </a:ext>
              </a:extLst>
            </p:cNvPr>
            <p:cNvCxnSpPr>
              <a:cxnSpLocks/>
            </p:cNvCxnSpPr>
            <p:nvPr/>
          </p:nvCxnSpPr>
          <p:spPr>
            <a:xfrm>
              <a:off x="9260171" y="1948358"/>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53605D-4580-46DD-A4E4-6BA2D12FA3E9}"/>
                </a:ext>
              </a:extLst>
            </p:cNvPr>
            <p:cNvSpPr txBox="1"/>
            <p:nvPr/>
          </p:nvSpPr>
          <p:spPr>
            <a:xfrm>
              <a:off x="6945012" y="1841251"/>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36" name="TextBox 35">
              <a:extLst>
                <a:ext uri="{FF2B5EF4-FFF2-40B4-BE49-F238E27FC236}">
                  <a16:creationId xmlns:a16="http://schemas.microsoft.com/office/drawing/2014/main" id="{C684644D-F7D2-4172-A7B3-072F01C68DDC}"/>
                </a:ext>
              </a:extLst>
            </p:cNvPr>
            <p:cNvSpPr txBox="1"/>
            <p:nvPr/>
          </p:nvSpPr>
          <p:spPr>
            <a:xfrm>
              <a:off x="9483269" y="1841251"/>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Rectangle 40">
              <a:extLst>
                <a:ext uri="{FF2B5EF4-FFF2-40B4-BE49-F238E27FC236}">
                  <a16:creationId xmlns:a16="http://schemas.microsoft.com/office/drawing/2014/main" id="{9F5C9A58-F2BD-4FEB-8638-3176CEA29C12}"/>
                </a:ext>
              </a:extLst>
            </p:cNvPr>
            <p:cNvSpPr/>
            <p:nvPr/>
          </p:nvSpPr>
          <p:spPr>
            <a:xfrm>
              <a:off x="6945011"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7AFE1B6-897B-4782-99DD-396070B97519}"/>
                </a:ext>
              </a:extLst>
            </p:cNvPr>
            <p:cNvSpPr/>
            <p:nvPr/>
          </p:nvSpPr>
          <p:spPr>
            <a:xfrm>
              <a:off x="9686352"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65140EA-A302-4705-B7D0-9A7D6C9761EF}"/>
                </a:ext>
              </a:extLst>
            </p:cNvPr>
            <p:cNvSpPr/>
            <p:nvPr/>
          </p:nvSpPr>
          <p:spPr>
            <a:xfrm>
              <a:off x="6760246" y="2957904"/>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37126B4D-D53E-4ECD-B0B0-CD6BDE74A7E3}"/>
                </a:ext>
              </a:extLst>
            </p:cNvPr>
            <p:cNvCxnSpPr>
              <a:cxnSpLocks/>
            </p:cNvCxnSpPr>
            <p:nvPr/>
          </p:nvCxnSpPr>
          <p:spPr>
            <a:xfrm>
              <a:off x="9235079" y="3065011"/>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0B60A5-573C-4688-A8BC-154DD9258E02}"/>
                </a:ext>
              </a:extLst>
            </p:cNvPr>
            <p:cNvSpPr txBox="1"/>
            <p:nvPr/>
          </p:nvSpPr>
          <p:spPr>
            <a:xfrm>
              <a:off x="6919920" y="2957904"/>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47" name="TextBox 46">
              <a:extLst>
                <a:ext uri="{FF2B5EF4-FFF2-40B4-BE49-F238E27FC236}">
                  <a16:creationId xmlns:a16="http://schemas.microsoft.com/office/drawing/2014/main" id="{A85C9E51-22DC-438E-82F8-B087F2D7454F}"/>
                </a:ext>
              </a:extLst>
            </p:cNvPr>
            <p:cNvSpPr txBox="1"/>
            <p:nvPr/>
          </p:nvSpPr>
          <p:spPr>
            <a:xfrm>
              <a:off x="9458177" y="2957904"/>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Rectangle 52">
              <a:extLst>
                <a:ext uri="{FF2B5EF4-FFF2-40B4-BE49-F238E27FC236}">
                  <a16:creationId xmlns:a16="http://schemas.microsoft.com/office/drawing/2014/main" id="{6EED5EAC-DDF8-4B13-8186-F1A1DA26FC26}"/>
                </a:ext>
              </a:extLst>
            </p:cNvPr>
            <p:cNvSpPr/>
            <p:nvPr/>
          </p:nvSpPr>
          <p:spPr>
            <a:xfrm>
              <a:off x="6919919"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B609D07-C0AC-4C0D-8588-853264BA63A2}"/>
                </a:ext>
              </a:extLst>
            </p:cNvPr>
            <p:cNvSpPr/>
            <p:nvPr/>
          </p:nvSpPr>
          <p:spPr>
            <a:xfrm>
              <a:off x="9661260"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41F1687-22C7-42D4-B88A-4AD2E84D03DA}"/>
                </a:ext>
              </a:extLst>
            </p:cNvPr>
            <p:cNvSpPr/>
            <p:nvPr/>
          </p:nvSpPr>
          <p:spPr>
            <a:xfrm>
              <a:off x="6785338" y="408824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BFBEA502-3C1C-412E-9EA0-7500F5E0B6FD}"/>
                </a:ext>
              </a:extLst>
            </p:cNvPr>
            <p:cNvCxnSpPr>
              <a:cxnSpLocks/>
            </p:cNvCxnSpPr>
            <p:nvPr/>
          </p:nvCxnSpPr>
          <p:spPr>
            <a:xfrm>
              <a:off x="9260171" y="419535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DEC0DFF-B361-4E94-A507-BFB1D8910053}"/>
                </a:ext>
              </a:extLst>
            </p:cNvPr>
            <p:cNvSpPr txBox="1"/>
            <p:nvPr/>
          </p:nvSpPr>
          <p:spPr>
            <a:xfrm>
              <a:off x="6945012" y="408824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62" name="TextBox 61">
              <a:extLst>
                <a:ext uri="{FF2B5EF4-FFF2-40B4-BE49-F238E27FC236}">
                  <a16:creationId xmlns:a16="http://schemas.microsoft.com/office/drawing/2014/main" id="{B649A6D7-DCE7-40BD-8BD7-639556E1B30D}"/>
                </a:ext>
              </a:extLst>
            </p:cNvPr>
            <p:cNvSpPr txBox="1"/>
            <p:nvPr/>
          </p:nvSpPr>
          <p:spPr>
            <a:xfrm>
              <a:off x="9483269" y="408824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Rectangle 66">
              <a:extLst>
                <a:ext uri="{FF2B5EF4-FFF2-40B4-BE49-F238E27FC236}">
                  <a16:creationId xmlns:a16="http://schemas.microsoft.com/office/drawing/2014/main" id="{AA5B76E6-94B7-47BB-9F31-D89CB3B8AF90}"/>
                </a:ext>
              </a:extLst>
            </p:cNvPr>
            <p:cNvSpPr/>
            <p:nvPr/>
          </p:nvSpPr>
          <p:spPr>
            <a:xfrm>
              <a:off x="6945011"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419F4C69-2F06-4A47-B3D4-5987881BBEC4}"/>
                </a:ext>
              </a:extLst>
            </p:cNvPr>
            <p:cNvSpPr/>
            <p:nvPr/>
          </p:nvSpPr>
          <p:spPr>
            <a:xfrm>
              <a:off x="9686352"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7C5CFD20-A447-46FF-B620-BFEB7B6022E2}"/>
                </a:ext>
              </a:extLst>
            </p:cNvPr>
            <p:cNvSpPr/>
            <p:nvPr/>
          </p:nvSpPr>
          <p:spPr>
            <a:xfrm>
              <a:off x="6785338" y="519512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1" name="Straight Connector 70">
              <a:extLst>
                <a:ext uri="{FF2B5EF4-FFF2-40B4-BE49-F238E27FC236}">
                  <a16:creationId xmlns:a16="http://schemas.microsoft.com/office/drawing/2014/main" id="{A06F4275-035F-4293-8BFD-FAD1753592EB}"/>
                </a:ext>
              </a:extLst>
            </p:cNvPr>
            <p:cNvCxnSpPr>
              <a:cxnSpLocks/>
            </p:cNvCxnSpPr>
            <p:nvPr/>
          </p:nvCxnSpPr>
          <p:spPr>
            <a:xfrm>
              <a:off x="9260171" y="530223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2FECD14-635F-4BC0-ABF8-3026F8BD001E}"/>
                </a:ext>
              </a:extLst>
            </p:cNvPr>
            <p:cNvSpPr txBox="1"/>
            <p:nvPr/>
          </p:nvSpPr>
          <p:spPr>
            <a:xfrm>
              <a:off x="6945012" y="519512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73" name="TextBox 72">
              <a:extLst>
                <a:ext uri="{FF2B5EF4-FFF2-40B4-BE49-F238E27FC236}">
                  <a16:creationId xmlns:a16="http://schemas.microsoft.com/office/drawing/2014/main" id="{EC951FA3-DB96-40CD-A273-FD22F1469848}"/>
                </a:ext>
              </a:extLst>
            </p:cNvPr>
            <p:cNvSpPr txBox="1"/>
            <p:nvPr/>
          </p:nvSpPr>
          <p:spPr>
            <a:xfrm>
              <a:off x="9483269" y="519512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Rectangle 77">
              <a:extLst>
                <a:ext uri="{FF2B5EF4-FFF2-40B4-BE49-F238E27FC236}">
                  <a16:creationId xmlns:a16="http://schemas.microsoft.com/office/drawing/2014/main" id="{27F8C091-7D8C-423A-B899-CEA8763CA04F}"/>
                </a:ext>
              </a:extLst>
            </p:cNvPr>
            <p:cNvSpPr/>
            <p:nvPr/>
          </p:nvSpPr>
          <p:spPr>
            <a:xfrm>
              <a:off x="6945011"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E25EE3D2-EA1E-4A35-A3FE-776A6998E479}"/>
                </a:ext>
              </a:extLst>
            </p:cNvPr>
            <p:cNvSpPr/>
            <p:nvPr/>
          </p:nvSpPr>
          <p:spPr>
            <a:xfrm>
              <a:off x="9686352"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253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A8FCCD70-8F93-4298-98D6-1417C9F1C936}"/>
              </a:ext>
            </a:extLst>
          </p:cNvPr>
          <p:cNvGraphicFramePr>
            <a:graphicFrameLocks noGrp="1"/>
          </p:cNvGraphicFramePr>
          <p:nvPr>
            <p:extLst>
              <p:ext uri="{D42A27DB-BD31-4B8C-83A1-F6EECF244321}">
                <p14:modId xmlns:p14="http://schemas.microsoft.com/office/powerpoint/2010/main" val="582625198"/>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time</a:t>
                      </a:r>
                    </a:p>
                  </a:txBody>
                  <a:tcPr/>
                </a:tc>
                <a:tc>
                  <a:txBody>
                    <a:bodyPr/>
                    <a:lstStyle/>
                    <a:p>
                      <a:r>
                        <a:rPr lang="en-GB" sz="1800" b="1" dirty="0">
                          <a:solidFill>
                            <a:srgbClr val="002060"/>
                          </a:solidFill>
                          <a:latin typeface="Century Gothic" panose="020B0502020202020204" pitchFamily="34" charset="0"/>
                        </a:rPr>
                        <a:t>through, around, along, in (times of day)</a:t>
                      </a:r>
                    </a:p>
                  </a:txBody>
                  <a:tcPr/>
                </a:tc>
                <a:tc>
                  <a:txBody>
                    <a:bodyPr/>
                    <a:lstStyle/>
                    <a:p>
                      <a:r>
                        <a:rPr lang="en-GB" sz="2400" b="1" dirty="0">
                          <a:solidFill>
                            <a:srgbClr val="002060"/>
                          </a:solidFill>
                          <a:latin typeface="Century Gothic" panose="020B0502020202020204" pitchFamily="34" charset="0"/>
                        </a:rPr>
                        <a:t>(the) morning</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mum</a:t>
                      </a:r>
                    </a:p>
                  </a:txBody>
                  <a:tcPr/>
                </a:tc>
                <a:tc>
                  <a:txBody>
                    <a:bodyPr/>
                    <a:lstStyle/>
                    <a:p>
                      <a:r>
                        <a:rPr lang="en-GB" sz="2400" b="1" dirty="0">
                          <a:solidFill>
                            <a:srgbClr val="002060"/>
                          </a:solidFill>
                          <a:latin typeface="Century Gothic" panose="020B0502020202020204" pitchFamily="34" charset="0"/>
                        </a:rPr>
                        <a:t>(the) dad</a:t>
                      </a:r>
                    </a:p>
                  </a:txBody>
                  <a:tcPr/>
                </a:tc>
                <a:tc>
                  <a:txBody>
                    <a:bodyPr/>
                    <a:lstStyle/>
                    <a:p>
                      <a:r>
                        <a:rPr lang="en-GB" sz="2400" b="1" dirty="0">
                          <a:solidFill>
                            <a:srgbClr val="002060"/>
                          </a:solidFill>
                          <a:latin typeface="Century Gothic" panose="020B0502020202020204" pitchFamily="34" charset="0"/>
                        </a:rPr>
                        <a:t>(the) week</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sun</a:t>
                      </a:r>
                    </a:p>
                  </a:txBody>
                  <a:tcPr/>
                </a:tc>
                <a:tc>
                  <a:txBody>
                    <a:bodyPr/>
                    <a:lstStyle/>
                    <a:p>
                      <a:r>
                        <a:rPr lang="en-GB" sz="2000" b="1" dirty="0">
                          <a:solidFill>
                            <a:srgbClr val="002060"/>
                          </a:solidFill>
                          <a:latin typeface="Century Gothic" panose="020B0502020202020204" pitchFamily="34" charset="0"/>
                        </a:rPr>
                        <a:t>to spend, spending (time)</a:t>
                      </a:r>
                    </a:p>
                  </a:txBody>
                  <a:tcPr/>
                </a:tc>
                <a:tc>
                  <a:txBody>
                    <a:bodyPr/>
                    <a:lstStyle/>
                    <a:p>
                      <a:r>
                        <a:rPr lang="en-GB" sz="2400" b="1" dirty="0">
                          <a:solidFill>
                            <a:srgbClr val="002060"/>
                          </a:solidFill>
                          <a:latin typeface="Century Gothic" panose="020B0502020202020204" pitchFamily="34" charset="0"/>
                        </a:rPr>
                        <a:t>to visit, visiting</a:t>
                      </a:r>
                      <a:endParaRPr lang="en-GB" sz="36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002060"/>
                          </a:solidFill>
                          <a:latin typeface="Century Gothic" panose="020B0502020202020204" pitchFamily="34" charset="0"/>
                        </a:rPr>
                        <a:t>down, below</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middle</a:t>
                      </a:r>
                    </a:p>
                  </a:txBody>
                  <a:tcPr/>
                </a:tc>
                <a:tc>
                  <a:txBody>
                    <a:bodyPr/>
                    <a:lstStyle/>
                    <a:p>
                      <a:r>
                        <a:rPr lang="en-GB" sz="2400" b="1" dirty="0">
                          <a:solidFill>
                            <a:srgbClr val="002060"/>
                          </a:solidFill>
                          <a:latin typeface="Century Gothic" panose="020B0502020202020204" pitchFamily="34" charset="0"/>
                        </a:rPr>
                        <a:t>(the) sky</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you</a:t>
                      </a:r>
                    </a:p>
                  </a:txBody>
                  <a:tcPr/>
                </a:tc>
                <a:tc>
                  <a:txBody>
                    <a:bodyPr/>
                    <a:lstStyle/>
                    <a:p>
                      <a:r>
                        <a:rPr lang="en-GB" sz="2800" b="1" dirty="0">
                          <a:solidFill>
                            <a:srgbClr val="002060"/>
                          </a:solidFill>
                          <a:latin typeface="Century Gothic" panose="020B0502020202020204" pitchFamily="34" charset="0"/>
                        </a:rPr>
                        <a:t>but</a:t>
                      </a:r>
                    </a:p>
                  </a:txBody>
                  <a:tcPr/>
                </a:tc>
                <a:tc>
                  <a:txBody>
                    <a:bodyPr/>
                    <a:lstStyle/>
                    <a:p>
                      <a:r>
                        <a:rPr lang="en-GB" sz="2800" b="1" dirty="0">
                          <a:solidFill>
                            <a:srgbClr val="002060"/>
                          </a:solidFill>
                          <a:latin typeface="Century Gothic" panose="020B0502020202020204" pitchFamily="34" charset="0"/>
                        </a:rPr>
                        <a:t>up, above </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he</a:t>
                      </a:r>
                    </a:p>
                  </a:txBody>
                  <a:tcPr/>
                </a:tc>
                <a:tc>
                  <a:txBody>
                    <a:bodyPr/>
                    <a:lstStyle/>
                    <a:p>
                      <a:r>
                        <a:rPr lang="en-GB" sz="2800" b="1" dirty="0">
                          <a:solidFill>
                            <a:srgbClr val="002060"/>
                          </a:solidFill>
                          <a:latin typeface="Century Gothic" panose="020B0502020202020204" pitchFamily="34" charset="0"/>
                        </a:rPr>
                        <a:t>she</a:t>
                      </a:r>
                    </a:p>
                  </a:txBody>
                  <a:tcPr/>
                </a:tc>
                <a:tc>
                  <a:txBody>
                    <a:bodyPr/>
                    <a:lstStyle/>
                    <a:p>
                      <a:r>
                        <a:rPr lang="en-GB" sz="2800" b="1" dirty="0">
                          <a:solidFill>
                            <a:srgbClr val="002060"/>
                          </a:solidFill>
                          <a:latin typeface="Century Gothic" panose="020B0502020202020204" pitchFamily="34" charset="0"/>
                        </a:rPr>
                        <a:t>I</a:t>
                      </a: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B6F3E2E9-327A-4C19-BA61-350B86B154C6}"/>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F10237FA-A1F6-44AA-B63E-5FF2C78EF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9980F5FA-F905-4179-8E0B-09237495149A}"/>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86DE0C41-FE4D-4351-8208-2658C055627C}"/>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C15EE941-43E6-4015-95E3-67FA0A75399E}"/>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0345DDBC-1066-46B9-BCFF-502D6873E36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43" name="Google Shape;110;p3">
            <a:extLst>
              <a:ext uri="{FF2B5EF4-FFF2-40B4-BE49-F238E27FC236}">
                <a16:creationId xmlns:a16="http://schemas.microsoft.com/office/drawing/2014/main" id="{9376A661-2DF5-40CE-A4EE-9C46983C9D78}"/>
              </a:ext>
            </a:extLst>
          </p:cNvPr>
          <p:cNvSpPr txBox="1"/>
          <p:nvPr/>
        </p:nvSpPr>
        <p:spPr>
          <a:xfrm>
            <a:off x="3833334" y="4323248"/>
            <a:ext cx="593939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Tx/>
              <a:buNone/>
              <a:tabLst/>
              <a:defRPr/>
            </a:pPr>
            <a:r>
              <a:rPr kumimoji="0" lang="en-GB" sz="96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ju</a:t>
            </a:r>
            <a:r>
              <a:rPr kumimoji="0" lang="en-GB" sz="96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gue</a:t>
            </a:r>
            <a:r>
              <a:rPr kumimoji="0" lang="en-GB" sz="96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te</a:t>
            </a:r>
            <a:endParaRPr kumimoji="0" sz="96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grpSp>
        <p:nvGrpSpPr>
          <p:cNvPr id="5" name="Group 4">
            <a:extLst>
              <a:ext uri="{FF2B5EF4-FFF2-40B4-BE49-F238E27FC236}">
                <a16:creationId xmlns:a16="http://schemas.microsoft.com/office/drawing/2014/main" id="{21958556-A5FD-4C46-A369-9C48D7FB367D}"/>
              </a:ext>
            </a:extLst>
          </p:cNvPr>
          <p:cNvGrpSpPr/>
          <p:nvPr/>
        </p:nvGrpSpPr>
        <p:grpSpPr>
          <a:xfrm>
            <a:off x="3550023" y="695685"/>
            <a:ext cx="5091954" cy="3828035"/>
            <a:chOff x="3550022" y="321873"/>
            <a:chExt cx="5091954" cy="3828035"/>
          </a:xfrm>
        </p:grpSpPr>
        <p:pic>
          <p:nvPicPr>
            <p:cNvPr id="3" name="Picture 2" descr="A picture containing toy, doll&#10;&#10;Description automatically generated">
              <a:extLst>
                <a:ext uri="{FF2B5EF4-FFF2-40B4-BE49-F238E27FC236}">
                  <a16:creationId xmlns:a16="http://schemas.microsoft.com/office/drawing/2014/main" id="{9346B0DB-6A55-430A-A65E-100506A65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022" y="321873"/>
              <a:ext cx="5091954" cy="3297836"/>
            </a:xfrm>
            <a:prstGeom prst="rect">
              <a:avLst/>
            </a:prstGeom>
          </p:spPr>
        </p:pic>
        <p:sp>
          <p:nvSpPr>
            <p:cNvPr id="4" name="TextBox 3">
              <a:extLst>
                <a:ext uri="{FF2B5EF4-FFF2-40B4-BE49-F238E27FC236}">
                  <a16:creationId xmlns:a16="http://schemas.microsoft.com/office/drawing/2014/main" id="{5CE87DEC-B748-4461-806A-EB0503DEBCEA}"/>
                </a:ext>
              </a:extLst>
            </p:cNvPr>
            <p:cNvSpPr txBox="1"/>
            <p:nvPr/>
          </p:nvSpPr>
          <p:spPr>
            <a:xfrm>
              <a:off x="4034851" y="3442022"/>
              <a:ext cx="41222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toy</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grpSp>
      <p:sp>
        <p:nvSpPr>
          <p:cNvPr id="6" name="Title 5">
            <a:extLst>
              <a:ext uri="{FF2B5EF4-FFF2-40B4-BE49-F238E27FC236}">
                <a16:creationId xmlns:a16="http://schemas.microsoft.com/office/drawing/2014/main" id="{46A050D7-B3ED-479C-938E-3E089F331E02}"/>
              </a:ext>
            </a:extLst>
          </p:cNvPr>
          <p:cNvSpPr>
            <a:spLocks noGrp="1"/>
          </p:cNvSpPr>
          <p:nvPr>
            <p:ph type="title"/>
          </p:nvPr>
        </p:nvSpPr>
        <p:spPr>
          <a:xfrm>
            <a:off x="162644" y="308389"/>
            <a:ext cx="3299085" cy="1325563"/>
          </a:xfrm>
        </p:spPr>
        <p:txBody>
          <a:bodyPr>
            <a:normAutofit fontScale="90000"/>
          </a:bodyPr>
          <a:lstStyle/>
          <a:p>
            <a:r>
              <a:rPr kumimoji="0" lang="en-GB" sz="107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107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gue</a:t>
            </a:r>
            <a:r>
              <a:rPr kumimoji="0" lang="en-GB" sz="107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4400" b="1" i="0" u="none" strike="noStrike" kern="1200" cap="none" spc="0" normalizeH="0" baseline="0" noProof="0" dirty="0">
                <a:ln>
                  <a:noFill/>
                </a:ln>
                <a:solidFill>
                  <a:srgbClr val="000000"/>
                </a:solidFill>
                <a:effectLst/>
                <a:uLnTx/>
                <a:uFillTx/>
                <a:latin typeface="Calibri"/>
                <a:ea typeface="Calibri"/>
                <a:cs typeface="Calibri"/>
                <a:sym typeface="Calibri"/>
              </a:rPr>
            </a:br>
            <a:endParaRPr lang="en-GB" dirty="0"/>
          </a:p>
        </p:txBody>
      </p:sp>
    </p:spTree>
    <p:extLst>
      <p:ext uri="{BB962C8B-B14F-4D97-AF65-F5344CB8AC3E}">
        <p14:creationId xmlns:p14="http://schemas.microsoft.com/office/powerpoint/2010/main" val="21034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43" name="Google Shape;110;p3">
            <a:extLst>
              <a:ext uri="{FF2B5EF4-FFF2-40B4-BE49-F238E27FC236}">
                <a16:creationId xmlns:a16="http://schemas.microsoft.com/office/drawing/2014/main" id="{9376A661-2DF5-40CE-A4EE-9C46983C9D78}"/>
              </a:ext>
            </a:extLst>
          </p:cNvPr>
          <p:cNvSpPr txBox="1"/>
          <p:nvPr/>
        </p:nvSpPr>
        <p:spPr>
          <a:xfrm>
            <a:off x="3833334" y="4278277"/>
            <a:ext cx="593939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Tx/>
              <a:buNone/>
              <a:tabLst/>
              <a:defRPr/>
            </a:pPr>
            <a:r>
              <a:rPr kumimoji="0" lang="en-GB" sz="96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gui</a:t>
            </a:r>
            <a:r>
              <a:rPr kumimoji="0" lang="en-GB" sz="96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tarra</a:t>
            </a:r>
            <a:endParaRPr kumimoji="0" sz="96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pic>
        <p:nvPicPr>
          <p:cNvPr id="6" name="Picture 5" descr="Icon&#10;&#10;Description automatically generated">
            <a:extLst>
              <a:ext uri="{FF2B5EF4-FFF2-40B4-BE49-F238E27FC236}">
                <a16:creationId xmlns:a16="http://schemas.microsoft.com/office/drawing/2014/main" id="{8127EA95-F838-4F0D-936A-79C1A6C4E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85171">
            <a:off x="4804270" y="1103687"/>
            <a:ext cx="3410341" cy="3543211"/>
          </a:xfrm>
          <a:prstGeom prst="rect">
            <a:avLst/>
          </a:prstGeom>
        </p:spPr>
      </p:pic>
      <p:sp>
        <p:nvSpPr>
          <p:cNvPr id="7" name="Title 6">
            <a:extLst>
              <a:ext uri="{FF2B5EF4-FFF2-40B4-BE49-F238E27FC236}">
                <a16:creationId xmlns:a16="http://schemas.microsoft.com/office/drawing/2014/main" id="{63B6EFB8-2785-4BDE-8B07-07C75683F26E}"/>
              </a:ext>
            </a:extLst>
          </p:cNvPr>
          <p:cNvSpPr>
            <a:spLocks noGrp="1"/>
          </p:cNvSpPr>
          <p:nvPr>
            <p:ph type="title"/>
          </p:nvPr>
        </p:nvSpPr>
        <p:spPr>
          <a:xfrm>
            <a:off x="-1" y="265408"/>
            <a:ext cx="3372787" cy="1325563"/>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96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gui</a:t>
            </a: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9600" b="1" i="0" u="none" strike="noStrike" kern="1200" cap="none" spc="0" normalizeH="0" baseline="0" noProof="0" dirty="0">
                <a:ln>
                  <a:noFill/>
                </a:ln>
                <a:solidFill>
                  <a:srgbClr val="000000"/>
                </a:solidFill>
                <a:effectLst/>
                <a:uLnTx/>
                <a:uFillTx/>
                <a:latin typeface="Calibri"/>
                <a:ea typeface="Calibri"/>
                <a:cs typeface="Calibri"/>
                <a:sym typeface="Calibri"/>
              </a:rPr>
            </a:br>
            <a:endParaRPr lang="en-GB" sz="4800" dirty="0"/>
          </a:p>
        </p:txBody>
      </p:sp>
    </p:spTree>
    <p:extLst>
      <p:ext uri="{BB962C8B-B14F-4D97-AF65-F5344CB8AC3E}">
        <p14:creationId xmlns:p14="http://schemas.microsoft.com/office/powerpoint/2010/main" val="203576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4">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9" name="Google Shape;111;p3">
            <a:extLst>
              <a:ext uri="{FF2B5EF4-FFF2-40B4-BE49-F238E27FC236}">
                <a16:creationId xmlns:a16="http://schemas.microsoft.com/office/drawing/2014/main" id="{E79C443E-D378-4D1F-9478-E2D7878A6A34}"/>
              </a:ext>
            </a:extLst>
          </p:cNvPr>
          <p:cNvPicPr/>
          <p:nvPr/>
        </p:nvPicPr>
        <p:blipFill>
          <a:blip r:embed="rId4"/>
          <a:stretch/>
        </p:blipFill>
        <p:spPr>
          <a:xfrm>
            <a:off x="11288382" y="71250"/>
            <a:ext cx="775440" cy="775440"/>
          </a:xfrm>
          <a:prstGeom prst="rect">
            <a:avLst/>
          </a:prstGeom>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38" name="Title 1">
            <a:extLst>
              <a:ext uri="{FF2B5EF4-FFF2-40B4-BE49-F238E27FC236}">
                <a16:creationId xmlns:a16="http://schemas.microsoft.com/office/drawing/2014/main" id="{B89F44D4-6AEE-4151-98A7-8C1BAEFFF8C2}"/>
              </a:ext>
            </a:extLst>
          </p:cNvPr>
          <p:cNvSpPr txBox="1">
            <a:spLocks/>
          </p:cNvSpPr>
          <p:nvPr/>
        </p:nvSpPr>
        <p:spPr>
          <a:xfrm>
            <a:off x="10595737" y="916516"/>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a:ea typeface="Century Gothic"/>
                <a:cs typeface="Century Gothic"/>
                <a:sym typeface="Century Gothic"/>
              </a:rPr>
              <a:t>pronunciar</a:t>
            </a:r>
            <a:endParaRPr kumimoji="0" lang="en-GB" sz="2000" b="0" i="0" u="none" strike="noStrike" kern="1200" cap="none" spc="0" normalizeH="0" baseline="0" noProof="0" dirty="0">
              <a:ln>
                <a:noFill/>
              </a:ln>
              <a:solidFill>
                <a:sysClr val="window" lastClr="FFFFFF"/>
              </a:solidFill>
              <a:effectLst/>
              <a:uLnTx/>
              <a:uFillTx/>
              <a:latin typeface="Calibri Light" panose="020F0302020204030204"/>
              <a:ea typeface="+mj-ea"/>
              <a:cs typeface="+mj-cs"/>
            </a:endParaRPr>
          </a:p>
        </p:txBody>
      </p:sp>
      <p:sp>
        <p:nvSpPr>
          <p:cNvPr id="39" name="Title 1">
            <a:extLst>
              <a:ext uri="{FF2B5EF4-FFF2-40B4-BE49-F238E27FC236}">
                <a16:creationId xmlns:a16="http://schemas.microsoft.com/office/drawing/2014/main" id="{83368D8B-2F9F-4D6A-AD53-3FBF1F626B41}"/>
              </a:ext>
            </a:extLst>
          </p:cNvPr>
          <p:cNvSpPr txBox="1">
            <a:spLocks/>
          </p:cNvSpPr>
          <p:nvPr/>
        </p:nvSpPr>
        <p:spPr>
          <a:xfrm>
            <a:off x="119475" y="967664"/>
            <a:ext cx="2991445" cy="800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GB" sz="3600" b="1" dirty="0">
                <a:solidFill>
                  <a:srgbClr val="002060"/>
                </a:solidFill>
                <a:latin typeface="Century Gothic"/>
                <a:ea typeface="Calibri"/>
                <a:cs typeface="Calibri"/>
                <a:sym typeface="Century Gothic"/>
              </a:rPr>
              <a:t>¡A </a:t>
            </a:r>
            <a:r>
              <a:rPr lang="en-GB" sz="3600" b="1" dirty="0" err="1">
                <a:solidFill>
                  <a:srgbClr val="002060"/>
                </a:solidFill>
                <a:latin typeface="Century Gothic"/>
                <a:ea typeface="Calibri"/>
                <a:cs typeface="Calibri"/>
                <a:sym typeface="Century Gothic"/>
              </a:rPr>
              <a:t>practicar</a:t>
            </a:r>
            <a:r>
              <a:rPr lang="en-GB" sz="3600" b="1" dirty="0">
                <a:solidFill>
                  <a:srgbClr val="002060"/>
                </a:solidFill>
                <a:latin typeface="Century Gothic"/>
                <a:ea typeface="Calibri"/>
                <a:cs typeface="Calibri"/>
                <a:sym typeface="Century Gothic"/>
              </a:rPr>
              <a:t>!</a:t>
            </a:r>
            <a:endParaRPr lang="en-GB" sz="3600" dirty="0">
              <a:solidFill>
                <a:prstClr val="black"/>
              </a:solidFill>
              <a:latin typeface="Calibri Light" panose="020F0302020204030204"/>
            </a:endParaRPr>
          </a:p>
        </p:txBody>
      </p:sp>
      <p:pic>
        <p:nvPicPr>
          <p:cNvPr id="42" name="Picture 2" descr="Trabajo En Equipo, Grupo, Equipo, Comunidad">
            <a:extLst>
              <a:ext uri="{FF2B5EF4-FFF2-40B4-BE49-F238E27FC236}">
                <a16:creationId xmlns:a16="http://schemas.microsoft.com/office/drawing/2014/main" id="{A8FBAD00-BE12-4B15-8C77-57E9B5325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065" y="1016765"/>
            <a:ext cx="614822" cy="61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Table 4">
            <a:extLst>
              <a:ext uri="{FF2B5EF4-FFF2-40B4-BE49-F238E27FC236}">
                <a16:creationId xmlns:a16="http://schemas.microsoft.com/office/drawing/2014/main" id="{13A0AF8F-9098-4B6E-9CB4-F6BEA686E876}"/>
              </a:ext>
            </a:extLst>
          </p:cNvPr>
          <p:cNvGraphicFramePr>
            <a:graphicFrameLocks noGrp="1"/>
          </p:cNvGraphicFramePr>
          <p:nvPr/>
        </p:nvGraphicFramePr>
        <p:xfrm>
          <a:off x="714222" y="2197315"/>
          <a:ext cx="4877686" cy="4332440"/>
        </p:xfrm>
        <a:graphic>
          <a:graphicData uri="http://schemas.openxmlformats.org/drawingml/2006/table">
            <a:tbl>
              <a:tblPr firstRow="1" bandRow="1"/>
              <a:tblGrid>
                <a:gridCol w="3329141">
                  <a:extLst>
                    <a:ext uri="{9D8B030D-6E8A-4147-A177-3AD203B41FA5}">
                      <a16:colId xmlns:a16="http://schemas.microsoft.com/office/drawing/2014/main" val="1697490510"/>
                    </a:ext>
                  </a:extLst>
                </a:gridCol>
                <a:gridCol w="785812">
                  <a:extLst>
                    <a:ext uri="{9D8B030D-6E8A-4147-A177-3AD203B41FA5}">
                      <a16:colId xmlns:a16="http://schemas.microsoft.com/office/drawing/2014/main" val="2312480290"/>
                    </a:ext>
                  </a:extLst>
                </a:gridCol>
                <a:gridCol w="762733">
                  <a:extLst>
                    <a:ext uri="{9D8B030D-6E8A-4147-A177-3AD203B41FA5}">
                      <a16:colId xmlns:a16="http://schemas.microsoft.com/office/drawing/2014/main" val="139873084"/>
                    </a:ext>
                  </a:extLst>
                </a:gridCol>
              </a:tblGrid>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err="1">
                          <a:solidFill>
                            <a:srgbClr val="FF0066"/>
                          </a:solidFill>
                          <a:latin typeface="Century Gothic" panose="020B0502020202020204" pitchFamily="34" charset="0"/>
                        </a:rPr>
                        <a:t>gui</a:t>
                      </a:r>
                      <a:r>
                        <a:rPr lang="en-GB" sz="2800" b="1" dirty="0" err="1">
                          <a:solidFill>
                            <a:srgbClr val="002060"/>
                          </a:solidFill>
                          <a:latin typeface="Century Gothic" panose="020B0502020202020204" pitchFamily="34" charset="0"/>
                        </a:rPr>
                        <a:t>santes</a:t>
                      </a: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754542"/>
                  </a:ext>
                </a:extLst>
              </a:tr>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r>
                        <a:rPr lang="en-GB" sz="2800" b="1" dirty="0" err="1">
                          <a:solidFill>
                            <a:srgbClr val="FF0066"/>
                          </a:solidFill>
                          <a:latin typeface="Century Gothic" panose="020B0502020202020204" pitchFamily="34" charset="0"/>
                        </a:rPr>
                        <a:t>ge</a:t>
                      </a:r>
                      <a:r>
                        <a:rPr lang="en-GB" sz="2800" b="1" dirty="0" err="1">
                          <a:solidFill>
                            <a:srgbClr val="002060"/>
                          </a:solidFill>
                          <a:latin typeface="Century Gothic" panose="020B0502020202020204" pitchFamily="34" charset="0"/>
                        </a:rPr>
                        <a:t>ografía</a:t>
                      </a: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467240"/>
                  </a:ext>
                </a:extLst>
              </a:tr>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r>
                        <a:rPr lang="en-GB" sz="2800" b="1" dirty="0" err="1">
                          <a:solidFill>
                            <a:srgbClr val="002060"/>
                          </a:solidFill>
                          <a:latin typeface="Century Gothic" panose="020B0502020202020204" pitchFamily="34" charset="0"/>
                        </a:rPr>
                        <a:t>hambur</a:t>
                      </a:r>
                      <a:r>
                        <a:rPr lang="en-GB" sz="2800" b="1" dirty="0" err="1">
                          <a:solidFill>
                            <a:srgbClr val="FF0066"/>
                          </a:solidFill>
                          <a:latin typeface="Century Gothic" panose="020B0502020202020204" pitchFamily="34" charset="0"/>
                        </a:rPr>
                        <a:t>gue</a:t>
                      </a:r>
                      <a:r>
                        <a:rPr lang="en-GB" sz="2800" b="1" dirty="0" err="1">
                          <a:solidFill>
                            <a:srgbClr val="002060"/>
                          </a:solidFill>
                          <a:latin typeface="Century Gothic" panose="020B0502020202020204" pitchFamily="34" charset="0"/>
                        </a:rPr>
                        <a:t>sa</a:t>
                      </a: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902142"/>
                  </a:ext>
                </a:extLst>
              </a:tr>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r>
                        <a:rPr lang="en-GB" sz="2800" b="1" dirty="0" err="1">
                          <a:solidFill>
                            <a:srgbClr val="FF0066"/>
                          </a:solidFill>
                          <a:latin typeface="Century Gothic" panose="020B0502020202020204" pitchFamily="34" charset="0"/>
                        </a:rPr>
                        <a:t>gui</a:t>
                      </a:r>
                      <a:r>
                        <a:rPr lang="en-GB" sz="2800" b="1" dirty="0" err="1">
                          <a:solidFill>
                            <a:srgbClr val="002060"/>
                          </a:solidFill>
                          <a:latin typeface="Century Gothic" panose="020B0502020202020204" pitchFamily="34" charset="0"/>
                        </a:rPr>
                        <a:t>ar</a:t>
                      </a:r>
                      <a:endParaRPr lang="en-GB" sz="2800" b="1" dirty="0">
                        <a:solidFill>
                          <a:schemeClr val="bg1">
                            <a:lumMod val="50000"/>
                          </a:schemeClr>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003426"/>
                  </a:ext>
                </a:extLst>
              </a:tr>
            </a:tbl>
          </a:graphicData>
        </a:graphic>
      </p:graphicFrame>
      <p:sp>
        <p:nvSpPr>
          <p:cNvPr id="45" name="CustomShape 23">
            <a:hlinkClick r:id="" action="ppaction://noaction">
              <a:snd r:embed="rId6" name="4_3.wav"/>
            </a:hlinkClick>
            <a:extLst>
              <a:ext uri="{FF2B5EF4-FFF2-40B4-BE49-F238E27FC236}">
                <a16:creationId xmlns:a16="http://schemas.microsoft.com/office/drawing/2014/main" id="{6B730B50-43C0-4978-B339-20BF29F14C73}"/>
              </a:ext>
            </a:extLst>
          </p:cNvPr>
          <p:cNvSpPr/>
          <p:nvPr/>
        </p:nvSpPr>
        <p:spPr>
          <a:xfrm>
            <a:off x="130023" y="2529777"/>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1</a:t>
            </a:r>
            <a:endParaRPr lang="en-GB" sz="2400" kern="0" spc="-1" dirty="0">
              <a:solidFill>
                <a:prstClr val="white"/>
              </a:solidFill>
              <a:latin typeface="Century Gothic" panose="020B0502020202020204" pitchFamily="34" charset="0"/>
            </a:endParaRPr>
          </a:p>
        </p:txBody>
      </p:sp>
      <p:sp>
        <p:nvSpPr>
          <p:cNvPr id="49" name="CustomShape 23">
            <a:hlinkClick r:id="" action="ppaction://noaction">
              <a:snd r:embed="rId7" name="4_4.wav"/>
            </a:hlinkClick>
            <a:extLst>
              <a:ext uri="{FF2B5EF4-FFF2-40B4-BE49-F238E27FC236}">
                <a16:creationId xmlns:a16="http://schemas.microsoft.com/office/drawing/2014/main" id="{86F5FC3F-3B68-4D47-9EDB-B16E540CCD2D}"/>
              </a:ext>
            </a:extLst>
          </p:cNvPr>
          <p:cNvSpPr/>
          <p:nvPr/>
        </p:nvSpPr>
        <p:spPr>
          <a:xfrm>
            <a:off x="130023" y="3640623"/>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2</a:t>
            </a:r>
            <a:endParaRPr lang="en-GB" sz="2400" kern="0" spc="-1" dirty="0">
              <a:solidFill>
                <a:prstClr val="white"/>
              </a:solidFill>
              <a:latin typeface="Century Gothic" panose="020B0502020202020204" pitchFamily="34" charset="0"/>
            </a:endParaRPr>
          </a:p>
        </p:txBody>
      </p:sp>
      <p:sp>
        <p:nvSpPr>
          <p:cNvPr id="50" name="CustomShape 23">
            <a:hlinkClick r:id="" action="ppaction://noaction">
              <a:snd r:embed="rId8" name="4_5.wav"/>
            </a:hlinkClick>
            <a:extLst>
              <a:ext uri="{FF2B5EF4-FFF2-40B4-BE49-F238E27FC236}">
                <a16:creationId xmlns:a16="http://schemas.microsoft.com/office/drawing/2014/main" id="{FDD5A207-36A3-4166-A51D-E30559065940}"/>
              </a:ext>
            </a:extLst>
          </p:cNvPr>
          <p:cNvSpPr/>
          <p:nvPr/>
        </p:nvSpPr>
        <p:spPr>
          <a:xfrm>
            <a:off x="123171" y="4717796"/>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3</a:t>
            </a:r>
            <a:endParaRPr lang="en-GB" sz="2400" kern="0" spc="-1" dirty="0">
              <a:solidFill>
                <a:prstClr val="white"/>
              </a:solidFill>
              <a:latin typeface="Century Gothic" panose="020B0502020202020204" pitchFamily="34" charset="0"/>
            </a:endParaRPr>
          </a:p>
        </p:txBody>
      </p:sp>
      <p:sp>
        <p:nvSpPr>
          <p:cNvPr id="51" name="CustomShape 23">
            <a:hlinkClick r:id="" action="ppaction://noaction">
              <a:snd r:embed="rId9" name="4_6.wav"/>
            </a:hlinkClick>
            <a:extLst>
              <a:ext uri="{FF2B5EF4-FFF2-40B4-BE49-F238E27FC236}">
                <a16:creationId xmlns:a16="http://schemas.microsoft.com/office/drawing/2014/main" id="{35751316-4F29-4912-978A-BEE80B39390C}"/>
              </a:ext>
            </a:extLst>
          </p:cNvPr>
          <p:cNvSpPr/>
          <p:nvPr/>
        </p:nvSpPr>
        <p:spPr>
          <a:xfrm>
            <a:off x="119475" y="5690157"/>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4</a:t>
            </a:r>
            <a:endParaRPr lang="en-GB" sz="2400" kern="0" spc="-1" dirty="0">
              <a:solidFill>
                <a:prstClr val="white"/>
              </a:solidFill>
              <a:latin typeface="Century Gothic" panose="020B0502020202020204" pitchFamily="34" charset="0"/>
            </a:endParaRPr>
          </a:p>
        </p:txBody>
      </p:sp>
      <p:sp>
        <p:nvSpPr>
          <p:cNvPr id="54" name="CustomShape 23">
            <a:hlinkClick r:id="" action="ppaction://noaction">
              <a:snd r:embed="rId10" name="4_7.wav"/>
            </a:hlinkClick>
            <a:extLst>
              <a:ext uri="{FF2B5EF4-FFF2-40B4-BE49-F238E27FC236}">
                <a16:creationId xmlns:a16="http://schemas.microsoft.com/office/drawing/2014/main" id="{42667BC8-5F08-4671-9691-8CC7717972C0}"/>
              </a:ext>
            </a:extLst>
          </p:cNvPr>
          <p:cNvSpPr/>
          <p:nvPr/>
        </p:nvSpPr>
        <p:spPr>
          <a:xfrm>
            <a:off x="5778197" y="2448259"/>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5</a:t>
            </a:r>
            <a:endParaRPr lang="en-GB" sz="2400" kern="0" spc="-1" dirty="0">
              <a:solidFill>
                <a:prstClr val="white"/>
              </a:solidFill>
              <a:latin typeface="Century Gothic" panose="020B0502020202020204" pitchFamily="34" charset="0"/>
            </a:endParaRPr>
          </a:p>
        </p:txBody>
      </p:sp>
      <p:sp>
        <p:nvSpPr>
          <p:cNvPr id="55" name="CustomShape 23">
            <a:hlinkClick r:id="" action="ppaction://noaction">
              <a:snd r:embed="rId11" name="4_8.wav"/>
            </a:hlinkClick>
            <a:extLst>
              <a:ext uri="{FF2B5EF4-FFF2-40B4-BE49-F238E27FC236}">
                <a16:creationId xmlns:a16="http://schemas.microsoft.com/office/drawing/2014/main" id="{9EDD6DA4-559C-406D-BD84-07D5FCF2A8A5}"/>
              </a:ext>
            </a:extLst>
          </p:cNvPr>
          <p:cNvSpPr/>
          <p:nvPr/>
        </p:nvSpPr>
        <p:spPr>
          <a:xfrm>
            <a:off x="5774771" y="3509436"/>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6</a:t>
            </a:r>
            <a:endParaRPr lang="en-GB" sz="2400" kern="0" spc="-1" dirty="0">
              <a:solidFill>
                <a:prstClr val="white"/>
              </a:solidFill>
              <a:latin typeface="Century Gothic" panose="020B0502020202020204" pitchFamily="34" charset="0"/>
            </a:endParaRPr>
          </a:p>
        </p:txBody>
      </p:sp>
      <p:sp>
        <p:nvSpPr>
          <p:cNvPr id="56" name="CustomShape 23">
            <a:hlinkClick r:id="" action="ppaction://noaction">
              <a:snd r:embed="rId12" name="4_9.wav"/>
            </a:hlinkClick>
            <a:extLst>
              <a:ext uri="{FF2B5EF4-FFF2-40B4-BE49-F238E27FC236}">
                <a16:creationId xmlns:a16="http://schemas.microsoft.com/office/drawing/2014/main" id="{1307177E-4747-4AD9-93F1-22B284AEEB72}"/>
              </a:ext>
            </a:extLst>
          </p:cNvPr>
          <p:cNvSpPr/>
          <p:nvPr/>
        </p:nvSpPr>
        <p:spPr>
          <a:xfrm>
            <a:off x="5774771" y="4570613"/>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7</a:t>
            </a:r>
            <a:endParaRPr lang="en-GB" sz="2400" kern="0" spc="-1" dirty="0">
              <a:solidFill>
                <a:prstClr val="white"/>
              </a:solidFill>
              <a:latin typeface="Century Gothic" panose="020B0502020202020204" pitchFamily="34" charset="0"/>
            </a:endParaRPr>
          </a:p>
        </p:txBody>
      </p:sp>
      <p:sp>
        <p:nvSpPr>
          <p:cNvPr id="60" name="CustomShape 23">
            <a:hlinkClick r:id="" action="ppaction://noaction">
              <a:snd r:embed="rId13" name="4_10.wav"/>
            </a:hlinkClick>
            <a:extLst>
              <a:ext uri="{FF2B5EF4-FFF2-40B4-BE49-F238E27FC236}">
                <a16:creationId xmlns:a16="http://schemas.microsoft.com/office/drawing/2014/main" id="{F07D1838-D489-43E4-94DD-973C8D7C8BE5}"/>
              </a:ext>
            </a:extLst>
          </p:cNvPr>
          <p:cNvSpPr/>
          <p:nvPr/>
        </p:nvSpPr>
        <p:spPr>
          <a:xfrm>
            <a:off x="5774771" y="5776465"/>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8</a:t>
            </a:r>
            <a:endParaRPr lang="en-GB" sz="2400" kern="0" spc="-1" dirty="0">
              <a:solidFill>
                <a:prstClr val="white"/>
              </a:solidFill>
              <a:latin typeface="Century Gothic" panose="020B0502020202020204" pitchFamily="34" charset="0"/>
            </a:endParaRPr>
          </a:p>
        </p:txBody>
      </p:sp>
      <p:sp>
        <p:nvSpPr>
          <p:cNvPr id="61" name="TextBox 60">
            <a:extLst>
              <a:ext uri="{FF2B5EF4-FFF2-40B4-BE49-F238E27FC236}">
                <a16:creationId xmlns:a16="http://schemas.microsoft.com/office/drawing/2014/main" id="{59330DA7-D5F5-4B70-847E-6E5A57FF6123}"/>
              </a:ext>
            </a:extLst>
          </p:cNvPr>
          <p:cNvSpPr txBox="1"/>
          <p:nvPr/>
        </p:nvSpPr>
        <p:spPr>
          <a:xfrm>
            <a:off x="4056295" y="1434831"/>
            <a:ext cx="770538"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gue</a:t>
            </a:r>
            <a:b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gui</a:t>
            </a:r>
            <a:endParaRPr kumimoji="0" lang="en-GB" sz="2400" b="0" i="0" u="none" strike="noStrike" kern="0" cap="none" spc="0" normalizeH="0" baseline="0" noProof="0" dirty="0">
              <a:ln>
                <a:noFill/>
              </a:ln>
              <a:solidFill>
                <a:srgbClr val="000000"/>
              </a:solidFill>
              <a:effectLst/>
              <a:uLnTx/>
              <a:uFillTx/>
            </a:endParaRPr>
          </a:p>
        </p:txBody>
      </p:sp>
      <p:pic>
        <p:nvPicPr>
          <p:cNvPr id="62" name="Picture 61">
            <a:extLst>
              <a:ext uri="{FF2B5EF4-FFF2-40B4-BE49-F238E27FC236}">
                <a16:creationId xmlns:a16="http://schemas.microsoft.com/office/drawing/2014/main" id="{AD580F90-D3FF-4D2C-9082-19FC8226C2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5702" y="2448259"/>
            <a:ext cx="409801" cy="426875"/>
          </a:xfrm>
          <a:prstGeom prst="rect">
            <a:avLst/>
          </a:prstGeom>
        </p:spPr>
      </p:pic>
      <p:pic>
        <p:nvPicPr>
          <p:cNvPr id="63" name="Picture 62">
            <a:extLst>
              <a:ext uri="{FF2B5EF4-FFF2-40B4-BE49-F238E27FC236}">
                <a16:creationId xmlns:a16="http://schemas.microsoft.com/office/drawing/2014/main" id="{7A1117D2-9363-434C-BA33-4018E1CC0F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5704" y="5831783"/>
            <a:ext cx="409801" cy="426875"/>
          </a:xfrm>
          <a:prstGeom prst="rect">
            <a:avLst/>
          </a:prstGeom>
        </p:spPr>
      </p:pic>
      <p:pic>
        <p:nvPicPr>
          <p:cNvPr id="64" name="Picture 63">
            <a:extLst>
              <a:ext uri="{FF2B5EF4-FFF2-40B4-BE49-F238E27FC236}">
                <a16:creationId xmlns:a16="http://schemas.microsoft.com/office/drawing/2014/main" id="{5E690A37-69DC-47DD-85F0-404EAC76E17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23828" y="3544226"/>
            <a:ext cx="409801" cy="426875"/>
          </a:xfrm>
          <a:prstGeom prst="rect">
            <a:avLst/>
          </a:prstGeom>
        </p:spPr>
      </p:pic>
      <p:pic>
        <p:nvPicPr>
          <p:cNvPr id="65" name="Picture 64">
            <a:extLst>
              <a:ext uri="{FF2B5EF4-FFF2-40B4-BE49-F238E27FC236}">
                <a16:creationId xmlns:a16="http://schemas.microsoft.com/office/drawing/2014/main" id="{00C459BA-F1A5-4517-8A38-A40ADC2196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78976" y="4639227"/>
            <a:ext cx="409801" cy="426875"/>
          </a:xfrm>
          <a:prstGeom prst="rect">
            <a:avLst/>
          </a:prstGeom>
        </p:spPr>
      </p:pic>
      <p:graphicFrame>
        <p:nvGraphicFramePr>
          <p:cNvPr id="66" name="Table 4">
            <a:extLst>
              <a:ext uri="{FF2B5EF4-FFF2-40B4-BE49-F238E27FC236}">
                <a16:creationId xmlns:a16="http://schemas.microsoft.com/office/drawing/2014/main" id="{E8A4CD73-D598-4898-907E-0E75585B414A}"/>
              </a:ext>
            </a:extLst>
          </p:cNvPr>
          <p:cNvGraphicFramePr>
            <a:graphicFrameLocks noGrp="1"/>
          </p:cNvGraphicFramePr>
          <p:nvPr/>
        </p:nvGraphicFramePr>
        <p:xfrm>
          <a:off x="6434914" y="2222179"/>
          <a:ext cx="5591182" cy="4332440"/>
        </p:xfrm>
        <a:graphic>
          <a:graphicData uri="http://schemas.openxmlformats.org/drawingml/2006/table">
            <a:tbl>
              <a:tblPr firstRow="1" bandRow="1"/>
              <a:tblGrid>
                <a:gridCol w="4109623">
                  <a:extLst>
                    <a:ext uri="{9D8B030D-6E8A-4147-A177-3AD203B41FA5}">
                      <a16:colId xmlns:a16="http://schemas.microsoft.com/office/drawing/2014/main" val="1697490510"/>
                    </a:ext>
                  </a:extLst>
                </a:gridCol>
                <a:gridCol w="729205">
                  <a:extLst>
                    <a:ext uri="{9D8B030D-6E8A-4147-A177-3AD203B41FA5}">
                      <a16:colId xmlns:a16="http://schemas.microsoft.com/office/drawing/2014/main" val="2312480290"/>
                    </a:ext>
                  </a:extLst>
                </a:gridCol>
                <a:gridCol w="752354">
                  <a:extLst>
                    <a:ext uri="{9D8B030D-6E8A-4147-A177-3AD203B41FA5}">
                      <a16:colId xmlns:a16="http://schemas.microsoft.com/office/drawing/2014/main" val="139873084"/>
                    </a:ext>
                  </a:extLst>
                </a:gridCol>
              </a:tblGrid>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err="1">
                          <a:solidFill>
                            <a:srgbClr val="FF0066"/>
                          </a:solidFill>
                          <a:latin typeface="Century Gothic" panose="020B0502020202020204" pitchFamily="34" charset="0"/>
                        </a:rPr>
                        <a:t>gi</a:t>
                      </a:r>
                      <a:r>
                        <a:rPr lang="en-GB" sz="2800" b="1" dirty="0" err="1">
                          <a:solidFill>
                            <a:srgbClr val="002060"/>
                          </a:solidFill>
                          <a:latin typeface="Century Gothic" panose="020B0502020202020204" pitchFamily="34" charset="0"/>
                        </a:rPr>
                        <a:t>mnasia</a:t>
                      </a: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754542"/>
                  </a:ext>
                </a:extLst>
              </a:tr>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r>
                        <a:rPr lang="en-GB" sz="2800" b="1" dirty="0" err="1">
                          <a:solidFill>
                            <a:srgbClr val="FF0066"/>
                          </a:solidFill>
                          <a:latin typeface="Century Gothic" panose="020B0502020202020204" pitchFamily="34" charset="0"/>
                        </a:rPr>
                        <a:t>ge</a:t>
                      </a:r>
                      <a:r>
                        <a:rPr lang="en-GB" sz="2800" b="1" dirty="0" err="1">
                          <a:solidFill>
                            <a:srgbClr val="002060"/>
                          </a:solidFill>
                          <a:latin typeface="Century Gothic" panose="020B0502020202020204" pitchFamily="34" charset="0"/>
                        </a:rPr>
                        <a:t>sto</a:t>
                      </a: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467240"/>
                  </a:ext>
                </a:extLst>
              </a:tr>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r>
                        <a:rPr lang="en-GB" sz="2800" b="1" dirty="0" err="1">
                          <a:solidFill>
                            <a:srgbClr val="002060"/>
                          </a:solidFill>
                          <a:latin typeface="Century Gothic" panose="020B0502020202020204" pitchFamily="34" charset="0"/>
                        </a:rPr>
                        <a:t>espa</a:t>
                      </a:r>
                      <a:r>
                        <a:rPr lang="en-GB" sz="2800" b="1" dirty="0" err="1">
                          <a:solidFill>
                            <a:srgbClr val="FF0066"/>
                          </a:solidFill>
                          <a:latin typeface="Century Gothic" panose="020B0502020202020204" pitchFamily="34" charset="0"/>
                        </a:rPr>
                        <a:t>gue</a:t>
                      </a:r>
                      <a:r>
                        <a:rPr lang="en-GB" sz="2800" b="1" dirty="0" err="1">
                          <a:solidFill>
                            <a:srgbClr val="002060"/>
                          </a:solidFill>
                          <a:latin typeface="Century Gothic" panose="020B0502020202020204" pitchFamily="34" charset="0"/>
                        </a:rPr>
                        <a:t>tis</a:t>
                      </a:r>
                      <a:endParaRPr lang="en-GB" sz="2800" b="1" dirty="0">
                        <a:solidFill>
                          <a:schemeClr val="bg1">
                            <a:lumMod val="50000"/>
                          </a:schemeClr>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902142"/>
                  </a:ext>
                </a:extLst>
              </a:tr>
              <a:tr h="1083110">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r>
                        <a:rPr lang="en-GB" sz="2800" b="1" dirty="0" err="1">
                          <a:solidFill>
                            <a:srgbClr val="FF0066"/>
                          </a:solidFill>
                          <a:latin typeface="Century Gothic" panose="020B0502020202020204" pitchFamily="34" charset="0"/>
                        </a:rPr>
                        <a:t>gi</a:t>
                      </a:r>
                      <a:r>
                        <a:rPr lang="en-GB" sz="2800" b="1" dirty="0" err="1">
                          <a:solidFill>
                            <a:srgbClr val="002060"/>
                          </a:solidFill>
                          <a:latin typeface="Century Gothic" panose="020B0502020202020204" pitchFamily="34" charset="0"/>
                        </a:rPr>
                        <a:t>rar</a:t>
                      </a:r>
                      <a:endParaRPr lang="en-GB" sz="2800" b="1" dirty="0">
                        <a:solidFill>
                          <a:schemeClr val="bg1">
                            <a:lumMod val="50000"/>
                          </a:schemeClr>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l"/>
                      <a:endParaRPr lang="en-GB" sz="2800" dirty="0">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003426"/>
                  </a:ext>
                </a:extLst>
              </a:tr>
            </a:tbl>
          </a:graphicData>
        </a:graphic>
      </p:graphicFrame>
      <p:pic>
        <p:nvPicPr>
          <p:cNvPr id="67" name="Picture 66">
            <a:extLst>
              <a:ext uri="{FF2B5EF4-FFF2-40B4-BE49-F238E27FC236}">
                <a16:creationId xmlns:a16="http://schemas.microsoft.com/office/drawing/2014/main" id="{671B1C9B-F31D-490D-A90F-234844D4F2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06010" y="2618513"/>
            <a:ext cx="409801" cy="426875"/>
          </a:xfrm>
          <a:prstGeom prst="rect">
            <a:avLst/>
          </a:prstGeom>
        </p:spPr>
      </p:pic>
      <p:pic>
        <p:nvPicPr>
          <p:cNvPr id="68" name="Picture 67">
            <a:extLst>
              <a:ext uri="{FF2B5EF4-FFF2-40B4-BE49-F238E27FC236}">
                <a16:creationId xmlns:a16="http://schemas.microsoft.com/office/drawing/2014/main" id="{FB1753F0-628C-47C3-AD63-C80A4526A9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77778" y="5944786"/>
            <a:ext cx="409801" cy="426875"/>
          </a:xfrm>
          <a:prstGeom prst="rect">
            <a:avLst/>
          </a:prstGeom>
        </p:spPr>
      </p:pic>
      <p:pic>
        <p:nvPicPr>
          <p:cNvPr id="69" name="Picture 68">
            <a:extLst>
              <a:ext uri="{FF2B5EF4-FFF2-40B4-BE49-F238E27FC236}">
                <a16:creationId xmlns:a16="http://schemas.microsoft.com/office/drawing/2014/main" id="{E988D31A-2842-4277-831B-9DE19C64FE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29468" y="3731398"/>
            <a:ext cx="409801" cy="426875"/>
          </a:xfrm>
          <a:prstGeom prst="rect">
            <a:avLst/>
          </a:prstGeom>
        </p:spPr>
      </p:pic>
      <p:pic>
        <p:nvPicPr>
          <p:cNvPr id="70" name="Picture 69">
            <a:extLst>
              <a:ext uri="{FF2B5EF4-FFF2-40B4-BE49-F238E27FC236}">
                <a16:creationId xmlns:a16="http://schemas.microsoft.com/office/drawing/2014/main" id="{9E7EBD99-7DF8-4B0D-83DA-24BE055249B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4782" y="4752586"/>
            <a:ext cx="409801" cy="426875"/>
          </a:xfrm>
          <a:prstGeom prst="rect">
            <a:avLst/>
          </a:prstGeom>
        </p:spPr>
      </p:pic>
      <p:sp>
        <p:nvSpPr>
          <p:cNvPr id="71" name="TextBox 70">
            <a:extLst>
              <a:ext uri="{FF2B5EF4-FFF2-40B4-BE49-F238E27FC236}">
                <a16:creationId xmlns:a16="http://schemas.microsoft.com/office/drawing/2014/main" id="{95F4F97F-6AD1-4953-B44A-2A6A9876C4E2}"/>
              </a:ext>
            </a:extLst>
          </p:cNvPr>
          <p:cNvSpPr txBox="1"/>
          <p:nvPr/>
        </p:nvSpPr>
        <p:spPr>
          <a:xfrm>
            <a:off x="4826833" y="1434831"/>
            <a:ext cx="749500" cy="830997"/>
          </a:xfrm>
          <a:prstGeom prst="rect">
            <a:avLst/>
          </a:prstGeom>
          <a:noFill/>
        </p:spPr>
        <p:txBody>
          <a:bodyPr wrap="square">
            <a:spAutoFit/>
          </a:bodyPr>
          <a:lstStyle/>
          <a:p>
            <a:pPr algn="ctr"/>
            <a:r>
              <a:rPr lang="en-GB" sz="2400" b="1" kern="0" dirty="0" err="1">
                <a:solidFill>
                  <a:srgbClr val="002060"/>
                </a:solidFill>
                <a:latin typeface="Century Gothic"/>
                <a:ea typeface="Century Gothic"/>
                <a:cs typeface="Century Gothic"/>
                <a:sym typeface="Century Gothic"/>
              </a:rPr>
              <a:t>ge</a:t>
            </a:r>
            <a:br>
              <a:rPr lang="en-GB" sz="2400" b="1" kern="0" dirty="0">
                <a:solidFill>
                  <a:srgbClr val="002060"/>
                </a:solidFill>
                <a:latin typeface="Century Gothic"/>
                <a:ea typeface="Century Gothic"/>
                <a:cs typeface="Century Gothic"/>
                <a:sym typeface="Century Gothic"/>
              </a:rPr>
            </a:br>
            <a:r>
              <a:rPr lang="en-GB" sz="2400" b="1" kern="0" dirty="0" err="1">
                <a:solidFill>
                  <a:srgbClr val="002060"/>
                </a:solidFill>
                <a:latin typeface="Century Gothic"/>
                <a:ea typeface="Century Gothic"/>
                <a:cs typeface="Century Gothic"/>
                <a:sym typeface="Century Gothic"/>
              </a:rPr>
              <a:t>gi</a:t>
            </a:r>
            <a:endParaRPr lang="en-GB" dirty="0">
              <a:solidFill>
                <a:prstClr val="black"/>
              </a:solidFill>
              <a:latin typeface="Calibri" panose="020F0502020204030204"/>
            </a:endParaRPr>
          </a:p>
        </p:txBody>
      </p:sp>
      <p:sp>
        <p:nvSpPr>
          <p:cNvPr id="72" name="TextBox 71">
            <a:extLst>
              <a:ext uri="{FF2B5EF4-FFF2-40B4-BE49-F238E27FC236}">
                <a16:creationId xmlns:a16="http://schemas.microsoft.com/office/drawing/2014/main" id="{F71A45E8-E32C-4B77-B073-92DBFD2247B8}"/>
              </a:ext>
            </a:extLst>
          </p:cNvPr>
          <p:cNvSpPr txBox="1"/>
          <p:nvPr/>
        </p:nvSpPr>
        <p:spPr>
          <a:xfrm>
            <a:off x="10506058" y="1469951"/>
            <a:ext cx="770538"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gue</a:t>
            </a:r>
            <a:b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gui</a:t>
            </a:r>
            <a:endParaRPr kumimoji="0" lang="en-GB" sz="2400" b="0" i="0" u="none" strike="noStrike" kern="0" cap="none" spc="0" normalizeH="0" baseline="0" noProof="0" dirty="0">
              <a:ln>
                <a:noFill/>
              </a:ln>
              <a:solidFill>
                <a:srgbClr val="000000"/>
              </a:solidFill>
              <a:effectLst/>
              <a:uLnTx/>
              <a:uFillTx/>
            </a:endParaRPr>
          </a:p>
        </p:txBody>
      </p:sp>
      <p:sp>
        <p:nvSpPr>
          <p:cNvPr id="73" name="TextBox 72">
            <a:extLst>
              <a:ext uri="{FF2B5EF4-FFF2-40B4-BE49-F238E27FC236}">
                <a16:creationId xmlns:a16="http://schemas.microsoft.com/office/drawing/2014/main" id="{39EDFBC4-DC03-41CA-8636-61A89A6253DA}"/>
              </a:ext>
            </a:extLst>
          </p:cNvPr>
          <p:cNvSpPr txBox="1"/>
          <p:nvPr/>
        </p:nvSpPr>
        <p:spPr>
          <a:xfrm>
            <a:off x="11276596" y="1469951"/>
            <a:ext cx="749500" cy="830997"/>
          </a:xfrm>
          <a:prstGeom prst="rect">
            <a:avLst/>
          </a:prstGeom>
          <a:noFill/>
        </p:spPr>
        <p:txBody>
          <a:bodyPr wrap="square">
            <a:spAutoFit/>
          </a:bodyPr>
          <a:lstStyle/>
          <a:p>
            <a:pPr algn="ctr"/>
            <a:r>
              <a:rPr lang="en-GB" sz="2400" b="1" kern="0" dirty="0" err="1">
                <a:solidFill>
                  <a:srgbClr val="002060"/>
                </a:solidFill>
                <a:latin typeface="Century Gothic"/>
                <a:ea typeface="Century Gothic"/>
                <a:cs typeface="Century Gothic"/>
                <a:sym typeface="Century Gothic"/>
              </a:rPr>
              <a:t>ge</a:t>
            </a:r>
            <a:br>
              <a:rPr lang="en-GB" sz="2400" b="1" kern="0" dirty="0">
                <a:solidFill>
                  <a:srgbClr val="002060"/>
                </a:solidFill>
                <a:latin typeface="Century Gothic"/>
                <a:ea typeface="Century Gothic"/>
                <a:cs typeface="Century Gothic"/>
                <a:sym typeface="Century Gothic"/>
              </a:rPr>
            </a:br>
            <a:r>
              <a:rPr lang="en-GB" sz="2400" b="1" kern="0" dirty="0" err="1">
                <a:solidFill>
                  <a:srgbClr val="002060"/>
                </a:solidFill>
                <a:latin typeface="Century Gothic"/>
                <a:ea typeface="Century Gothic"/>
                <a:cs typeface="Century Gothic"/>
                <a:sym typeface="Century Gothic"/>
              </a:rPr>
              <a:t>gi</a:t>
            </a:r>
            <a:endParaRPr lang="en-GB" dirty="0">
              <a:solidFill>
                <a:prstClr val="black"/>
              </a:solidFill>
              <a:latin typeface="Calibri" panose="020F0502020204030204"/>
            </a:endParaRPr>
          </a:p>
        </p:txBody>
      </p:sp>
      <p:pic>
        <p:nvPicPr>
          <p:cNvPr id="74" name="Picture 73" descr="Shape&#10;&#10;Description automatically generated with low confidence">
            <a:extLst>
              <a:ext uri="{FF2B5EF4-FFF2-40B4-BE49-F238E27FC236}">
                <a16:creationId xmlns:a16="http://schemas.microsoft.com/office/drawing/2014/main" id="{B861B35C-A7E9-48F6-A54A-1810988E4FC0}"/>
              </a:ext>
            </a:extLst>
          </p:cNvPr>
          <p:cNvPicPr>
            <a:picLocks noChangeAspect="1"/>
          </p:cNvPicPr>
          <p:nvPr/>
        </p:nvPicPr>
        <p:blipFill rotWithShape="1">
          <a:blip r:embed="rId15">
            <a:extLst>
              <a:ext uri="{28A0092B-C50C-407E-A947-70E740481C1C}">
                <a14:useLocalDpi xmlns:a14="http://schemas.microsoft.com/office/drawing/2010/main" val="0"/>
              </a:ext>
            </a:extLst>
          </a:blip>
          <a:srcRect l="32429" r="-1"/>
          <a:stretch/>
        </p:blipFill>
        <p:spPr>
          <a:xfrm>
            <a:off x="9255789" y="3364049"/>
            <a:ext cx="661879" cy="972891"/>
          </a:xfrm>
          <a:prstGeom prst="rect">
            <a:avLst/>
          </a:prstGeom>
        </p:spPr>
      </p:pic>
      <p:pic>
        <p:nvPicPr>
          <p:cNvPr id="75" name="Picture 74" descr="Diagram, venn diagram&#10;&#10;Description automatically generated">
            <a:extLst>
              <a:ext uri="{FF2B5EF4-FFF2-40B4-BE49-F238E27FC236}">
                <a16:creationId xmlns:a16="http://schemas.microsoft.com/office/drawing/2014/main" id="{6F38A77A-9211-4A03-B0D7-1ED201E544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6216" y="3364049"/>
            <a:ext cx="925297" cy="937010"/>
          </a:xfrm>
          <a:prstGeom prst="rect">
            <a:avLst/>
          </a:prstGeom>
        </p:spPr>
      </p:pic>
      <p:pic>
        <p:nvPicPr>
          <p:cNvPr id="76" name="Picture 75" descr="A picture containing text, vector graphics&#10;&#10;Description automatically generated">
            <a:extLst>
              <a:ext uri="{FF2B5EF4-FFF2-40B4-BE49-F238E27FC236}">
                <a16:creationId xmlns:a16="http://schemas.microsoft.com/office/drawing/2014/main" id="{5F2DDBB7-A9CF-43A0-948E-38A110B73B9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78113" y="2247500"/>
            <a:ext cx="1243899" cy="1026217"/>
          </a:xfrm>
          <a:prstGeom prst="rect">
            <a:avLst/>
          </a:prstGeom>
        </p:spPr>
      </p:pic>
      <p:pic>
        <p:nvPicPr>
          <p:cNvPr id="77" name="Picture 76" descr="A picture containing text, accessory&#10;&#10;Description automatically generated">
            <a:extLst>
              <a:ext uri="{FF2B5EF4-FFF2-40B4-BE49-F238E27FC236}">
                <a16:creationId xmlns:a16="http://schemas.microsoft.com/office/drawing/2014/main" id="{F27A8C43-6CD3-4CBF-A5F5-8CA47070F2A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81086" y="4227600"/>
            <a:ext cx="1227271" cy="1147690"/>
          </a:xfrm>
          <a:prstGeom prst="rect">
            <a:avLst/>
          </a:prstGeom>
        </p:spPr>
      </p:pic>
      <p:pic>
        <p:nvPicPr>
          <p:cNvPr id="78" name="Picture 77" descr="Circle&#10;&#10;Description automatically generated">
            <a:extLst>
              <a:ext uri="{FF2B5EF4-FFF2-40B4-BE49-F238E27FC236}">
                <a16:creationId xmlns:a16="http://schemas.microsoft.com/office/drawing/2014/main" id="{84027EFD-56FD-4D39-B617-61DF35A4449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19812" y="4604643"/>
            <a:ext cx="694161" cy="601968"/>
          </a:xfrm>
          <a:prstGeom prst="rect">
            <a:avLst/>
          </a:prstGeom>
        </p:spPr>
      </p:pic>
      <p:pic>
        <p:nvPicPr>
          <p:cNvPr id="79" name="Picture 78" descr="A picture containing text, dark, silhouette&#10;&#10;Description automatically generated">
            <a:extLst>
              <a:ext uri="{FF2B5EF4-FFF2-40B4-BE49-F238E27FC236}">
                <a16:creationId xmlns:a16="http://schemas.microsoft.com/office/drawing/2014/main" id="{B98F8881-B58A-4920-A128-1614C0964B58}"/>
              </a:ext>
            </a:extLst>
          </p:cNvPr>
          <p:cNvPicPr>
            <a:picLocks noChangeAspect="1"/>
          </p:cNvPicPr>
          <p:nvPr/>
        </p:nvPicPr>
        <p:blipFill rotWithShape="1">
          <a:blip r:embed="rId20">
            <a:extLst>
              <a:ext uri="{28A0092B-C50C-407E-A947-70E740481C1C}">
                <a14:useLocalDpi xmlns:a14="http://schemas.microsoft.com/office/drawing/2010/main" val="0"/>
              </a:ext>
            </a:extLst>
          </a:blip>
          <a:srcRect l="64344" t="23161" b="19826"/>
          <a:stretch/>
        </p:blipFill>
        <p:spPr>
          <a:xfrm>
            <a:off x="8984990" y="2259237"/>
            <a:ext cx="1323367" cy="1058036"/>
          </a:xfrm>
          <a:prstGeom prst="rect">
            <a:avLst/>
          </a:prstGeom>
        </p:spPr>
      </p:pic>
      <p:pic>
        <p:nvPicPr>
          <p:cNvPr id="80" name="Picture 79" descr="Logo, icon&#10;&#10;Description automatically generated">
            <a:extLst>
              <a:ext uri="{FF2B5EF4-FFF2-40B4-BE49-F238E27FC236}">
                <a16:creationId xmlns:a16="http://schemas.microsoft.com/office/drawing/2014/main" id="{4A769B5C-CBA8-456A-BCC7-A2337B4DBF4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479787" y="5544606"/>
            <a:ext cx="933074" cy="948637"/>
          </a:xfrm>
          <a:prstGeom prst="rect">
            <a:avLst/>
          </a:prstGeom>
        </p:spPr>
      </p:pic>
      <p:sp>
        <p:nvSpPr>
          <p:cNvPr id="81" name="Rectangle: Rounded Corners 80">
            <a:extLst>
              <a:ext uri="{FF2B5EF4-FFF2-40B4-BE49-F238E27FC236}">
                <a16:creationId xmlns:a16="http://schemas.microsoft.com/office/drawing/2014/main" id="{CDCAE76C-94A3-4EE7-96DE-937C630C61C0}"/>
              </a:ext>
            </a:extLst>
          </p:cNvPr>
          <p:cNvSpPr/>
          <p:nvPr/>
        </p:nvSpPr>
        <p:spPr>
          <a:xfrm>
            <a:off x="777629" y="2407589"/>
            <a:ext cx="1777602"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DEC139D2-4939-4F02-8B79-78133F0AEDAF}"/>
              </a:ext>
            </a:extLst>
          </p:cNvPr>
          <p:cNvSpPr/>
          <p:nvPr/>
        </p:nvSpPr>
        <p:spPr>
          <a:xfrm>
            <a:off x="786740" y="3381846"/>
            <a:ext cx="1777602"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5F4488DE-5CB3-4EFB-82FA-0F458FFC344A}"/>
              </a:ext>
            </a:extLst>
          </p:cNvPr>
          <p:cNvSpPr/>
          <p:nvPr/>
        </p:nvSpPr>
        <p:spPr>
          <a:xfrm>
            <a:off x="816520" y="4559541"/>
            <a:ext cx="2440747"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4" name="Picture 83" descr="A picture containing text&#10;&#10;Description automatically generated">
            <a:extLst>
              <a:ext uri="{FF2B5EF4-FFF2-40B4-BE49-F238E27FC236}">
                <a16:creationId xmlns:a16="http://schemas.microsoft.com/office/drawing/2014/main" id="{2D58788F-5C16-4198-8742-9C70F47F9ACF}"/>
              </a:ext>
            </a:extLst>
          </p:cNvPr>
          <p:cNvPicPr>
            <a:picLocks noChangeAspect="1"/>
          </p:cNvPicPr>
          <p:nvPr/>
        </p:nvPicPr>
        <p:blipFill rotWithShape="1">
          <a:blip r:embed="rId22">
            <a:extLst>
              <a:ext uri="{28A0092B-C50C-407E-A947-70E740481C1C}">
                <a14:useLocalDpi xmlns:a14="http://schemas.microsoft.com/office/drawing/2010/main" val="0"/>
              </a:ext>
            </a:extLst>
          </a:blip>
          <a:srcRect b="50737"/>
          <a:stretch/>
        </p:blipFill>
        <p:spPr>
          <a:xfrm>
            <a:off x="2945729" y="5544606"/>
            <a:ext cx="1059110" cy="948637"/>
          </a:xfrm>
          <a:prstGeom prst="rect">
            <a:avLst/>
          </a:prstGeom>
        </p:spPr>
      </p:pic>
      <p:sp>
        <p:nvSpPr>
          <p:cNvPr id="85" name="Rectangle: Rounded Corners 84">
            <a:extLst>
              <a:ext uri="{FF2B5EF4-FFF2-40B4-BE49-F238E27FC236}">
                <a16:creationId xmlns:a16="http://schemas.microsoft.com/office/drawing/2014/main" id="{A59AD0CC-0B4D-44BE-8194-C4A88EE1C285}"/>
              </a:ext>
            </a:extLst>
          </p:cNvPr>
          <p:cNvSpPr/>
          <p:nvPr/>
        </p:nvSpPr>
        <p:spPr>
          <a:xfrm>
            <a:off x="753735" y="5635943"/>
            <a:ext cx="2152481"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Rounded Corners 85">
            <a:extLst>
              <a:ext uri="{FF2B5EF4-FFF2-40B4-BE49-F238E27FC236}">
                <a16:creationId xmlns:a16="http://schemas.microsoft.com/office/drawing/2014/main" id="{D7C3FF08-8502-4795-B6E1-6C089C4E4D85}"/>
              </a:ext>
            </a:extLst>
          </p:cNvPr>
          <p:cNvSpPr/>
          <p:nvPr/>
        </p:nvSpPr>
        <p:spPr>
          <a:xfrm>
            <a:off x="6491178" y="2392749"/>
            <a:ext cx="2152481"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Rectangle: Rounded Corners 86">
            <a:extLst>
              <a:ext uri="{FF2B5EF4-FFF2-40B4-BE49-F238E27FC236}">
                <a16:creationId xmlns:a16="http://schemas.microsoft.com/office/drawing/2014/main" id="{AB65D7E3-AEBE-4965-A3D5-2F8ECD3003CE}"/>
              </a:ext>
            </a:extLst>
          </p:cNvPr>
          <p:cNvSpPr/>
          <p:nvPr/>
        </p:nvSpPr>
        <p:spPr>
          <a:xfrm>
            <a:off x="6491178" y="3464695"/>
            <a:ext cx="2152481"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Rectangle: Rounded Corners 87">
            <a:extLst>
              <a:ext uri="{FF2B5EF4-FFF2-40B4-BE49-F238E27FC236}">
                <a16:creationId xmlns:a16="http://schemas.microsoft.com/office/drawing/2014/main" id="{D1AE3BC0-D152-4222-81D7-2CDA4D15328C}"/>
              </a:ext>
            </a:extLst>
          </p:cNvPr>
          <p:cNvSpPr/>
          <p:nvPr/>
        </p:nvSpPr>
        <p:spPr>
          <a:xfrm>
            <a:off x="6491178" y="4524111"/>
            <a:ext cx="2152481"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78500E32-FD23-47A7-BABD-DF76B770496C}"/>
              </a:ext>
            </a:extLst>
          </p:cNvPr>
          <p:cNvSpPr/>
          <p:nvPr/>
        </p:nvSpPr>
        <p:spPr>
          <a:xfrm>
            <a:off x="6456360" y="5635943"/>
            <a:ext cx="2152481" cy="735718"/>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0" name="Graphic 89" descr="Teacher">
            <a:extLst>
              <a:ext uri="{FF2B5EF4-FFF2-40B4-BE49-F238E27FC236}">
                <a16:creationId xmlns:a16="http://schemas.microsoft.com/office/drawing/2014/main" id="{DB1F08DE-9446-4F67-8F0D-9071A5316E6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10920" y="-39710"/>
            <a:ext cx="1043752" cy="1043752"/>
          </a:xfrm>
          <a:prstGeom prst="rect">
            <a:avLst/>
          </a:prstGeom>
        </p:spPr>
      </p:pic>
      <p:sp>
        <p:nvSpPr>
          <p:cNvPr id="91" name="Speech Bubble: Rectangle with Corners Rounded 90">
            <a:extLst>
              <a:ext uri="{FF2B5EF4-FFF2-40B4-BE49-F238E27FC236}">
                <a16:creationId xmlns:a16="http://schemas.microsoft.com/office/drawing/2014/main" id="{A1EA55A1-0658-4B83-8A02-99A9D695DC16}"/>
              </a:ext>
            </a:extLst>
          </p:cNvPr>
          <p:cNvSpPr/>
          <p:nvPr/>
        </p:nvSpPr>
        <p:spPr>
          <a:xfrm>
            <a:off x="4165269" y="122981"/>
            <a:ext cx="5270950" cy="461665"/>
          </a:xfrm>
          <a:prstGeom prst="wedgeRoundRectCallout">
            <a:avLst>
              <a:gd name="adj1" fmla="val -54733"/>
              <a:gd name="adj2" fmla="val 7986"/>
              <a:gd name="adj3" fmla="val 16667"/>
            </a:avLst>
          </a:prstGeom>
          <a:solidFill>
            <a:srgbClr val="002060"/>
          </a:solidFill>
          <a:ln w="25400" cap="flat" cmpd="sng" algn="ctr">
            <a:solidFill>
              <a:srgbClr val="4472C4">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2" name="TextBox 91">
            <a:hlinkClick r:id="" action="ppaction://noaction">
              <a:snd r:embed="rId25" name="4_1.wav"/>
            </a:hlinkClick>
            <a:extLst>
              <a:ext uri="{FF2B5EF4-FFF2-40B4-BE49-F238E27FC236}">
                <a16:creationId xmlns:a16="http://schemas.microsoft.com/office/drawing/2014/main" id="{3E6877B4-E69A-4682-94F9-F754D3D32FE7}"/>
              </a:ext>
            </a:extLst>
          </p:cNvPr>
          <p:cNvSpPr txBox="1"/>
          <p:nvPr/>
        </p:nvSpPr>
        <p:spPr>
          <a:xfrm>
            <a:off x="4165269" y="111687"/>
            <a:ext cx="5219148" cy="46698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Calibri" panose="020F0502020204030204" pitchFamily="34" charset="0"/>
              </a:rPr>
              <a:t>Escucha.  ¿[gue/gui] o [ge/gi]?</a:t>
            </a:r>
            <a:endParaRPr kumimoji="0" lang="en-GB" sz="2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4_2.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8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1" grpId="0" animBg="1"/>
      <p:bldP spid="82" grpId="0" animBg="1"/>
      <p:bldP spid="83" grpId="0" animBg="1"/>
      <p:bldP spid="85" grpId="0" animBg="1"/>
      <p:bldP spid="86" grpId="0" animBg="1"/>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panose="020B0502020202020204" pitchFamily="34" charset="0"/>
                <a:ea typeface="Century Gothic"/>
                <a:cs typeface="Century Gothic"/>
                <a:sym typeface="Century Gothic"/>
              </a:rPr>
              <a:t>SER | ESTAR</a:t>
            </a:r>
          </a:p>
        </p:txBody>
      </p:sp>
      <p:sp>
        <p:nvSpPr>
          <p:cNvPr id="16" name="TextBox 15">
            <a:extLst>
              <a:ext uri="{FF2B5EF4-FFF2-40B4-BE49-F238E27FC236}">
                <a16:creationId xmlns:a16="http://schemas.microsoft.com/office/drawing/2014/main" id="{89604CFD-752D-4507-BDB4-003447BC0065}"/>
              </a:ext>
            </a:extLst>
          </p:cNvPr>
          <p:cNvSpPr txBox="1"/>
          <p:nvPr/>
        </p:nvSpPr>
        <p:spPr>
          <a:xfrm>
            <a:off x="204236" y="997710"/>
            <a:ext cx="1019535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Remember that in Spanish there are two ways to say</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‘you are’: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23" name="Google Shape;183;p8">
            <a:extLst>
              <a:ext uri="{FF2B5EF4-FFF2-40B4-BE49-F238E27FC236}">
                <a16:creationId xmlns:a16="http://schemas.microsoft.com/office/drawing/2014/main" id="{FD627A9F-1542-48BB-9C86-4393E37F4DDD}"/>
              </a:ext>
            </a:extLst>
          </p:cNvPr>
          <p:cNvPicPr preferRelativeResize="0"/>
          <p:nvPr/>
        </p:nvPicPr>
        <p:blipFill rotWithShape="1">
          <a:blip r:embed="rId4">
            <a:alphaModFix/>
          </a:blip>
          <a:srcRect/>
          <a:stretch/>
        </p:blipFill>
        <p:spPr>
          <a:xfrm>
            <a:off x="5576290" y="4156669"/>
            <a:ext cx="515987" cy="559887"/>
          </a:xfrm>
          <a:prstGeom prst="rect">
            <a:avLst/>
          </a:prstGeom>
          <a:noFill/>
          <a:ln>
            <a:noFill/>
          </a:ln>
        </p:spPr>
      </p:pic>
      <p:sp>
        <p:nvSpPr>
          <p:cNvPr id="24" name="TextBox 23">
            <a:extLst>
              <a:ext uri="{FF2B5EF4-FFF2-40B4-BE49-F238E27FC236}">
                <a16:creationId xmlns:a16="http://schemas.microsoft.com/office/drawing/2014/main" id="{0E70D827-1448-42DF-989D-8834619A3BE3}"/>
              </a:ext>
            </a:extLst>
          </p:cNvPr>
          <p:cNvSpPr txBox="1"/>
          <p:nvPr/>
        </p:nvSpPr>
        <p:spPr>
          <a:xfrm>
            <a:off x="6096000" y="3712865"/>
            <a:ext cx="806630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Estoy</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lang="en-GB" sz="2400" b="1" dirty="0" err="1">
                <a:solidFill>
                  <a:srgbClr val="4472C4">
                    <a:lumMod val="50000"/>
                  </a:srgbClr>
                </a:solidFill>
                <a:latin typeface="Century Gothic" panose="020B0502020202020204" pitchFamily="34" charset="0"/>
              </a:rPr>
              <a:t>contento</a:t>
            </a:r>
            <a:r>
              <a:rPr lang="en-GB" sz="2400" b="1" dirty="0">
                <a:solidFill>
                  <a:srgbClr val="4472C4">
                    <a:lumMod val="50000"/>
                  </a:srgbClr>
                </a:solidFill>
                <a:latin typeface="Century Gothic" panose="020B0502020202020204" pitchFamily="34" charset="0"/>
              </a:rPr>
              <a:t>.</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p:txBody>
      </p:sp>
      <p:sp>
        <p:nvSpPr>
          <p:cNvPr id="30" name="TextBox 29">
            <a:extLst>
              <a:ext uri="{FF2B5EF4-FFF2-40B4-BE49-F238E27FC236}">
                <a16:creationId xmlns:a16="http://schemas.microsoft.com/office/drawing/2014/main" id="{D6C1F5F7-46E2-4D0B-908C-76023DC34A17}"/>
              </a:ext>
            </a:extLst>
          </p:cNvPr>
          <p:cNvSpPr txBox="1"/>
          <p:nvPr/>
        </p:nvSpPr>
        <p:spPr>
          <a:xfrm>
            <a:off x="6096000" y="4205781"/>
            <a:ext cx="507207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dirty="0">
                <a:solidFill>
                  <a:srgbClr val="4472C4">
                    <a:lumMod val="50000"/>
                  </a:srgbClr>
                </a:solidFill>
                <a:latin typeface="Century Gothic" panose="020B0502020202020204" pitchFamily="34" charset="0"/>
              </a:rPr>
              <a:t>I am (feeling) pleased</a:t>
            </a:r>
            <a:r>
              <a:rPr lang="en-GB" sz="2400" b="1" i="1" dirty="0">
                <a:solidFill>
                  <a:srgbClr val="4472C4">
                    <a:lumMod val="50000"/>
                  </a:srgbClr>
                </a:solidFill>
                <a:latin typeface="Century Gothic" panose="020B0502020202020204" pitchFamily="34" charset="0"/>
              </a:rPr>
              <a:t>.</a:t>
            </a:r>
            <a:endParaRPr kumimoji="0" lang="en-GB" sz="2400" b="0" i="0"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pic>
        <p:nvPicPr>
          <p:cNvPr id="35" name="Google Shape;183;p8">
            <a:extLst>
              <a:ext uri="{FF2B5EF4-FFF2-40B4-BE49-F238E27FC236}">
                <a16:creationId xmlns:a16="http://schemas.microsoft.com/office/drawing/2014/main" id="{E3210C73-6689-49EA-8A60-236B3035DD64}"/>
              </a:ext>
            </a:extLst>
          </p:cNvPr>
          <p:cNvPicPr preferRelativeResize="0"/>
          <p:nvPr/>
        </p:nvPicPr>
        <p:blipFill rotWithShape="1">
          <a:blip r:embed="rId4">
            <a:alphaModFix/>
          </a:blip>
          <a:srcRect/>
          <a:stretch/>
        </p:blipFill>
        <p:spPr>
          <a:xfrm>
            <a:off x="5457018" y="5985604"/>
            <a:ext cx="515987" cy="559887"/>
          </a:xfrm>
          <a:prstGeom prst="rect">
            <a:avLst/>
          </a:prstGeom>
          <a:noFill/>
          <a:ln>
            <a:noFill/>
          </a:ln>
        </p:spPr>
      </p:pic>
      <p:sp>
        <p:nvSpPr>
          <p:cNvPr id="36" name="TextBox 35">
            <a:extLst>
              <a:ext uri="{FF2B5EF4-FFF2-40B4-BE49-F238E27FC236}">
                <a16:creationId xmlns:a16="http://schemas.microsoft.com/office/drawing/2014/main" id="{C9400524-D237-462C-8E4D-B8BAA289633D}"/>
              </a:ext>
            </a:extLst>
          </p:cNvPr>
          <p:cNvSpPr txBox="1"/>
          <p:nvPr/>
        </p:nvSpPr>
        <p:spPr>
          <a:xfrm>
            <a:off x="6090195" y="5466913"/>
            <a:ext cx="806630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muy</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tranquilo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B167382A-24ED-46C7-B341-BAD6BF5830A2}"/>
              </a:ext>
            </a:extLst>
          </p:cNvPr>
          <p:cNvSpPr txBox="1"/>
          <p:nvPr/>
        </p:nvSpPr>
        <p:spPr>
          <a:xfrm>
            <a:off x="6090195" y="5985604"/>
            <a:ext cx="488100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 am (a)</a:t>
            </a:r>
            <a:r>
              <a:rPr kumimoji="0" lang="en-GB" sz="2400"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very calm (person).</a:t>
            </a:r>
            <a:endParaRPr kumimoji="0" lang="en-GB" sz="2400"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1" name="Rounded Rectangular Callout 2">
            <a:extLst>
              <a:ext uri="{FF2B5EF4-FFF2-40B4-BE49-F238E27FC236}">
                <a16:creationId xmlns:a16="http://schemas.microsoft.com/office/drawing/2014/main" id="{7A795B16-EC5A-4C03-9A7E-573B16656F88}"/>
              </a:ext>
            </a:extLst>
          </p:cNvPr>
          <p:cNvSpPr/>
          <p:nvPr/>
        </p:nvSpPr>
        <p:spPr>
          <a:xfrm>
            <a:off x="853857" y="3675434"/>
            <a:ext cx="3904226" cy="1103737"/>
          </a:xfrm>
          <a:prstGeom prst="wedgeRoundRectCallout">
            <a:avLst>
              <a:gd name="adj1" fmla="val -17552"/>
              <a:gd name="adj2" fmla="val 59501"/>
              <a:gd name="adj3" fmla="val 16667"/>
            </a:avLst>
          </a:prstGeom>
          <a:solidFill>
            <a:srgbClr val="2BC0C7"/>
          </a:solidFill>
          <a:ln w="12700" cap="flat" cmpd="sng" algn="ctr">
            <a:solidFill>
              <a:srgbClr val="68D5C8"/>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44" name="TextBox 43">
            <a:extLst>
              <a:ext uri="{FF2B5EF4-FFF2-40B4-BE49-F238E27FC236}">
                <a16:creationId xmlns:a16="http://schemas.microsoft.com/office/drawing/2014/main" id="{22D3AF31-004A-49A8-8F08-1EBA0DF6DC77}"/>
              </a:ext>
            </a:extLst>
          </p:cNvPr>
          <p:cNvSpPr txBox="1"/>
          <p:nvPr/>
        </p:nvSpPr>
        <p:spPr>
          <a:xfrm>
            <a:off x="1509479" y="3820596"/>
            <a:ext cx="2929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¿Cómo estás?</a:t>
            </a:r>
          </a:p>
        </p:txBody>
      </p:sp>
      <p:sp>
        <p:nvSpPr>
          <p:cNvPr id="45" name="TextBox 44">
            <a:extLst>
              <a:ext uri="{FF2B5EF4-FFF2-40B4-BE49-F238E27FC236}">
                <a16:creationId xmlns:a16="http://schemas.microsoft.com/office/drawing/2014/main" id="{895A931A-94DA-449F-8A40-0A34912CD7A4}"/>
              </a:ext>
            </a:extLst>
          </p:cNvPr>
          <p:cNvSpPr txBox="1"/>
          <p:nvPr/>
        </p:nvSpPr>
        <p:spPr>
          <a:xfrm>
            <a:off x="1663369" y="4212068"/>
            <a:ext cx="29596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How are you?</a:t>
            </a:r>
          </a:p>
        </p:txBody>
      </p:sp>
      <p:pic>
        <p:nvPicPr>
          <p:cNvPr id="20" name="Google Shape;183;p8">
            <a:extLst>
              <a:ext uri="{FF2B5EF4-FFF2-40B4-BE49-F238E27FC236}">
                <a16:creationId xmlns:a16="http://schemas.microsoft.com/office/drawing/2014/main" id="{8E8E1825-A58A-4F78-91DD-C8896D5EB357}"/>
              </a:ext>
            </a:extLst>
          </p:cNvPr>
          <p:cNvPicPr preferRelativeResize="0"/>
          <p:nvPr/>
        </p:nvPicPr>
        <p:blipFill rotWithShape="1">
          <a:blip r:embed="rId4">
            <a:clrChange>
              <a:clrFrom>
                <a:srgbClr val="FFFFFF"/>
              </a:clrFrom>
              <a:clrTo>
                <a:srgbClr val="FFFFFF">
                  <a:alpha val="0"/>
                </a:srgbClr>
              </a:clrTo>
            </a:clrChange>
            <a:alphaModFix/>
            <a:biLevel thresh="25000"/>
          </a:blip>
          <a:srcRect/>
          <a:stretch/>
        </p:blipFill>
        <p:spPr>
          <a:xfrm>
            <a:off x="1049602" y="4219284"/>
            <a:ext cx="515987" cy="559887"/>
          </a:xfrm>
          <a:prstGeom prst="rect">
            <a:avLst/>
          </a:prstGeom>
          <a:noFill/>
          <a:ln>
            <a:noFill/>
          </a:ln>
        </p:spPr>
      </p:pic>
      <p:sp>
        <p:nvSpPr>
          <p:cNvPr id="27" name="TextBox 26">
            <a:extLst>
              <a:ext uri="{FF2B5EF4-FFF2-40B4-BE49-F238E27FC236}">
                <a16:creationId xmlns:a16="http://schemas.microsoft.com/office/drawing/2014/main" id="{9895590A-B84B-48B2-B99B-12E15338D9B8}"/>
              </a:ext>
            </a:extLst>
          </p:cNvPr>
          <p:cNvSpPr txBox="1"/>
          <p:nvPr/>
        </p:nvSpPr>
        <p:spPr>
          <a:xfrm>
            <a:off x="299769" y="1683416"/>
            <a:ext cx="10515600" cy="523220"/>
          </a:xfrm>
          <a:prstGeom prst="rect">
            <a:avLst/>
          </a:prstGeom>
          <a:noFill/>
        </p:spPr>
        <p:txBody>
          <a:bodyPr wrap="square" rtlCol="0">
            <a:spAutoFit/>
          </a:bodyPr>
          <a:lstStyle/>
          <a:p>
            <a:pPr eaLnBrk="0" fontAlgn="base" hangingPunct="0">
              <a:spcBef>
                <a:spcPct val="0"/>
              </a:spcBef>
              <a:spcAft>
                <a:spcPct val="0"/>
              </a:spcAft>
              <a:buClrTx/>
            </a:pPr>
            <a:r>
              <a:rPr lang="en-GB" sz="2800" dirty="0">
                <a:solidFill>
                  <a:srgbClr val="4472C4">
                    <a:lumMod val="50000"/>
                  </a:srgbClr>
                </a:solidFill>
                <a:latin typeface="Century Gothic" panose="020B0502020202020204" pitchFamily="34" charset="0"/>
              </a:rPr>
              <a:t>Use ______ for </a:t>
            </a:r>
            <a:r>
              <a:rPr lang="en-GB" sz="2800" b="1" dirty="0">
                <a:solidFill>
                  <a:srgbClr val="4472C4">
                    <a:lumMod val="50000"/>
                  </a:srgbClr>
                </a:solidFill>
                <a:latin typeface="Century Gothic" panose="020B0502020202020204" pitchFamily="34" charset="0"/>
              </a:rPr>
              <a:t>location</a:t>
            </a:r>
            <a:r>
              <a:rPr lang="en-GB" sz="2800" dirty="0">
                <a:solidFill>
                  <a:srgbClr val="4472C4">
                    <a:lumMod val="50000"/>
                  </a:srgbClr>
                </a:solidFill>
                <a:latin typeface="Century Gothic" panose="020B0502020202020204" pitchFamily="34" charset="0"/>
              </a:rPr>
              <a:t> or temporary </a:t>
            </a:r>
            <a:r>
              <a:rPr lang="en-GB" sz="2800" b="1" dirty="0">
                <a:solidFill>
                  <a:srgbClr val="4472C4">
                    <a:lumMod val="50000"/>
                  </a:srgbClr>
                </a:solidFill>
                <a:latin typeface="Century Gothic" panose="020B0502020202020204" pitchFamily="34" charset="0"/>
              </a:rPr>
              <a:t>state</a:t>
            </a:r>
            <a:r>
              <a:rPr lang="en-GB" sz="2800" dirty="0">
                <a:solidFill>
                  <a:srgbClr val="4472C4">
                    <a:lumMod val="50000"/>
                  </a:srgbClr>
                </a:solidFill>
                <a:latin typeface="Century Gothic" panose="020B0502020202020204" pitchFamily="34" charset="0"/>
              </a:rPr>
              <a:t>.</a:t>
            </a:r>
          </a:p>
        </p:txBody>
      </p:sp>
      <p:sp>
        <p:nvSpPr>
          <p:cNvPr id="31" name="TextBox 30">
            <a:extLst>
              <a:ext uri="{FF2B5EF4-FFF2-40B4-BE49-F238E27FC236}">
                <a16:creationId xmlns:a16="http://schemas.microsoft.com/office/drawing/2014/main" id="{42BF16F1-4935-4F0F-BB35-E97829A71118}"/>
              </a:ext>
            </a:extLst>
          </p:cNvPr>
          <p:cNvSpPr txBox="1"/>
          <p:nvPr/>
        </p:nvSpPr>
        <p:spPr>
          <a:xfrm>
            <a:off x="960595" y="1533405"/>
            <a:ext cx="1214204" cy="584775"/>
          </a:xfrm>
          <a:prstGeom prst="rect">
            <a:avLst/>
          </a:prstGeom>
          <a:noFill/>
        </p:spPr>
        <p:txBody>
          <a:bodyPr wrap="square" rtlCol="0">
            <a:spAutoFit/>
          </a:bodyPr>
          <a:lstStyle/>
          <a:p>
            <a:pPr algn="ctr"/>
            <a:r>
              <a:rPr lang="en-GB" sz="3200" b="1" dirty="0" err="1">
                <a:solidFill>
                  <a:srgbClr val="92D050"/>
                </a:solidFill>
                <a:latin typeface="Century Gothic" panose="020B0502020202020204" pitchFamily="34" charset="0"/>
              </a:rPr>
              <a:t>estás</a:t>
            </a:r>
            <a:endParaRPr lang="en-GB" sz="3200" b="1" dirty="0">
              <a:solidFill>
                <a:srgbClr val="92D050"/>
              </a:solidFill>
              <a:latin typeface="Century Gothic" panose="020B0502020202020204" pitchFamily="34" charset="0"/>
            </a:endParaRPr>
          </a:p>
        </p:txBody>
      </p:sp>
      <p:sp>
        <p:nvSpPr>
          <p:cNvPr id="33" name="TextBox 32">
            <a:extLst>
              <a:ext uri="{FF2B5EF4-FFF2-40B4-BE49-F238E27FC236}">
                <a16:creationId xmlns:a16="http://schemas.microsoft.com/office/drawing/2014/main" id="{67449B92-C9F7-4D95-B510-220E41BC86A9}"/>
              </a:ext>
            </a:extLst>
          </p:cNvPr>
          <p:cNvSpPr txBox="1"/>
          <p:nvPr/>
        </p:nvSpPr>
        <p:spPr>
          <a:xfrm>
            <a:off x="299769" y="2475718"/>
            <a:ext cx="10515600" cy="523220"/>
          </a:xfrm>
          <a:prstGeom prst="rect">
            <a:avLst/>
          </a:prstGeom>
          <a:noFill/>
        </p:spPr>
        <p:txBody>
          <a:bodyPr wrap="square" rtlCol="0">
            <a:spAutoFit/>
          </a:bodyPr>
          <a:lstStyle/>
          <a:p>
            <a:pPr eaLnBrk="0" fontAlgn="base" hangingPunct="0">
              <a:spcBef>
                <a:spcPct val="0"/>
              </a:spcBef>
              <a:spcAft>
                <a:spcPct val="0"/>
              </a:spcAft>
              <a:buClrTx/>
            </a:pPr>
            <a:r>
              <a:rPr lang="en-GB" sz="2800" dirty="0">
                <a:solidFill>
                  <a:srgbClr val="4472C4">
                    <a:lumMod val="50000"/>
                  </a:srgbClr>
                </a:solidFill>
                <a:latin typeface="Century Gothic" panose="020B0502020202020204" pitchFamily="34" charset="0"/>
              </a:rPr>
              <a:t>Use ______ for permanent </a:t>
            </a:r>
            <a:r>
              <a:rPr lang="en-GB" sz="2800" b="1" dirty="0">
                <a:solidFill>
                  <a:srgbClr val="4472C4">
                    <a:lumMod val="50000"/>
                  </a:srgbClr>
                </a:solidFill>
                <a:latin typeface="Century Gothic" panose="020B0502020202020204" pitchFamily="34" charset="0"/>
              </a:rPr>
              <a:t>traits</a:t>
            </a:r>
            <a:r>
              <a:rPr lang="en-GB" sz="2800" dirty="0">
                <a:solidFill>
                  <a:srgbClr val="4472C4">
                    <a:lumMod val="50000"/>
                  </a:srgbClr>
                </a:solidFill>
                <a:latin typeface="Century Gothic" panose="020B0502020202020204" pitchFamily="34" charset="0"/>
              </a:rPr>
              <a:t>.</a:t>
            </a:r>
          </a:p>
        </p:txBody>
      </p:sp>
      <p:sp>
        <p:nvSpPr>
          <p:cNvPr id="34" name="TextBox 33">
            <a:extLst>
              <a:ext uri="{FF2B5EF4-FFF2-40B4-BE49-F238E27FC236}">
                <a16:creationId xmlns:a16="http://schemas.microsoft.com/office/drawing/2014/main" id="{8DDBFF8D-3B07-48F4-B48B-A7DB5F5DDB2A}"/>
              </a:ext>
            </a:extLst>
          </p:cNvPr>
          <p:cNvSpPr txBox="1"/>
          <p:nvPr/>
        </p:nvSpPr>
        <p:spPr>
          <a:xfrm>
            <a:off x="960595" y="2404369"/>
            <a:ext cx="1214204" cy="584775"/>
          </a:xfrm>
          <a:prstGeom prst="rect">
            <a:avLst/>
          </a:prstGeom>
          <a:noFill/>
        </p:spPr>
        <p:txBody>
          <a:bodyPr wrap="square" rtlCol="0">
            <a:spAutoFit/>
          </a:bodyPr>
          <a:lstStyle/>
          <a:p>
            <a:pPr algn="ctr"/>
            <a:r>
              <a:rPr lang="en-GB" sz="3200" b="1" dirty="0" err="1">
                <a:solidFill>
                  <a:srgbClr val="92D050"/>
                </a:solidFill>
                <a:latin typeface="Century Gothic" panose="020B0502020202020204" pitchFamily="34" charset="0"/>
              </a:rPr>
              <a:t>eres</a:t>
            </a:r>
            <a:endParaRPr lang="en-GB" sz="3200" b="1" dirty="0">
              <a:solidFill>
                <a:srgbClr val="92D050"/>
              </a:solidFill>
              <a:latin typeface="Century Gothic" panose="020B0502020202020204" pitchFamily="34" charset="0"/>
            </a:endParaRPr>
          </a:p>
        </p:txBody>
      </p:sp>
      <p:sp>
        <p:nvSpPr>
          <p:cNvPr id="38" name="Rounded Rectangular Callout 2">
            <a:extLst>
              <a:ext uri="{FF2B5EF4-FFF2-40B4-BE49-F238E27FC236}">
                <a16:creationId xmlns:a16="http://schemas.microsoft.com/office/drawing/2014/main" id="{2D7C6BAF-9381-491F-9996-F909944539E1}"/>
              </a:ext>
            </a:extLst>
          </p:cNvPr>
          <p:cNvSpPr/>
          <p:nvPr/>
        </p:nvSpPr>
        <p:spPr>
          <a:xfrm>
            <a:off x="831720" y="5080566"/>
            <a:ext cx="3904226" cy="1155568"/>
          </a:xfrm>
          <a:prstGeom prst="wedgeRoundRectCallout">
            <a:avLst>
              <a:gd name="adj1" fmla="val -17552"/>
              <a:gd name="adj2" fmla="val 59501"/>
              <a:gd name="adj3" fmla="val 16667"/>
            </a:avLst>
          </a:prstGeom>
          <a:solidFill>
            <a:srgbClr val="2BC0C7"/>
          </a:solidFill>
          <a:ln w="12700" cap="flat" cmpd="sng" algn="ctr">
            <a:solidFill>
              <a:srgbClr val="68D5C8"/>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39" name="TextBox 38">
            <a:extLst>
              <a:ext uri="{FF2B5EF4-FFF2-40B4-BE49-F238E27FC236}">
                <a16:creationId xmlns:a16="http://schemas.microsoft.com/office/drawing/2014/main" id="{D528361A-FC5E-483B-B512-60720D5F3417}"/>
              </a:ext>
            </a:extLst>
          </p:cNvPr>
          <p:cNvSpPr txBox="1"/>
          <p:nvPr/>
        </p:nvSpPr>
        <p:spPr>
          <a:xfrm>
            <a:off x="1590721" y="5194617"/>
            <a:ext cx="2929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¿Cómo eres?</a:t>
            </a:r>
          </a:p>
        </p:txBody>
      </p:sp>
      <p:sp>
        <p:nvSpPr>
          <p:cNvPr id="49" name="TextBox 48">
            <a:extLst>
              <a:ext uri="{FF2B5EF4-FFF2-40B4-BE49-F238E27FC236}">
                <a16:creationId xmlns:a16="http://schemas.microsoft.com/office/drawing/2014/main" id="{B69C42BE-3D0D-4777-9DB0-C98B6830ED72}"/>
              </a:ext>
            </a:extLst>
          </p:cNvPr>
          <p:cNvSpPr txBox="1"/>
          <p:nvPr/>
        </p:nvSpPr>
        <p:spPr>
          <a:xfrm>
            <a:off x="1638025" y="5560953"/>
            <a:ext cx="29596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What are you like?</a:t>
            </a:r>
          </a:p>
        </p:txBody>
      </p:sp>
      <p:pic>
        <p:nvPicPr>
          <p:cNvPr id="51" name="Google Shape;183;p8">
            <a:extLst>
              <a:ext uri="{FF2B5EF4-FFF2-40B4-BE49-F238E27FC236}">
                <a16:creationId xmlns:a16="http://schemas.microsoft.com/office/drawing/2014/main" id="{9511A9D3-3200-492E-A0F0-576AB62B1B2C}"/>
              </a:ext>
            </a:extLst>
          </p:cNvPr>
          <p:cNvPicPr preferRelativeResize="0"/>
          <p:nvPr/>
        </p:nvPicPr>
        <p:blipFill rotWithShape="1">
          <a:blip r:embed="rId4">
            <a:clrChange>
              <a:clrFrom>
                <a:srgbClr val="FFFFFF"/>
              </a:clrFrom>
              <a:clrTo>
                <a:srgbClr val="FFFFFF">
                  <a:alpha val="0"/>
                </a:srgbClr>
              </a:clrTo>
            </a:clrChange>
            <a:alphaModFix/>
            <a:biLevel thresh="25000"/>
          </a:blip>
          <a:srcRect/>
          <a:stretch/>
        </p:blipFill>
        <p:spPr>
          <a:xfrm>
            <a:off x="1194454" y="5523092"/>
            <a:ext cx="515987" cy="559887"/>
          </a:xfrm>
          <a:prstGeom prst="rect">
            <a:avLst/>
          </a:prstGeom>
          <a:noFill/>
          <a:ln>
            <a:noFill/>
          </a:ln>
        </p:spPr>
      </p:pic>
    </p:spTree>
    <p:extLst>
      <p:ext uri="{BB962C8B-B14F-4D97-AF65-F5344CB8AC3E}">
        <p14:creationId xmlns:p14="http://schemas.microsoft.com/office/powerpoint/2010/main" val="8660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P spid="45" grpId="0"/>
      <p:bldP spid="31" grpId="0"/>
      <p:bldP spid="34" grpId="0"/>
      <p:bldP spid="38" grpId="0" animBg="1"/>
      <p:bldP spid="39"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53" y="498744"/>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1001153" y="667906"/>
            <a:ext cx="9398441" cy="508626"/>
          </a:xfrm>
          <a:prstGeom prst="wedgeRoundRectCallout">
            <a:avLst>
              <a:gd name="adj1" fmla="val -52280"/>
              <a:gd name="adj2" fmla="val -1551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CustomShape 7">
            <a:hlinkClick r:id="" action="ppaction://noaction">
              <a:snd r:embed="rId5" name="6_2.wav"/>
            </a:hlinkClick>
            <a:extLst>
              <a:ext uri="{FF2B5EF4-FFF2-40B4-BE49-F238E27FC236}">
                <a16:creationId xmlns:a16="http://schemas.microsoft.com/office/drawing/2014/main" id="{110C2E9C-2F7E-4F48-BC69-AD7F48481425}"/>
              </a:ext>
            </a:extLst>
          </p:cNvPr>
          <p:cNvSpPr/>
          <p:nvPr/>
        </p:nvSpPr>
        <p:spPr>
          <a:xfrm>
            <a:off x="963656" y="668707"/>
            <a:ext cx="9435938"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Escucha</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¿Es hoy o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siempre</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¿Niño o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niña</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o    ?</a:t>
            </a:r>
            <a:endParaRPr kumimoji="0" lang="en-GB" sz="2800" b="1" i="0" u="none" strike="noStrike" kern="1200" cap="none" spc="-1" normalizeH="0" baseline="0" noProof="0" dirty="0">
              <a:ln>
                <a:noFill/>
              </a:ln>
              <a:solidFill>
                <a:prstClr val="black"/>
              </a:solidFill>
              <a:effectLst/>
              <a:uLnTx/>
              <a:uFillTx/>
              <a:latin typeface="Arial"/>
              <a:ea typeface="+mn-ea"/>
              <a:cs typeface="+mn-cs"/>
            </a:endParaRPr>
          </a:p>
        </p:txBody>
      </p:sp>
      <p:pic>
        <p:nvPicPr>
          <p:cNvPr id="92" name="Picture 91" descr="A picture containing text, doll, toy&#10;&#10;Description automatically generated">
            <a:extLst>
              <a:ext uri="{FF2B5EF4-FFF2-40B4-BE49-F238E27FC236}">
                <a16:creationId xmlns:a16="http://schemas.microsoft.com/office/drawing/2014/main" id="{4E7AD87F-6BB0-4938-947C-52B7683EB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3522" y="3751489"/>
            <a:ext cx="1011562" cy="3106511"/>
          </a:xfrm>
          <a:prstGeom prst="rect">
            <a:avLst/>
          </a:prstGeom>
        </p:spPr>
      </p:pic>
      <p:pic>
        <p:nvPicPr>
          <p:cNvPr id="36" name="Google Shape;221;p10">
            <a:extLst>
              <a:ext uri="{FF2B5EF4-FFF2-40B4-BE49-F238E27FC236}">
                <a16:creationId xmlns:a16="http://schemas.microsoft.com/office/drawing/2014/main" id="{F0A800A0-BD38-4888-BC46-7CE5AB481FD5}"/>
              </a:ext>
            </a:extLst>
          </p:cNvPr>
          <p:cNvPicPr preferRelativeResize="0"/>
          <p:nvPr/>
        </p:nvPicPr>
        <p:blipFill rotWithShape="1">
          <a:blip r:embed="rId7">
            <a:alphaModFix/>
          </a:blip>
          <a:srcRect/>
          <a:stretch/>
        </p:blipFill>
        <p:spPr>
          <a:xfrm>
            <a:off x="10804611" y="-171450"/>
            <a:ext cx="1166103" cy="1183191"/>
          </a:xfrm>
          <a:prstGeom prst="rect">
            <a:avLst/>
          </a:prstGeom>
          <a:noFill/>
          <a:ln>
            <a:noFill/>
          </a:ln>
        </p:spPr>
      </p:pic>
      <p:sp>
        <p:nvSpPr>
          <p:cNvPr id="37" name="Title 1">
            <a:extLst>
              <a:ext uri="{FF2B5EF4-FFF2-40B4-BE49-F238E27FC236}">
                <a16:creationId xmlns:a16="http://schemas.microsoft.com/office/drawing/2014/main" id="{D2E069AB-94B0-40C2-835D-E6CE9BBB4CEC}"/>
              </a:ext>
            </a:extLst>
          </p:cNvPr>
          <p:cNvSpPr txBox="1">
            <a:spLocks/>
          </p:cNvSpPr>
          <p:nvPr/>
        </p:nvSpPr>
        <p:spPr>
          <a:xfrm>
            <a:off x="10710239" y="79085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AR"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escuchar</a:t>
            </a:r>
            <a:endParaRPr kumimoji="0" lang="es-AR"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2" name="TextBox 21">
            <a:extLst>
              <a:ext uri="{FF2B5EF4-FFF2-40B4-BE49-F238E27FC236}">
                <a16:creationId xmlns:a16="http://schemas.microsoft.com/office/drawing/2014/main" id="{03DA03B7-516B-4F96-AF05-04E9DB17D86D}"/>
              </a:ext>
            </a:extLst>
          </p:cNvPr>
          <p:cNvSpPr txBox="1"/>
          <p:nvPr/>
        </p:nvSpPr>
        <p:spPr>
          <a:xfrm>
            <a:off x="2964611" y="1255800"/>
            <a:ext cx="6239774" cy="396360"/>
          </a:xfrm>
          <a:prstGeom prst="rect">
            <a:avLst/>
          </a:prstGeom>
          <a:solidFill>
            <a:srgbClr val="92D050"/>
          </a:solidFill>
        </p:spPr>
        <p:txBody>
          <a:bodyPr wrap="square" rtlCol="0">
            <a:spAutoFit/>
          </a:bodyPr>
          <a:lstStyle/>
          <a:p>
            <a:pPr algn="ct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niño</a:t>
            </a:r>
            <a:r>
              <a:rPr lang="en-GB" sz="2000" dirty="0">
                <a:solidFill>
                  <a:srgbClr val="002060"/>
                </a:solidFill>
                <a:latin typeface="Century Gothic" panose="020B0502020202020204" pitchFamily="34" charset="0"/>
              </a:rPr>
              <a:t> = boy | la </a:t>
            </a:r>
            <a:r>
              <a:rPr lang="en-GB" sz="2000" dirty="0" err="1">
                <a:solidFill>
                  <a:srgbClr val="002060"/>
                </a:solidFill>
                <a:latin typeface="Century Gothic" panose="020B0502020202020204" pitchFamily="34" charset="0"/>
              </a:rPr>
              <a:t>niña</a:t>
            </a:r>
            <a:r>
              <a:rPr lang="en-GB" sz="2000" dirty="0">
                <a:solidFill>
                  <a:srgbClr val="002060"/>
                </a:solidFill>
                <a:latin typeface="Century Gothic" panose="020B0502020202020204" pitchFamily="34" charset="0"/>
              </a:rPr>
              <a:t> = girl | los </a:t>
            </a:r>
            <a:r>
              <a:rPr lang="en-GB" sz="2000" dirty="0" err="1">
                <a:solidFill>
                  <a:srgbClr val="002060"/>
                </a:solidFill>
                <a:latin typeface="Century Gothic" panose="020B0502020202020204" pitchFamily="34" charset="0"/>
              </a:rPr>
              <a:t>niños</a:t>
            </a:r>
            <a:r>
              <a:rPr lang="en-GB" sz="2000" dirty="0">
                <a:solidFill>
                  <a:srgbClr val="002060"/>
                </a:solidFill>
                <a:latin typeface="Century Gothic" panose="020B0502020202020204" pitchFamily="34" charset="0"/>
              </a:rPr>
              <a:t> = children</a:t>
            </a:r>
          </a:p>
        </p:txBody>
      </p:sp>
      <p:pic>
        <p:nvPicPr>
          <p:cNvPr id="23" name="Graphic 22" descr="Badge Question Mark with solid fill">
            <a:extLst>
              <a:ext uri="{FF2B5EF4-FFF2-40B4-BE49-F238E27FC236}">
                <a16:creationId xmlns:a16="http://schemas.microsoft.com/office/drawing/2014/main" id="{7AC68883-2E57-491E-A039-3E581DEA1E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2529" y="697837"/>
            <a:ext cx="466987" cy="466987"/>
          </a:xfrm>
          <a:prstGeom prst="rect">
            <a:avLst/>
          </a:prstGeom>
        </p:spPr>
      </p:pic>
      <p:graphicFrame>
        <p:nvGraphicFramePr>
          <p:cNvPr id="3" name="Table 3">
            <a:extLst>
              <a:ext uri="{FF2B5EF4-FFF2-40B4-BE49-F238E27FC236}">
                <a16:creationId xmlns:a16="http://schemas.microsoft.com/office/drawing/2014/main" id="{2C30A6DC-7E0A-4F56-8422-2814DEF2E4C9}"/>
              </a:ext>
            </a:extLst>
          </p:cNvPr>
          <p:cNvGraphicFramePr>
            <a:graphicFrameLocks noGrp="1"/>
          </p:cNvGraphicFramePr>
          <p:nvPr/>
        </p:nvGraphicFramePr>
        <p:xfrm>
          <a:off x="123170" y="1722392"/>
          <a:ext cx="10930350" cy="4988452"/>
        </p:xfrm>
        <a:graphic>
          <a:graphicData uri="http://schemas.openxmlformats.org/drawingml/2006/table">
            <a:tbl>
              <a:tblPr firstRow="1" bandRow="1">
                <a:tableStyleId>{5C22544A-7EE6-4342-B048-85BDC9FD1C3A}</a:tableStyleId>
              </a:tblPr>
              <a:tblGrid>
                <a:gridCol w="756724">
                  <a:extLst>
                    <a:ext uri="{9D8B030D-6E8A-4147-A177-3AD203B41FA5}">
                      <a16:colId xmlns:a16="http://schemas.microsoft.com/office/drawing/2014/main" val="1943330647"/>
                    </a:ext>
                  </a:extLst>
                </a:gridCol>
                <a:gridCol w="2595247">
                  <a:extLst>
                    <a:ext uri="{9D8B030D-6E8A-4147-A177-3AD203B41FA5}">
                      <a16:colId xmlns:a16="http://schemas.microsoft.com/office/drawing/2014/main" val="3439554547"/>
                    </a:ext>
                  </a:extLst>
                </a:gridCol>
                <a:gridCol w="2877742">
                  <a:extLst>
                    <a:ext uri="{9D8B030D-6E8A-4147-A177-3AD203B41FA5}">
                      <a16:colId xmlns:a16="http://schemas.microsoft.com/office/drawing/2014/main" val="3820564243"/>
                    </a:ext>
                  </a:extLst>
                </a:gridCol>
                <a:gridCol w="4700637">
                  <a:extLst>
                    <a:ext uri="{9D8B030D-6E8A-4147-A177-3AD203B41FA5}">
                      <a16:colId xmlns:a16="http://schemas.microsoft.com/office/drawing/2014/main" val="1818677008"/>
                    </a:ext>
                  </a:extLst>
                </a:gridCol>
              </a:tblGrid>
              <a:tr h="712636">
                <a:tc>
                  <a:txBody>
                    <a:bodyPr/>
                    <a:lstStyle/>
                    <a:p>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r>
                        <a:rPr lang="en-GB" sz="2400" b="1" dirty="0">
                          <a:solidFill>
                            <a:srgbClr val="002060"/>
                          </a:solidFill>
                          <a:latin typeface="Century Gothic" panose="020B0502020202020204" pitchFamily="34" charset="0"/>
                        </a:rPr>
                        <a:t>hoy | </a:t>
                      </a:r>
                      <a:r>
                        <a:rPr lang="en-GB" sz="2400" b="1" dirty="0" err="1">
                          <a:solidFill>
                            <a:srgbClr val="002060"/>
                          </a:solidFill>
                          <a:latin typeface="Century Gothic" panose="020B0502020202020204" pitchFamily="34" charset="0"/>
                        </a:rPr>
                        <a:t>siempre</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l"/>
                      <a:r>
                        <a:rPr lang="en-GB" sz="2400" b="1" dirty="0" err="1">
                          <a:solidFill>
                            <a:srgbClr val="002060"/>
                          </a:solidFill>
                          <a:latin typeface="Century Gothic" panose="020B0502020202020204" pitchFamily="34" charset="0"/>
                        </a:rPr>
                        <a:t>niño</a:t>
                      </a:r>
                      <a:r>
                        <a:rPr lang="en-GB" sz="2400" b="1" dirty="0">
                          <a:solidFill>
                            <a:srgbClr val="002060"/>
                          </a:solidFill>
                          <a:latin typeface="Century Gothic" panose="020B0502020202020204" pitchFamily="34" charset="0"/>
                        </a:rPr>
                        <a:t> | </a:t>
                      </a:r>
                      <a:r>
                        <a:rPr lang="en-GB" sz="2400" b="1" dirty="0" err="1">
                          <a:solidFill>
                            <a:srgbClr val="002060"/>
                          </a:solidFill>
                          <a:latin typeface="Century Gothic" panose="020B0502020202020204" pitchFamily="34" charset="0"/>
                        </a:rPr>
                        <a:t>niña</a:t>
                      </a:r>
                      <a:r>
                        <a:rPr lang="en-GB" sz="2400" b="1" dirty="0">
                          <a:solidFill>
                            <a:srgbClr val="002060"/>
                          </a:solidFill>
                          <a:latin typeface="Century Gothic" panose="020B0502020202020204" pitchFamily="34" charset="0"/>
                        </a:rPr>
                        <a:t> |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l"/>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Cómo</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estás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Cómo</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eres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extLst>
                  <a:ext uri="{0D108BD9-81ED-4DB2-BD59-A6C34878D82A}">
                    <a16:rowId xmlns:a16="http://schemas.microsoft.com/office/drawing/2014/main" val="3387198364"/>
                  </a:ext>
                </a:extLst>
              </a:tr>
              <a:tr h="712636">
                <a:tc>
                  <a:txBody>
                    <a:bodyPr/>
                    <a:lstStyle/>
                    <a:p>
                      <a:endParaRPr lang="en-GB" sz="24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664692250"/>
                  </a:ext>
                </a:extLst>
              </a:tr>
              <a:tr h="712636">
                <a:tc>
                  <a:txBody>
                    <a:bodyPr/>
                    <a:lstStyle/>
                    <a:p>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extLst>
                  <a:ext uri="{0D108BD9-81ED-4DB2-BD59-A6C34878D82A}">
                    <a16:rowId xmlns:a16="http://schemas.microsoft.com/office/drawing/2014/main" val="3376745156"/>
                  </a:ext>
                </a:extLst>
              </a:tr>
              <a:tr h="712636">
                <a:tc>
                  <a:txBody>
                    <a:bodyPr/>
                    <a:lstStyle/>
                    <a:p>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317379482"/>
                  </a:ext>
                </a:extLst>
              </a:tr>
              <a:tr h="712636">
                <a:tc>
                  <a:txBody>
                    <a:bodyPr/>
                    <a:lstStyle/>
                    <a:p>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extLst>
                  <a:ext uri="{0D108BD9-81ED-4DB2-BD59-A6C34878D82A}">
                    <a16:rowId xmlns:a16="http://schemas.microsoft.com/office/drawing/2014/main" val="3264125736"/>
                  </a:ext>
                </a:extLst>
              </a:tr>
              <a:tr h="712636">
                <a:tc>
                  <a:txBody>
                    <a:bodyPr/>
                    <a:lstStyle/>
                    <a:p>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788483973"/>
                  </a:ext>
                </a:extLst>
              </a:tr>
              <a:tr h="712636">
                <a:tc>
                  <a:txBody>
                    <a:bodyPr/>
                    <a:lstStyle/>
                    <a:p>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9FBF6"/>
                    </a:solidFill>
                  </a:tcPr>
                </a:tc>
                <a:extLst>
                  <a:ext uri="{0D108BD9-81ED-4DB2-BD59-A6C34878D82A}">
                    <a16:rowId xmlns:a16="http://schemas.microsoft.com/office/drawing/2014/main" val="775042963"/>
                  </a:ext>
                </a:extLst>
              </a:tr>
            </a:tbl>
          </a:graphicData>
        </a:graphic>
      </p:graphicFrame>
      <p:pic>
        <p:nvPicPr>
          <p:cNvPr id="25" name="Graphic 24" descr="Badge Question Mark with solid fill">
            <a:extLst>
              <a:ext uri="{FF2B5EF4-FFF2-40B4-BE49-F238E27FC236}">
                <a16:creationId xmlns:a16="http://schemas.microsoft.com/office/drawing/2014/main" id="{13320A24-F33F-4D58-9E99-35D3DEB4E5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17511" y="1825312"/>
            <a:ext cx="466987" cy="466987"/>
          </a:xfrm>
          <a:prstGeom prst="rect">
            <a:avLst/>
          </a:prstGeom>
        </p:spPr>
      </p:pic>
      <p:sp>
        <p:nvSpPr>
          <p:cNvPr id="74" name="CustomShape 28">
            <a:hlinkClick r:id="" action="ppaction://noaction">
              <a:snd r:embed="rId12" name="6_3.wav"/>
            </a:hlinkClick>
            <a:extLst>
              <a:ext uri="{FF2B5EF4-FFF2-40B4-BE49-F238E27FC236}">
                <a16:creationId xmlns:a16="http://schemas.microsoft.com/office/drawing/2014/main" id="{42C8EA3A-FD14-4001-8158-2E77A4239109}"/>
              </a:ext>
            </a:extLst>
          </p:cNvPr>
          <p:cNvSpPr/>
          <p:nvPr/>
        </p:nvSpPr>
        <p:spPr>
          <a:xfrm>
            <a:off x="271170" y="2598265"/>
            <a:ext cx="464040" cy="396360"/>
          </a:xfrm>
          <a:prstGeom prst="actionButtonBlank">
            <a:avLst/>
          </a:prstGeom>
          <a:solidFill>
            <a:srgbClr val="002060"/>
          </a:solidFill>
          <a:ln w="25400" cap="flat" cmpd="sng" algn="ctr">
            <a:solidFill>
              <a:srgbClr val="68D5C8"/>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chemeClr val="bg1"/>
                </a:solidFill>
                <a:effectLst/>
                <a:uLnTx/>
                <a:uFillTx/>
                <a:latin typeface="Century Gothic" panose="020B0502020202020204" pitchFamily="34" charset="0"/>
                <a:ea typeface="DejaVu Sans"/>
                <a:cs typeface="+mn-cs"/>
              </a:rPr>
              <a:t>E</a:t>
            </a:r>
            <a:endParaRPr kumimoji="0" lang="en-GB" sz="2000" b="0" i="0" u="none" strike="noStrike" kern="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6" name="CustomShape 28">
            <a:hlinkClick r:id="" action="ppaction://noaction">
              <a:snd r:embed="rId13" name="6_4.wav"/>
            </a:hlinkClick>
            <a:extLst>
              <a:ext uri="{FF2B5EF4-FFF2-40B4-BE49-F238E27FC236}">
                <a16:creationId xmlns:a16="http://schemas.microsoft.com/office/drawing/2014/main" id="{C128A849-D488-4BB8-A8DA-6CDBBA84F9E4}"/>
              </a:ext>
            </a:extLst>
          </p:cNvPr>
          <p:cNvSpPr/>
          <p:nvPr/>
        </p:nvSpPr>
        <p:spPr>
          <a:xfrm>
            <a:off x="271170" y="3275421"/>
            <a:ext cx="464040" cy="396360"/>
          </a:xfrm>
          <a:prstGeom prst="actionButtonBlank">
            <a:avLst/>
          </a:prstGeom>
          <a:solidFill>
            <a:srgbClr val="002060"/>
          </a:solidFill>
          <a:ln w="25400" cap="flat" cmpd="sng" algn="ctr">
            <a:solidFill>
              <a:srgbClr val="68D5C8"/>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chemeClr val="bg1"/>
                </a:solidFill>
                <a:effectLst/>
                <a:uLnTx/>
                <a:uFillTx/>
                <a:latin typeface="Century Gothic" panose="020B0502020202020204" pitchFamily="34" charset="0"/>
                <a:ea typeface="DejaVu Sans"/>
                <a:cs typeface="+mn-cs"/>
              </a:rPr>
              <a:t>1</a:t>
            </a:r>
            <a:endParaRPr kumimoji="0" lang="en-GB" sz="2000" b="0" i="0" u="none" strike="noStrike" kern="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7" name="CustomShape 28">
            <a:hlinkClick r:id="" action="ppaction://noaction">
              <a:snd r:embed="rId14" name="6_5.wav"/>
            </a:hlinkClick>
            <a:extLst>
              <a:ext uri="{FF2B5EF4-FFF2-40B4-BE49-F238E27FC236}">
                <a16:creationId xmlns:a16="http://schemas.microsoft.com/office/drawing/2014/main" id="{BBA393D7-7C81-4FCF-BE3C-05872BD5AF13}"/>
              </a:ext>
            </a:extLst>
          </p:cNvPr>
          <p:cNvSpPr/>
          <p:nvPr/>
        </p:nvSpPr>
        <p:spPr>
          <a:xfrm>
            <a:off x="271170" y="3987082"/>
            <a:ext cx="464040" cy="396360"/>
          </a:xfrm>
          <a:prstGeom prst="actionButtonBlank">
            <a:avLst/>
          </a:prstGeom>
          <a:solidFill>
            <a:srgbClr val="002060"/>
          </a:solidFill>
          <a:ln w="25400" cap="flat" cmpd="sng" algn="ctr">
            <a:solidFill>
              <a:srgbClr val="68D5C8"/>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chemeClr val="bg1"/>
                </a:solidFill>
                <a:effectLst/>
                <a:uLnTx/>
                <a:uFillTx/>
                <a:latin typeface="Century Gothic" panose="020B0502020202020204" pitchFamily="34" charset="0"/>
                <a:ea typeface="DejaVu Sans"/>
                <a:cs typeface="+mn-cs"/>
              </a:rPr>
              <a:t>2</a:t>
            </a:r>
            <a:endParaRPr kumimoji="0" lang="en-GB" sz="2000" b="0" i="0" u="none" strike="noStrike" kern="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8" name="CustomShape 28">
            <a:hlinkClick r:id="" action="ppaction://noaction">
              <a:snd r:embed="rId15" name="6_6.wav"/>
            </a:hlinkClick>
            <a:extLst>
              <a:ext uri="{FF2B5EF4-FFF2-40B4-BE49-F238E27FC236}">
                <a16:creationId xmlns:a16="http://schemas.microsoft.com/office/drawing/2014/main" id="{3C37777A-7249-4BE3-82FC-225EC5B15489}"/>
              </a:ext>
            </a:extLst>
          </p:cNvPr>
          <p:cNvSpPr/>
          <p:nvPr/>
        </p:nvSpPr>
        <p:spPr>
          <a:xfrm>
            <a:off x="281317" y="4692690"/>
            <a:ext cx="464040" cy="396360"/>
          </a:xfrm>
          <a:prstGeom prst="actionButtonBlank">
            <a:avLst/>
          </a:prstGeom>
          <a:solidFill>
            <a:srgbClr val="002060"/>
          </a:solidFill>
          <a:ln w="25400" cap="flat" cmpd="sng" algn="ctr">
            <a:solidFill>
              <a:srgbClr val="68D5C8"/>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chemeClr val="bg1"/>
                </a:solidFill>
                <a:effectLst/>
                <a:uLnTx/>
                <a:uFillTx/>
                <a:latin typeface="Century Gothic" panose="020B0502020202020204" pitchFamily="34" charset="0"/>
                <a:ea typeface="DejaVu Sans"/>
                <a:cs typeface="+mn-cs"/>
              </a:rPr>
              <a:t>3</a:t>
            </a:r>
            <a:endParaRPr kumimoji="0" lang="en-GB" sz="2000" b="0" i="0" u="none" strike="noStrike" kern="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9" name="CustomShape 28">
            <a:hlinkClick r:id="" action="ppaction://noaction">
              <a:snd r:embed="rId16" name="6_7.wav"/>
            </a:hlinkClick>
            <a:extLst>
              <a:ext uri="{FF2B5EF4-FFF2-40B4-BE49-F238E27FC236}">
                <a16:creationId xmlns:a16="http://schemas.microsoft.com/office/drawing/2014/main" id="{1628A084-21DA-426D-A3C7-5567D76CCF6D}"/>
              </a:ext>
            </a:extLst>
          </p:cNvPr>
          <p:cNvSpPr/>
          <p:nvPr/>
        </p:nvSpPr>
        <p:spPr>
          <a:xfrm>
            <a:off x="271170" y="5436730"/>
            <a:ext cx="464040" cy="396360"/>
          </a:xfrm>
          <a:prstGeom prst="actionButtonBlank">
            <a:avLst/>
          </a:prstGeom>
          <a:solidFill>
            <a:srgbClr val="002060"/>
          </a:solidFill>
          <a:ln w="25400" cap="flat" cmpd="sng" algn="ctr">
            <a:solidFill>
              <a:srgbClr val="68D5C8"/>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chemeClr val="bg1"/>
                </a:solidFill>
                <a:effectLst/>
                <a:uLnTx/>
                <a:uFillTx/>
                <a:latin typeface="Century Gothic" panose="020B0502020202020204" pitchFamily="34" charset="0"/>
                <a:ea typeface="DejaVu Sans"/>
                <a:cs typeface="+mn-cs"/>
              </a:rPr>
              <a:t>4</a:t>
            </a:r>
            <a:endParaRPr kumimoji="0" lang="en-GB" sz="2000" b="0" i="0" u="none" strike="noStrike" kern="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30" name="CustomShape 28">
            <a:hlinkClick r:id="" action="ppaction://noaction">
              <a:snd r:embed="rId17" name="6_8.wav"/>
            </a:hlinkClick>
            <a:extLst>
              <a:ext uri="{FF2B5EF4-FFF2-40B4-BE49-F238E27FC236}">
                <a16:creationId xmlns:a16="http://schemas.microsoft.com/office/drawing/2014/main" id="{6B6836AA-B9D3-486E-8DA3-2C5881562280}"/>
              </a:ext>
            </a:extLst>
          </p:cNvPr>
          <p:cNvSpPr/>
          <p:nvPr/>
        </p:nvSpPr>
        <p:spPr>
          <a:xfrm>
            <a:off x="281317" y="6155617"/>
            <a:ext cx="464040" cy="396360"/>
          </a:xfrm>
          <a:prstGeom prst="actionButtonBlank">
            <a:avLst/>
          </a:prstGeom>
          <a:solidFill>
            <a:srgbClr val="002060"/>
          </a:solidFill>
          <a:ln w="25400" cap="flat" cmpd="sng" algn="ctr">
            <a:solidFill>
              <a:srgbClr val="68D5C8"/>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chemeClr val="bg1"/>
                </a:solidFill>
                <a:effectLst/>
                <a:uLnTx/>
                <a:uFillTx/>
                <a:latin typeface="Century Gothic" panose="020B0502020202020204" pitchFamily="34" charset="0"/>
                <a:ea typeface="DejaVu Sans"/>
                <a:cs typeface="+mn-cs"/>
              </a:rPr>
              <a:t>5</a:t>
            </a:r>
            <a:endParaRPr kumimoji="0" lang="en-GB" sz="2000" b="0" i="0" u="none" strike="noStrike" kern="0" cap="none" spc="-1" normalizeH="0" baseline="0" noProof="0" dirty="0">
              <a:ln>
                <a:noFill/>
              </a:ln>
              <a:solidFill>
                <a:schemeClr val="bg1"/>
              </a:solidFill>
              <a:effectLst/>
              <a:uLnTx/>
              <a:uFillTx/>
              <a:latin typeface="Century Gothic" panose="020B0502020202020204" pitchFamily="34" charset="0"/>
              <a:ea typeface="+mn-ea"/>
              <a:cs typeface="+mn-cs"/>
            </a:endParaRPr>
          </a:p>
        </p:txBody>
      </p:sp>
      <p:cxnSp>
        <p:nvCxnSpPr>
          <p:cNvPr id="5" name="Straight Connector 4">
            <a:extLst>
              <a:ext uri="{FF2B5EF4-FFF2-40B4-BE49-F238E27FC236}">
                <a16:creationId xmlns:a16="http://schemas.microsoft.com/office/drawing/2014/main" id="{FD9DACFA-4483-46DB-BC7F-68CE0C49F7B2}"/>
              </a:ext>
            </a:extLst>
          </p:cNvPr>
          <p:cNvCxnSpPr>
            <a:cxnSpLocks/>
          </p:cNvCxnSpPr>
          <p:nvPr/>
        </p:nvCxnSpPr>
        <p:spPr>
          <a:xfrm>
            <a:off x="1846053" y="2415396"/>
            <a:ext cx="0" cy="42954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6C0C5E0-3A38-4C9C-8341-5E7D35AB5EED}"/>
              </a:ext>
            </a:extLst>
          </p:cNvPr>
          <p:cNvCxnSpPr>
            <a:cxnSpLocks/>
          </p:cNvCxnSpPr>
          <p:nvPr/>
        </p:nvCxnSpPr>
        <p:spPr>
          <a:xfrm>
            <a:off x="4362092" y="2415396"/>
            <a:ext cx="0" cy="42954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128511-7413-4764-9E18-B6B84DEAAD40}"/>
              </a:ext>
            </a:extLst>
          </p:cNvPr>
          <p:cNvCxnSpPr>
            <a:cxnSpLocks/>
          </p:cNvCxnSpPr>
          <p:nvPr/>
        </p:nvCxnSpPr>
        <p:spPr>
          <a:xfrm>
            <a:off x="5380008" y="2415396"/>
            <a:ext cx="0" cy="42954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DFD56E-2E62-4A77-B965-FD54FF4EFC6F}"/>
              </a:ext>
            </a:extLst>
          </p:cNvPr>
          <p:cNvCxnSpPr>
            <a:cxnSpLocks/>
          </p:cNvCxnSpPr>
          <p:nvPr/>
        </p:nvCxnSpPr>
        <p:spPr>
          <a:xfrm>
            <a:off x="8748641" y="2415396"/>
            <a:ext cx="0" cy="42954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2" name="Picture 8" descr="green checkmark">
            <a:extLst>
              <a:ext uri="{FF2B5EF4-FFF2-40B4-BE49-F238E27FC236}">
                <a16:creationId xmlns:a16="http://schemas.microsoft.com/office/drawing/2014/main" id="{DF6BA3D3-24BC-4C82-98F4-29ACB0828C4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74710" y="2598265"/>
            <a:ext cx="282522" cy="294294"/>
          </a:xfrm>
          <a:prstGeom prst="rect">
            <a:avLst/>
          </a:prstGeom>
        </p:spPr>
      </p:pic>
      <p:pic>
        <p:nvPicPr>
          <p:cNvPr id="43" name="Picture 8" descr="green checkmark">
            <a:extLst>
              <a:ext uri="{FF2B5EF4-FFF2-40B4-BE49-F238E27FC236}">
                <a16:creationId xmlns:a16="http://schemas.microsoft.com/office/drawing/2014/main" id="{324306E7-D287-4368-80C1-61FADC673B2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30138" y="2598265"/>
            <a:ext cx="282522" cy="294294"/>
          </a:xfrm>
          <a:prstGeom prst="rect">
            <a:avLst/>
          </a:prstGeom>
        </p:spPr>
      </p:pic>
      <p:pic>
        <p:nvPicPr>
          <p:cNvPr id="44" name="Picture 8" descr="green checkmark">
            <a:extLst>
              <a:ext uri="{FF2B5EF4-FFF2-40B4-BE49-F238E27FC236}">
                <a16:creationId xmlns:a16="http://schemas.microsoft.com/office/drawing/2014/main" id="{6306C7A8-8467-488E-BF49-CAF6F97F917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16375" y="2598265"/>
            <a:ext cx="282522" cy="294294"/>
          </a:xfrm>
          <a:prstGeom prst="rect">
            <a:avLst/>
          </a:prstGeom>
        </p:spPr>
      </p:pic>
      <p:pic>
        <p:nvPicPr>
          <p:cNvPr id="45" name="Picture 8" descr="green checkmark">
            <a:extLst>
              <a:ext uri="{FF2B5EF4-FFF2-40B4-BE49-F238E27FC236}">
                <a16:creationId xmlns:a16="http://schemas.microsoft.com/office/drawing/2014/main" id="{9E379DF9-E8A8-428B-A865-6AC70E880B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12670" y="3326454"/>
            <a:ext cx="282522" cy="294294"/>
          </a:xfrm>
          <a:prstGeom prst="rect">
            <a:avLst/>
          </a:prstGeom>
        </p:spPr>
      </p:pic>
      <p:pic>
        <p:nvPicPr>
          <p:cNvPr id="46" name="Picture 8" descr="green checkmark">
            <a:extLst>
              <a:ext uri="{FF2B5EF4-FFF2-40B4-BE49-F238E27FC236}">
                <a16:creationId xmlns:a16="http://schemas.microsoft.com/office/drawing/2014/main" id="{403DF2A7-CFF2-4FD8-81E8-27D472FEAB4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04416" y="3326454"/>
            <a:ext cx="282522" cy="294294"/>
          </a:xfrm>
          <a:prstGeom prst="rect">
            <a:avLst/>
          </a:prstGeom>
        </p:spPr>
      </p:pic>
      <p:pic>
        <p:nvPicPr>
          <p:cNvPr id="47" name="Picture 8" descr="green checkmark">
            <a:extLst>
              <a:ext uri="{FF2B5EF4-FFF2-40B4-BE49-F238E27FC236}">
                <a16:creationId xmlns:a16="http://schemas.microsoft.com/office/drawing/2014/main" id="{0F1014AA-D4A3-48DF-A401-140B7373963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39647" y="3326454"/>
            <a:ext cx="282522" cy="294294"/>
          </a:xfrm>
          <a:prstGeom prst="rect">
            <a:avLst/>
          </a:prstGeom>
        </p:spPr>
      </p:pic>
      <p:pic>
        <p:nvPicPr>
          <p:cNvPr id="48" name="Picture 8" descr="green checkmark">
            <a:extLst>
              <a:ext uri="{FF2B5EF4-FFF2-40B4-BE49-F238E27FC236}">
                <a16:creationId xmlns:a16="http://schemas.microsoft.com/office/drawing/2014/main" id="{0A939B96-0D68-4CC2-B017-166EB9FE6F5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42713" y="3987082"/>
            <a:ext cx="282522" cy="294294"/>
          </a:xfrm>
          <a:prstGeom prst="rect">
            <a:avLst/>
          </a:prstGeom>
        </p:spPr>
      </p:pic>
      <p:pic>
        <p:nvPicPr>
          <p:cNvPr id="49" name="Picture 8" descr="green checkmark">
            <a:extLst>
              <a:ext uri="{FF2B5EF4-FFF2-40B4-BE49-F238E27FC236}">
                <a16:creationId xmlns:a16="http://schemas.microsoft.com/office/drawing/2014/main" id="{77183EDA-9B42-4F2D-B766-A903F33FB2D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57689" y="3987082"/>
            <a:ext cx="282522" cy="294294"/>
          </a:xfrm>
          <a:prstGeom prst="rect">
            <a:avLst/>
          </a:prstGeom>
        </p:spPr>
      </p:pic>
      <p:pic>
        <p:nvPicPr>
          <p:cNvPr id="50" name="Picture 8" descr="green checkmark">
            <a:extLst>
              <a:ext uri="{FF2B5EF4-FFF2-40B4-BE49-F238E27FC236}">
                <a16:creationId xmlns:a16="http://schemas.microsoft.com/office/drawing/2014/main" id="{08690135-B867-4328-8691-BBBCE990BE7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94345" y="4089148"/>
            <a:ext cx="282522" cy="294294"/>
          </a:xfrm>
          <a:prstGeom prst="rect">
            <a:avLst/>
          </a:prstGeom>
        </p:spPr>
      </p:pic>
      <p:pic>
        <p:nvPicPr>
          <p:cNvPr id="51" name="Picture 8" descr="green checkmark">
            <a:extLst>
              <a:ext uri="{FF2B5EF4-FFF2-40B4-BE49-F238E27FC236}">
                <a16:creationId xmlns:a16="http://schemas.microsoft.com/office/drawing/2014/main" id="{7CC7160C-6FA6-45C3-B917-66DC2CFE99C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67789" y="4743723"/>
            <a:ext cx="282522" cy="294294"/>
          </a:xfrm>
          <a:prstGeom prst="rect">
            <a:avLst/>
          </a:prstGeom>
        </p:spPr>
      </p:pic>
      <p:pic>
        <p:nvPicPr>
          <p:cNvPr id="52" name="Picture 8" descr="green checkmark">
            <a:extLst>
              <a:ext uri="{FF2B5EF4-FFF2-40B4-BE49-F238E27FC236}">
                <a16:creationId xmlns:a16="http://schemas.microsoft.com/office/drawing/2014/main" id="{E95029B1-F675-44D4-8D4B-C4ED4783257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47740" y="4739392"/>
            <a:ext cx="282522" cy="294294"/>
          </a:xfrm>
          <a:prstGeom prst="rect">
            <a:avLst/>
          </a:prstGeom>
        </p:spPr>
      </p:pic>
      <p:pic>
        <p:nvPicPr>
          <p:cNvPr id="53" name="Picture 8" descr="green checkmark">
            <a:extLst>
              <a:ext uri="{FF2B5EF4-FFF2-40B4-BE49-F238E27FC236}">
                <a16:creationId xmlns:a16="http://schemas.microsoft.com/office/drawing/2014/main" id="{A1F984D1-82AA-4071-BD61-F19A5ECACF4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23569" y="4790425"/>
            <a:ext cx="282522" cy="294294"/>
          </a:xfrm>
          <a:prstGeom prst="rect">
            <a:avLst/>
          </a:prstGeom>
        </p:spPr>
      </p:pic>
      <p:pic>
        <p:nvPicPr>
          <p:cNvPr id="54" name="Picture 8" descr="green checkmark">
            <a:extLst>
              <a:ext uri="{FF2B5EF4-FFF2-40B4-BE49-F238E27FC236}">
                <a16:creationId xmlns:a16="http://schemas.microsoft.com/office/drawing/2014/main" id="{A4E88E3D-D7CF-470A-9563-1BD6510B101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13019" y="5487763"/>
            <a:ext cx="282522" cy="294294"/>
          </a:xfrm>
          <a:prstGeom prst="rect">
            <a:avLst/>
          </a:prstGeom>
        </p:spPr>
      </p:pic>
      <p:pic>
        <p:nvPicPr>
          <p:cNvPr id="55" name="Picture 8" descr="green checkmark">
            <a:extLst>
              <a:ext uri="{FF2B5EF4-FFF2-40B4-BE49-F238E27FC236}">
                <a16:creationId xmlns:a16="http://schemas.microsoft.com/office/drawing/2014/main" id="{C1FC2F85-B6BD-489D-9488-0A7F82EC2C8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00421" y="5517938"/>
            <a:ext cx="282522" cy="294294"/>
          </a:xfrm>
          <a:prstGeom prst="rect">
            <a:avLst/>
          </a:prstGeom>
        </p:spPr>
      </p:pic>
      <p:pic>
        <p:nvPicPr>
          <p:cNvPr id="56" name="Picture 8" descr="green checkmark">
            <a:extLst>
              <a:ext uri="{FF2B5EF4-FFF2-40B4-BE49-F238E27FC236}">
                <a16:creationId xmlns:a16="http://schemas.microsoft.com/office/drawing/2014/main" id="{DAAA92A6-14C2-4D8C-ACB7-64B8BEA9F9D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10352" y="5510072"/>
            <a:ext cx="282522" cy="294294"/>
          </a:xfrm>
          <a:prstGeom prst="rect">
            <a:avLst/>
          </a:prstGeom>
        </p:spPr>
      </p:pic>
      <p:pic>
        <p:nvPicPr>
          <p:cNvPr id="57" name="Picture 8" descr="green checkmark">
            <a:extLst>
              <a:ext uri="{FF2B5EF4-FFF2-40B4-BE49-F238E27FC236}">
                <a16:creationId xmlns:a16="http://schemas.microsoft.com/office/drawing/2014/main" id="{F5AA6F1C-7353-44F8-93B0-EC4EC8A232E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51088" y="6189293"/>
            <a:ext cx="282522" cy="294294"/>
          </a:xfrm>
          <a:prstGeom prst="rect">
            <a:avLst/>
          </a:prstGeom>
        </p:spPr>
      </p:pic>
      <p:pic>
        <p:nvPicPr>
          <p:cNvPr id="58" name="Picture 8" descr="green checkmark">
            <a:extLst>
              <a:ext uri="{FF2B5EF4-FFF2-40B4-BE49-F238E27FC236}">
                <a16:creationId xmlns:a16="http://schemas.microsoft.com/office/drawing/2014/main" id="{45D05706-527D-4E8A-AD4F-46E98F2F5E0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57689" y="6257683"/>
            <a:ext cx="282522" cy="294294"/>
          </a:xfrm>
          <a:prstGeom prst="rect">
            <a:avLst/>
          </a:prstGeom>
        </p:spPr>
      </p:pic>
      <p:pic>
        <p:nvPicPr>
          <p:cNvPr id="59" name="Picture 8" descr="green checkmark">
            <a:extLst>
              <a:ext uri="{FF2B5EF4-FFF2-40B4-BE49-F238E27FC236}">
                <a16:creationId xmlns:a16="http://schemas.microsoft.com/office/drawing/2014/main" id="{C851C8F0-79CF-4B58-BD4E-B9491FEC75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15703" y="6155617"/>
            <a:ext cx="282522" cy="294294"/>
          </a:xfrm>
          <a:prstGeom prst="rect">
            <a:avLst/>
          </a:prstGeom>
        </p:spPr>
      </p:pic>
      <p:sp>
        <p:nvSpPr>
          <p:cNvPr id="60" name="TextBox 59">
            <a:hlinkClick r:id="" action="ppaction://noaction">
              <a:snd r:embed="rId19" name="6_1.wav"/>
            </a:hlinkClick>
            <a:extLst>
              <a:ext uri="{FF2B5EF4-FFF2-40B4-BE49-F238E27FC236}">
                <a16:creationId xmlns:a16="http://schemas.microsoft.com/office/drawing/2014/main" id="{5E5CB6FA-CADA-4EA8-9949-C3E8BE3163FF}"/>
              </a:ext>
            </a:extLst>
          </p:cNvPr>
          <p:cNvSpPr txBox="1"/>
          <p:nvPr/>
        </p:nvSpPr>
        <p:spPr>
          <a:xfrm>
            <a:off x="958026" y="37183"/>
            <a:ext cx="8843963" cy="584775"/>
          </a:xfrm>
          <a:prstGeom prst="rect">
            <a:avLst/>
          </a:prstGeom>
          <a:noFill/>
        </p:spPr>
        <p:txBody>
          <a:bodyPr wrap="square">
            <a:sp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Dos niños* en la clase de Luis</a:t>
            </a:r>
            <a:endParaRPr lang="es-ES" sz="3200" dirty="0"/>
          </a:p>
        </p:txBody>
      </p:sp>
    </p:spTree>
    <p:extLst>
      <p:ext uri="{BB962C8B-B14F-4D97-AF65-F5344CB8AC3E}">
        <p14:creationId xmlns:p14="http://schemas.microsoft.com/office/powerpoint/2010/main" val="322141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a:solidFill>
                  <a:srgbClr val="002060"/>
                </a:solidFill>
                <a:latin typeface="Century Gothic" panose="020B0502020202020204" pitchFamily="34" charset="0"/>
                <a:cs typeface="Arial"/>
                <a:sym typeface="Arial"/>
              </a:rPr>
              <a:t>Follow up 3: </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Cómo</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estás</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Cómo</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eres</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 name="Rectangle: Rounded Corners 15">
            <a:extLst>
              <a:ext uri="{FF2B5EF4-FFF2-40B4-BE49-F238E27FC236}">
                <a16:creationId xmlns:a16="http://schemas.microsoft.com/office/drawing/2014/main" id="{EC017045-C23F-4602-87EC-E4CBF2535D71}"/>
              </a:ext>
            </a:extLst>
          </p:cNvPr>
          <p:cNvSpPr/>
          <p:nvPr/>
        </p:nvSpPr>
        <p:spPr>
          <a:xfrm>
            <a:off x="6607278" y="3429000"/>
            <a:ext cx="5279922" cy="1601278"/>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2A266417-FD8F-44D5-BB87-A89D7542D95D}"/>
              </a:ext>
            </a:extLst>
          </p:cNvPr>
          <p:cNvSpPr txBox="1"/>
          <p:nvPr/>
        </p:nvSpPr>
        <p:spPr>
          <a:xfrm>
            <a:off x="86368" y="728385"/>
            <a:ext cx="11394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Ask the questions on your card in order 1-5. Write B’s answer down.</a:t>
            </a:r>
            <a:endParaRPr kumimoji="0" lang="en-GB" sz="24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Rectangle 59">
            <a:extLst>
              <a:ext uri="{FF2B5EF4-FFF2-40B4-BE49-F238E27FC236}">
                <a16:creationId xmlns:a16="http://schemas.microsoft.com/office/drawing/2014/main" id="{A22BAD70-2517-4967-8C79-6E6953C3228E}"/>
              </a:ext>
            </a:extLst>
          </p:cNvPr>
          <p:cNvSpPr/>
          <p:nvPr/>
        </p:nvSpPr>
        <p:spPr>
          <a:xfrm>
            <a:off x="453221" y="4651722"/>
            <a:ext cx="479209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31F8E7F9-6AAA-4237-A846-6517DE55412D}"/>
              </a:ext>
            </a:extLst>
          </p:cNvPr>
          <p:cNvSpPr txBox="1"/>
          <p:nvPr/>
        </p:nvSpPr>
        <p:spPr>
          <a:xfrm>
            <a:off x="129553" y="1190050"/>
            <a:ext cx="11394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 Answer according to your cards 1-5.</a:t>
            </a:r>
          </a:p>
        </p:txBody>
      </p:sp>
      <p:pic>
        <p:nvPicPr>
          <p:cNvPr id="3" name="Graphic 2" descr="User">
            <a:extLst>
              <a:ext uri="{FF2B5EF4-FFF2-40B4-BE49-F238E27FC236}">
                <a16:creationId xmlns:a16="http://schemas.microsoft.com/office/drawing/2014/main" id="{BC8C9B0B-8A4F-4C7D-8940-B0E098EAE9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856" y="2704880"/>
            <a:ext cx="914400" cy="914400"/>
          </a:xfrm>
          <a:prstGeom prst="rect">
            <a:avLst/>
          </a:prstGeom>
        </p:spPr>
      </p:pic>
      <p:sp>
        <p:nvSpPr>
          <p:cNvPr id="6" name="Speech Bubble: Rectangle with Corners Rounded 5">
            <a:extLst>
              <a:ext uri="{FF2B5EF4-FFF2-40B4-BE49-F238E27FC236}">
                <a16:creationId xmlns:a16="http://schemas.microsoft.com/office/drawing/2014/main" id="{C30EF7EB-B902-4CBF-8B7D-D4B6A5A59826}"/>
              </a:ext>
            </a:extLst>
          </p:cNvPr>
          <p:cNvSpPr/>
          <p:nvPr/>
        </p:nvSpPr>
        <p:spPr>
          <a:xfrm>
            <a:off x="2097761" y="1891209"/>
            <a:ext cx="3052916" cy="1388477"/>
          </a:xfrm>
          <a:prstGeom prst="wedgeRoundRectCallout">
            <a:avLst>
              <a:gd name="adj1" fmla="val -72524"/>
              <a:gd name="adj2" fmla="val 42318"/>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Cómo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Speech Bubble: Rectangle with Corners Rounded 53">
            <a:extLst>
              <a:ext uri="{FF2B5EF4-FFF2-40B4-BE49-F238E27FC236}">
                <a16:creationId xmlns:a16="http://schemas.microsoft.com/office/drawing/2014/main" id="{151F91FB-CCDF-47A7-B734-726E3CD7D025}"/>
              </a:ext>
            </a:extLst>
          </p:cNvPr>
          <p:cNvSpPr/>
          <p:nvPr/>
        </p:nvSpPr>
        <p:spPr>
          <a:xfrm>
            <a:off x="6096000" y="1773872"/>
            <a:ext cx="3052916" cy="1388477"/>
          </a:xfrm>
          <a:prstGeom prst="wedgeRoundRectCallout">
            <a:avLst>
              <a:gd name="adj1" fmla="val 25060"/>
              <a:gd name="adj2" fmla="val 94366"/>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Estoy</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serio/a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cxnSp>
        <p:nvCxnSpPr>
          <p:cNvPr id="11" name="Straight Connector 10">
            <a:extLst>
              <a:ext uri="{FF2B5EF4-FFF2-40B4-BE49-F238E27FC236}">
                <a16:creationId xmlns:a16="http://schemas.microsoft.com/office/drawing/2014/main" id="{BB82852C-516A-4080-881F-7AAB7669BC13}"/>
              </a:ext>
            </a:extLst>
          </p:cNvPr>
          <p:cNvCxnSpPr>
            <a:cxnSpLocks/>
          </p:cNvCxnSpPr>
          <p:nvPr/>
        </p:nvCxnSpPr>
        <p:spPr>
          <a:xfrm>
            <a:off x="9247239" y="3619280"/>
            <a:ext cx="0" cy="11526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208C93-972C-4C03-9E9D-05B5572A9908}"/>
              </a:ext>
            </a:extLst>
          </p:cNvPr>
          <p:cNvSpPr txBox="1"/>
          <p:nvPr/>
        </p:nvSpPr>
        <p:spPr>
          <a:xfrm>
            <a:off x="6932080" y="3750877"/>
            <a:ext cx="20106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5" name="TextBox 84">
            <a:extLst>
              <a:ext uri="{FF2B5EF4-FFF2-40B4-BE49-F238E27FC236}">
                <a16:creationId xmlns:a16="http://schemas.microsoft.com/office/drawing/2014/main" id="{ED464F94-8B50-4355-822F-521714BEDA6F}"/>
              </a:ext>
            </a:extLst>
          </p:cNvPr>
          <p:cNvSpPr txBox="1"/>
          <p:nvPr/>
        </p:nvSpPr>
        <p:spPr>
          <a:xfrm>
            <a:off x="9292282" y="3750877"/>
            <a:ext cx="25949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0" name="Graphic 19" descr="User">
            <a:extLst>
              <a:ext uri="{FF2B5EF4-FFF2-40B4-BE49-F238E27FC236}">
                <a16:creationId xmlns:a16="http://schemas.microsoft.com/office/drawing/2014/main" id="{8B09A591-A044-4E29-AE96-3342AF369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0373" y="2955963"/>
            <a:ext cx="914400" cy="914400"/>
          </a:xfrm>
          <a:prstGeom prst="rect">
            <a:avLst/>
          </a:prstGeom>
        </p:spPr>
      </p:pic>
      <p:sp>
        <p:nvSpPr>
          <p:cNvPr id="21" name="Rectangle: Rounded Corners 20">
            <a:extLst>
              <a:ext uri="{FF2B5EF4-FFF2-40B4-BE49-F238E27FC236}">
                <a16:creationId xmlns:a16="http://schemas.microsoft.com/office/drawing/2014/main" id="{D3D615C2-2792-43CC-B8DB-6EA535035D9E}"/>
              </a:ext>
            </a:extLst>
          </p:cNvPr>
          <p:cNvSpPr/>
          <p:nvPr/>
        </p:nvSpPr>
        <p:spPr>
          <a:xfrm>
            <a:off x="332178" y="4200946"/>
            <a:ext cx="5279922" cy="1620354"/>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FC6DEA-0503-4DE2-A2D5-4005F9F9EFCD}"/>
              </a:ext>
            </a:extLst>
          </p:cNvPr>
          <p:cNvSpPr txBox="1"/>
          <p:nvPr/>
        </p:nvSpPr>
        <p:spPr>
          <a:xfrm>
            <a:off x="537972" y="4193329"/>
            <a:ext cx="462258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Ask:</a:t>
            </a:r>
          </a:p>
        </p:txBody>
      </p:sp>
      <p:cxnSp>
        <p:nvCxnSpPr>
          <p:cNvPr id="7" name="Straight Connector 6">
            <a:extLst>
              <a:ext uri="{FF2B5EF4-FFF2-40B4-BE49-F238E27FC236}">
                <a16:creationId xmlns:a16="http://schemas.microsoft.com/office/drawing/2014/main" id="{C0211F89-6C92-4979-B8E4-B46FDAA44048}"/>
              </a:ext>
            </a:extLst>
          </p:cNvPr>
          <p:cNvCxnSpPr/>
          <p:nvPr/>
        </p:nvCxnSpPr>
        <p:spPr>
          <a:xfrm>
            <a:off x="671753" y="5717851"/>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Graphic 11" descr="Pencil with solid fill">
            <a:extLst>
              <a:ext uri="{FF2B5EF4-FFF2-40B4-BE49-F238E27FC236}">
                <a16:creationId xmlns:a16="http://schemas.microsoft.com/office/drawing/2014/main" id="{69DF8824-9161-4C17-9360-D7D2AB7BCA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68635">
            <a:off x="619290" y="5013020"/>
            <a:ext cx="681571" cy="681571"/>
          </a:xfrm>
          <a:prstGeom prst="rect">
            <a:avLst/>
          </a:prstGeom>
        </p:spPr>
      </p:pic>
      <p:sp>
        <p:nvSpPr>
          <p:cNvPr id="27" name="Rectangle 26">
            <a:extLst>
              <a:ext uri="{FF2B5EF4-FFF2-40B4-BE49-F238E27FC236}">
                <a16:creationId xmlns:a16="http://schemas.microsoft.com/office/drawing/2014/main" id="{7B8CC472-3635-4543-BB18-81CBDD68348F}"/>
              </a:ext>
            </a:extLst>
          </p:cNvPr>
          <p:cNvSpPr/>
          <p:nvPr/>
        </p:nvSpPr>
        <p:spPr>
          <a:xfrm>
            <a:off x="6921913" y="4235002"/>
            <a:ext cx="2010692" cy="52322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05558C9-2A28-46D8-8E40-19D03B097B4A}"/>
              </a:ext>
            </a:extLst>
          </p:cNvPr>
          <p:cNvSpPr/>
          <p:nvPr/>
        </p:nvSpPr>
        <p:spPr>
          <a:xfrm>
            <a:off x="9653508" y="4248697"/>
            <a:ext cx="2010692" cy="52322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468D730-BD4B-48C6-A7BE-6E2C30847A82}"/>
              </a:ext>
            </a:extLst>
          </p:cNvPr>
          <p:cNvSpPr txBox="1"/>
          <p:nvPr/>
        </p:nvSpPr>
        <p:spPr>
          <a:xfrm>
            <a:off x="1237142" y="5233388"/>
            <a:ext cx="2852830" cy="523220"/>
          </a:xfrm>
          <a:prstGeom prst="rect">
            <a:avLst/>
          </a:prstGeom>
          <a:noFill/>
        </p:spPr>
        <p:txBody>
          <a:bodyPr wrap="square" rtlCol="0">
            <a:spAutoFit/>
          </a:bodyPr>
          <a:lstStyle/>
          <a:p>
            <a:r>
              <a:rPr lang="en-GB" sz="2800" b="1" i="1" dirty="0">
                <a:solidFill>
                  <a:srgbClr val="002060"/>
                </a:solidFill>
                <a:latin typeface="Century Gothic" panose="020B0502020202020204" pitchFamily="34" charset="0"/>
              </a:rPr>
              <a:t>serio/a</a:t>
            </a:r>
          </a:p>
        </p:txBody>
      </p:sp>
      <p:sp>
        <p:nvSpPr>
          <p:cNvPr id="31" name="Title 1">
            <a:extLst>
              <a:ext uri="{FF2B5EF4-FFF2-40B4-BE49-F238E27FC236}">
                <a16:creationId xmlns:a16="http://schemas.microsoft.com/office/drawing/2014/main" id="{A144FB89-E681-4EEC-BB7B-0E72A56F6648}"/>
              </a:ext>
            </a:extLst>
          </p:cNvPr>
          <p:cNvSpPr txBox="1">
            <a:spLocks/>
          </p:cNvSpPr>
          <p:nvPr/>
        </p:nvSpPr>
        <p:spPr>
          <a:xfrm>
            <a:off x="10710413" y="1212049"/>
            <a:ext cx="1354845" cy="399316"/>
          </a:xfrm>
          <a:prstGeom prst="rect">
            <a:avLst/>
          </a:prstGeom>
          <a:solidFill>
            <a:srgbClr val="C5F5E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32" name="Google Shape;383;p19" descr="Chat, Multiple, Icon, Symbol, Message, Bubble, Talk">
            <a:extLst>
              <a:ext uri="{FF2B5EF4-FFF2-40B4-BE49-F238E27FC236}">
                <a16:creationId xmlns:a16="http://schemas.microsoft.com/office/drawing/2014/main" id="{AF7F0AFA-E366-4433-9FD9-318426E21A17}"/>
              </a:ext>
            </a:extLst>
          </p:cNvPr>
          <p:cNvPicPr preferRelativeResize="0"/>
          <p:nvPr/>
        </p:nvPicPr>
        <p:blipFill rotWithShape="1">
          <a:blip r:embed="rId7">
            <a:alphaModFix/>
          </a:blip>
          <a:srcRect/>
          <a:stretch/>
        </p:blipFill>
        <p:spPr>
          <a:xfrm>
            <a:off x="10927024" y="136934"/>
            <a:ext cx="1138234" cy="974171"/>
          </a:xfrm>
          <a:prstGeom prst="rect">
            <a:avLst/>
          </a:prstGeom>
          <a:noFill/>
          <a:ln>
            <a:noFill/>
          </a:ln>
        </p:spPr>
      </p:pic>
    </p:spTree>
    <p:extLst>
      <p:ext uri="{BB962C8B-B14F-4D97-AF65-F5344CB8AC3E}">
        <p14:creationId xmlns:p14="http://schemas.microsoft.com/office/powerpoint/2010/main" val="23234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0" grpId="0"/>
      <p:bldP spid="6" grpId="0" animBg="1"/>
      <p:bldP spid="54" grpId="0" animBg="1"/>
      <p:bldP spid="14" grpId="0"/>
      <p:bldP spid="85" grpId="0"/>
      <p:bldP spid="21" grpId="0" animBg="1"/>
      <p:bldP spid="2" grpId="0"/>
      <p:bldP spid="27" grpId="0" animBg="1"/>
      <p:bldP spid="28"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101650" y="100799"/>
            <a:ext cx="4617127" cy="523220"/>
          </a:xfrm>
        </p:spPr>
        <p:txBody>
          <a:bodyPr>
            <a:noAutofit/>
          </a:bodyPr>
          <a:lstStyle/>
          <a:p>
            <a:r>
              <a:rPr lang="es-AR" sz="2400" b="1" dirty="0">
                <a:solidFill>
                  <a:srgbClr val="002060"/>
                </a:solidFill>
                <a:latin typeface="Century Gothic" panose="020B0502020202020204" pitchFamily="34" charset="0"/>
                <a:cs typeface="Arial"/>
                <a:sym typeface="Arial"/>
              </a:rPr>
              <a:t>Follow up 3: Round 1- A </a:t>
            </a:r>
            <a:endParaRPr lang="en-GB" sz="2400" dirty="0"/>
          </a:p>
        </p:txBody>
      </p:sp>
      <p:sp>
        <p:nvSpPr>
          <p:cNvPr id="16" name="Rectangle: Rounded Corners 15">
            <a:extLst>
              <a:ext uri="{FF2B5EF4-FFF2-40B4-BE49-F238E27FC236}">
                <a16:creationId xmlns:a16="http://schemas.microsoft.com/office/drawing/2014/main" id="{EC017045-C23F-4602-87EC-E4CBF2535D71}"/>
              </a:ext>
            </a:extLst>
          </p:cNvPr>
          <p:cNvSpPr/>
          <p:nvPr/>
        </p:nvSpPr>
        <p:spPr>
          <a:xfrm>
            <a:off x="6785338" y="743670"/>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A22BAD70-2517-4967-8C79-6E6953C3228E}"/>
              </a:ext>
            </a:extLst>
          </p:cNvPr>
          <p:cNvSpPr/>
          <p:nvPr/>
        </p:nvSpPr>
        <p:spPr>
          <a:xfrm>
            <a:off x="1031706" y="746573"/>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BB82852C-516A-4080-881F-7AAB7669BC13}"/>
              </a:ext>
            </a:extLst>
          </p:cNvPr>
          <p:cNvCxnSpPr>
            <a:cxnSpLocks/>
          </p:cNvCxnSpPr>
          <p:nvPr/>
        </p:nvCxnSpPr>
        <p:spPr>
          <a:xfrm>
            <a:off x="9260171" y="850777"/>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208C93-972C-4C03-9E9D-05B5572A9908}"/>
              </a:ext>
            </a:extLst>
          </p:cNvPr>
          <p:cNvSpPr txBox="1"/>
          <p:nvPr/>
        </p:nvSpPr>
        <p:spPr>
          <a:xfrm>
            <a:off x="6945012" y="743670"/>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5" name="TextBox 84">
            <a:extLst>
              <a:ext uri="{FF2B5EF4-FFF2-40B4-BE49-F238E27FC236}">
                <a16:creationId xmlns:a16="http://schemas.microsoft.com/office/drawing/2014/main" id="{ED464F94-8B50-4355-822F-521714BEDA6F}"/>
              </a:ext>
            </a:extLst>
          </p:cNvPr>
          <p:cNvSpPr txBox="1"/>
          <p:nvPr/>
        </p:nvSpPr>
        <p:spPr>
          <a:xfrm>
            <a:off x="9483269" y="743670"/>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D3D615C2-2792-43CC-B8DB-6EA535035D9E}"/>
              </a:ext>
            </a:extLst>
          </p:cNvPr>
          <p:cNvSpPr/>
          <p:nvPr/>
        </p:nvSpPr>
        <p:spPr>
          <a:xfrm>
            <a:off x="126742" y="761060"/>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FC6DEA-0503-4DE2-A2D5-4005F9F9EFCD}"/>
              </a:ext>
            </a:extLst>
          </p:cNvPr>
          <p:cNvSpPr txBox="1"/>
          <p:nvPr/>
        </p:nvSpPr>
        <p:spPr>
          <a:xfrm>
            <a:off x="332536" y="753443"/>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 name="Straight Connector 6">
            <a:extLst>
              <a:ext uri="{FF2B5EF4-FFF2-40B4-BE49-F238E27FC236}">
                <a16:creationId xmlns:a16="http://schemas.microsoft.com/office/drawing/2014/main" id="{C0211F89-6C92-4979-B8E4-B46FDAA44048}"/>
              </a:ext>
            </a:extLst>
          </p:cNvPr>
          <p:cNvCxnSpPr/>
          <p:nvPr/>
        </p:nvCxnSpPr>
        <p:spPr>
          <a:xfrm>
            <a:off x="683313" y="1584973"/>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Graphic 11" descr="Pencil with solid fill">
            <a:extLst>
              <a:ext uri="{FF2B5EF4-FFF2-40B4-BE49-F238E27FC236}">
                <a16:creationId xmlns:a16="http://schemas.microsoft.com/office/drawing/2014/main" id="{69DF8824-9161-4C17-9360-D7D2AB7BCA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949610"/>
            <a:ext cx="681571" cy="681571"/>
          </a:xfrm>
          <a:prstGeom prst="rect">
            <a:avLst/>
          </a:prstGeom>
        </p:spPr>
      </p:pic>
      <p:sp>
        <p:nvSpPr>
          <p:cNvPr id="27" name="Rectangle 26">
            <a:extLst>
              <a:ext uri="{FF2B5EF4-FFF2-40B4-BE49-F238E27FC236}">
                <a16:creationId xmlns:a16="http://schemas.microsoft.com/office/drawing/2014/main" id="{7B8CC472-3635-4543-BB18-81CBDD68348F}"/>
              </a:ext>
            </a:extLst>
          </p:cNvPr>
          <p:cNvSpPr/>
          <p:nvPr/>
        </p:nvSpPr>
        <p:spPr>
          <a:xfrm>
            <a:off x="6945011"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05558C9-2A28-46D8-8E40-19D03B097B4A}"/>
              </a:ext>
            </a:extLst>
          </p:cNvPr>
          <p:cNvSpPr/>
          <p:nvPr/>
        </p:nvSpPr>
        <p:spPr>
          <a:xfrm>
            <a:off x="9686352"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itle 4">
            <a:extLst>
              <a:ext uri="{FF2B5EF4-FFF2-40B4-BE49-F238E27FC236}">
                <a16:creationId xmlns:a16="http://schemas.microsoft.com/office/drawing/2014/main" id="{5F2C27E7-26BC-4FC6-A1DD-19D1058C475C}"/>
              </a:ext>
            </a:extLst>
          </p:cNvPr>
          <p:cNvSpPr txBox="1">
            <a:spLocks/>
          </p:cNvSpPr>
          <p:nvPr/>
        </p:nvSpPr>
        <p:spPr>
          <a:xfrm>
            <a:off x="6760246" y="105395"/>
            <a:ext cx="5133630"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2400" b="1" kern="0" dirty="0">
                <a:solidFill>
                  <a:srgbClr val="002060"/>
                </a:solidFill>
                <a:latin typeface="Century Gothic" panose="020B0502020202020204" pitchFamily="34" charset="0"/>
                <a:cs typeface="Arial"/>
                <a:sym typeface="Arial"/>
              </a:rPr>
              <a:t>Follow up 3: Round 1 B</a:t>
            </a:r>
            <a:endParaRPr lang="en-GB" sz="2400" kern="0" dirty="0"/>
          </a:p>
        </p:txBody>
      </p:sp>
      <p:sp>
        <p:nvSpPr>
          <p:cNvPr id="29" name="Rectangle: Rounded Corners 28">
            <a:extLst>
              <a:ext uri="{FF2B5EF4-FFF2-40B4-BE49-F238E27FC236}">
                <a16:creationId xmlns:a16="http://schemas.microsoft.com/office/drawing/2014/main" id="{2590D0E1-470E-46A3-8A6A-F0E9B122FA71}"/>
              </a:ext>
            </a:extLst>
          </p:cNvPr>
          <p:cNvSpPr/>
          <p:nvPr/>
        </p:nvSpPr>
        <p:spPr>
          <a:xfrm>
            <a:off x="6785338" y="1841251"/>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1A2EEFB-7E03-4D64-916D-88665CAD91F7}"/>
              </a:ext>
            </a:extLst>
          </p:cNvPr>
          <p:cNvSpPr/>
          <p:nvPr/>
        </p:nvSpPr>
        <p:spPr>
          <a:xfrm>
            <a:off x="1031706" y="1844154"/>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001D1612-9139-42B4-A529-2AC1C321DC41}"/>
              </a:ext>
            </a:extLst>
          </p:cNvPr>
          <p:cNvCxnSpPr>
            <a:cxnSpLocks/>
          </p:cNvCxnSpPr>
          <p:nvPr/>
        </p:nvCxnSpPr>
        <p:spPr>
          <a:xfrm>
            <a:off x="9260171" y="1948358"/>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53605D-4580-46DD-A4E4-6BA2D12FA3E9}"/>
              </a:ext>
            </a:extLst>
          </p:cNvPr>
          <p:cNvSpPr txBox="1"/>
          <p:nvPr/>
        </p:nvSpPr>
        <p:spPr>
          <a:xfrm>
            <a:off x="6945012" y="1841251"/>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36" name="TextBox 35">
            <a:extLst>
              <a:ext uri="{FF2B5EF4-FFF2-40B4-BE49-F238E27FC236}">
                <a16:creationId xmlns:a16="http://schemas.microsoft.com/office/drawing/2014/main" id="{C684644D-F7D2-4172-A7B3-072F01C68DDC}"/>
              </a:ext>
            </a:extLst>
          </p:cNvPr>
          <p:cNvSpPr txBox="1"/>
          <p:nvPr/>
        </p:nvSpPr>
        <p:spPr>
          <a:xfrm>
            <a:off x="9483269" y="1841251"/>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Rectangle: Rounded Corners 36">
            <a:extLst>
              <a:ext uri="{FF2B5EF4-FFF2-40B4-BE49-F238E27FC236}">
                <a16:creationId xmlns:a16="http://schemas.microsoft.com/office/drawing/2014/main" id="{345C0097-6E4F-4996-9E52-AF77110E09B3}"/>
              </a:ext>
            </a:extLst>
          </p:cNvPr>
          <p:cNvSpPr/>
          <p:nvPr/>
        </p:nvSpPr>
        <p:spPr>
          <a:xfrm>
            <a:off x="126742" y="1858641"/>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7EAB3402-BFCC-474F-827D-4F91BE22719B}"/>
              </a:ext>
            </a:extLst>
          </p:cNvPr>
          <p:cNvSpPr txBox="1"/>
          <p:nvPr/>
        </p:nvSpPr>
        <p:spPr>
          <a:xfrm>
            <a:off x="332536" y="1851024"/>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39" name="Straight Connector 38">
            <a:extLst>
              <a:ext uri="{FF2B5EF4-FFF2-40B4-BE49-F238E27FC236}">
                <a16:creationId xmlns:a16="http://schemas.microsoft.com/office/drawing/2014/main" id="{C1453349-D52A-4AAB-B410-6FA4101A0BA1}"/>
              </a:ext>
            </a:extLst>
          </p:cNvPr>
          <p:cNvCxnSpPr/>
          <p:nvPr/>
        </p:nvCxnSpPr>
        <p:spPr>
          <a:xfrm>
            <a:off x="683313" y="2682554"/>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0" name="Graphic 39" descr="Pencil with solid fill">
            <a:extLst>
              <a:ext uri="{FF2B5EF4-FFF2-40B4-BE49-F238E27FC236}">
                <a16:creationId xmlns:a16="http://schemas.microsoft.com/office/drawing/2014/main" id="{5A31B40E-361C-43A5-B7F9-2CC318996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2047191"/>
            <a:ext cx="681571" cy="681571"/>
          </a:xfrm>
          <a:prstGeom prst="rect">
            <a:avLst/>
          </a:prstGeom>
        </p:spPr>
      </p:pic>
      <p:sp>
        <p:nvSpPr>
          <p:cNvPr id="41" name="Rectangle 40">
            <a:extLst>
              <a:ext uri="{FF2B5EF4-FFF2-40B4-BE49-F238E27FC236}">
                <a16:creationId xmlns:a16="http://schemas.microsoft.com/office/drawing/2014/main" id="{9F5C9A58-F2BD-4FEB-8638-3176CEA29C12}"/>
              </a:ext>
            </a:extLst>
          </p:cNvPr>
          <p:cNvSpPr/>
          <p:nvPr/>
        </p:nvSpPr>
        <p:spPr>
          <a:xfrm>
            <a:off x="6945011"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nervous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7AFE1B6-897B-4782-99DD-396070B97519}"/>
              </a:ext>
            </a:extLst>
          </p:cNvPr>
          <p:cNvSpPr/>
          <p:nvPr/>
        </p:nvSpPr>
        <p:spPr>
          <a:xfrm>
            <a:off x="9686352"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65140EA-A302-4705-B7D0-9A7D6C9761EF}"/>
              </a:ext>
            </a:extLst>
          </p:cNvPr>
          <p:cNvSpPr/>
          <p:nvPr/>
        </p:nvSpPr>
        <p:spPr>
          <a:xfrm>
            <a:off x="6760246" y="2957904"/>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F68C5AF-6E2B-4850-990F-8F6668C906CC}"/>
              </a:ext>
            </a:extLst>
          </p:cNvPr>
          <p:cNvSpPr/>
          <p:nvPr/>
        </p:nvSpPr>
        <p:spPr>
          <a:xfrm>
            <a:off x="1006614" y="2960807"/>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37126B4D-D53E-4ECD-B0B0-CD6BDE74A7E3}"/>
              </a:ext>
            </a:extLst>
          </p:cNvPr>
          <p:cNvCxnSpPr>
            <a:cxnSpLocks/>
          </p:cNvCxnSpPr>
          <p:nvPr/>
        </p:nvCxnSpPr>
        <p:spPr>
          <a:xfrm>
            <a:off x="9235079" y="3065011"/>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0B60A5-573C-4688-A8BC-154DD9258E02}"/>
              </a:ext>
            </a:extLst>
          </p:cNvPr>
          <p:cNvSpPr txBox="1"/>
          <p:nvPr/>
        </p:nvSpPr>
        <p:spPr>
          <a:xfrm>
            <a:off x="6919920" y="2957904"/>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47" name="TextBox 46">
            <a:extLst>
              <a:ext uri="{FF2B5EF4-FFF2-40B4-BE49-F238E27FC236}">
                <a16:creationId xmlns:a16="http://schemas.microsoft.com/office/drawing/2014/main" id="{A85C9E51-22DC-438E-82F8-B087F2D7454F}"/>
              </a:ext>
            </a:extLst>
          </p:cNvPr>
          <p:cNvSpPr txBox="1"/>
          <p:nvPr/>
        </p:nvSpPr>
        <p:spPr>
          <a:xfrm>
            <a:off x="9458177" y="2957904"/>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Rectangle: Rounded Corners 47">
            <a:extLst>
              <a:ext uri="{FF2B5EF4-FFF2-40B4-BE49-F238E27FC236}">
                <a16:creationId xmlns:a16="http://schemas.microsoft.com/office/drawing/2014/main" id="{464777A1-0362-46B3-88BE-B384CC4244D7}"/>
              </a:ext>
            </a:extLst>
          </p:cNvPr>
          <p:cNvSpPr/>
          <p:nvPr/>
        </p:nvSpPr>
        <p:spPr>
          <a:xfrm>
            <a:off x="101650" y="2975294"/>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20C589C-71BC-485F-B9C8-2DDB8E3B9D4B}"/>
              </a:ext>
            </a:extLst>
          </p:cNvPr>
          <p:cNvSpPr txBox="1"/>
          <p:nvPr/>
        </p:nvSpPr>
        <p:spPr>
          <a:xfrm>
            <a:off x="307444" y="2967677"/>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51" name="Straight Connector 50">
            <a:extLst>
              <a:ext uri="{FF2B5EF4-FFF2-40B4-BE49-F238E27FC236}">
                <a16:creationId xmlns:a16="http://schemas.microsoft.com/office/drawing/2014/main" id="{D7781FCF-2963-40FC-8002-3CDA23BF9393}"/>
              </a:ext>
            </a:extLst>
          </p:cNvPr>
          <p:cNvCxnSpPr/>
          <p:nvPr/>
        </p:nvCxnSpPr>
        <p:spPr>
          <a:xfrm>
            <a:off x="658221" y="3799207"/>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2" name="Graphic 51" descr="Pencil with solid fill">
            <a:extLst>
              <a:ext uri="{FF2B5EF4-FFF2-40B4-BE49-F238E27FC236}">
                <a16:creationId xmlns:a16="http://schemas.microsoft.com/office/drawing/2014/main" id="{A085EE5C-DCD6-4970-A649-7E794EDD7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17436" y="3163844"/>
            <a:ext cx="681571" cy="681571"/>
          </a:xfrm>
          <a:prstGeom prst="rect">
            <a:avLst/>
          </a:prstGeom>
        </p:spPr>
      </p:pic>
      <p:sp>
        <p:nvSpPr>
          <p:cNvPr id="53" name="Rectangle 52">
            <a:extLst>
              <a:ext uri="{FF2B5EF4-FFF2-40B4-BE49-F238E27FC236}">
                <a16:creationId xmlns:a16="http://schemas.microsoft.com/office/drawing/2014/main" id="{6EED5EAC-DDF8-4B13-8186-F1A1DA26FC26}"/>
              </a:ext>
            </a:extLst>
          </p:cNvPr>
          <p:cNvSpPr/>
          <p:nvPr/>
        </p:nvSpPr>
        <p:spPr>
          <a:xfrm>
            <a:off x="6919919"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curious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B609D07-C0AC-4C0D-8588-853264BA63A2}"/>
              </a:ext>
            </a:extLst>
          </p:cNvPr>
          <p:cNvSpPr/>
          <p:nvPr/>
        </p:nvSpPr>
        <p:spPr>
          <a:xfrm>
            <a:off x="9661260"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fast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41F1687-22C7-42D4-B88A-4AD2E84D03DA}"/>
              </a:ext>
            </a:extLst>
          </p:cNvPr>
          <p:cNvSpPr/>
          <p:nvPr/>
        </p:nvSpPr>
        <p:spPr>
          <a:xfrm>
            <a:off x="6785338" y="408824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B41ED2BE-EC54-440F-A7C2-69D7727EF6F5}"/>
              </a:ext>
            </a:extLst>
          </p:cNvPr>
          <p:cNvSpPr/>
          <p:nvPr/>
        </p:nvSpPr>
        <p:spPr>
          <a:xfrm>
            <a:off x="1031706" y="4091148"/>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BFBEA502-3C1C-412E-9EA0-7500F5E0B6FD}"/>
              </a:ext>
            </a:extLst>
          </p:cNvPr>
          <p:cNvCxnSpPr>
            <a:cxnSpLocks/>
          </p:cNvCxnSpPr>
          <p:nvPr/>
        </p:nvCxnSpPr>
        <p:spPr>
          <a:xfrm>
            <a:off x="9260171" y="419535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DEC0DFF-B361-4E94-A507-BFB1D8910053}"/>
              </a:ext>
            </a:extLst>
          </p:cNvPr>
          <p:cNvSpPr txBox="1"/>
          <p:nvPr/>
        </p:nvSpPr>
        <p:spPr>
          <a:xfrm>
            <a:off x="6945012" y="408824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62" name="TextBox 61">
            <a:extLst>
              <a:ext uri="{FF2B5EF4-FFF2-40B4-BE49-F238E27FC236}">
                <a16:creationId xmlns:a16="http://schemas.microsoft.com/office/drawing/2014/main" id="{B649A6D7-DCE7-40BD-8BD7-639556E1B30D}"/>
              </a:ext>
            </a:extLst>
          </p:cNvPr>
          <p:cNvSpPr txBox="1"/>
          <p:nvPr/>
        </p:nvSpPr>
        <p:spPr>
          <a:xfrm>
            <a:off x="9483269" y="408824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Rectangle: Rounded Corners 62">
            <a:extLst>
              <a:ext uri="{FF2B5EF4-FFF2-40B4-BE49-F238E27FC236}">
                <a16:creationId xmlns:a16="http://schemas.microsoft.com/office/drawing/2014/main" id="{576AD0CE-76ED-40BE-9C29-496E8A6910D8}"/>
              </a:ext>
            </a:extLst>
          </p:cNvPr>
          <p:cNvSpPr/>
          <p:nvPr/>
        </p:nvSpPr>
        <p:spPr>
          <a:xfrm>
            <a:off x="126742" y="4105635"/>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81097B14-C62B-4E0F-A16B-6F5218149ADC}"/>
              </a:ext>
            </a:extLst>
          </p:cNvPr>
          <p:cNvSpPr txBox="1"/>
          <p:nvPr/>
        </p:nvSpPr>
        <p:spPr>
          <a:xfrm>
            <a:off x="332536" y="4098018"/>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65" name="Straight Connector 64">
            <a:extLst>
              <a:ext uri="{FF2B5EF4-FFF2-40B4-BE49-F238E27FC236}">
                <a16:creationId xmlns:a16="http://schemas.microsoft.com/office/drawing/2014/main" id="{42BB2E38-FDE4-447A-A8A2-6DF478322C5B}"/>
              </a:ext>
            </a:extLst>
          </p:cNvPr>
          <p:cNvCxnSpPr/>
          <p:nvPr/>
        </p:nvCxnSpPr>
        <p:spPr>
          <a:xfrm>
            <a:off x="683313" y="4929548"/>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6" name="Graphic 65" descr="Pencil with solid fill">
            <a:extLst>
              <a:ext uri="{FF2B5EF4-FFF2-40B4-BE49-F238E27FC236}">
                <a16:creationId xmlns:a16="http://schemas.microsoft.com/office/drawing/2014/main" id="{B09E4205-DF0A-46DF-80C3-2589F8E59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4294185"/>
            <a:ext cx="681571" cy="681571"/>
          </a:xfrm>
          <a:prstGeom prst="rect">
            <a:avLst/>
          </a:prstGeom>
        </p:spPr>
      </p:pic>
      <p:sp>
        <p:nvSpPr>
          <p:cNvPr id="67" name="Rectangle 66">
            <a:extLst>
              <a:ext uri="{FF2B5EF4-FFF2-40B4-BE49-F238E27FC236}">
                <a16:creationId xmlns:a16="http://schemas.microsoft.com/office/drawing/2014/main" id="{AA5B76E6-94B7-47BB-9F31-D89CB3B8AF90}"/>
              </a:ext>
            </a:extLst>
          </p:cNvPr>
          <p:cNvSpPr/>
          <p:nvPr/>
        </p:nvSpPr>
        <p:spPr>
          <a:xfrm>
            <a:off x="6945011"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slow</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419F4C69-2F06-4A47-B3D4-5987881BBEC4}"/>
              </a:ext>
            </a:extLst>
          </p:cNvPr>
          <p:cNvSpPr/>
          <p:nvPr/>
        </p:nvSpPr>
        <p:spPr>
          <a:xfrm>
            <a:off x="9686352"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smart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7C5CFD20-A447-46FF-B620-BFEB7B6022E2}"/>
              </a:ext>
            </a:extLst>
          </p:cNvPr>
          <p:cNvSpPr/>
          <p:nvPr/>
        </p:nvSpPr>
        <p:spPr>
          <a:xfrm>
            <a:off x="6785338" y="519512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364FD2FA-FB49-46EF-AD1E-6CC0908694B6}"/>
              </a:ext>
            </a:extLst>
          </p:cNvPr>
          <p:cNvSpPr/>
          <p:nvPr/>
        </p:nvSpPr>
        <p:spPr>
          <a:xfrm>
            <a:off x="1031706" y="5198028"/>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1" name="Straight Connector 70">
            <a:extLst>
              <a:ext uri="{FF2B5EF4-FFF2-40B4-BE49-F238E27FC236}">
                <a16:creationId xmlns:a16="http://schemas.microsoft.com/office/drawing/2014/main" id="{A06F4275-035F-4293-8BFD-FAD1753592EB}"/>
              </a:ext>
            </a:extLst>
          </p:cNvPr>
          <p:cNvCxnSpPr>
            <a:cxnSpLocks/>
          </p:cNvCxnSpPr>
          <p:nvPr/>
        </p:nvCxnSpPr>
        <p:spPr>
          <a:xfrm>
            <a:off x="9260171" y="530223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2FECD14-635F-4BC0-ABF8-3026F8BD001E}"/>
              </a:ext>
            </a:extLst>
          </p:cNvPr>
          <p:cNvSpPr txBox="1"/>
          <p:nvPr/>
        </p:nvSpPr>
        <p:spPr>
          <a:xfrm>
            <a:off x="6945012" y="519512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73" name="TextBox 72">
            <a:extLst>
              <a:ext uri="{FF2B5EF4-FFF2-40B4-BE49-F238E27FC236}">
                <a16:creationId xmlns:a16="http://schemas.microsoft.com/office/drawing/2014/main" id="{EC951FA3-DB96-40CD-A273-FD22F1469848}"/>
              </a:ext>
            </a:extLst>
          </p:cNvPr>
          <p:cNvSpPr txBox="1"/>
          <p:nvPr/>
        </p:nvSpPr>
        <p:spPr>
          <a:xfrm>
            <a:off x="9483269" y="519512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Rectangle: Rounded Corners 73">
            <a:extLst>
              <a:ext uri="{FF2B5EF4-FFF2-40B4-BE49-F238E27FC236}">
                <a16:creationId xmlns:a16="http://schemas.microsoft.com/office/drawing/2014/main" id="{A6AC3050-4280-4390-96A6-9D6B34EB7B1C}"/>
              </a:ext>
            </a:extLst>
          </p:cNvPr>
          <p:cNvSpPr/>
          <p:nvPr/>
        </p:nvSpPr>
        <p:spPr>
          <a:xfrm>
            <a:off x="126742" y="5212515"/>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C8E33695-D445-4BB5-9652-29865EAD45AB}"/>
              </a:ext>
            </a:extLst>
          </p:cNvPr>
          <p:cNvSpPr txBox="1"/>
          <p:nvPr/>
        </p:nvSpPr>
        <p:spPr>
          <a:xfrm>
            <a:off x="332536" y="5204898"/>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6" name="Straight Connector 75">
            <a:extLst>
              <a:ext uri="{FF2B5EF4-FFF2-40B4-BE49-F238E27FC236}">
                <a16:creationId xmlns:a16="http://schemas.microsoft.com/office/drawing/2014/main" id="{18F84A23-F6D4-4710-8055-9C6C0F8E393B}"/>
              </a:ext>
            </a:extLst>
          </p:cNvPr>
          <p:cNvCxnSpPr/>
          <p:nvPr/>
        </p:nvCxnSpPr>
        <p:spPr>
          <a:xfrm>
            <a:off x="683313" y="6036428"/>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77" name="Graphic 76" descr="Pencil with solid fill">
            <a:extLst>
              <a:ext uri="{FF2B5EF4-FFF2-40B4-BE49-F238E27FC236}">
                <a16:creationId xmlns:a16="http://schemas.microsoft.com/office/drawing/2014/main" id="{FD592F7F-2FC2-462A-871E-448CC5249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5401065"/>
            <a:ext cx="681571" cy="681571"/>
          </a:xfrm>
          <a:prstGeom prst="rect">
            <a:avLst/>
          </a:prstGeom>
        </p:spPr>
      </p:pic>
      <p:sp>
        <p:nvSpPr>
          <p:cNvPr id="78" name="Rectangle 77">
            <a:extLst>
              <a:ext uri="{FF2B5EF4-FFF2-40B4-BE49-F238E27FC236}">
                <a16:creationId xmlns:a16="http://schemas.microsoft.com/office/drawing/2014/main" id="{27F8C091-7D8C-423A-B899-CEA8763CA04F}"/>
              </a:ext>
            </a:extLst>
          </p:cNvPr>
          <p:cNvSpPr/>
          <p:nvPr/>
        </p:nvSpPr>
        <p:spPr>
          <a:xfrm>
            <a:off x="6945011"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intelligent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E25EE3D2-EA1E-4A35-A3FE-776A6998E479}"/>
              </a:ext>
            </a:extLst>
          </p:cNvPr>
          <p:cNvSpPr/>
          <p:nvPr/>
        </p:nvSpPr>
        <p:spPr>
          <a:xfrm>
            <a:off x="9686352"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kind, friendly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2135FC2B-C5A0-4131-99AE-C9A75B65B21D}"/>
              </a:ext>
            </a:extLst>
          </p:cNvPr>
          <p:cNvSpPr txBox="1"/>
          <p:nvPr/>
        </p:nvSpPr>
        <p:spPr>
          <a:xfrm>
            <a:off x="1025171" y="1108659"/>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tranquilo</a:t>
            </a:r>
            <a:r>
              <a:rPr lang="en-GB" sz="2800" b="1" i="1" dirty="0">
                <a:solidFill>
                  <a:srgbClr val="002060"/>
                </a:solidFill>
                <a:latin typeface="Century Gothic" panose="020B0502020202020204" pitchFamily="34" charset="0"/>
              </a:rPr>
              <a:t>/a</a:t>
            </a:r>
          </a:p>
        </p:txBody>
      </p:sp>
      <p:sp>
        <p:nvSpPr>
          <p:cNvPr id="81" name="TextBox 80">
            <a:extLst>
              <a:ext uri="{FF2B5EF4-FFF2-40B4-BE49-F238E27FC236}">
                <a16:creationId xmlns:a16="http://schemas.microsoft.com/office/drawing/2014/main" id="{D809406E-29E5-4C0E-92DE-9E8C65B618A1}"/>
              </a:ext>
            </a:extLst>
          </p:cNvPr>
          <p:cNvSpPr txBox="1"/>
          <p:nvPr/>
        </p:nvSpPr>
        <p:spPr>
          <a:xfrm>
            <a:off x="1176881" y="2218442"/>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nervioso</a:t>
            </a:r>
            <a:r>
              <a:rPr lang="en-GB" sz="2800" b="1" i="1" dirty="0">
                <a:solidFill>
                  <a:srgbClr val="002060"/>
                </a:solidFill>
                <a:latin typeface="Century Gothic" panose="020B0502020202020204" pitchFamily="34" charset="0"/>
              </a:rPr>
              <a:t>/a</a:t>
            </a:r>
          </a:p>
        </p:txBody>
      </p:sp>
      <p:sp>
        <p:nvSpPr>
          <p:cNvPr id="82" name="TextBox 81">
            <a:extLst>
              <a:ext uri="{FF2B5EF4-FFF2-40B4-BE49-F238E27FC236}">
                <a16:creationId xmlns:a16="http://schemas.microsoft.com/office/drawing/2014/main" id="{AC5AE8D1-D593-42D9-B2D0-4AF4DE8E81F2}"/>
              </a:ext>
            </a:extLst>
          </p:cNvPr>
          <p:cNvSpPr txBox="1"/>
          <p:nvPr/>
        </p:nvSpPr>
        <p:spPr>
          <a:xfrm>
            <a:off x="1103366" y="3313562"/>
            <a:ext cx="2852830" cy="523220"/>
          </a:xfrm>
          <a:prstGeom prst="rect">
            <a:avLst/>
          </a:prstGeom>
          <a:noFill/>
        </p:spPr>
        <p:txBody>
          <a:bodyPr wrap="square" rtlCol="0">
            <a:spAutoFit/>
          </a:bodyPr>
          <a:lstStyle/>
          <a:p>
            <a:r>
              <a:rPr lang="en-GB" sz="2800" b="1" i="1" dirty="0">
                <a:solidFill>
                  <a:srgbClr val="002060"/>
                </a:solidFill>
                <a:latin typeface="Century Gothic" panose="020B0502020202020204" pitchFamily="34" charset="0"/>
              </a:rPr>
              <a:t>curioso/a</a:t>
            </a:r>
          </a:p>
        </p:txBody>
      </p:sp>
      <p:sp>
        <p:nvSpPr>
          <p:cNvPr id="83" name="TextBox 82">
            <a:extLst>
              <a:ext uri="{FF2B5EF4-FFF2-40B4-BE49-F238E27FC236}">
                <a16:creationId xmlns:a16="http://schemas.microsoft.com/office/drawing/2014/main" id="{B35C98C7-AA71-4144-93E7-C3C5275C769D}"/>
              </a:ext>
            </a:extLst>
          </p:cNvPr>
          <p:cNvSpPr txBox="1"/>
          <p:nvPr/>
        </p:nvSpPr>
        <p:spPr>
          <a:xfrm>
            <a:off x="978648" y="4470150"/>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elegante</a:t>
            </a:r>
            <a:endParaRPr lang="en-GB" sz="2800" b="1" i="1"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C36E655B-C5D8-4834-A669-BEBD08E81D50}"/>
              </a:ext>
            </a:extLst>
          </p:cNvPr>
          <p:cNvSpPr txBox="1"/>
          <p:nvPr/>
        </p:nvSpPr>
        <p:spPr>
          <a:xfrm>
            <a:off x="1066185" y="5552238"/>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inteligente</a:t>
            </a:r>
            <a:endParaRPr lang="en-GB" sz="2800" b="1" i="1" dirty="0">
              <a:solidFill>
                <a:srgbClr val="002060"/>
              </a:solidFill>
              <a:latin typeface="Century Gothic" panose="020B0502020202020204" pitchFamily="34" charset="0"/>
            </a:endParaRPr>
          </a:p>
        </p:txBody>
      </p:sp>
      <p:sp>
        <p:nvSpPr>
          <p:cNvPr id="86" name="Speech Bubble: Rectangle with Corners Rounded 85">
            <a:extLst>
              <a:ext uri="{FF2B5EF4-FFF2-40B4-BE49-F238E27FC236}">
                <a16:creationId xmlns:a16="http://schemas.microsoft.com/office/drawing/2014/main" id="{D3AD1DC5-C3F3-4B64-9274-12D6E5B559A3}"/>
              </a:ext>
            </a:extLst>
          </p:cNvPr>
          <p:cNvSpPr/>
          <p:nvPr/>
        </p:nvSpPr>
        <p:spPr>
          <a:xfrm>
            <a:off x="6785338" y="744483"/>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Soy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tranquilo</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7" name="Speech Bubble: Rectangle with Corners Rounded 86">
            <a:extLst>
              <a:ext uri="{FF2B5EF4-FFF2-40B4-BE49-F238E27FC236}">
                <a16:creationId xmlns:a16="http://schemas.microsoft.com/office/drawing/2014/main" id="{516678F0-15A0-4111-8CB8-B0A3086225D0}"/>
              </a:ext>
            </a:extLst>
          </p:cNvPr>
          <p:cNvSpPr/>
          <p:nvPr/>
        </p:nvSpPr>
        <p:spPr>
          <a:xfrm>
            <a:off x="9419043" y="1839077"/>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Estoy</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nervioso</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8" name="Speech Bubble: Rectangle with Corners Rounded 87">
            <a:extLst>
              <a:ext uri="{FF2B5EF4-FFF2-40B4-BE49-F238E27FC236}">
                <a16:creationId xmlns:a16="http://schemas.microsoft.com/office/drawing/2014/main" id="{1F0E2255-2831-4805-80C0-0930D5FDD727}"/>
              </a:ext>
            </a:extLst>
          </p:cNvPr>
          <p:cNvSpPr/>
          <p:nvPr/>
        </p:nvSpPr>
        <p:spPr>
          <a:xfrm>
            <a:off x="9361889" y="2949605"/>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Estoy</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curioso/a.</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9" name="Speech Bubble: Rectangle with Corners Rounded 88">
            <a:extLst>
              <a:ext uri="{FF2B5EF4-FFF2-40B4-BE49-F238E27FC236}">
                <a16:creationId xmlns:a16="http://schemas.microsoft.com/office/drawing/2014/main" id="{42145D69-E5A0-43FD-BC47-53D7DC18859D}"/>
              </a:ext>
            </a:extLst>
          </p:cNvPr>
          <p:cNvSpPr/>
          <p:nvPr/>
        </p:nvSpPr>
        <p:spPr>
          <a:xfrm>
            <a:off x="6785337" y="4095685"/>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Soy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elegante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90" name="Speech Bubble: Rectangle with Corners Rounded 89">
            <a:extLst>
              <a:ext uri="{FF2B5EF4-FFF2-40B4-BE49-F238E27FC236}">
                <a16:creationId xmlns:a16="http://schemas.microsoft.com/office/drawing/2014/main" id="{9BF29562-45B6-46FA-95C9-71DD4B8D8393}"/>
              </a:ext>
            </a:extLst>
          </p:cNvPr>
          <p:cNvSpPr/>
          <p:nvPr/>
        </p:nvSpPr>
        <p:spPr>
          <a:xfrm>
            <a:off x="9400203" y="5185352"/>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Century Gothic" panose="020B0502020202020204" pitchFamily="34" charset="0"/>
              </a:rPr>
              <a:t>Estoy</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inteligente</a:t>
            </a:r>
            <a:r>
              <a:rPr lang="en-GB" sz="2400" b="1" dirty="0">
                <a:solidFill>
                  <a:schemeClr val="bg1"/>
                </a:solidFill>
                <a:latin typeface="Century Gothic" panose="020B0502020202020204" pitchFamily="34" charset="0"/>
              </a:rPr>
              <a: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694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left)">
                                      <p:cBhvr>
                                        <p:cTn id="17" dur="125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41"/>
                                        </p:tgtEl>
                                        <p:attrNameLst>
                                          <p:attrName>fillcolor</p:attrName>
                                        </p:attrNameLst>
                                      </p:cBhvr>
                                      <p:to>
                                        <a:schemeClr val="accent2"/>
                                      </p:to>
                                    </p:animClr>
                                    <p:set>
                                      <p:cBhvr>
                                        <p:cTn id="22" dur="2000" fill="hold"/>
                                        <p:tgtEl>
                                          <p:spTgt spid="41"/>
                                        </p:tgtEl>
                                        <p:attrNameLst>
                                          <p:attrName>fill.type</p:attrName>
                                        </p:attrNameLst>
                                      </p:cBhvr>
                                      <p:to>
                                        <p:strVal val="solid"/>
                                      </p:to>
                                    </p:set>
                                    <p:set>
                                      <p:cBhvr>
                                        <p:cTn id="23" dur="2000" fill="hold"/>
                                        <p:tgtEl>
                                          <p:spTgt spid="41"/>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125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53"/>
                                        </p:tgtEl>
                                        <p:attrNameLst>
                                          <p:attrName>fillcolor</p:attrName>
                                        </p:attrNameLst>
                                      </p:cBhvr>
                                      <p:to>
                                        <a:schemeClr val="accent2"/>
                                      </p:to>
                                    </p:animClr>
                                    <p:set>
                                      <p:cBhvr>
                                        <p:cTn id="37" dur="2000" fill="hold"/>
                                        <p:tgtEl>
                                          <p:spTgt spid="53"/>
                                        </p:tgtEl>
                                        <p:attrNameLst>
                                          <p:attrName>fill.type</p:attrName>
                                        </p:attrNameLst>
                                      </p:cBhvr>
                                      <p:to>
                                        <p:strVal val="solid"/>
                                      </p:to>
                                    </p:set>
                                    <p:set>
                                      <p:cBhvr>
                                        <p:cTn id="38" dur="2000" fill="hold"/>
                                        <p:tgtEl>
                                          <p:spTgt spid="5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left)">
                                      <p:cBhvr>
                                        <p:cTn id="47" dur="12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68"/>
                                        </p:tgtEl>
                                        <p:attrNameLst>
                                          <p:attrName>fillcolor</p:attrName>
                                        </p:attrNameLst>
                                      </p:cBhvr>
                                      <p:to>
                                        <a:schemeClr val="accent2"/>
                                      </p:to>
                                    </p:animClr>
                                    <p:set>
                                      <p:cBhvr>
                                        <p:cTn id="52" dur="2000" fill="hold"/>
                                        <p:tgtEl>
                                          <p:spTgt spid="68"/>
                                        </p:tgtEl>
                                        <p:attrNameLst>
                                          <p:attrName>fill.type</p:attrName>
                                        </p:attrNameLst>
                                      </p:cBhvr>
                                      <p:to>
                                        <p:strVal val="solid"/>
                                      </p:to>
                                    </p:set>
                                    <p:set>
                                      <p:cBhvr>
                                        <p:cTn id="53" dur="2000" fill="hold"/>
                                        <p:tgtEl>
                                          <p:spTgt spid="68"/>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wipe(left)">
                                      <p:cBhvr>
                                        <p:cTn id="62" dur="1250"/>
                                        <p:tgtEl>
                                          <p:spTgt spid="8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78"/>
                                        </p:tgtEl>
                                        <p:attrNameLst>
                                          <p:attrName>fillcolor</p:attrName>
                                        </p:attrNameLst>
                                      </p:cBhvr>
                                      <p:to>
                                        <a:schemeClr val="accent2"/>
                                      </p:to>
                                    </p:animClr>
                                    <p:set>
                                      <p:cBhvr>
                                        <p:cTn id="67" dur="2000" fill="hold"/>
                                        <p:tgtEl>
                                          <p:spTgt spid="78"/>
                                        </p:tgtEl>
                                        <p:attrNameLst>
                                          <p:attrName>fill.type</p:attrName>
                                        </p:attrNameLst>
                                      </p:cBhvr>
                                      <p:to>
                                        <p:strVal val="solid"/>
                                      </p:to>
                                    </p:set>
                                    <p:set>
                                      <p:cBhvr>
                                        <p:cTn id="68" dur="2000" fill="hold"/>
                                        <p:tgtEl>
                                          <p:spTgt spid="78"/>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wipe(left)">
                                      <p:cBhvr>
                                        <p:cTn id="77" dur="125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6" grpId="0" animBg="1"/>
      <p:bldP spid="87" grpId="0" animBg="1"/>
      <p:bldP spid="88" grpId="0" animBg="1"/>
      <p:bldP spid="89" grpId="0" animBg="1"/>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101650" y="100799"/>
            <a:ext cx="4853473" cy="523220"/>
          </a:xfrm>
        </p:spPr>
        <p:txBody>
          <a:bodyPr>
            <a:noAutofit/>
          </a:bodyPr>
          <a:lstStyle/>
          <a:p>
            <a:r>
              <a:rPr lang="es-AR" sz="2400" b="1" dirty="0">
                <a:solidFill>
                  <a:srgbClr val="002060"/>
                </a:solidFill>
                <a:latin typeface="Century Gothic" panose="020B0502020202020204" pitchFamily="34" charset="0"/>
                <a:cs typeface="Arial"/>
                <a:sym typeface="Arial"/>
              </a:rPr>
              <a:t>Follow up 3: Round 2 B</a:t>
            </a:r>
            <a:endParaRPr lang="en-GB" sz="2400" dirty="0"/>
          </a:p>
        </p:txBody>
      </p:sp>
      <p:sp>
        <p:nvSpPr>
          <p:cNvPr id="16" name="Rectangle: Rounded Corners 15">
            <a:extLst>
              <a:ext uri="{FF2B5EF4-FFF2-40B4-BE49-F238E27FC236}">
                <a16:creationId xmlns:a16="http://schemas.microsoft.com/office/drawing/2014/main" id="{EC017045-C23F-4602-87EC-E4CBF2535D71}"/>
              </a:ext>
            </a:extLst>
          </p:cNvPr>
          <p:cNvSpPr/>
          <p:nvPr/>
        </p:nvSpPr>
        <p:spPr>
          <a:xfrm>
            <a:off x="6785338" y="743670"/>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A22BAD70-2517-4967-8C79-6E6953C3228E}"/>
              </a:ext>
            </a:extLst>
          </p:cNvPr>
          <p:cNvSpPr/>
          <p:nvPr/>
        </p:nvSpPr>
        <p:spPr>
          <a:xfrm>
            <a:off x="1031706" y="746573"/>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BB82852C-516A-4080-881F-7AAB7669BC13}"/>
              </a:ext>
            </a:extLst>
          </p:cNvPr>
          <p:cNvCxnSpPr>
            <a:cxnSpLocks/>
          </p:cNvCxnSpPr>
          <p:nvPr/>
        </p:nvCxnSpPr>
        <p:spPr>
          <a:xfrm>
            <a:off x="9260171" y="850777"/>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208C93-972C-4C03-9E9D-05B5572A9908}"/>
              </a:ext>
            </a:extLst>
          </p:cNvPr>
          <p:cNvSpPr txBox="1"/>
          <p:nvPr/>
        </p:nvSpPr>
        <p:spPr>
          <a:xfrm>
            <a:off x="6945012" y="743670"/>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5" name="TextBox 84">
            <a:extLst>
              <a:ext uri="{FF2B5EF4-FFF2-40B4-BE49-F238E27FC236}">
                <a16:creationId xmlns:a16="http://schemas.microsoft.com/office/drawing/2014/main" id="{ED464F94-8B50-4355-822F-521714BEDA6F}"/>
              </a:ext>
            </a:extLst>
          </p:cNvPr>
          <p:cNvSpPr txBox="1"/>
          <p:nvPr/>
        </p:nvSpPr>
        <p:spPr>
          <a:xfrm>
            <a:off x="9483269" y="743670"/>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D3D615C2-2792-43CC-B8DB-6EA535035D9E}"/>
              </a:ext>
            </a:extLst>
          </p:cNvPr>
          <p:cNvSpPr/>
          <p:nvPr/>
        </p:nvSpPr>
        <p:spPr>
          <a:xfrm>
            <a:off x="126742" y="761060"/>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FC6DEA-0503-4DE2-A2D5-4005F9F9EFCD}"/>
              </a:ext>
            </a:extLst>
          </p:cNvPr>
          <p:cNvSpPr txBox="1"/>
          <p:nvPr/>
        </p:nvSpPr>
        <p:spPr>
          <a:xfrm>
            <a:off x="332536" y="753443"/>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 name="Straight Connector 6">
            <a:extLst>
              <a:ext uri="{FF2B5EF4-FFF2-40B4-BE49-F238E27FC236}">
                <a16:creationId xmlns:a16="http://schemas.microsoft.com/office/drawing/2014/main" id="{C0211F89-6C92-4979-B8E4-B46FDAA44048}"/>
              </a:ext>
            </a:extLst>
          </p:cNvPr>
          <p:cNvCxnSpPr/>
          <p:nvPr/>
        </p:nvCxnSpPr>
        <p:spPr>
          <a:xfrm>
            <a:off x="683313" y="1584973"/>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Graphic 11" descr="Pencil with solid fill">
            <a:extLst>
              <a:ext uri="{FF2B5EF4-FFF2-40B4-BE49-F238E27FC236}">
                <a16:creationId xmlns:a16="http://schemas.microsoft.com/office/drawing/2014/main" id="{69DF8824-9161-4C17-9360-D7D2AB7BCA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949610"/>
            <a:ext cx="681571" cy="681571"/>
          </a:xfrm>
          <a:prstGeom prst="rect">
            <a:avLst/>
          </a:prstGeom>
        </p:spPr>
      </p:pic>
      <p:sp>
        <p:nvSpPr>
          <p:cNvPr id="27" name="Rectangle 26">
            <a:extLst>
              <a:ext uri="{FF2B5EF4-FFF2-40B4-BE49-F238E27FC236}">
                <a16:creationId xmlns:a16="http://schemas.microsoft.com/office/drawing/2014/main" id="{7B8CC472-3635-4543-BB18-81CBDD68348F}"/>
              </a:ext>
            </a:extLst>
          </p:cNvPr>
          <p:cNvSpPr/>
          <p:nvPr/>
        </p:nvSpPr>
        <p:spPr>
          <a:xfrm>
            <a:off x="6945011"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sad</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05558C9-2A28-46D8-8E40-19D03B097B4A}"/>
              </a:ext>
            </a:extLst>
          </p:cNvPr>
          <p:cNvSpPr/>
          <p:nvPr/>
        </p:nvSpPr>
        <p:spPr>
          <a:xfrm>
            <a:off x="9686352" y="1153553"/>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itle 4">
            <a:extLst>
              <a:ext uri="{FF2B5EF4-FFF2-40B4-BE49-F238E27FC236}">
                <a16:creationId xmlns:a16="http://schemas.microsoft.com/office/drawing/2014/main" id="{5F2C27E7-26BC-4FC6-A1DD-19D1058C475C}"/>
              </a:ext>
            </a:extLst>
          </p:cNvPr>
          <p:cNvSpPr txBox="1">
            <a:spLocks/>
          </p:cNvSpPr>
          <p:nvPr/>
        </p:nvSpPr>
        <p:spPr>
          <a:xfrm>
            <a:off x="6742499" y="135974"/>
            <a:ext cx="4665730"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2400" b="1" kern="0" dirty="0">
                <a:solidFill>
                  <a:srgbClr val="002060"/>
                </a:solidFill>
                <a:latin typeface="Century Gothic" panose="020B0502020202020204" pitchFamily="34" charset="0"/>
                <a:cs typeface="Arial"/>
                <a:sym typeface="Arial"/>
              </a:rPr>
              <a:t>Follow up 3: Round 2 A</a:t>
            </a:r>
            <a:endParaRPr lang="en-GB" sz="2400" kern="0" dirty="0"/>
          </a:p>
        </p:txBody>
      </p:sp>
      <p:sp>
        <p:nvSpPr>
          <p:cNvPr id="29" name="Rectangle: Rounded Corners 28">
            <a:extLst>
              <a:ext uri="{FF2B5EF4-FFF2-40B4-BE49-F238E27FC236}">
                <a16:creationId xmlns:a16="http://schemas.microsoft.com/office/drawing/2014/main" id="{2590D0E1-470E-46A3-8A6A-F0E9B122FA71}"/>
              </a:ext>
            </a:extLst>
          </p:cNvPr>
          <p:cNvSpPr/>
          <p:nvPr/>
        </p:nvSpPr>
        <p:spPr>
          <a:xfrm>
            <a:off x="6785338" y="1841251"/>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1A2EEFB-7E03-4D64-916D-88665CAD91F7}"/>
              </a:ext>
            </a:extLst>
          </p:cNvPr>
          <p:cNvSpPr/>
          <p:nvPr/>
        </p:nvSpPr>
        <p:spPr>
          <a:xfrm>
            <a:off x="1031706" y="1844154"/>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001D1612-9139-42B4-A529-2AC1C321DC41}"/>
              </a:ext>
            </a:extLst>
          </p:cNvPr>
          <p:cNvCxnSpPr>
            <a:cxnSpLocks/>
          </p:cNvCxnSpPr>
          <p:nvPr/>
        </p:nvCxnSpPr>
        <p:spPr>
          <a:xfrm>
            <a:off x="9260171" y="1948358"/>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53605D-4580-46DD-A4E4-6BA2D12FA3E9}"/>
              </a:ext>
            </a:extLst>
          </p:cNvPr>
          <p:cNvSpPr txBox="1"/>
          <p:nvPr/>
        </p:nvSpPr>
        <p:spPr>
          <a:xfrm>
            <a:off x="6945012" y="1841251"/>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36" name="TextBox 35">
            <a:extLst>
              <a:ext uri="{FF2B5EF4-FFF2-40B4-BE49-F238E27FC236}">
                <a16:creationId xmlns:a16="http://schemas.microsoft.com/office/drawing/2014/main" id="{C684644D-F7D2-4172-A7B3-072F01C68DDC}"/>
              </a:ext>
            </a:extLst>
          </p:cNvPr>
          <p:cNvSpPr txBox="1"/>
          <p:nvPr/>
        </p:nvSpPr>
        <p:spPr>
          <a:xfrm>
            <a:off x="9483269" y="1841251"/>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Rectangle: Rounded Corners 36">
            <a:extLst>
              <a:ext uri="{FF2B5EF4-FFF2-40B4-BE49-F238E27FC236}">
                <a16:creationId xmlns:a16="http://schemas.microsoft.com/office/drawing/2014/main" id="{345C0097-6E4F-4996-9E52-AF77110E09B3}"/>
              </a:ext>
            </a:extLst>
          </p:cNvPr>
          <p:cNvSpPr/>
          <p:nvPr/>
        </p:nvSpPr>
        <p:spPr>
          <a:xfrm>
            <a:off x="126742" y="1858641"/>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7EAB3402-BFCC-474F-827D-4F91BE22719B}"/>
              </a:ext>
            </a:extLst>
          </p:cNvPr>
          <p:cNvSpPr txBox="1"/>
          <p:nvPr/>
        </p:nvSpPr>
        <p:spPr>
          <a:xfrm>
            <a:off x="332536" y="1851024"/>
            <a:ext cx="73364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39" name="Straight Connector 38">
            <a:extLst>
              <a:ext uri="{FF2B5EF4-FFF2-40B4-BE49-F238E27FC236}">
                <a16:creationId xmlns:a16="http://schemas.microsoft.com/office/drawing/2014/main" id="{C1453349-D52A-4AAB-B410-6FA4101A0BA1}"/>
              </a:ext>
            </a:extLst>
          </p:cNvPr>
          <p:cNvCxnSpPr/>
          <p:nvPr/>
        </p:nvCxnSpPr>
        <p:spPr>
          <a:xfrm>
            <a:off x="683313" y="2682554"/>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0" name="Graphic 39" descr="Pencil with solid fill">
            <a:extLst>
              <a:ext uri="{FF2B5EF4-FFF2-40B4-BE49-F238E27FC236}">
                <a16:creationId xmlns:a16="http://schemas.microsoft.com/office/drawing/2014/main" id="{5A31B40E-361C-43A5-B7F9-2CC318996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2047191"/>
            <a:ext cx="681571" cy="681571"/>
          </a:xfrm>
          <a:prstGeom prst="rect">
            <a:avLst/>
          </a:prstGeom>
        </p:spPr>
      </p:pic>
      <p:sp>
        <p:nvSpPr>
          <p:cNvPr id="41" name="Rectangle 40">
            <a:extLst>
              <a:ext uri="{FF2B5EF4-FFF2-40B4-BE49-F238E27FC236}">
                <a16:creationId xmlns:a16="http://schemas.microsoft.com/office/drawing/2014/main" id="{9F5C9A58-F2BD-4FEB-8638-3176CEA29C12}"/>
              </a:ext>
            </a:extLst>
          </p:cNvPr>
          <p:cNvSpPr/>
          <p:nvPr/>
        </p:nvSpPr>
        <p:spPr>
          <a:xfrm>
            <a:off x="6945011"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nervous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7AFE1B6-897B-4782-99DD-396070B97519}"/>
              </a:ext>
            </a:extLst>
          </p:cNvPr>
          <p:cNvSpPr/>
          <p:nvPr/>
        </p:nvSpPr>
        <p:spPr>
          <a:xfrm>
            <a:off x="9686352" y="2251134"/>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fun, funny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65140EA-A302-4705-B7D0-9A7D6C9761EF}"/>
              </a:ext>
            </a:extLst>
          </p:cNvPr>
          <p:cNvSpPr/>
          <p:nvPr/>
        </p:nvSpPr>
        <p:spPr>
          <a:xfrm>
            <a:off x="6760246" y="2957904"/>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F68C5AF-6E2B-4850-990F-8F6668C906CC}"/>
              </a:ext>
            </a:extLst>
          </p:cNvPr>
          <p:cNvSpPr/>
          <p:nvPr/>
        </p:nvSpPr>
        <p:spPr>
          <a:xfrm>
            <a:off x="1006614" y="2960807"/>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37126B4D-D53E-4ECD-B0B0-CD6BDE74A7E3}"/>
              </a:ext>
            </a:extLst>
          </p:cNvPr>
          <p:cNvCxnSpPr>
            <a:cxnSpLocks/>
          </p:cNvCxnSpPr>
          <p:nvPr/>
        </p:nvCxnSpPr>
        <p:spPr>
          <a:xfrm>
            <a:off x="9235079" y="3065011"/>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0B60A5-573C-4688-A8BC-154DD9258E02}"/>
              </a:ext>
            </a:extLst>
          </p:cNvPr>
          <p:cNvSpPr txBox="1"/>
          <p:nvPr/>
        </p:nvSpPr>
        <p:spPr>
          <a:xfrm>
            <a:off x="6919920" y="2957904"/>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47" name="TextBox 46">
            <a:extLst>
              <a:ext uri="{FF2B5EF4-FFF2-40B4-BE49-F238E27FC236}">
                <a16:creationId xmlns:a16="http://schemas.microsoft.com/office/drawing/2014/main" id="{A85C9E51-22DC-438E-82F8-B087F2D7454F}"/>
              </a:ext>
            </a:extLst>
          </p:cNvPr>
          <p:cNvSpPr txBox="1"/>
          <p:nvPr/>
        </p:nvSpPr>
        <p:spPr>
          <a:xfrm>
            <a:off x="9458177" y="2957904"/>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Rectangle: Rounded Corners 47">
            <a:extLst>
              <a:ext uri="{FF2B5EF4-FFF2-40B4-BE49-F238E27FC236}">
                <a16:creationId xmlns:a16="http://schemas.microsoft.com/office/drawing/2014/main" id="{464777A1-0362-46B3-88BE-B384CC4244D7}"/>
              </a:ext>
            </a:extLst>
          </p:cNvPr>
          <p:cNvSpPr/>
          <p:nvPr/>
        </p:nvSpPr>
        <p:spPr>
          <a:xfrm>
            <a:off x="101650" y="2975294"/>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20C589C-71BC-485F-B9C8-2DDB8E3B9D4B}"/>
              </a:ext>
            </a:extLst>
          </p:cNvPr>
          <p:cNvSpPr txBox="1"/>
          <p:nvPr/>
        </p:nvSpPr>
        <p:spPr>
          <a:xfrm>
            <a:off x="307444" y="2967677"/>
            <a:ext cx="462258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51" name="Straight Connector 50">
            <a:extLst>
              <a:ext uri="{FF2B5EF4-FFF2-40B4-BE49-F238E27FC236}">
                <a16:creationId xmlns:a16="http://schemas.microsoft.com/office/drawing/2014/main" id="{D7781FCF-2963-40FC-8002-3CDA23BF9393}"/>
              </a:ext>
            </a:extLst>
          </p:cNvPr>
          <p:cNvCxnSpPr/>
          <p:nvPr/>
        </p:nvCxnSpPr>
        <p:spPr>
          <a:xfrm>
            <a:off x="658221" y="3799207"/>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2" name="Graphic 51" descr="Pencil with solid fill">
            <a:extLst>
              <a:ext uri="{FF2B5EF4-FFF2-40B4-BE49-F238E27FC236}">
                <a16:creationId xmlns:a16="http://schemas.microsoft.com/office/drawing/2014/main" id="{A085EE5C-DCD6-4970-A649-7E794EDD7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17436" y="3163844"/>
            <a:ext cx="681571" cy="681571"/>
          </a:xfrm>
          <a:prstGeom prst="rect">
            <a:avLst/>
          </a:prstGeom>
        </p:spPr>
      </p:pic>
      <p:sp>
        <p:nvSpPr>
          <p:cNvPr id="53" name="Rectangle 52">
            <a:extLst>
              <a:ext uri="{FF2B5EF4-FFF2-40B4-BE49-F238E27FC236}">
                <a16:creationId xmlns:a16="http://schemas.microsoft.com/office/drawing/2014/main" id="{6EED5EAC-DDF8-4B13-8186-F1A1DA26FC26}"/>
              </a:ext>
            </a:extLst>
          </p:cNvPr>
          <p:cNvSpPr/>
          <p:nvPr/>
        </p:nvSpPr>
        <p:spPr>
          <a:xfrm>
            <a:off x="6919919"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different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B609D07-C0AC-4C0D-8588-853264BA63A2}"/>
              </a:ext>
            </a:extLst>
          </p:cNvPr>
          <p:cNvSpPr/>
          <p:nvPr/>
        </p:nvSpPr>
        <p:spPr>
          <a:xfrm>
            <a:off x="9661260" y="3367787"/>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calm</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41F1687-22C7-42D4-B88A-4AD2E84D03DA}"/>
              </a:ext>
            </a:extLst>
          </p:cNvPr>
          <p:cNvSpPr/>
          <p:nvPr/>
        </p:nvSpPr>
        <p:spPr>
          <a:xfrm>
            <a:off x="6785338" y="408824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B41ED2BE-EC54-440F-A7C2-69D7727EF6F5}"/>
              </a:ext>
            </a:extLst>
          </p:cNvPr>
          <p:cNvSpPr/>
          <p:nvPr/>
        </p:nvSpPr>
        <p:spPr>
          <a:xfrm>
            <a:off x="1031706" y="4091148"/>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BFBEA502-3C1C-412E-9EA0-7500F5E0B6FD}"/>
              </a:ext>
            </a:extLst>
          </p:cNvPr>
          <p:cNvCxnSpPr>
            <a:cxnSpLocks/>
          </p:cNvCxnSpPr>
          <p:nvPr/>
        </p:nvCxnSpPr>
        <p:spPr>
          <a:xfrm>
            <a:off x="9260171" y="419535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DEC0DFF-B361-4E94-A507-BFB1D8910053}"/>
              </a:ext>
            </a:extLst>
          </p:cNvPr>
          <p:cNvSpPr txBox="1"/>
          <p:nvPr/>
        </p:nvSpPr>
        <p:spPr>
          <a:xfrm>
            <a:off x="6945012" y="408824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62" name="TextBox 61">
            <a:extLst>
              <a:ext uri="{FF2B5EF4-FFF2-40B4-BE49-F238E27FC236}">
                <a16:creationId xmlns:a16="http://schemas.microsoft.com/office/drawing/2014/main" id="{B649A6D7-DCE7-40BD-8BD7-639556E1B30D}"/>
              </a:ext>
            </a:extLst>
          </p:cNvPr>
          <p:cNvSpPr txBox="1"/>
          <p:nvPr/>
        </p:nvSpPr>
        <p:spPr>
          <a:xfrm>
            <a:off x="9483269" y="408824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Rectangle: Rounded Corners 62">
            <a:extLst>
              <a:ext uri="{FF2B5EF4-FFF2-40B4-BE49-F238E27FC236}">
                <a16:creationId xmlns:a16="http://schemas.microsoft.com/office/drawing/2014/main" id="{576AD0CE-76ED-40BE-9C29-496E8A6910D8}"/>
              </a:ext>
            </a:extLst>
          </p:cNvPr>
          <p:cNvSpPr/>
          <p:nvPr/>
        </p:nvSpPr>
        <p:spPr>
          <a:xfrm>
            <a:off x="126742" y="4105635"/>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81097B14-C62B-4E0F-A16B-6F5218149ADC}"/>
              </a:ext>
            </a:extLst>
          </p:cNvPr>
          <p:cNvSpPr txBox="1"/>
          <p:nvPr/>
        </p:nvSpPr>
        <p:spPr>
          <a:xfrm>
            <a:off x="332536" y="4098018"/>
            <a:ext cx="747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65" name="Straight Connector 64">
            <a:extLst>
              <a:ext uri="{FF2B5EF4-FFF2-40B4-BE49-F238E27FC236}">
                <a16:creationId xmlns:a16="http://schemas.microsoft.com/office/drawing/2014/main" id="{42BB2E38-FDE4-447A-A8A2-6DF478322C5B}"/>
              </a:ext>
            </a:extLst>
          </p:cNvPr>
          <p:cNvCxnSpPr/>
          <p:nvPr/>
        </p:nvCxnSpPr>
        <p:spPr>
          <a:xfrm>
            <a:off x="683313" y="4929548"/>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6" name="Graphic 65" descr="Pencil with solid fill">
            <a:extLst>
              <a:ext uri="{FF2B5EF4-FFF2-40B4-BE49-F238E27FC236}">
                <a16:creationId xmlns:a16="http://schemas.microsoft.com/office/drawing/2014/main" id="{B09E4205-DF0A-46DF-80C3-2589F8E59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4294185"/>
            <a:ext cx="681571" cy="681571"/>
          </a:xfrm>
          <a:prstGeom prst="rect">
            <a:avLst/>
          </a:prstGeom>
        </p:spPr>
      </p:pic>
      <p:sp>
        <p:nvSpPr>
          <p:cNvPr id="67" name="Rectangle 66">
            <a:extLst>
              <a:ext uri="{FF2B5EF4-FFF2-40B4-BE49-F238E27FC236}">
                <a16:creationId xmlns:a16="http://schemas.microsoft.com/office/drawing/2014/main" id="{AA5B76E6-94B7-47BB-9F31-D89CB3B8AF90}"/>
              </a:ext>
            </a:extLst>
          </p:cNvPr>
          <p:cNvSpPr/>
          <p:nvPr/>
        </p:nvSpPr>
        <p:spPr>
          <a:xfrm>
            <a:off x="6945011"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slow</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419F4C69-2F06-4A47-B3D4-5987881BBEC4}"/>
              </a:ext>
            </a:extLst>
          </p:cNvPr>
          <p:cNvSpPr/>
          <p:nvPr/>
        </p:nvSpPr>
        <p:spPr>
          <a:xfrm>
            <a:off x="9686352" y="449812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kind, friendly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7C5CFD20-A447-46FF-B620-BFEB7B6022E2}"/>
              </a:ext>
            </a:extLst>
          </p:cNvPr>
          <p:cNvSpPr/>
          <p:nvPr/>
        </p:nvSpPr>
        <p:spPr>
          <a:xfrm>
            <a:off x="6785338" y="5195125"/>
            <a:ext cx="5074126" cy="96882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364FD2FA-FB49-46EF-AD1E-6CC0908694B6}"/>
              </a:ext>
            </a:extLst>
          </p:cNvPr>
          <p:cNvSpPr/>
          <p:nvPr/>
        </p:nvSpPr>
        <p:spPr>
          <a:xfrm>
            <a:off x="1031706" y="5198028"/>
            <a:ext cx="4792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are you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(usually)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1" name="Straight Connector 70">
            <a:extLst>
              <a:ext uri="{FF2B5EF4-FFF2-40B4-BE49-F238E27FC236}">
                <a16:creationId xmlns:a16="http://schemas.microsoft.com/office/drawing/2014/main" id="{A06F4275-035F-4293-8BFD-FAD1753592EB}"/>
              </a:ext>
            </a:extLst>
          </p:cNvPr>
          <p:cNvCxnSpPr>
            <a:cxnSpLocks/>
          </p:cNvCxnSpPr>
          <p:nvPr/>
        </p:nvCxnSpPr>
        <p:spPr>
          <a:xfrm>
            <a:off x="9260171" y="5302232"/>
            <a:ext cx="0" cy="7341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2FECD14-635F-4BC0-ABF8-3026F8BD001E}"/>
              </a:ext>
            </a:extLst>
          </p:cNvPr>
          <p:cNvSpPr txBox="1"/>
          <p:nvPr/>
        </p:nvSpPr>
        <p:spPr>
          <a:xfrm>
            <a:off x="6945012" y="5195125"/>
            <a:ext cx="2010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73" name="TextBox 72">
            <a:extLst>
              <a:ext uri="{FF2B5EF4-FFF2-40B4-BE49-F238E27FC236}">
                <a16:creationId xmlns:a16="http://schemas.microsoft.com/office/drawing/2014/main" id="{EC951FA3-DB96-40CD-A273-FD22F1469848}"/>
              </a:ext>
            </a:extLst>
          </p:cNvPr>
          <p:cNvSpPr txBox="1"/>
          <p:nvPr/>
        </p:nvSpPr>
        <p:spPr>
          <a:xfrm>
            <a:off x="9483269" y="5195125"/>
            <a:ext cx="24168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Rectangle: Rounded Corners 73">
            <a:extLst>
              <a:ext uri="{FF2B5EF4-FFF2-40B4-BE49-F238E27FC236}">
                <a16:creationId xmlns:a16="http://schemas.microsoft.com/office/drawing/2014/main" id="{A6AC3050-4280-4390-96A6-9D6B34EB7B1C}"/>
              </a:ext>
            </a:extLst>
          </p:cNvPr>
          <p:cNvSpPr/>
          <p:nvPr/>
        </p:nvSpPr>
        <p:spPr>
          <a:xfrm>
            <a:off x="126742" y="5212515"/>
            <a:ext cx="5279922" cy="951439"/>
          </a:xfrm>
          <a:prstGeom prst="roundRect">
            <a:avLst/>
          </a:prstGeom>
          <a:noFill/>
          <a:ln w="28575">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C8E33695-D445-4BB5-9652-29865EAD45AB}"/>
              </a:ext>
            </a:extLst>
          </p:cNvPr>
          <p:cNvSpPr txBox="1"/>
          <p:nvPr/>
        </p:nvSpPr>
        <p:spPr>
          <a:xfrm>
            <a:off x="332536" y="5204898"/>
            <a:ext cx="70855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Ask:</a:t>
            </a:r>
          </a:p>
        </p:txBody>
      </p:sp>
      <p:cxnSp>
        <p:nvCxnSpPr>
          <p:cNvPr id="76" name="Straight Connector 75">
            <a:extLst>
              <a:ext uri="{FF2B5EF4-FFF2-40B4-BE49-F238E27FC236}">
                <a16:creationId xmlns:a16="http://schemas.microsoft.com/office/drawing/2014/main" id="{18F84A23-F6D4-4710-8055-9C6C0F8E393B}"/>
              </a:ext>
            </a:extLst>
          </p:cNvPr>
          <p:cNvCxnSpPr/>
          <p:nvPr/>
        </p:nvCxnSpPr>
        <p:spPr>
          <a:xfrm>
            <a:off x="683313" y="6036428"/>
            <a:ext cx="46007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77" name="Graphic 76" descr="Pencil with solid fill">
            <a:extLst>
              <a:ext uri="{FF2B5EF4-FFF2-40B4-BE49-F238E27FC236}">
                <a16:creationId xmlns:a16="http://schemas.microsoft.com/office/drawing/2014/main" id="{FD592F7F-2FC2-462A-871E-448CC5249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8635">
            <a:off x="342528" y="5401065"/>
            <a:ext cx="681571" cy="681571"/>
          </a:xfrm>
          <a:prstGeom prst="rect">
            <a:avLst/>
          </a:prstGeom>
        </p:spPr>
      </p:pic>
      <p:sp>
        <p:nvSpPr>
          <p:cNvPr id="78" name="Rectangle 77">
            <a:extLst>
              <a:ext uri="{FF2B5EF4-FFF2-40B4-BE49-F238E27FC236}">
                <a16:creationId xmlns:a16="http://schemas.microsoft.com/office/drawing/2014/main" id="{27F8C091-7D8C-423A-B899-CEA8763CA04F}"/>
              </a:ext>
            </a:extLst>
          </p:cNvPr>
          <p:cNvSpPr/>
          <p:nvPr/>
        </p:nvSpPr>
        <p:spPr>
          <a:xfrm>
            <a:off x="6945011"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tired</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E25EE3D2-EA1E-4A35-A3FE-776A6998E479}"/>
              </a:ext>
            </a:extLst>
          </p:cNvPr>
          <p:cNvSpPr/>
          <p:nvPr/>
        </p:nvSpPr>
        <p:spPr>
          <a:xfrm>
            <a:off x="9686352" y="5605008"/>
            <a:ext cx="2010692" cy="400110"/>
          </a:xfrm>
          <a:prstGeom prst="rect">
            <a:avLst/>
          </a:prstGeom>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fantastic</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2135FC2B-C5A0-4131-99AE-C9A75B65B21D}"/>
              </a:ext>
            </a:extLst>
          </p:cNvPr>
          <p:cNvSpPr txBox="1"/>
          <p:nvPr/>
        </p:nvSpPr>
        <p:spPr>
          <a:xfrm>
            <a:off x="1025171" y="1108659"/>
            <a:ext cx="2852830" cy="523220"/>
          </a:xfrm>
          <a:prstGeom prst="rect">
            <a:avLst/>
          </a:prstGeom>
          <a:noFill/>
        </p:spPr>
        <p:txBody>
          <a:bodyPr wrap="square" rtlCol="0">
            <a:spAutoFit/>
          </a:bodyPr>
          <a:lstStyle/>
          <a:p>
            <a:r>
              <a:rPr lang="en-GB" sz="2800" b="1" i="1" dirty="0">
                <a:solidFill>
                  <a:srgbClr val="002060"/>
                </a:solidFill>
                <a:latin typeface="Century Gothic" panose="020B0502020202020204" pitchFamily="34" charset="0"/>
              </a:rPr>
              <a:t>triste</a:t>
            </a:r>
          </a:p>
        </p:txBody>
      </p:sp>
      <p:sp>
        <p:nvSpPr>
          <p:cNvPr id="81" name="TextBox 80">
            <a:extLst>
              <a:ext uri="{FF2B5EF4-FFF2-40B4-BE49-F238E27FC236}">
                <a16:creationId xmlns:a16="http://schemas.microsoft.com/office/drawing/2014/main" id="{D809406E-29E5-4C0E-92DE-9E8C65B618A1}"/>
              </a:ext>
            </a:extLst>
          </p:cNvPr>
          <p:cNvSpPr txBox="1"/>
          <p:nvPr/>
        </p:nvSpPr>
        <p:spPr>
          <a:xfrm>
            <a:off x="1176881" y="2218442"/>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divertido</a:t>
            </a:r>
            <a:r>
              <a:rPr lang="en-GB" sz="2800" b="1" i="1" dirty="0">
                <a:solidFill>
                  <a:srgbClr val="002060"/>
                </a:solidFill>
                <a:latin typeface="Century Gothic" panose="020B0502020202020204" pitchFamily="34" charset="0"/>
              </a:rPr>
              <a:t>/a</a:t>
            </a:r>
          </a:p>
        </p:txBody>
      </p:sp>
      <p:sp>
        <p:nvSpPr>
          <p:cNvPr id="82" name="TextBox 81">
            <a:extLst>
              <a:ext uri="{FF2B5EF4-FFF2-40B4-BE49-F238E27FC236}">
                <a16:creationId xmlns:a16="http://schemas.microsoft.com/office/drawing/2014/main" id="{AC5AE8D1-D593-42D9-B2D0-4AF4DE8E81F2}"/>
              </a:ext>
            </a:extLst>
          </p:cNvPr>
          <p:cNvSpPr txBox="1"/>
          <p:nvPr/>
        </p:nvSpPr>
        <p:spPr>
          <a:xfrm>
            <a:off x="1103366" y="3313562"/>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diferente</a:t>
            </a:r>
            <a:endParaRPr lang="en-GB" sz="2800" b="1" i="1" dirty="0">
              <a:solidFill>
                <a:srgbClr val="002060"/>
              </a:solidFill>
              <a:latin typeface="Century Gothic" panose="020B0502020202020204" pitchFamily="34" charset="0"/>
            </a:endParaRPr>
          </a:p>
        </p:txBody>
      </p:sp>
      <p:sp>
        <p:nvSpPr>
          <p:cNvPr id="83" name="TextBox 82">
            <a:extLst>
              <a:ext uri="{FF2B5EF4-FFF2-40B4-BE49-F238E27FC236}">
                <a16:creationId xmlns:a16="http://schemas.microsoft.com/office/drawing/2014/main" id="{B35C98C7-AA71-4144-93E7-C3C5275C769D}"/>
              </a:ext>
            </a:extLst>
          </p:cNvPr>
          <p:cNvSpPr txBox="1"/>
          <p:nvPr/>
        </p:nvSpPr>
        <p:spPr>
          <a:xfrm>
            <a:off x="978648" y="4470150"/>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amable</a:t>
            </a:r>
            <a:endParaRPr lang="en-GB" sz="2800" b="1" i="1"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C36E655B-C5D8-4834-A669-BEBD08E81D50}"/>
              </a:ext>
            </a:extLst>
          </p:cNvPr>
          <p:cNvSpPr txBox="1"/>
          <p:nvPr/>
        </p:nvSpPr>
        <p:spPr>
          <a:xfrm>
            <a:off x="1066185" y="5552238"/>
            <a:ext cx="2852830" cy="523220"/>
          </a:xfrm>
          <a:prstGeom prst="rect">
            <a:avLst/>
          </a:prstGeom>
          <a:noFill/>
        </p:spPr>
        <p:txBody>
          <a:bodyPr wrap="square" rtlCol="0">
            <a:spAutoFit/>
          </a:bodyPr>
          <a:lstStyle/>
          <a:p>
            <a:r>
              <a:rPr lang="en-GB" sz="2800" b="1" i="1" dirty="0" err="1">
                <a:solidFill>
                  <a:srgbClr val="002060"/>
                </a:solidFill>
                <a:latin typeface="Century Gothic" panose="020B0502020202020204" pitchFamily="34" charset="0"/>
              </a:rPr>
              <a:t>fantástico</a:t>
            </a:r>
            <a:r>
              <a:rPr lang="en-GB" sz="2800" b="1" i="1" dirty="0">
                <a:solidFill>
                  <a:srgbClr val="002060"/>
                </a:solidFill>
                <a:latin typeface="Century Gothic" panose="020B0502020202020204" pitchFamily="34" charset="0"/>
              </a:rPr>
              <a:t>/a</a:t>
            </a:r>
          </a:p>
        </p:txBody>
      </p:sp>
      <p:sp>
        <p:nvSpPr>
          <p:cNvPr id="86" name="Speech Bubble: Rectangle with Corners Rounded 85">
            <a:extLst>
              <a:ext uri="{FF2B5EF4-FFF2-40B4-BE49-F238E27FC236}">
                <a16:creationId xmlns:a16="http://schemas.microsoft.com/office/drawing/2014/main" id="{D3AD1DC5-C3F3-4B64-9274-12D6E5B559A3}"/>
              </a:ext>
            </a:extLst>
          </p:cNvPr>
          <p:cNvSpPr/>
          <p:nvPr/>
        </p:nvSpPr>
        <p:spPr>
          <a:xfrm>
            <a:off x="9404963" y="720195"/>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Estoy</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triste.</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7" name="Speech Bubble: Rectangle with Corners Rounded 86">
            <a:extLst>
              <a:ext uri="{FF2B5EF4-FFF2-40B4-BE49-F238E27FC236}">
                <a16:creationId xmlns:a16="http://schemas.microsoft.com/office/drawing/2014/main" id="{516678F0-15A0-4111-8CB8-B0A3086225D0}"/>
              </a:ext>
            </a:extLst>
          </p:cNvPr>
          <p:cNvSpPr/>
          <p:nvPr/>
        </p:nvSpPr>
        <p:spPr>
          <a:xfrm>
            <a:off x="6795346" y="1841251"/>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Soy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divertido</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8" name="Speech Bubble: Rectangle with Corners Rounded 87">
            <a:extLst>
              <a:ext uri="{FF2B5EF4-FFF2-40B4-BE49-F238E27FC236}">
                <a16:creationId xmlns:a16="http://schemas.microsoft.com/office/drawing/2014/main" id="{1F0E2255-2831-4805-80C0-0930D5FDD727}"/>
              </a:ext>
            </a:extLst>
          </p:cNvPr>
          <p:cNvSpPr/>
          <p:nvPr/>
        </p:nvSpPr>
        <p:spPr>
          <a:xfrm>
            <a:off x="9376337" y="2948131"/>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Estoy</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diferente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9" name="Speech Bubble: Rectangle with Corners Rounded 88">
            <a:extLst>
              <a:ext uri="{FF2B5EF4-FFF2-40B4-BE49-F238E27FC236}">
                <a16:creationId xmlns:a16="http://schemas.microsoft.com/office/drawing/2014/main" id="{42145D69-E5A0-43FD-BC47-53D7DC18859D}"/>
              </a:ext>
            </a:extLst>
          </p:cNvPr>
          <p:cNvSpPr/>
          <p:nvPr/>
        </p:nvSpPr>
        <p:spPr>
          <a:xfrm>
            <a:off x="6795345" y="4073555"/>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Soy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amable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90" name="Speech Bubble: Rectangle with Corners Rounded 89">
            <a:extLst>
              <a:ext uri="{FF2B5EF4-FFF2-40B4-BE49-F238E27FC236}">
                <a16:creationId xmlns:a16="http://schemas.microsoft.com/office/drawing/2014/main" id="{9BF29562-45B6-46FA-95C9-71DD4B8D8393}"/>
              </a:ext>
            </a:extLst>
          </p:cNvPr>
          <p:cNvSpPr/>
          <p:nvPr/>
        </p:nvSpPr>
        <p:spPr>
          <a:xfrm>
            <a:off x="6795344" y="5186165"/>
            <a:ext cx="2474833" cy="977789"/>
          </a:xfrm>
          <a:prstGeom prst="wedgeRoundRectCallout">
            <a:avLst>
              <a:gd name="adj1" fmla="val 22128"/>
              <a:gd name="adj2" fmla="val 55772"/>
              <a:gd name="adj3" fmla="val 16667"/>
            </a:avLst>
          </a:prstGeom>
          <a:solidFill>
            <a:srgbClr val="00206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noProof="0" dirty="0">
                <a:solidFill>
                  <a:schemeClr val="bg1"/>
                </a:solidFill>
                <a:latin typeface="Century Gothic" panose="020B0502020202020204" pitchFamily="34" charset="0"/>
              </a:rPr>
              <a:t>Soy </a:t>
            </a:r>
            <a:r>
              <a:rPr lang="en-GB" sz="2400" b="1" noProof="0" dirty="0" err="1">
                <a:solidFill>
                  <a:schemeClr val="bg1"/>
                </a:solidFill>
                <a:latin typeface="Century Gothic" panose="020B0502020202020204" pitchFamily="34" charset="0"/>
              </a:rPr>
              <a:t>fantástico</a:t>
            </a:r>
            <a:r>
              <a:rPr lang="en-GB" sz="2400" b="1" noProof="0" dirty="0">
                <a:solidFill>
                  <a:schemeClr val="bg1"/>
                </a:solidFill>
                <a:latin typeface="Century Gothic" panose="020B0502020202020204" pitchFamily="34" charset="0"/>
              </a:rPr>
              <a:t>/a.</a:t>
            </a:r>
            <a:endPar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4707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left)">
                                      <p:cBhvr>
                                        <p:cTn id="17" dur="125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42"/>
                                        </p:tgtEl>
                                        <p:attrNameLst>
                                          <p:attrName>fillcolor</p:attrName>
                                        </p:attrNameLst>
                                      </p:cBhvr>
                                      <p:to>
                                        <a:schemeClr val="accent2"/>
                                      </p:to>
                                    </p:animClr>
                                    <p:set>
                                      <p:cBhvr>
                                        <p:cTn id="22" dur="2000" fill="hold"/>
                                        <p:tgtEl>
                                          <p:spTgt spid="42"/>
                                        </p:tgtEl>
                                        <p:attrNameLst>
                                          <p:attrName>fill.type</p:attrName>
                                        </p:attrNameLst>
                                      </p:cBhvr>
                                      <p:to>
                                        <p:strVal val="solid"/>
                                      </p:to>
                                    </p:set>
                                    <p:set>
                                      <p:cBhvr>
                                        <p:cTn id="23" dur="2000" fill="hold"/>
                                        <p:tgtEl>
                                          <p:spTgt spid="42"/>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125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53"/>
                                        </p:tgtEl>
                                        <p:attrNameLst>
                                          <p:attrName>fillcolor</p:attrName>
                                        </p:attrNameLst>
                                      </p:cBhvr>
                                      <p:to>
                                        <a:schemeClr val="accent2"/>
                                      </p:to>
                                    </p:animClr>
                                    <p:set>
                                      <p:cBhvr>
                                        <p:cTn id="37" dur="2000" fill="hold"/>
                                        <p:tgtEl>
                                          <p:spTgt spid="53"/>
                                        </p:tgtEl>
                                        <p:attrNameLst>
                                          <p:attrName>fill.type</p:attrName>
                                        </p:attrNameLst>
                                      </p:cBhvr>
                                      <p:to>
                                        <p:strVal val="solid"/>
                                      </p:to>
                                    </p:set>
                                    <p:set>
                                      <p:cBhvr>
                                        <p:cTn id="38" dur="2000" fill="hold"/>
                                        <p:tgtEl>
                                          <p:spTgt spid="5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left)">
                                      <p:cBhvr>
                                        <p:cTn id="47" dur="12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68"/>
                                        </p:tgtEl>
                                        <p:attrNameLst>
                                          <p:attrName>fillcolor</p:attrName>
                                        </p:attrNameLst>
                                      </p:cBhvr>
                                      <p:to>
                                        <a:schemeClr val="accent2"/>
                                      </p:to>
                                    </p:animClr>
                                    <p:set>
                                      <p:cBhvr>
                                        <p:cTn id="52" dur="2000" fill="hold"/>
                                        <p:tgtEl>
                                          <p:spTgt spid="68"/>
                                        </p:tgtEl>
                                        <p:attrNameLst>
                                          <p:attrName>fill.type</p:attrName>
                                        </p:attrNameLst>
                                      </p:cBhvr>
                                      <p:to>
                                        <p:strVal val="solid"/>
                                      </p:to>
                                    </p:set>
                                    <p:set>
                                      <p:cBhvr>
                                        <p:cTn id="53" dur="2000" fill="hold"/>
                                        <p:tgtEl>
                                          <p:spTgt spid="68"/>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wipe(left)">
                                      <p:cBhvr>
                                        <p:cTn id="62" dur="1250"/>
                                        <p:tgtEl>
                                          <p:spTgt spid="8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79"/>
                                        </p:tgtEl>
                                        <p:attrNameLst>
                                          <p:attrName>fillcolor</p:attrName>
                                        </p:attrNameLst>
                                      </p:cBhvr>
                                      <p:to>
                                        <a:schemeClr val="accent2"/>
                                      </p:to>
                                    </p:animClr>
                                    <p:set>
                                      <p:cBhvr>
                                        <p:cTn id="67" dur="2000" fill="hold"/>
                                        <p:tgtEl>
                                          <p:spTgt spid="79"/>
                                        </p:tgtEl>
                                        <p:attrNameLst>
                                          <p:attrName>fill.type</p:attrName>
                                        </p:attrNameLst>
                                      </p:cBhvr>
                                      <p:to>
                                        <p:strVal val="solid"/>
                                      </p:to>
                                    </p:set>
                                    <p:set>
                                      <p:cBhvr>
                                        <p:cTn id="68" dur="2000" fill="hold"/>
                                        <p:tgtEl>
                                          <p:spTgt spid="79"/>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wipe(left)">
                                      <p:cBhvr>
                                        <p:cTn id="77" dur="125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6" grpId="0" animBg="1"/>
      <p:bldP spid="87" grpId="0" animBg="1"/>
      <p:bldP spid="88" grpId="0" animBg="1"/>
      <p:bldP spid="89" grpId="0" animBg="1"/>
      <p:bldP spid="9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6665</TotalTime>
  <Words>2664</Words>
  <Application>Microsoft Office PowerPoint</Application>
  <PresentationFormat>Widescreen</PresentationFormat>
  <Paragraphs>555</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docs-Century Gothic</vt:lpstr>
      <vt:lpstr>Arial</vt:lpstr>
      <vt:lpstr>Calibri</vt:lpstr>
      <vt:lpstr>Calibri Light</vt:lpstr>
      <vt:lpstr>Century Gothic</vt:lpstr>
      <vt:lpstr>Modern Love</vt:lpstr>
      <vt:lpstr>Segoe Print</vt:lpstr>
      <vt:lpstr>Tw Cen MT</vt:lpstr>
      <vt:lpstr>Office Theme</vt:lpstr>
      <vt:lpstr>4_Office Theme</vt:lpstr>
      <vt:lpstr>Describing things and people</vt:lpstr>
      <vt:lpstr>[gue] </vt:lpstr>
      <vt:lpstr>[gui] </vt:lpstr>
      <vt:lpstr>Follow up 1: </vt:lpstr>
      <vt:lpstr>SER | ESTAR</vt:lpstr>
      <vt:lpstr>PowerPoint Presentation</vt:lpstr>
      <vt:lpstr>Follow up 3: ¿Cómo estás? ¿Cómo eres? </vt:lpstr>
      <vt:lpstr>Follow up 3: Round 1- A </vt:lpstr>
      <vt:lpstr>Follow up 3: Round 2 B</vt:lpstr>
      <vt:lpstr>Subject pronouns (I, you)</vt:lpstr>
      <vt:lpstr>Follow up 4: </vt:lpstr>
      <vt:lpstr>follow up 5:</vt:lpstr>
      <vt:lpstr>follow up 5:</vt:lpstr>
      <vt:lpstr>¡adiós!</vt:lpstr>
      <vt:lpstr>follow up 2b:</vt:lpstr>
      <vt:lpstr>Follow up 3: Round 1 A</vt:lpstr>
      <vt:lpstr>Follow up 3: Round 1 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77</cp:revision>
  <dcterms:created xsi:type="dcterms:W3CDTF">2022-01-09T12:56:32Z</dcterms:created>
  <dcterms:modified xsi:type="dcterms:W3CDTF">2022-06-26T15:28:46Z</dcterms:modified>
</cp:coreProperties>
</file>