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823" r:id="rId2"/>
    <p:sldId id="391" r:id="rId3"/>
    <p:sldId id="258" r:id="rId4"/>
    <p:sldId id="511" r:id="rId5"/>
    <p:sldId id="490" r:id="rId6"/>
    <p:sldId id="830" r:id="rId7"/>
    <p:sldId id="833" r:id="rId8"/>
    <p:sldId id="831" r:id="rId9"/>
    <p:sldId id="834" r:id="rId10"/>
    <p:sldId id="835" r:id="rId11"/>
    <p:sldId id="836" r:id="rId12"/>
    <p:sldId id="837" r:id="rId13"/>
    <p:sldId id="838" r:id="rId14"/>
    <p:sldId id="839" r:id="rId15"/>
    <p:sldId id="840" r:id="rId16"/>
    <p:sldId id="3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522"/>
    <a:srgbClr val="FF3399"/>
    <a:srgbClr val="CCECFF"/>
    <a:srgbClr val="FF0066"/>
    <a:srgbClr val="68D5C8"/>
    <a:srgbClr val="FFDBB7"/>
    <a:srgbClr val="E7F6FF"/>
    <a:srgbClr val="FFCCFF"/>
    <a:srgbClr val="FFFFFF"/>
    <a:srgbClr val="DDF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B1E4E-FF19-42A9-8C7F-E03C0858FAFA}" v="10" dt="2022-06-23T11:48:31.9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4" autoAdjust="0"/>
    <p:restoredTop sz="79201" autoAdjust="0"/>
  </p:normalViewPr>
  <p:slideViewPr>
    <p:cSldViewPr snapToGrid="0">
      <p:cViewPr varScale="1">
        <p:scale>
          <a:sx n="60" d="100"/>
          <a:sy n="60" d="100"/>
        </p:scale>
        <p:origin x="96" y="163"/>
      </p:cViewPr>
      <p:guideLst>
        <p:guide pos="16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DFCC66CF-7EC2-4CB8-AEA3-E3DCEDD4A528}"/>
    <pc:docChg chg="undo redo custSel addSld delSld modSld sldOrd">
      <pc:chgData name="Paula Vázquez-Valero" userId="3a0e46d7-2099-40af-a155-aa45b68bfff3" providerId="ADAL" clId="{DFCC66CF-7EC2-4CB8-AEA3-E3DCEDD4A528}" dt="2022-05-06T14:35:47.951" v="2807" actId="1076"/>
      <pc:docMkLst>
        <pc:docMk/>
      </pc:docMkLst>
      <pc:sldChg chg="addSp delSp modSp add mod ord modNotesTx">
        <pc:chgData name="Paula Vázquez-Valero" userId="3a0e46d7-2099-40af-a155-aa45b68bfff3" providerId="ADAL" clId="{DFCC66CF-7EC2-4CB8-AEA3-E3DCEDD4A528}" dt="2022-05-06T13:45:48.080" v="1193" actId="1038"/>
        <pc:sldMkLst>
          <pc:docMk/>
          <pc:sldMk cId="0" sldId="258"/>
        </pc:sldMkLst>
        <pc:spChg chg="mod">
          <ac:chgData name="Paula Vázquez-Valero" userId="3a0e46d7-2099-40af-a155-aa45b68bfff3" providerId="ADAL" clId="{DFCC66CF-7EC2-4CB8-AEA3-E3DCEDD4A528}" dt="2022-05-06T13:11:09.151" v="562" actId="1037"/>
          <ac:spMkLst>
            <pc:docMk/>
            <pc:sldMk cId="0" sldId="258"/>
            <ac:spMk id="5" creationId="{CB902489-1A1E-4E82-B5E8-1D00F493C3F4}"/>
          </ac:spMkLst>
        </pc:spChg>
        <pc:spChg chg="mod">
          <ac:chgData name="Paula Vázquez-Valero" userId="3a0e46d7-2099-40af-a155-aa45b68bfff3" providerId="ADAL" clId="{DFCC66CF-7EC2-4CB8-AEA3-E3DCEDD4A528}" dt="2022-05-06T13:15:16.308" v="608" actId="255"/>
          <ac:spMkLst>
            <pc:docMk/>
            <pc:sldMk cId="0" sldId="258"/>
            <ac:spMk id="6" creationId="{C5CB2C32-3226-463D-AE63-C88B5FAC05F8}"/>
          </ac:spMkLst>
        </pc:spChg>
        <pc:spChg chg="mod">
          <ac:chgData name="Paula Vázquez-Valero" userId="3a0e46d7-2099-40af-a155-aa45b68bfff3" providerId="ADAL" clId="{DFCC66CF-7EC2-4CB8-AEA3-E3DCEDD4A528}" dt="2022-05-06T13:45:32.875" v="1182" actId="20577"/>
          <ac:spMkLst>
            <pc:docMk/>
            <pc:sldMk cId="0" sldId="258"/>
            <ac:spMk id="16" creationId="{86D25B66-9BB0-4BD8-A190-97B2141F02E9}"/>
          </ac:spMkLst>
        </pc:spChg>
        <pc:spChg chg="mod">
          <ac:chgData name="Paula Vázquez-Valero" userId="3a0e46d7-2099-40af-a155-aa45b68bfff3" providerId="ADAL" clId="{DFCC66CF-7EC2-4CB8-AEA3-E3DCEDD4A528}" dt="2022-05-06T13:45:48.080" v="1193" actId="1038"/>
          <ac:spMkLst>
            <pc:docMk/>
            <pc:sldMk cId="0" sldId="258"/>
            <ac:spMk id="17" creationId="{C6E1257F-4ACD-435E-B0F9-609E64AC95F2}"/>
          </ac:spMkLst>
        </pc:spChg>
        <pc:spChg chg="mod">
          <ac:chgData name="Paula Vázquez-Valero" userId="3a0e46d7-2099-40af-a155-aa45b68bfff3" providerId="ADAL" clId="{DFCC66CF-7EC2-4CB8-AEA3-E3DCEDD4A528}" dt="2022-05-06T13:10:47.626" v="524" actId="20577"/>
          <ac:spMkLst>
            <pc:docMk/>
            <pc:sldMk cId="0" sldId="258"/>
            <ac:spMk id="18" creationId="{F2A2EBBA-E770-491B-924C-74A4D0F2F3C4}"/>
          </ac:spMkLst>
        </pc:spChg>
        <pc:spChg chg="mod">
          <ac:chgData name="Paula Vázquez-Valero" userId="3a0e46d7-2099-40af-a155-aa45b68bfff3" providerId="ADAL" clId="{DFCC66CF-7EC2-4CB8-AEA3-E3DCEDD4A528}" dt="2022-05-06T13:10:52.614" v="528" actId="1036"/>
          <ac:spMkLst>
            <pc:docMk/>
            <pc:sldMk cId="0" sldId="258"/>
            <ac:spMk id="19" creationId="{07220E5B-9AF9-4CF4-8766-B9691AB3D69F}"/>
          </ac:spMkLst>
        </pc:spChg>
        <pc:spChg chg="mod">
          <ac:chgData name="Paula Vázquez-Valero" userId="3a0e46d7-2099-40af-a155-aa45b68bfff3" providerId="ADAL" clId="{DFCC66CF-7EC2-4CB8-AEA3-E3DCEDD4A528}" dt="2022-05-06T13:13:09.846" v="591" actId="20577"/>
          <ac:spMkLst>
            <pc:docMk/>
            <pc:sldMk cId="0" sldId="258"/>
            <ac:spMk id="22" creationId="{5D7D057C-0DDB-4FBA-812F-9208B7FE91A2}"/>
          </ac:spMkLst>
        </pc:spChg>
        <pc:spChg chg="mod">
          <ac:chgData name="Paula Vázquez-Valero" userId="3a0e46d7-2099-40af-a155-aa45b68bfff3" providerId="ADAL" clId="{DFCC66CF-7EC2-4CB8-AEA3-E3DCEDD4A528}" dt="2022-05-06T13:13:17.385" v="596" actId="1036"/>
          <ac:spMkLst>
            <pc:docMk/>
            <pc:sldMk cId="0" sldId="258"/>
            <ac:spMk id="23" creationId="{060780A3-D526-4573-9931-7280656123E9}"/>
          </ac:spMkLst>
        </pc:spChg>
        <pc:spChg chg="mod">
          <ac:chgData name="Paula Vázquez-Valero" userId="3a0e46d7-2099-40af-a155-aa45b68bfff3" providerId="ADAL" clId="{DFCC66CF-7EC2-4CB8-AEA3-E3DCEDD4A528}" dt="2022-05-06T13:15:29.953" v="615" actId="14100"/>
          <ac:spMkLst>
            <pc:docMk/>
            <pc:sldMk cId="0" sldId="258"/>
            <ac:spMk id="24" creationId="{45B78C49-B3D0-480C-8B0F-8B65ADE7D107}"/>
          </ac:spMkLst>
        </pc:spChg>
        <pc:spChg chg="mod">
          <ac:chgData name="Paula Vázquez-Valero" userId="3a0e46d7-2099-40af-a155-aa45b68bfff3" providerId="ADAL" clId="{DFCC66CF-7EC2-4CB8-AEA3-E3DCEDD4A528}" dt="2022-05-06T13:15:49.126" v="622" actId="20577"/>
          <ac:spMkLst>
            <pc:docMk/>
            <pc:sldMk cId="0" sldId="258"/>
            <ac:spMk id="25" creationId="{0795E3F3-3390-4E53-92DA-C3243030B68F}"/>
          </ac:spMkLst>
        </pc:spChg>
        <pc:spChg chg="mod">
          <ac:chgData name="Paula Vázquez-Valero" userId="3a0e46d7-2099-40af-a155-aa45b68bfff3" providerId="ADAL" clId="{DFCC66CF-7EC2-4CB8-AEA3-E3DCEDD4A528}" dt="2022-05-06T13:16:00.674" v="629" actId="14100"/>
          <ac:spMkLst>
            <pc:docMk/>
            <pc:sldMk cId="0" sldId="258"/>
            <ac:spMk id="26" creationId="{CFBE3269-D7F2-4B2E-9B85-7B711DCB6D9C}"/>
          </ac:spMkLst>
        </pc:spChg>
        <pc:spChg chg="mod">
          <ac:chgData name="Paula Vázquez-Valero" userId="3a0e46d7-2099-40af-a155-aa45b68bfff3" providerId="ADAL" clId="{DFCC66CF-7EC2-4CB8-AEA3-E3DCEDD4A528}" dt="2022-05-06T13:16:26.545" v="639" actId="20577"/>
          <ac:spMkLst>
            <pc:docMk/>
            <pc:sldMk cId="0" sldId="258"/>
            <ac:spMk id="27" creationId="{40208CA0-EDA6-4EE6-939D-D7A41ECC5049}"/>
          </ac:spMkLst>
        </pc:spChg>
        <pc:spChg chg="mod">
          <ac:chgData name="Paula Vázquez-Valero" userId="3a0e46d7-2099-40af-a155-aa45b68bfff3" providerId="ADAL" clId="{DFCC66CF-7EC2-4CB8-AEA3-E3DCEDD4A528}" dt="2022-05-06T13:16:29.313" v="640" actId="1076"/>
          <ac:spMkLst>
            <pc:docMk/>
            <pc:sldMk cId="0" sldId="258"/>
            <ac:spMk id="28" creationId="{0FA033BA-4A9C-4769-B48E-5E00C128179F}"/>
          </ac:spMkLst>
        </pc:spChg>
        <pc:spChg chg="mod">
          <ac:chgData name="Paula Vázquez-Valero" userId="3a0e46d7-2099-40af-a155-aa45b68bfff3" providerId="ADAL" clId="{DFCC66CF-7EC2-4CB8-AEA3-E3DCEDD4A528}" dt="2022-05-06T13:18:06.447" v="667" actId="20577"/>
          <ac:spMkLst>
            <pc:docMk/>
            <pc:sldMk cId="0" sldId="258"/>
            <ac:spMk id="29" creationId="{74BC9007-D204-45F6-9FDE-18781B178999}"/>
          </ac:spMkLst>
        </pc:spChg>
        <pc:spChg chg="mod">
          <ac:chgData name="Paula Vázquez-Valero" userId="3a0e46d7-2099-40af-a155-aa45b68bfff3" providerId="ADAL" clId="{DFCC66CF-7EC2-4CB8-AEA3-E3DCEDD4A528}" dt="2022-05-06T13:18:08.952" v="668" actId="1076"/>
          <ac:spMkLst>
            <pc:docMk/>
            <pc:sldMk cId="0" sldId="258"/>
            <ac:spMk id="30" creationId="{11A2D2EE-2193-49A7-91F4-95703FC6E1DE}"/>
          </ac:spMkLst>
        </pc:spChg>
        <pc:spChg chg="mod">
          <ac:chgData name="Paula Vázquez-Valero" userId="3a0e46d7-2099-40af-a155-aa45b68bfff3" providerId="ADAL" clId="{DFCC66CF-7EC2-4CB8-AEA3-E3DCEDD4A528}" dt="2022-05-06T13:08:13.723" v="478" actId="14100"/>
          <ac:spMkLst>
            <pc:docMk/>
            <pc:sldMk cId="0" sldId="258"/>
            <ac:spMk id="41" creationId="{39CDF2DF-5465-455A-8315-9BE77DBAF9EF}"/>
          </ac:spMkLst>
        </pc:spChg>
        <pc:spChg chg="del">
          <ac:chgData name="Paula Vázquez-Valero" userId="3a0e46d7-2099-40af-a155-aa45b68bfff3" providerId="ADAL" clId="{DFCC66CF-7EC2-4CB8-AEA3-E3DCEDD4A528}" dt="2022-05-06T13:16:30.776" v="641" actId="478"/>
          <ac:spMkLst>
            <pc:docMk/>
            <pc:sldMk cId="0" sldId="258"/>
            <ac:spMk id="51" creationId="{E73DD11F-CFA5-4A6D-8E46-87925FC1728F}"/>
          </ac:spMkLst>
        </pc:spChg>
        <pc:graphicFrameChg chg="modGraphic">
          <ac:chgData name="Paula Vázquez-Valero" userId="3a0e46d7-2099-40af-a155-aa45b68bfff3" providerId="ADAL" clId="{DFCC66CF-7EC2-4CB8-AEA3-E3DCEDD4A528}" dt="2022-05-06T13:11:02.547" v="533" actId="14734"/>
          <ac:graphicFrameMkLst>
            <pc:docMk/>
            <pc:sldMk cId="0" sldId="258"/>
            <ac:graphicFrameMk id="7" creationId="{18FA939E-6250-4CE4-9C5D-AA911A20AA59}"/>
          </ac:graphicFrameMkLst>
        </pc:graphicFrameChg>
        <pc:picChg chg="add mod">
          <ac:chgData name="Paula Vázquez-Valero" userId="3a0e46d7-2099-40af-a155-aa45b68bfff3" providerId="ADAL" clId="{DFCC66CF-7EC2-4CB8-AEA3-E3DCEDD4A528}" dt="2022-05-06T13:13:05.251" v="574" actId="1076"/>
          <ac:picMkLst>
            <pc:docMk/>
            <pc:sldMk cId="0" sldId="258"/>
            <ac:picMk id="3" creationId="{BCE1B3F8-19EF-4878-9CCF-3FF34128EEB2}"/>
          </ac:picMkLst>
        </pc:picChg>
        <pc:picChg chg="del">
          <ac:chgData name="Paula Vázquez-Valero" userId="3a0e46d7-2099-40af-a155-aa45b68bfff3" providerId="ADAL" clId="{DFCC66CF-7EC2-4CB8-AEA3-E3DCEDD4A528}" dt="2022-05-06T13:07:59.406" v="473" actId="478"/>
          <ac:picMkLst>
            <pc:docMk/>
            <pc:sldMk cId="0" sldId="258"/>
            <ac:picMk id="39" creationId="{252ACA8E-9E22-48BF-9228-1FE26D375595}"/>
          </ac:picMkLst>
        </pc:picChg>
        <pc:picChg chg="del">
          <ac:chgData name="Paula Vázquez-Valero" userId="3a0e46d7-2099-40af-a155-aa45b68bfff3" providerId="ADAL" clId="{DFCC66CF-7EC2-4CB8-AEA3-E3DCEDD4A528}" dt="2022-05-06T13:08:01.041" v="474" actId="478"/>
          <ac:picMkLst>
            <pc:docMk/>
            <pc:sldMk cId="0" sldId="258"/>
            <ac:picMk id="40" creationId="{F6CD7F1A-D4A0-4A9F-BA3A-416D696EEF2A}"/>
          </ac:picMkLst>
        </pc:picChg>
        <pc:picChg chg="add del mod">
          <ac:chgData name="Paula Vázquez-Valero" userId="3a0e46d7-2099-40af-a155-aa45b68bfff3" providerId="ADAL" clId="{DFCC66CF-7EC2-4CB8-AEA3-E3DCEDD4A528}" dt="2022-05-06T13:12:56.694" v="569" actId="21"/>
          <ac:picMkLst>
            <pc:docMk/>
            <pc:sldMk cId="0" sldId="258"/>
            <ac:picMk id="43" creationId="{53FAA7CA-2D70-49DC-8E62-AA23CE3C2C1B}"/>
          </ac:picMkLst>
        </pc:picChg>
        <pc:picChg chg="add del mod">
          <ac:chgData name="Paula Vázquez-Valero" userId="3a0e46d7-2099-40af-a155-aa45b68bfff3" providerId="ADAL" clId="{DFCC66CF-7EC2-4CB8-AEA3-E3DCEDD4A528}" dt="2022-05-06T13:12:56.694" v="569" actId="21"/>
          <ac:picMkLst>
            <pc:docMk/>
            <pc:sldMk cId="0" sldId="258"/>
            <ac:picMk id="44" creationId="{0C61B054-388F-4E99-9C11-01ED29F2E113}"/>
          </ac:picMkLst>
        </pc:picChg>
        <pc:picChg chg="add mod">
          <ac:chgData name="Paula Vázquez-Valero" userId="3a0e46d7-2099-40af-a155-aa45b68bfff3" providerId="ADAL" clId="{DFCC66CF-7EC2-4CB8-AEA3-E3DCEDD4A528}" dt="2022-05-06T13:45:46.119" v="1188" actId="1076"/>
          <ac:picMkLst>
            <pc:docMk/>
            <pc:sldMk cId="0" sldId="258"/>
            <ac:picMk id="53" creationId="{985CEF25-288B-4C22-A6C0-BF44ECBE3E0A}"/>
          </ac:picMkLst>
        </pc:picChg>
        <pc:picChg chg="del">
          <ac:chgData name="Paula Vázquez-Valero" userId="3a0e46d7-2099-40af-a155-aa45b68bfff3" providerId="ADAL" clId="{DFCC66CF-7EC2-4CB8-AEA3-E3DCEDD4A528}" dt="2022-05-06T13:11:00.687" v="532" actId="478"/>
          <ac:picMkLst>
            <pc:docMk/>
            <pc:sldMk cId="0" sldId="258"/>
            <ac:picMk id="2052" creationId="{125215B1-694F-4A24-8A3E-578277D50F09}"/>
          </ac:picMkLst>
        </pc:picChg>
        <pc:picChg chg="del mod">
          <ac:chgData name="Paula Vázquez-Valero" userId="3a0e46d7-2099-40af-a155-aa45b68bfff3" providerId="ADAL" clId="{DFCC66CF-7EC2-4CB8-AEA3-E3DCEDD4A528}" dt="2022-05-06T13:08:04.716" v="477" actId="478"/>
          <ac:picMkLst>
            <pc:docMk/>
            <pc:sldMk cId="0" sldId="258"/>
            <ac:picMk id="2054" creationId="{34E7530E-3F37-4A39-8DEC-F3320234CDA4}"/>
          </ac:picMkLst>
        </pc:picChg>
        <pc:picChg chg="del">
          <ac:chgData name="Paula Vázquez-Valero" userId="3a0e46d7-2099-40af-a155-aa45b68bfff3" providerId="ADAL" clId="{DFCC66CF-7EC2-4CB8-AEA3-E3DCEDD4A528}" dt="2022-05-06T13:15:17.789" v="609" actId="478"/>
          <ac:picMkLst>
            <pc:docMk/>
            <pc:sldMk cId="0" sldId="258"/>
            <ac:picMk id="2056" creationId="{3451DE34-79FF-4268-95C1-58970DE31A59}"/>
          </ac:picMkLst>
        </pc:picChg>
        <pc:picChg chg="del">
          <ac:chgData name="Paula Vázquez-Valero" userId="3a0e46d7-2099-40af-a155-aa45b68bfff3" providerId="ADAL" clId="{DFCC66CF-7EC2-4CB8-AEA3-E3DCEDD4A528}" dt="2022-05-06T13:15:50.480" v="623" actId="478"/>
          <ac:picMkLst>
            <pc:docMk/>
            <pc:sldMk cId="0" sldId="258"/>
            <ac:picMk id="2058" creationId="{BFBF7732-7697-41BE-958C-A4C38319960C}"/>
          </ac:picMkLst>
        </pc:picChg>
        <pc:picChg chg="del">
          <ac:chgData name="Paula Vázquez-Valero" userId="3a0e46d7-2099-40af-a155-aa45b68bfff3" providerId="ADAL" clId="{DFCC66CF-7EC2-4CB8-AEA3-E3DCEDD4A528}" dt="2022-05-06T13:16:02.652" v="630" actId="478"/>
          <ac:picMkLst>
            <pc:docMk/>
            <pc:sldMk cId="0" sldId="258"/>
            <ac:picMk id="2060" creationId="{298D5A76-E06D-4137-8149-4F81C3430CAE}"/>
          </ac:picMkLst>
        </pc:picChg>
        <pc:picChg chg="add del mod">
          <ac:chgData name="Paula Vázquez-Valero" userId="3a0e46d7-2099-40af-a155-aa45b68bfff3" providerId="ADAL" clId="{DFCC66CF-7EC2-4CB8-AEA3-E3DCEDD4A528}" dt="2022-05-06T13:45:30.212" v="1175" actId="478"/>
          <ac:picMkLst>
            <pc:docMk/>
            <pc:sldMk cId="0" sldId="258"/>
            <ac:picMk id="4098" creationId="{35E4312E-A4B4-4C72-95F9-1F0F22AE1D55}"/>
          </ac:picMkLst>
        </pc:picChg>
        <pc:picChg chg="add mod">
          <ac:chgData name="Paula Vázquez-Valero" userId="3a0e46d7-2099-40af-a155-aa45b68bfff3" providerId="ADAL" clId="{DFCC66CF-7EC2-4CB8-AEA3-E3DCEDD4A528}" dt="2022-05-06T13:10:58.996" v="531" actId="1076"/>
          <ac:picMkLst>
            <pc:docMk/>
            <pc:sldMk cId="0" sldId="258"/>
            <ac:picMk id="4100" creationId="{1734CE9A-3EB7-480E-9AE5-4A3E6FEB00B2}"/>
          </ac:picMkLst>
        </pc:picChg>
        <pc:picChg chg="add mod">
          <ac:chgData name="Paula Vázquez-Valero" userId="3a0e46d7-2099-40af-a155-aa45b68bfff3" providerId="ADAL" clId="{DFCC66CF-7EC2-4CB8-AEA3-E3DCEDD4A528}" dt="2022-05-06T13:15:25.156" v="613" actId="1076"/>
          <ac:picMkLst>
            <pc:docMk/>
            <pc:sldMk cId="0" sldId="258"/>
            <ac:picMk id="4102" creationId="{1A9FF266-51FA-4BBF-A182-F9715C7D01E1}"/>
          </ac:picMkLst>
        </pc:picChg>
        <pc:picChg chg="add mod">
          <ac:chgData name="Paula Vázquez-Valero" userId="3a0e46d7-2099-40af-a155-aa45b68bfff3" providerId="ADAL" clId="{DFCC66CF-7EC2-4CB8-AEA3-E3DCEDD4A528}" dt="2022-05-06T13:15:54.982" v="626" actId="1076"/>
          <ac:picMkLst>
            <pc:docMk/>
            <pc:sldMk cId="0" sldId="258"/>
            <ac:picMk id="4104" creationId="{4683F21C-8EDB-4FB0-8A32-ADA1D190A113}"/>
          </ac:picMkLst>
        </pc:picChg>
        <pc:picChg chg="add mod">
          <ac:chgData name="Paula Vázquez-Valero" userId="3a0e46d7-2099-40af-a155-aa45b68bfff3" providerId="ADAL" clId="{DFCC66CF-7EC2-4CB8-AEA3-E3DCEDD4A528}" dt="2022-05-06T13:16:23.799" v="633" actId="1076"/>
          <ac:picMkLst>
            <pc:docMk/>
            <pc:sldMk cId="0" sldId="258"/>
            <ac:picMk id="4106" creationId="{50C7AB79-709F-4394-A469-05631773C780}"/>
          </ac:picMkLst>
        </pc:picChg>
        <pc:picChg chg="add mod">
          <ac:chgData name="Paula Vázquez-Valero" userId="3a0e46d7-2099-40af-a155-aa45b68bfff3" providerId="ADAL" clId="{DFCC66CF-7EC2-4CB8-AEA3-E3DCEDD4A528}" dt="2022-05-06T13:18:03.810" v="661" actId="1038"/>
          <ac:picMkLst>
            <pc:docMk/>
            <pc:sldMk cId="0" sldId="258"/>
            <ac:picMk id="4108" creationId="{637C3E74-811C-4E3D-8C81-EB5AFB625330}"/>
          </ac:picMkLst>
        </pc:picChg>
        <pc:cxnChg chg="add mod">
          <ac:chgData name="Paula Vázquez-Valero" userId="3a0e46d7-2099-40af-a155-aa45b68bfff3" providerId="ADAL" clId="{DFCC66CF-7EC2-4CB8-AEA3-E3DCEDD4A528}" dt="2022-05-06T13:18:00.718" v="656" actId="1035"/>
          <ac:cxnSpMkLst>
            <pc:docMk/>
            <pc:sldMk cId="0" sldId="258"/>
            <ac:cxnSpMk id="31" creationId="{E26F4B69-148B-4337-9460-D2CF57E631C3}"/>
          </ac:cxnSpMkLst>
        </pc:cxnChg>
      </pc:sldChg>
      <pc:sldChg chg="addSp delSp modSp mod">
        <pc:chgData name="Paula Vázquez-Valero" userId="3a0e46d7-2099-40af-a155-aa45b68bfff3" providerId="ADAL" clId="{DFCC66CF-7EC2-4CB8-AEA3-E3DCEDD4A528}" dt="2022-05-06T12:02:41.460" v="4" actId="22"/>
        <pc:sldMkLst>
          <pc:docMk/>
          <pc:sldMk cId="1230322567" sldId="349"/>
        </pc:sldMkLst>
        <pc:spChg chg="del">
          <ac:chgData name="Paula Vázquez-Valero" userId="3a0e46d7-2099-40af-a155-aa45b68bfff3" providerId="ADAL" clId="{DFCC66CF-7EC2-4CB8-AEA3-E3DCEDD4A528}" dt="2022-05-06T12:02:40.853" v="3" actId="478"/>
          <ac:spMkLst>
            <pc:docMk/>
            <pc:sldMk cId="1230322567" sldId="349"/>
            <ac:spMk id="2" creationId="{409FA4F1-87DE-4B3C-9C9B-D27F7050A819}"/>
          </ac:spMkLst>
        </pc:spChg>
        <pc:spChg chg="del">
          <ac:chgData name="Paula Vázquez-Valero" userId="3a0e46d7-2099-40af-a155-aa45b68bfff3" providerId="ADAL" clId="{DFCC66CF-7EC2-4CB8-AEA3-E3DCEDD4A528}" dt="2022-05-06T12:02:40.853" v="3" actId="478"/>
          <ac:spMkLst>
            <pc:docMk/>
            <pc:sldMk cId="1230322567" sldId="349"/>
            <ac:spMk id="7" creationId="{F80D9B88-B2CA-4E92-9EFE-41298FDBCBB9}"/>
          </ac:spMkLst>
        </pc:spChg>
        <pc:spChg chg="add del">
          <ac:chgData name="Paula Vázquez-Valero" userId="3a0e46d7-2099-40af-a155-aa45b68bfff3" providerId="ADAL" clId="{DFCC66CF-7EC2-4CB8-AEA3-E3DCEDD4A528}" dt="2022-05-06T12:02:31.548" v="1" actId="22"/>
          <ac:spMkLst>
            <pc:docMk/>
            <pc:sldMk cId="1230322567" sldId="349"/>
            <ac:spMk id="8" creationId="{72A6EDF0-E7B6-4AF5-8DE2-782DB22F000C}"/>
          </ac:spMkLst>
        </pc:spChg>
        <pc:spChg chg="add mod">
          <ac:chgData name="Paula Vázquez-Valero" userId="3a0e46d7-2099-40af-a155-aa45b68bfff3" providerId="ADAL" clId="{DFCC66CF-7EC2-4CB8-AEA3-E3DCEDD4A528}" dt="2022-05-06T12:02:40.853" v="3" actId="478"/>
          <ac:spMkLst>
            <pc:docMk/>
            <pc:sldMk cId="1230322567" sldId="349"/>
            <ac:spMk id="9" creationId="{382EDB80-CA1B-47B0-828B-60575ECCD320}"/>
          </ac:spMkLst>
        </pc:spChg>
        <pc:spChg chg="add">
          <ac:chgData name="Paula Vázquez-Valero" userId="3a0e46d7-2099-40af-a155-aa45b68bfff3" providerId="ADAL" clId="{DFCC66CF-7EC2-4CB8-AEA3-E3DCEDD4A528}" dt="2022-05-06T12:02:41.460" v="4" actId="22"/>
          <ac:spMkLst>
            <pc:docMk/>
            <pc:sldMk cId="1230322567" sldId="349"/>
            <ac:spMk id="11" creationId="{D28C616C-757F-4E1C-9EB4-2AAD145C0E3E}"/>
          </ac:spMkLst>
        </pc:spChg>
        <pc:picChg chg="del">
          <ac:chgData name="Paula Vázquez-Valero" userId="3a0e46d7-2099-40af-a155-aa45b68bfff3" providerId="ADAL" clId="{DFCC66CF-7EC2-4CB8-AEA3-E3DCEDD4A528}" dt="2022-05-06T12:02:40.853" v="3" actId="478"/>
          <ac:picMkLst>
            <pc:docMk/>
            <pc:sldMk cId="1230322567" sldId="349"/>
            <ac:picMk id="5" creationId="{CE71EDF5-25CC-431F-AC78-F4B496CCE432}"/>
          </ac:picMkLst>
        </pc:picChg>
        <pc:picChg chg="del">
          <ac:chgData name="Paula Vázquez-Valero" userId="3a0e46d7-2099-40af-a155-aa45b68bfff3" providerId="ADAL" clId="{DFCC66CF-7EC2-4CB8-AEA3-E3DCEDD4A528}" dt="2022-05-06T12:02:40.853" v="3" actId="478"/>
          <ac:picMkLst>
            <pc:docMk/>
            <pc:sldMk cId="1230322567" sldId="349"/>
            <ac:picMk id="6" creationId="{594B333A-025F-4074-BB8E-3F4870FCC4B6}"/>
          </ac:picMkLst>
        </pc:picChg>
      </pc:sldChg>
      <pc:sldChg chg="addSp delSp modSp mod">
        <pc:chgData name="Paula Vázquez-Valero" userId="3a0e46d7-2099-40af-a155-aa45b68bfff3" providerId="ADAL" clId="{DFCC66CF-7EC2-4CB8-AEA3-E3DCEDD4A528}" dt="2022-05-06T13:24:05.719" v="924" actId="478"/>
        <pc:sldMkLst>
          <pc:docMk/>
          <pc:sldMk cId="0" sldId="391"/>
        </pc:sldMkLst>
        <pc:spChg chg="add mod">
          <ac:chgData name="Paula Vázquez-Valero" userId="3a0e46d7-2099-40af-a155-aa45b68bfff3" providerId="ADAL" clId="{DFCC66CF-7EC2-4CB8-AEA3-E3DCEDD4A528}" dt="2022-05-06T12:13:32.266" v="10"/>
          <ac:spMkLst>
            <pc:docMk/>
            <pc:sldMk cId="0" sldId="391"/>
            <ac:spMk id="11" creationId="{AFF00D05-ECAA-4F39-A8E3-0C5CC7B128DD}"/>
          </ac:spMkLst>
        </pc:spChg>
        <pc:picChg chg="del">
          <ac:chgData name="Paula Vázquez-Valero" userId="3a0e46d7-2099-40af-a155-aa45b68bfff3" providerId="ADAL" clId="{DFCC66CF-7EC2-4CB8-AEA3-E3DCEDD4A528}" dt="2022-05-06T13:24:05.719" v="924" actId="478"/>
          <ac:picMkLst>
            <pc:docMk/>
            <pc:sldMk cId="0" sldId="391"/>
            <ac:picMk id="12" creationId="{33D97A75-A184-4135-A326-110988B6B304}"/>
          </ac:picMkLst>
        </pc:picChg>
      </pc:sldChg>
      <pc:sldChg chg="addSp delSp modSp add del mod delAnim modAnim modNotesTx">
        <pc:chgData name="Paula Vázquez-Valero" userId="3a0e46d7-2099-40af-a155-aa45b68bfff3" providerId="ADAL" clId="{DFCC66CF-7EC2-4CB8-AEA3-E3DCEDD4A528}" dt="2022-05-06T14:04:58.558" v="1802" actId="20577"/>
        <pc:sldMkLst>
          <pc:docMk/>
          <pc:sldMk cId="4047947952" sldId="490"/>
        </pc:sldMkLst>
        <pc:spChg chg="mod">
          <ac:chgData name="Paula Vázquez-Valero" userId="3a0e46d7-2099-40af-a155-aa45b68bfff3" providerId="ADAL" clId="{DFCC66CF-7EC2-4CB8-AEA3-E3DCEDD4A528}" dt="2022-05-06T13:56:39.658" v="1556" actId="1076"/>
          <ac:spMkLst>
            <pc:docMk/>
            <pc:sldMk cId="4047947952" sldId="490"/>
            <ac:spMk id="16" creationId="{89604CFD-752D-4507-BDB4-003447BC0065}"/>
          </ac:spMkLst>
        </pc:spChg>
        <pc:spChg chg="mod">
          <ac:chgData name="Paula Vázquez-Valero" userId="3a0e46d7-2099-40af-a155-aa45b68bfff3" providerId="ADAL" clId="{DFCC66CF-7EC2-4CB8-AEA3-E3DCEDD4A528}" dt="2022-05-06T13:57:31.062" v="1629" actId="207"/>
          <ac:spMkLst>
            <pc:docMk/>
            <pc:sldMk cId="4047947952" sldId="490"/>
            <ac:spMk id="17" creationId="{B4D38324-6363-4A9B-A873-6C859BA3DB68}"/>
          </ac:spMkLst>
        </pc:spChg>
        <pc:spChg chg="mod">
          <ac:chgData name="Paula Vázquez-Valero" userId="3a0e46d7-2099-40af-a155-aa45b68bfff3" providerId="ADAL" clId="{DFCC66CF-7EC2-4CB8-AEA3-E3DCEDD4A528}" dt="2022-05-06T13:57:10.035" v="1589" actId="120"/>
          <ac:spMkLst>
            <pc:docMk/>
            <pc:sldMk cId="4047947952" sldId="490"/>
            <ac:spMk id="18" creationId="{6D1BB123-2EDB-4787-BECF-CEAB9A4F59B4}"/>
          </ac:spMkLst>
        </pc:spChg>
        <pc:spChg chg="mod">
          <ac:chgData name="Paula Vázquez-Valero" userId="3a0e46d7-2099-40af-a155-aa45b68bfff3" providerId="ADAL" clId="{DFCC66CF-7EC2-4CB8-AEA3-E3DCEDD4A528}" dt="2022-05-06T13:59:23.706" v="1679" actId="1076"/>
          <ac:spMkLst>
            <pc:docMk/>
            <pc:sldMk cId="4047947952" sldId="490"/>
            <ac:spMk id="19" creationId="{4ADE93B5-C240-4DC1-BF8A-0E1D57C28E64}"/>
          </ac:spMkLst>
        </pc:spChg>
        <pc:spChg chg="mod">
          <ac:chgData name="Paula Vázquez-Valero" userId="3a0e46d7-2099-40af-a155-aa45b68bfff3" providerId="ADAL" clId="{DFCC66CF-7EC2-4CB8-AEA3-E3DCEDD4A528}" dt="2022-05-06T13:59:23.706" v="1679" actId="1076"/>
          <ac:spMkLst>
            <pc:docMk/>
            <pc:sldMk cId="4047947952" sldId="490"/>
            <ac:spMk id="20" creationId="{FC23CF06-43B3-49D7-85F0-5E0DE3159C44}"/>
          </ac:spMkLst>
        </pc:spChg>
        <pc:spChg chg="del mod">
          <ac:chgData name="Paula Vázquez-Valero" userId="3a0e46d7-2099-40af-a155-aa45b68bfff3" providerId="ADAL" clId="{DFCC66CF-7EC2-4CB8-AEA3-E3DCEDD4A528}" dt="2022-05-06T13:55:14.718" v="1513"/>
          <ac:spMkLst>
            <pc:docMk/>
            <pc:sldMk cId="4047947952" sldId="490"/>
            <ac:spMk id="21" creationId="{CD28980E-3EA6-4AAD-85B9-2428D2609993}"/>
          </ac:spMkLst>
        </pc:spChg>
        <pc:spChg chg="mod">
          <ac:chgData name="Paula Vázquez-Valero" userId="3a0e46d7-2099-40af-a155-aa45b68bfff3" providerId="ADAL" clId="{DFCC66CF-7EC2-4CB8-AEA3-E3DCEDD4A528}" dt="2022-05-06T14:01:21.157" v="1715" actId="1076"/>
          <ac:spMkLst>
            <pc:docMk/>
            <pc:sldMk cId="4047947952" sldId="490"/>
            <ac:spMk id="26" creationId="{7415D023-A330-40C9-AB7B-9652BDC8F2D6}"/>
          </ac:spMkLst>
        </pc:spChg>
        <pc:spChg chg="del">
          <ac:chgData name="Paula Vázquez-Valero" userId="3a0e46d7-2099-40af-a155-aa45b68bfff3" providerId="ADAL" clId="{DFCC66CF-7EC2-4CB8-AEA3-E3DCEDD4A528}" dt="2022-05-06T13:55:59.462" v="1515" actId="478"/>
          <ac:spMkLst>
            <pc:docMk/>
            <pc:sldMk cId="4047947952" sldId="490"/>
            <ac:spMk id="27" creationId="{523F5B79-7DAF-41FF-87CE-406AD6E5F140}"/>
          </ac:spMkLst>
        </pc:spChg>
        <pc:spChg chg="del">
          <ac:chgData name="Paula Vázquez-Valero" userId="3a0e46d7-2099-40af-a155-aa45b68bfff3" providerId="ADAL" clId="{DFCC66CF-7EC2-4CB8-AEA3-E3DCEDD4A528}" dt="2022-05-06T13:55:59.462" v="1515" actId="478"/>
          <ac:spMkLst>
            <pc:docMk/>
            <pc:sldMk cId="4047947952" sldId="490"/>
            <ac:spMk id="28" creationId="{54AFAAF1-AFCB-42E1-BB60-6F5ACC00638C}"/>
          </ac:spMkLst>
        </pc:spChg>
        <pc:spChg chg="mod">
          <ac:chgData name="Paula Vázquez-Valero" userId="3a0e46d7-2099-40af-a155-aa45b68bfff3" providerId="ADAL" clId="{DFCC66CF-7EC2-4CB8-AEA3-E3DCEDD4A528}" dt="2022-05-06T13:56:41.825" v="1557" actId="1076"/>
          <ac:spMkLst>
            <pc:docMk/>
            <pc:sldMk cId="4047947952" sldId="490"/>
            <ac:spMk id="30" creationId="{8C04F582-ECE8-4FE4-8093-9BC76088659A}"/>
          </ac:spMkLst>
        </pc:spChg>
        <pc:spChg chg="mod">
          <ac:chgData name="Paula Vázquez-Valero" userId="3a0e46d7-2099-40af-a155-aa45b68bfff3" providerId="ADAL" clId="{DFCC66CF-7EC2-4CB8-AEA3-E3DCEDD4A528}" dt="2022-05-06T13:59:23.706" v="1679" actId="1076"/>
          <ac:spMkLst>
            <pc:docMk/>
            <pc:sldMk cId="4047947952" sldId="490"/>
            <ac:spMk id="31" creationId="{11B77A5E-FF4D-4F0E-8C21-F222276DE237}"/>
          </ac:spMkLst>
        </pc:spChg>
        <pc:spChg chg="add mod">
          <ac:chgData name="Paula Vázquez-Valero" userId="3a0e46d7-2099-40af-a155-aa45b68bfff3" providerId="ADAL" clId="{DFCC66CF-7EC2-4CB8-AEA3-E3DCEDD4A528}" dt="2022-05-06T14:04:25.004" v="1789" actId="1035"/>
          <ac:spMkLst>
            <pc:docMk/>
            <pc:sldMk cId="4047947952" sldId="490"/>
            <ac:spMk id="33" creationId="{032DC952-8AF6-4290-8BCE-B4658CAE3971}"/>
          </ac:spMkLst>
        </pc:spChg>
        <pc:spChg chg="del">
          <ac:chgData name="Paula Vázquez-Valero" userId="3a0e46d7-2099-40af-a155-aa45b68bfff3" providerId="ADAL" clId="{DFCC66CF-7EC2-4CB8-AEA3-E3DCEDD4A528}" dt="2022-05-06T13:55:59.462" v="1515" actId="478"/>
          <ac:spMkLst>
            <pc:docMk/>
            <pc:sldMk cId="4047947952" sldId="490"/>
            <ac:spMk id="35" creationId="{BD91E38E-AB58-42EA-ADB1-1ED1512B5025}"/>
          </ac:spMkLst>
        </pc:spChg>
        <pc:spChg chg="del">
          <ac:chgData name="Paula Vázquez-Valero" userId="3a0e46d7-2099-40af-a155-aa45b68bfff3" providerId="ADAL" clId="{DFCC66CF-7EC2-4CB8-AEA3-E3DCEDD4A528}" dt="2022-05-06T13:55:59.462" v="1515" actId="478"/>
          <ac:spMkLst>
            <pc:docMk/>
            <pc:sldMk cId="4047947952" sldId="490"/>
            <ac:spMk id="36" creationId="{0F537306-D992-4EAC-A4FF-9306457F62AC}"/>
          </ac:spMkLst>
        </pc:spChg>
        <pc:spChg chg="add mod">
          <ac:chgData name="Paula Vázquez-Valero" userId="3a0e46d7-2099-40af-a155-aa45b68bfff3" providerId="ADAL" clId="{DFCC66CF-7EC2-4CB8-AEA3-E3DCEDD4A528}" dt="2022-05-06T14:04:25.004" v="1789" actId="1035"/>
          <ac:spMkLst>
            <pc:docMk/>
            <pc:sldMk cId="4047947952" sldId="490"/>
            <ac:spMk id="39" creationId="{3D059E91-2908-4867-927D-9A3B13869083}"/>
          </ac:spMkLst>
        </pc:spChg>
        <pc:spChg chg="del mod">
          <ac:chgData name="Paula Vázquez-Valero" userId="3a0e46d7-2099-40af-a155-aa45b68bfff3" providerId="ADAL" clId="{DFCC66CF-7EC2-4CB8-AEA3-E3DCEDD4A528}" dt="2022-05-06T13:56:01.772" v="1517" actId="478"/>
          <ac:spMkLst>
            <pc:docMk/>
            <pc:sldMk cId="4047947952" sldId="490"/>
            <ac:spMk id="40" creationId="{8F5609C0-1B7F-4BFC-95D5-B68D9804B143}"/>
          </ac:spMkLst>
        </pc:spChg>
        <pc:spChg chg="add mod">
          <ac:chgData name="Paula Vázquez-Valero" userId="3a0e46d7-2099-40af-a155-aa45b68bfff3" providerId="ADAL" clId="{DFCC66CF-7EC2-4CB8-AEA3-E3DCEDD4A528}" dt="2022-05-06T14:04:25.004" v="1789" actId="1035"/>
          <ac:spMkLst>
            <pc:docMk/>
            <pc:sldMk cId="4047947952" sldId="490"/>
            <ac:spMk id="43" creationId="{303EC6FD-1789-4526-8B46-EBEDB41A74E0}"/>
          </ac:spMkLst>
        </pc:spChg>
        <pc:spChg chg="add mod">
          <ac:chgData name="Paula Vázquez-Valero" userId="3a0e46d7-2099-40af-a155-aa45b68bfff3" providerId="ADAL" clId="{DFCC66CF-7EC2-4CB8-AEA3-E3DCEDD4A528}" dt="2022-05-06T14:04:36.925" v="1799" actId="20577"/>
          <ac:spMkLst>
            <pc:docMk/>
            <pc:sldMk cId="4047947952" sldId="490"/>
            <ac:spMk id="45" creationId="{A2F89B2F-E17C-457B-B562-9FEBE849DF72}"/>
          </ac:spMkLst>
        </pc:spChg>
        <pc:grpChg chg="del mod">
          <ac:chgData name="Paula Vázquez-Valero" userId="3a0e46d7-2099-40af-a155-aa45b68bfff3" providerId="ADAL" clId="{DFCC66CF-7EC2-4CB8-AEA3-E3DCEDD4A528}" dt="2022-05-06T13:57:39.899" v="1654" actId="478"/>
          <ac:grpSpMkLst>
            <pc:docMk/>
            <pc:sldMk cId="4047947952" sldId="490"/>
            <ac:grpSpMk id="4" creationId="{CF4CDCDC-E441-4188-907D-AF767F4A566D}"/>
          </ac:grpSpMkLst>
        </pc:grpChg>
        <pc:picChg chg="add mod">
          <ac:chgData name="Paula Vázquez-Valero" userId="3a0e46d7-2099-40af-a155-aa45b68bfff3" providerId="ADAL" clId="{DFCC66CF-7EC2-4CB8-AEA3-E3DCEDD4A528}" dt="2022-05-06T13:58:37.897" v="1667" actId="688"/>
          <ac:picMkLst>
            <pc:docMk/>
            <pc:sldMk cId="4047947952" sldId="490"/>
            <ac:picMk id="5" creationId="{AE759A05-391C-4DD4-B304-890B80F00ABA}"/>
          </ac:picMkLst>
        </pc:picChg>
        <pc:picChg chg="del mod">
          <ac:chgData name="Paula Vázquez-Valero" userId="3a0e46d7-2099-40af-a155-aa45b68bfff3" providerId="ADAL" clId="{DFCC66CF-7EC2-4CB8-AEA3-E3DCEDD4A528}" dt="2022-05-06T13:56:35.213" v="1553" actId="478"/>
          <ac:picMkLst>
            <pc:docMk/>
            <pc:sldMk cId="4047947952" sldId="490"/>
            <ac:picMk id="22" creationId="{92C7F03C-5625-4823-AC50-E0369F182ACD}"/>
          </ac:picMkLst>
        </pc:picChg>
        <pc:picChg chg="mod">
          <ac:chgData name="Paula Vázquez-Valero" userId="3a0e46d7-2099-40af-a155-aa45b68bfff3" providerId="ADAL" clId="{DFCC66CF-7EC2-4CB8-AEA3-E3DCEDD4A528}" dt="2022-05-06T13:57:22.115" v="1620" actId="1076"/>
          <ac:picMkLst>
            <pc:docMk/>
            <pc:sldMk cId="4047947952" sldId="490"/>
            <ac:picMk id="23" creationId="{223E1109-DE36-40A3-ACA5-7536CBA633A8}"/>
          </ac:picMkLst>
        </pc:picChg>
        <pc:picChg chg="del">
          <ac:chgData name="Paula Vázquez-Valero" userId="3a0e46d7-2099-40af-a155-aa45b68bfff3" providerId="ADAL" clId="{DFCC66CF-7EC2-4CB8-AEA3-E3DCEDD4A528}" dt="2022-05-06T13:55:59.462" v="1515" actId="478"/>
          <ac:picMkLst>
            <pc:docMk/>
            <pc:sldMk cId="4047947952" sldId="490"/>
            <ac:picMk id="29" creationId="{2086D261-86B4-4081-BD78-C88E8B1E5478}"/>
          </ac:picMkLst>
        </pc:picChg>
        <pc:picChg chg="mod">
          <ac:chgData name="Paula Vázquez-Valero" userId="3a0e46d7-2099-40af-a155-aa45b68bfff3" providerId="ADAL" clId="{DFCC66CF-7EC2-4CB8-AEA3-E3DCEDD4A528}" dt="2022-05-06T13:56:45.726" v="1558" actId="1076"/>
          <ac:picMkLst>
            <pc:docMk/>
            <pc:sldMk cId="4047947952" sldId="490"/>
            <ac:picMk id="32" creationId="{584C4BF7-D735-45AF-A526-EF5A14C086D7}"/>
          </ac:picMkLst>
        </pc:picChg>
        <pc:picChg chg="add mod">
          <ac:chgData name="Paula Vázquez-Valero" userId="3a0e46d7-2099-40af-a155-aa45b68bfff3" providerId="ADAL" clId="{DFCC66CF-7EC2-4CB8-AEA3-E3DCEDD4A528}" dt="2022-05-06T14:04:25.004" v="1789" actId="1035"/>
          <ac:picMkLst>
            <pc:docMk/>
            <pc:sldMk cId="4047947952" sldId="490"/>
            <ac:picMk id="34" creationId="{6321EF26-4051-4973-8813-1DDD45A3A880}"/>
          </ac:picMkLst>
        </pc:picChg>
        <pc:picChg chg="del">
          <ac:chgData name="Paula Vázquez-Valero" userId="3a0e46d7-2099-40af-a155-aa45b68bfff3" providerId="ADAL" clId="{DFCC66CF-7EC2-4CB8-AEA3-E3DCEDD4A528}" dt="2022-05-06T13:55:59.462" v="1515" actId="478"/>
          <ac:picMkLst>
            <pc:docMk/>
            <pc:sldMk cId="4047947952" sldId="490"/>
            <ac:picMk id="37" creationId="{5D937F35-C6E1-4520-B32B-F5A3087933B0}"/>
          </ac:picMkLst>
        </pc:picChg>
        <pc:picChg chg="mod">
          <ac:chgData name="Paula Vázquez-Valero" userId="3a0e46d7-2099-40af-a155-aa45b68bfff3" providerId="ADAL" clId="{DFCC66CF-7EC2-4CB8-AEA3-E3DCEDD4A528}" dt="2022-05-06T13:59:23.706" v="1679" actId="1076"/>
          <ac:picMkLst>
            <pc:docMk/>
            <pc:sldMk cId="4047947952" sldId="490"/>
            <ac:picMk id="38" creationId="{18C69456-D655-4644-A060-532C23868182}"/>
          </ac:picMkLst>
        </pc:picChg>
        <pc:picChg chg="add del mod">
          <ac:chgData name="Paula Vázquez-Valero" userId="3a0e46d7-2099-40af-a155-aa45b68bfff3" providerId="ADAL" clId="{DFCC66CF-7EC2-4CB8-AEA3-E3DCEDD4A528}" dt="2022-05-06T14:02:31.380" v="1744" actId="478"/>
          <ac:picMkLst>
            <pc:docMk/>
            <pc:sldMk cId="4047947952" sldId="490"/>
            <ac:picMk id="41" creationId="{AC1D2B39-2967-4298-AF1E-ACD658F6BD44}"/>
          </ac:picMkLst>
        </pc:picChg>
        <pc:picChg chg="add mod">
          <ac:chgData name="Paula Vázquez-Valero" userId="3a0e46d7-2099-40af-a155-aa45b68bfff3" providerId="ADAL" clId="{DFCC66CF-7EC2-4CB8-AEA3-E3DCEDD4A528}" dt="2022-05-06T14:04:25.004" v="1789" actId="1035"/>
          <ac:picMkLst>
            <pc:docMk/>
            <pc:sldMk cId="4047947952" sldId="490"/>
            <ac:picMk id="42" creationId="{D132233A-4FF0-412C-A7E0-10072EF9759F}"/>
          </ac:picMkLst>
        </pc:picChg>
        <pc:picChg chg="add mod">
          <ac:chgData name="Paula Vázquez-Valero" userId="3a0e46d7-2099-40af-a155-aa45b68bfff3" providerId="ADAL" clId="{DFCC66CF-7EC2-4CB8-AEA3-E3DCEDD4A528}" dt="2022-05-06T14:04:25.004" v="1789" actId="1035"/>
          <ac:picMkLst>
            <pc:docMk/>
            <pc:sldMk cId="4047947952" sldId="490"/>
            <ac:picMk id="44" creationId="{558A6ED6-823C-4374-A5CF-718632290C64}"/>
          </ac:picMkLst>
        </pc:picChg>
        <pc:picChg chg="add mod">
          <ac:chgData name="Paula Vázquez-Valero" userId="3a0e46d7-2099-40af-a155-aa45b68bfff3" providerId="ADAL" clId="{DFCC66CF-7EC2-4CB8-AEA3-E3DCEDD4A528}" dt="2022-05-06T14:04:33.543" v="1791" actId="1076"/>
          <ac:picMkLst>
            <pc:docMk/>
            <pc:sldMk cId="4047947952" sldId="490"/>
            <ac:picMk id="46" creationId="{831DE75C-B82E-49F7-93C4-C2918207BB0E}"/>
          </ac:picMkLst>
        </pc:picChg>
        <pc:picChg chg="mod">
          <ac:chgData name="Paula Vázquez-Valero" userId="3a0e46d7-2099-40af-a155-aa45b68bfff3" providerId="ADAL" clId="{DFCC66CF-7EC2-4CB8-AEA3-E3DCEDD4A528}" dt="2022-05-06T13:57:22.115" v="1620" actId="1076"/>
          <ac:picMkLst>
            <pc:docMk/>
            <pc:sldMk cId="4047947952" sldId="490"/>
            <ac:picMk id="3074" creationId="{6416F7BA-407E-4E57-A7D7-EF9F938E3912}"/>
          </ac:picMkLst>
        </pc:picChg>
        <pc:picChg chg="add mod">
          <ac:chgData name="Paula Vázquez-Valero" userId="3a0e46d7-2099-40af-a155-aa45b68bfff3" providerId="ADAL" clId="{DFCC66CF-7EC2-4CB8-AEA3-E3DCEDD4A528}" dt="2022-05-06T13:59:23.706" v="1679" actId="1076"/>
          <ac:picMkLst>
            <pc:docMk/>
            <pc:sldMk cId="4047947952" sldId="490"/>
            <ac:picMk id="5122" creationId="{9640040C-1E24-420D-9AE7-9A754C8D0473}"/>
          </ac:picMkLst>
        </pc:picChg>
        <pc:picChg chg="add del">
          <ac:chgData name="Paula Vázquez-Valero" userId="3a0e46d7-2099-40af-a155-aa45b68bfff3" providerId="ADAL" clId="{DFCC66CF-7EC2-4CB8-AEA3-E3DCEDD4A528}" dt="2022-05-06T14:01:41.293" v="1717" actId="478"/>
          <ac:picMkLst>
            <pc:docMk/>
            <pc:sldMk cId="4047947952" sldId="490"/>
            <ac:picMk id="5124" creationId="{5DC435E0-327C-43AB-B03B-A4975308F44C}"/>
          </ac:picMkLst>
        </pc:picChg>
        <pc:picChg chg="add mod">
          <ac:chgData name="Paula Vázquez-Valero" userId="3a0e46d7-2099-40af-a155-aa45b68bfff3" providerId="ADAL" clId="{DFCC66CF-7EC2-4CB8-AEA3-E3DCEDD4A528}" dt="2022-05-06T14:04:25.004" v="1789" actId="1035"/>
          <ac:picMkLst>
            <pc:docMk/>
            <pc:sldMk cId="4047947952" sldId="490"/>
            <ac:picMk id="5126" creationId="{D04FCE93-B0C1-489C-BC26-DF9DB80D4281}"/>
          </ac:picMkLst>
        </pc:picChg>
        <pc:picChg chg="add mod">
          <ac:chgData name="Paula Vázquez-Valero" userId="3a0e46d7-2099-40af-a155-aa45b68bfff3" providerId="ADAL" clId="{DFCC66CF-7EC2-4CB8-AEA3-E3DCEDD4A528}" dt="2022-05-06T14:04:25.004" v="1789" actId="1035"/>
          <ac:picMkLst>
            <pc:docMk/>
            <pc:sldMk cId="4047947952" sldId="490"/>
            <ac:picMk id="5128" creationId="{63073EEA-85F8-4464-AF93-C375A0E76915}"/>
          </ac:picMkLst>
        </pc:picChg>
      </pc:sldChg>
      <pc:sldChg chg="addSp delSp modSp mod addAnim delAnim modAnim modNotesTx">
        <pc:chgData name="Paula Vázquez-Valero" userId="3a0e46d7-2099-40af-a155-aa45b68bfff3" providerId="ADAL" clId="{DFCC66CF-7EC2-4CB8-AEA3-E3DCEDD4A528}" dt="2022-05-06T13:54:04.627" v="1497" actId="20577"/>
        <pc:sldMkLst>
          <pc:docMk/>
          <pc:sldMk cId="1210386863" sldId="511"/>
        </pc:sldMkLst>
        <pc:spChg chg="mod">
          <ac:chgData name="Paula Vázquez-Valero" userId="3a0e46d7-2099-40af-a155-aa45b68bfff3" providerId="ADAL" clId="{DFCC66CF-7EC2-4CB8-AEA3-E3DCEDD4A528}" dt="2022-05-06T13:52:15.086" v="1393" actId="20577"/>
          <ac:spMkLst>
            <pc:docMk/>
            <pc:sldMk cId="1210386863" sldId="511"/>
            <ac:spMk id="5" creationId="{77DE2052-91A3-42E3-BEE7-CDD7B3FF003E}"/>
          </ac:spMkLst>
        </pc:spChg>
        <pc:spChg chg="mod">
          <ac:chgData name="Paula Vázquez-Valero" userId="3a0e46d7-2099-40af-a155-aa45b68bfff3" providerId="ADAL" clId="{DFCC66CF-7EC2-4CB8-AEA3-E3DCEDD4A528}" dt="2022-05-06T13:31:31.516" v="949" actId="20577"/>
          <ac:spMkLst>
            <pc:docMk/>
            <pc:sldMk cId="1210386863" sldId="511"/>
            <ac:spMk id="45" creationId="{48739006-65AB-44D5-90A1-DAA973285E7D}"/>
          </ac:spMkLst>
        </pc:spChg>
        <pc:spChg chg="add del mod">
          <ac:chgData name="Paula Vázquez-Valero" userId="3a0e46d7-2099-40af-a155-aa45b68bfff3" providerId="ADAL" clId="{DFCC66CF-7EC2-4CB8-AEA3-E3DCEDD4A528}" dt="2022-05-06T13:53:21.902" v="1495" actId="478"/>
          <ac:spMkLst>
            <pc:docMk/>
            <pc:sldMk cId="1210386863" sldId="511"/>
            <ac:spMk id="65" creationId="{753CDDBF-859B-4A3C-B487-836C8C31D4BE}"/>
          </ac:spMkLst>
        </pc:spChg>
        <pc:spChg chg="mod">
          <ac:chgData name="Paula Vázquez-Valero" userId="3a0e46d7-2099-40af-a155-aa45b68bfff3" providerId="ADAL" clId="{DFCC66CF-7EC2-4CB8-AEA3-E3DCEDD4A528}" dt="2022-05-06T13:40:21.139" v="1111" actId="20577"/>
          <ac:spMkLst>
            <pc:docMk/>
            <pc:sldMk cId="1210386863" sldId="511"/>
            <ac:spMk id="69" creationId="{B7C4B796-8DC5-4B56-B803-4D63244E5C63}"/>
          </ac:spMkLst>
        </pc:spChg>
        <pc:spChg chg="mod">
          <ac:chgData name="Paula Vázquez-Valero" userId="3a0e46d7-2099-40af-a155-aa45b68bfff3" providerId="ADAL" clId="{DFCC66CF-7EC2-4CB8-AEA3-E3DCEDD4A528}" dt="2022-05-06T13:39:11.056" v="1057"/>
          <ac:spMkLst>
            <pc:docMk/>
            <pc:sldMk cId="1210386863" sldId="511"/>
            <ac:spMk id="71" creationId="{C657BC9A-1344-4659-BFA2-DC5A71BA9C41}"/>
          </ac:spMkLst>
        </pc:spChg>
        <pc:spChg chg="mod">
          <ac:chgData name="Paula Vázquez-Valero" userId="3a0e46d7-2099-40af-a155-aa45b68bfff3" providerId="ADAL" clId="{DFCC66CF-7EC2-4CB8-AEA3-E3DCEDD4A528}" dt="2022-05-06T13:39:11.056" v="1057"/>
          <ac:spMkLst>
            <pc:docMk/>
            <pc:sldMk cId="1210386863" sldId="511"/>
            <ac:spMk id="72" creationId="{5B584285-1ECA-4D8B-88C2-A3A3E47CB31F}"/>
          </ac:spMkLst>
        </pc:spChg>
        <pc:spChg chg="mod">
          <ac:chgData name="Paula Vázquez-Valero" userId="3a0e46d7-2099-40af-a155-aa45b68bfff3" providerId="ADAL" clId="{DFCC66CF-7EC2-4CB8-AEA3-E3DCEDD4A528}" dt="2022-05-06T13:32:13.430" v="999" actId="20577"/>
          <ac:spMkLst>
            <pc:docMk/>
            <pc:sldMk cId="1210386863" sldId="511"/>
            <ac:spMk id="74" creationId="{88DB4A32-1223-410B-8B17-0C237D56DF61}"/>
          </ac:spMkLst>
        </pc:spChg>
        <pc:spChg chg="mod">
          <ac:chgData name="Paula Vázquez-Valero" userId="3a0e46d7-2099-40af-a155-aa45b68bfff3" providerId="ADAL" clId="{DFCC66CF-7EC2-4CB8-AEA3-E3DCEDD4A528}" dt="2022-05-06T13:50:31.579" v="1320" actId="20577"/>
          <ac:spMkLst>
            <pc:docMk/>
            <pc:sldMk cId="1210386863" sldId="511"/>
            <ac:spMk id="75" creationId="{38D689A5-3154-48D5-BDAF-F3E9D0A15C89}"/>
          </ac:spMkLst>
        </pc:spChg>
        <pc:spChg chg="mod">
          <ac:chgData name="Paula Vázquez-Valero" userId="3a0e46d7-2099-40af-a155-aa45b68bfff3" providerId="ADAL" clId="{DFCC66CF-7EC2-4CB8-AEA3-E3DCEDD4A528}" dt="2022-05-06T13:51:29.880" v="1343" actId="113"/>
          <ac:spMkLst>
            <pc:docMk/>
            <pc:sldMk cId="1210386863" sldId="511"/>
            <ac:spMk id="76" creationId="{B8B5C0C3-3E1F-428E-9CC7-86E52174F637}"/>
          </ac:spMkLst>
        </pc:spChg>
        <pc:spChg chg="add del mod">
          <ac:chgData name="Paula Vázquez-Valero" userId="3a0e46d7-2099-40af-a155-aa45b68bfff3" providerId="ADAL" clId="{DFCC66CF-7EC2-4CB8-AEA3-E3DCEDD4A528}" dt="2022-05-06T13:39:12.222" v="1058"/>
          <ac:spMkLst>
            <pc:docMk/>
            <pc:sldMk cId="1210386863" sldId="511"/>
            <ac:spMk id="77" creationId="{3519B188-B6BE-4E70-8461-2EC23BEF0A25}"/>
          </ac:spMkLst>
        </pc:spChg>
        <pc:spChg chg="mod">
          <ac:chgData name="Paula Vázquez-Valero" userId="3a0e46d7-2099-40af-a155-aa45b68bfff3" providerId="ADAL" clId="{DFCC66CF-7EC2-4CB8-AEA3-E3DCEDD4A528}" dt="2022-05-06T13:46:32.529" v="1222" actId="1038"/>
          <ac:spMkLst>
            <pc:docMk/>
            <pc:sldMk cId="1210386863" sldId="511"/>
            <ac:spMk id="78" creationId="{7BC5D7F8-C501-4031-A8BA-87D8B3C77018}"/>
          </ac:spMkLst>
        </pc:spChg>
        <pc:spChg chg="mod">
          <ac:chgData name="Paula Vázquez-Valero" userId="3a0e46d7-2099-40af-a155-aa45b68bfff3" providerId="ADAL" clId="{DFCC66CF-7EC2-4CB8-AEA3-E3DCEDD4A528}" dt="2022-05-06T13:33:13.880" v="1014" actId="1076"/>
          <ac:spMkLst>
            <pc:docMk/>
            <pc:sldMk cId="1210386863" sldId="511"/>
            <ac:spMk id="79" creationId="{20D9B721-9221-400C-B35C-61DCA23A3981}"/>
          </ac:spMkLst>
        </pc:spChg>
        <pc:spChg chg="mod">
          <ac:chgData name="Paula Vázquez-Valero" userId="3a0e46d7-2099-40af-a155-aa45b68bfff3" providerId="ADAL" clId="{DFCC66CF-7EC2-4CB8-AEA3-E3DCEDD4A528}" dt="2022-05-06T13:41:47.221" v="1167" actId="20577"/>
          <ac:spMkLst>
            <pc:docMk/>
            <pc:sldMk cId="1210386863" sldId="511"/>
            <ac:spMk id="80" creationId="{6C5EFB26-927E-4CBA-A5FC-C64B01598A03}"/>
          </ac:spMkLst>
        </pc:spChg>
        <pc:spChg chg="mod">
          <ac:chgData name="Paula Vázquez-Valero" userId="3a0e46d7-2099-40af-a155-aa45b68bfff3" providerId="ADAL" clId="{DFCC66CF-7EC2-4CB8-AEA3-E3DCEDD4A528}" dt="2022-05-06T13:32:03.663" v="989" actId="20577"/>
          <ac:spMkLst>
            <pc:docMk/>
            <pc:sldMk cId="1210386863" sldId="511"/>
            <ac:spMk id="81" creationId="{0A994716-0DFC-463B-A2F5-7E07DB8312F0}"/>
          </ac:spMkLst>
        </pc:spChg>
        <pc:spChg chg="del mod">
          <ac:chgData name="Paula Vázquez-Valero" userId="3a0e46d7-2099-40af-a155-aa45b68bfff3" providerId="ADAL" clId="{DFCC66CF-7EC2-4CB8-AEA3-E3DCEDD4A528}" dt="2022-05-06T13:38:42.049" v="1021" actId="478"/>
          <ac:spMkLst>
            <pc:docMk/>
            <pc:sldMk cId="1210386863" sldId="511"/>
            <ac:spMk id="83" creationId="{81A1539D-42E2-4F60-B493-B98E3E1A400B}"/>
          </ac:spMkLst>
        </pc:spChg>
        <pc:spChg chg="mod">
          <ac:chgData name="Paula Vázquez-Valero" userId="3a0e46d7-2099-40af-a155-aa45b68bfff3" providerId="ADAL" clId="{DFCC66CF-7EC2-4CB8-AEA3-E3DCEDD4A528}" dt="2022-05-06T13:39:13.257" v="1059"/>
          <ac:spMkLst>
            <pc:docMk/>
            <pc:sldMk cId="1210386863" sldId="511"/>
            <ac:spMk id="87" creationId="{0096CE57-EB2B-4934-AE0E-7A677A5453FE}"/>
          </ac:spMkLst>
        </pc:spChg>
        <pc:spChg chg="mod">
          <ac:chgData name="Paula Vázquez-Valero" userId="3a0e46d7-2099-40af-a155-aa45b68bfff3" providerId="ADAL" clId="{DFCC66CF-7EC2-4CB8-AEA3-E3DCEDD4A528}" dt="2022-05-06T13:39:13.257" v="1059"/>
          <ac:spMkLst>
            <pc:docMk/>
            <pc:sldMk cId="1210386863" sldId="511"/>
            <ac:spMk id="88" creationId="{3FE59E27-6FE6-470A-87D8-7787DB03BDB9}"/>
          </ac:spMkLst>
        </pc:spChg>
        <pc:spChg chg="add del mod">
          <ac:chgData name="Paula Vázquez-Valero" userId="3a0e46d7-2099-40af-a155-aa45b68bfff3" providerId="ADAL" clId="{DFCC66CF-7EC2-4CB8-AEA3-E3DCEDD4A528}" dt="2022-05-06T13:48:10.114" v="1248" actId="478"/>
          <ac:spMkLst>
            <pc:docMk/>
            <pc:sldMk cId="1210386863" sldId="511"/>
            <ac:spMk id="89" creationId="{FB892EDA-AA53-4801-9B5E-B54AD7154946}"/>
          </ac:spMkLst>
        </pc:spChg>
        <pc:spChg chg="add del mod">
          <ac:chgData name="Paula Vázquez-Valero" userId="3a0e46d7-2099-40af-a155-aa45b68bfff3" providerId="ADAL" clId="{DFCC66CF-7EC2-4CB8-AEA3-E3DCEDD4A528}" dt="2022-05-06T13:48:06.178" v="1246" actId="478"/>
          <ac:spMkLst>
            <pc:docMk/>
            <pc:sldMk cId="1210386863" sldId="511"/>
            <ac:spMk id="90" creationId="{54452DCA-8799-4695-A040-B3E43628948C}"/>
          </ac:spMkLst>
        </pc:spChg>
        <pc:spChg chg="mod">
          <ac:chgData name="Paula Vázquez-Valero" userId="3a0e46d7-2099-40af-a155-aa45b68bfff3" providerId="ADAL" clId="{DFCC66CF-7EC2-4CB8-AEA3-E3DCEDD4A528}" dt="2022-05-06T13:39:33.018" v="1084"/>
          <ac:spMkLst>
            <pc:docMk/>
            <pc:sldMk cId="1210386863" sldId="511"/>
            <ac:spMk id="92" creationId="{B776D032-8025-442C-B173-C252AAF16083}"/>
          </ac:spMkLst>
        </pc:spChg>
        <pc:spChg chg="mod">
          <ac:chgData name="Paula Vázquez-Valero" userId="3a0e46d7-2099-40af-a155-aa45b68bfff3" providerId="ADAL" clId="{DFCC66CF-7EC2-4CB8-AEA3-E3DCEDD4A528}" dt="2022-05-06T13:39:33.018" v="1084"/>
          <ac:spMkLst>
            <pc:docMk/>
            <pc:sldMk cId="1210386863" sldId="511"/>
            <ac:spMk id="93" creationId="{27D43D5A-DA53-4DA7-938E-9FC415FB9C9B}"/>
          </ac:spMkLst>
        </pc:spChg>
        <pc:spChg chg="add del mod">
          <ac:chgData name="Paula Vázquez-Valero" userId="3a0e46d7-2099-40af-a155-aa45b68bfff3" providerId="ADAL" clId="{DFCC66CF-7EC2-4CB8-AEA3-E3DCEDD4A528}" dt="2022-05-06T13:48:26.980" v="1253" actId="478"/>
          <ac:spMkLst>
            <pc:docMk/>
            <pc:sldMk cId="1210386863" sldId="511"/>
            <ac:spMk id="94" creationId="{89A062E4-899D-41FD-AD9A-D1E1C08341CE}"/>
          </ac:spMkLst>
        </pc:spChg>
        <pc:spChg chg="add del mod">
          <ac:chgData name="Paula Vázquez-Valero" userId="3a0e46d7-2099-40af-a155-aa45b68bfff3" providerId="ADAL" clId="{DFCC66CF-7EC2-4CB8-AEA3-E3DCEDD4A528}" dt="2022-05-06T13:48:04.617" v="1245" actId="478"/>
          <ac:spMkLst>
            <pc:docMk/>
            <pc:sldMk cId="1210386863" sldId="511"/>
            <ac:spMk id="95" creationId="{0CD15602-45B3-428B-9CC2-510FD75B4553}"/>
          </ac:spMkLst>
        </pc:spChg>
        <pc:spChg chg="del mod">
          <ac:chgData name="Paula Vázquez-Valero" userId="3a0e46d7-2099-40af-a155-aa45b68bfff3" providerId="ADAL" clId="{DFCC66CF-7EC2-4CB8-AEA3-E3DCEDD4A528}" dt="2022-05-06T13:38:42.049" v="1021" actId="478"/>
          <ac:spMkLst>
            <pc:docMk/>
            <pc:sldMk cId="1210386863" sldId="511"/>
            <ac:spMk id="97" creationId="{567F7682-F63D-45E9-8500-7BD6307C02F0}"/>
          </ac:spMkLst>
        </pc:spChg>
        <pc:spChg chg="mod">
          <ac:chgData name="Paula Vázquez-Valero" userId="3a0e46d7-2099-40af-a155-aa45b68bfff3" providerId="ADAL" clId="{DFCC66CF-7EC2-4CB8-AEA3-E3DCEDD4A528}" dt="2022-05-06T13:39:59.520" v="1107"/>
          <ac:spMkLst>
            <pc:docMk/>
            <pc:sldMk cId="1210386863" sldId="511"/>
            <ac:spMk id="98" creationId="{6D6796B7-FC85-4593-8386-68745E596312}"/>
          </ac:spMkLst>
        </pc:spChg>
        <pc:spChg chg="mod">
          <ac:chgData name="Paula Vázquez-Valero" userId="3a0e46d7-2099-40af-a155-aa45b68bfff3" providerId="ADAL" clId="{DFCC66CF-7EC2-4CB8-AEA3-E3DCEDD4A528}" dt="2022-05-06T13:39:59.520" v="1107"/>
          <ac:spMkLst>
            <pc:docMk/>
            <pc:sldMk cId="1210386863" sldId="511"/>
            <ac:spMk id="99" creationId="{769E95EF-70B5-46FF-8741-07C1E2446144}"/>
          </ac:spMkLst>
        </pc:spChg>
        <pc:spChg chg="add del mod">
          <ac:chgData name="Paula Vázquez-Valero" userId="3a0e46d7-2099-40af-a155-aa45b68bfff3" providerId="ADAL" clId="{DFCC66CF-7EC2-4CB8-AEA3-E3DCEDD4A528}" dt="2022-05-06T13:48:08.635" v="1247" actId="478"/>
          <ac:spMkLst>
            <pc:docMk/>
            <pc:sldMk cId="1210386863" sldId="511"/>
            <ac:spMk id="100" creationId="{E320E792-6F1A-4592-ACD1-080A14BEB265}"/>
          </ac:spMkLst>
        </pc:spChg>
        <pc:spChg chg="add del mod">
          <ac:chgData name="Paula Vázquez-Valero" userId="3a0e46d7-2099-40af-a155-aa45b68bfff3" providerId="ADAL" clId="{DFCC66CF-7EC2-4CB8-AEA3-E3DCEDD4A528}" dt="2022-05-06T13:48:02.756" v="1244" actId="478"/>
          <ac:spMkLst>
            <pc:docMk/>
            <pc:sldMk cId="1210386863" sldId="511"/>
            <ac:spMk id="101" creationId="{BD74AA0D-28ED-4B99-B94F-1CD9888E99AE}"/>
          </ac:spMkLst>
        </pc:spChg>
        <pc:spChg chg="mod">
          <ac:chgData name="Paula Vázquez-Valero" userId="3a0e46d7-2099-40af-a155-aa45b68bfff3" providerId="ADAL" clId="{DFCC66CF-7EC2-4CB8-AEA3-E3DCEDD4A528}" dt="2022-05-06T13:40:49.396" v="1149"/>
          <ac:spMkLst>
            <pc:docMk/>
            <pc:sldMk cId="1210386863" sldId="511"/>
            <ac:spMk id="103" creationId="{0F16E299-1DF7-44A7-A55F-0D0AB5B87D02}"/>
          </ac:spMkLst>
        </pc:spChg>
        <pc:spChg chg="mod">
          <ac:chgData name="Paula Vázquez-Valero" userId="3a0e46d7-2099-40af-a155-aa45b68bfff3" providerId="ADAL" clId="{DFCC66CF-7EC2-4CB8-AEA3-E3DCEDD4A528}" dt="2022-05-06T13:40:49.396" v="1149"/>
          <ac:spMkLst>
            <pc:docMk/>
            <pc:sldMk cId="1210386863" sldId="511"/>
            <ac:spMk id="104" creationId="{18F2C0D6-147A-49F9-9C00-56CE2568AF00}"/>
          </ac:spMkLst>
        </pc:spChg>
        <pc:spChg chg="add mod">
          <ac:chgData name="Paula Vázquez-Valero" userId="3a0e46d7-2099-40af-a155-aa45b68bfff3" providerId="ADAL" clId="{DFCC66CF-7EC2-4CB8-AEA3-E3DCEDD4A528}" dt="2022-05-06T13:48:43.828" v="1258" actId="1036"/>
          <ac:spMkLst>
            <pc:docMk/>
            <pc:sldMk cId="1210386863" sldId="511"/>
            <ac:spMk id="105" creationId="{58E2E586-6D70-4618-85B7-E7ECB748524D}"/>
          </ac:spMkLst>
        </pc:spChg>
        <pc:spChg chg="add del mod">
          <ac:chgData name="Paula Vázquez-Valero" userId="3a0e46d7-2099-40af-a155-aa45b68bfff3" providerId="ADAL" clId="{DFCC66CF-7EC2-4CB8-AEA3-E3DCEDD4A528}" dt="2022-05-06T13:48:12.204" v="1249" actId="478"/>
          <ac:spMkLst>
            <pc:docMk/>
            <pc:sldMk cId="1210386863" sldId="511"/>
            <ac:spMk id="106" creationId="{B17832D6-9FB3-4B95-ACC5-9F8E44A07FDC}"/>
          </ac:spMkLst>
        </pc:spChg>
        <pc:spChg chg="mod">
          <ac:chgData name="Paula Vázquez-Valero" userId="3a0e46d7-2099-40af-a155-aa45b68bfff3" providerId="ADAL" clId="{DFCC66CF-7EC2-4CB8-AEA3-E3DCEDD4A528}" dt="2022-05-06T13:39:03.345" v="1052" actId="20577"/>
          <ac:spMkLst>
            <pc:docMk/>
            <pc:sldMk cId="1210386863" sldId="511"/>
            <ac:spMk id="112" creationId="{18F57053-8E51-4A7F-82B0-9E8BAC301586}"/>
          </ac:spMkLst>
        </pc:spChg>
        <pc:spChg chg="mod">
          <ac:chgData name="Paula Vázquez-Valero" userId="3a0e46d7-2099-40af-a155-aa45b68bfff3" providerId="ADAL" clId="{DFCC66CF-7EC2-4CB8-AEA3-E3DCEDD4A528}" dt="2022-05-06T13:48:56.228" v="1294" actId="20577"/>
          <ac:spMkLst>
            <pc:docMk/>
            <pc:sldMk cId="1210386863" sldId="511"/>
            <ac:spMk id="113" creationId="{3CA520F6-8DDA-48DC-B171-B6777835B0C8}"/>
          </ac:spMkLst>
        </pc:spChg>
        <pc:spChg chg="mod">
          <ac:chgData name="Paula Vázquez-Valero" userId="3a0e46d7-2099-40af-a155-aa45b68bfff3" providerId="ADAL" clId="{DFCC66CF-7EC2-4CB8-AEA3-E3DCEDD4A528}" dt="2022-05-06T13:48:45.536" v="1259"/>
          <ac:spMkLst>
            <pc:docMk/>
            <pc:sldMk cId="1210386863" sldId="511"/>
            <ac:spMk id="114" creationId="{1514F429-C15A-482E-9ADB-EDF37B943AE4}"/>
          </ac:spMkLst>
        </pc:spChg>
        <pc:spChg chg="mod">
          <ac:chgData name="Paula Vázquez-Valero" userId="3a0e46d7-2099-40af-a155-aa45b68bfff3" providerId="ADAL" clId="{DFCC66CF-7EC2-4CB8-AEA3-E3DCEDD4A528}" dt="2022-05-06T13:48:45.536" v="1259"/>
          <ac:spMkLst>
            <pc:docMk/>
            <pc:sldMk cId="1210386863" sldId="511"/>
            <ac:spMk id="115" creationId="{5D7929C9-4591-46E3-84BC-55B9B5C95372}"/>
          </ac:spMkLst>
        </pc:spChg>
        <pc:spChg chg="add del mod">
          <ac:chgData name="Paula Vázquez-Valero" userId="3a0e46d7-2099-40af-a155-aa45b68bfff3" providerId="ADAL" clId="{DFCC66CF-7EC2-4CB8-AEA3-E3DCEDD4A528}" dt="2022-05-06T13:50:49.455" v="1321" actId="478"/>
          <ac:spMkLst>
            <pc:docMk/>
            <pc:sldMk cId="1210386863" sldId="511"/>
            <ac:spMk id="116" creationId="{E84C080C-0503-4F84-8D48-C3AEE4D5F4C0}"/>
          </ac:spMkLst>
        </pc:spChg>
        <pc:spChg chg="del mod">
          <ac:chgData name="Paula Vázquez-Valero" userId="3a0e46d7-2099-40af-a155-aa45b68bfff3" providerId="ADAL" clId="{DFCC66CF-7EC2-4CB8-AEA3-E3DCEDD4A528}" dt="2022-05-06T13:38:42.049" v="1021" actId="478"/>
          <ac:spMkLst>
            <pc:docMk/>
            <pc:sldMk cId="1210386863" sldId="511"/>
            <ac:spMk id="118" creationId="{CA534CED-E120-4724-897B-6B24DBAD2267}"/>
          </ac:spMkLst>
        </pc:spChg>
        <pc:spChg chg="del mod">
          <ac:chgData name="Paula Vázquez-Valero" userId="3a0e46d7-2099-40af-a155-aa45b68bfff3" providerId="ADAL" clId="{DFCC66CF-7EC2-4CB8-AEA3-E3DCEDD4A528}" dt="2022-05-06T13:38:42.049" v="1021" actId="478"/>
          <ac:spMkLst>
            <pc:docMk/>
            <pc:sldMk cId="1210386863" sldId="511"/>
            <ac:spMk id="122" creationId="{6779045D-4E52-46A1-8190-FCFA118784A6}"/>
          </ac:spMkLst>
        </pc:spChg>
        <pc:spChg chg="del mod">
          <ac:chgData name="Paula Vázquez-Valero" userId="3a0e46d7-2099-40af-a155-aa45b68bfff3" providerId="ADAL" clId="{DFCC66CF-7EC2-4CB8-AEA3-E3DCEDD4A528}" dt="2022-05-06T13:48:10.114" v="1248" actId="478"/>
          <ac:spMkLst>
            <pc:docMk/>
            <pc:sldMk cId="1210386863" sldId="511"/>
            <ac:spMk id="126" creationId="{90A61EC1-C3D9-4556-8C89-C9235842C99E}"/>
          </ac:spMkLst>
        </pc:spChg>
        <pc:spChg chg="del mod">
          <ac:chgData name="Paula Vázquez-Valero" userId="3a0e46d7-2099-40af-a155-aa45b68bfff3" providerId="ADAL" clId="{DFCC66CF-7EC2-4CB8-AEA3-E3DCEDD4A528}" dt="2022-05-06T13:38:42.049" v="1021" actId="478"/>
          <ac:spMkLst>
            <pc:docMk/>
            <pc:sldMk cId="1210386863" sldId="511"/>
            <ac:spMk id="130" creationId="{845CB19E-85FD-4723-BE16-BF34F003C446}"/>
          </ac:spMkLst>
        </pc:spChg>
        <pc:spChg chg="del mod">
          <ac:chgData name="Paula Vázquez-Valero" userId="3a0e46d7-2099-40af-a155-aa45b68bfff3" providerId="ADAL" clId="{DFCC66CF-7EC2-4CB8-AEA3-E3DCEDD4A528}" dt="2022-05-06T13:38:42.049" v="1021" actId="478"/>
          <ac:spMkLst>
            <pc:docMk/>
            <pc:sldMk cId="1210386863" sldId="511"/>
            <ac:spMk id="134" creationId="{19F1E815-4DFA-4A05-BFEB-D9D867759C7B}"/>
          </ac:spMkLst>
        </pc:spChg>
        <pc:spChg chg="del mod">
          <ac:chgData name="Paula Vázquez-Valero" userId="3a0e46d7-2099-40af-a155-aa45b68bfff3" providerId="ADAL" clId="{DFCC66CF-7EC2-4CB8-AEA3-E3DCEDD4A528}" dt="2022-05-06T13:38:42.049" v="1021" actId="478"/>
          <ac:spMkLst>
            <pc:docMk/>
            <pc:sldMk cId="1210386863" sldId="511"/>
            <ac:spMk id="138" creationId="{3B0D15D9-03DC-4009-8D92-0412D9AEA6B2}"/>
          </ac:spMkLst>
        </pc:spChg>
        <pc:spChg chg="del mod">
          <ac:chgData name="Paula Vázquez-Valero" userId="3a0e46d7-2099-40af-a155-aa45b68bfff3" providerId="ADAL" clId="{DFCC66CF-7EC2-4CB8-AEA3-E3DCEDD4A528}" dt="2022-05-06T13:38:42.049" v="1021" actId="478"/>
          <ac:spMkLst>
            <pc:docMk/>
            <pc:sldMk cId="1210386863" sldId="511"/>
            <ac:spMk id="142" creationId="{86D36622-1740-49A3-B296-C87D881DC89F}"/>
          </ac:spMkLst>
        </pc:spChg>
        <pc:spChg chg="del mod">
          <ac:chgData name="Paula Vázquez-Valero" userId="3a0e46d7-2099-40af-a155-aa45b68bfff3" providerId="ADAL" clId="{DFCC66CF-7EC2-4CB8-AEA3-E3DCEDD4A528}" dt="2022-05-06T13:38:42.049" v="1021" actId="478"/>
          <ac:spMkLst>
            <pc:docMk/>
            <pc:sldMk cId="1210386863" sldId="511"/>
            <ac:spMk id="146" creationId="{E8522B7E-5DEF-456A-90FB-88DEE1E0C793}"/>
          </ac:spMkLst>
        </pc:spChg>
        <pc:spChg chg="del topLvl">
          <ac:chgData name="Paula Vázquez-Valero" userId="3a0e46d7-2099-40af-a155-aa45b68bfff3" providerId="ADAL" clId="{DFCC66CF-7EC2-4CB8-AEA3-E3DCEDD4A528}" dt="2022-05-06T13:38:43.932" v="1022" actId="478"/>
          <ac:spMkLst>
            <pc:docMk/>
            <pc:sldMk cId="1210386863" sldId="511"/>
            <ac:spMk id="148" creationId="{E2070F9F-BAA2-4AA4-936F-CB3FA36A0EA6}"/>
          </ac:spMkLst>
        </pc:spChg>
        <pc:spChg chg="mod topLvl">
          <ac:chgData name="Paula Vázquez-Valero" userId="3a0e46d7-2099-40af-a155-aa45b68bfff3" providerId="ADAL" clId="{DFCC66CF-7EC2-4CB8-AEA3-E3DCEDD4A528}" dt="2022-05-06T13:48:19.789" v="1251" actId="164"/>
          <ac:spMkLst>
            <pc:docMk/>
            <pc:sldMk cId="1210386863" sldId="511"/>
            <ac:spMk id="149" creationId="{90FE0A0A-0D1E-44BD-B9A6-B0F97BEB14EB}"/>
          </ac:spMkLst>
        </pc:spChg>
        <pc:spChg chg="mod">
          <ac:chgData name="Paula Vázquez-Valero" userId="3a0e46d7-2099-40af-a155-aa45b68bfff3" providerId="ADAL" clId="{DFCC66CF-7EC2-4CB8-AEA3-E3DCEDD4A528}" dt="2022-05-06T13:49:03.108" v="1300" actId="20577"/>
          <ac:spMkLst>
            <pc:docMk/>
            <pc:sldMk cId="1210386863" sldId="511"/>
            <ac:spMk id="151" creationId="{21BDA517-8C82-43A9-BAD7-7A6D9619E784}"/>
          </ac:spMkLst>
        </pc:spChg>
        <pc:spChg chg="mod">
          <ac:chgData name="Paula Vázquez-Valero" userId="3a0e46d7-2099-40af-a155-aa45b68bfff3" providerId="ADAL" clId="{DFCC66CF-7EC2-4CB8-AEA3-E3DCEDD4A528}" dt="2022-05-06T13:49:00.817" v="1296"/>
          <ac:spMkLst>
            <pc:docMk/>
            <pc:sldMk cId="1210386863" sldId="511"/>
            <ac:spMk id="152" creationId="{69118C81-E8BE-4B7B-9D61-E7C54D8A4E5F}"/>
          </ac:spMkLst>
        </pc:spChg>
        <pc:spChg chg="mod">
          <ac:chgData name="Paula Vázquez-Valero" userId="3a0e46d7-2099-40af-a155-aa45b68bfff3" providerId="ADAL" clId="{DFCC66CF-7EC2-4CB8-AEA3-E3DCEDD4A528}" dt="2022-05-06T13:49:00.817" v="1296"/>
          <ac:spMkLst>
            <pc:docMk/>
            <pc:sldMk cId="1210386863" sldId="511"/>
            <ac:spMk id="153" creationId="{F0ECC61D-F66E-4115-A047-79227F3A8A2C}"/>
          </ac:spMkLst>
        </pc:spChg>
        <pc:spChg chg="add del mod">
          <ac:chgData name="Paula Vázquez-Valero" userId="3a0e46d7-2099-40af-a155-aa45b68bfff3" providerId="ADAL" clId="{DFCC66CF-7EC2-4CB8-AEA3-E3DCEDD4A528}" dt="2022-05-06T13:50:58.418" v="1323" actId="478"/>
          <ac:spMkLst>
            <pc:docMk/>
            <pc:sldMk cId="1210386863" sldId="511"/>
            <ac:spMk id="154" creationId="{2A6065C9-29EF-47A8-9908-30125FBA05DD}"/>
          </ac:spMkLst>
        </pc:spChg>
        <pc:spChg chg="mod">
          <ac:chgData name="Paula Vázquez-Valero" userId="3a0e46d7-2099-40af-a155-aa45b68bfff3" providerId="ADAL" clId="{DFCC66CF-7EC2-4CB8-AEA3-E3DCEDD4A528}" dt="2022-05-06T13:51:20.971" v="1340" actId="20577"/>
          <ac:spMkLst>
            <pc:docMk/>
            <pc:sldMk cId="1210386863" sldId="511"/>
            <ac:spMk id="157" creationId="{034BB08D-7B2F-4532-8027-D060B6658721}"/>
          </ac:spMkLst>
        </pc:spChg>
        <pc:spChg chg="mod">
          <ac:chgData name="Paula Vázquez-Valero" userId="3a0e46d7-2099-40af-a155-aa45b68bfff3" providerId="ADAL" clId="{DFCC66CF-7EC2-4CB8-AEA3-E3DCEDD4A528}" dt="2022-05-06T13:51:12.427" v="1330"/>
          <ac:spMkLst>
            <pc:docMk/>
            <pc:sldMk cId="1210386863" sldId="511"/>
            <ac:spMk id="158" creationId="{69732A9F-361A-4FED-B364-BDE98B1EE3A5}"/>
          </ac:spMkLst>
        </pc:spChg>
        <pc:spChg chg="mod">
          <ac:chgData name="Paula Vázquez-Valero" userId="3a0e46d7-2099-40af-a155-aa45b68bfff3" providerId="ADAL" clId="{DFCC66CF-7EC2-4CB8-AEA3-E3DCEDD4A528}" dt="2022-05-06T13:51:12.427" v="1330"/>
          <ac:spMkLst>
            <pc:docMk/>
            <pc:sldMk cId="1210386863" sldId="511"/>
            <ac:spMk id="159" creationId="{F0579ED1-7F53-406B-B4DD-76032318324B}"/>
          </ac:spMkLst>
        </pc:spChg>
        <pc:spChg chg="add mod">
          <ac:chgData name="Paula Vázquez-Valero" userId="3a0e46d7-2099-40af-a155-aa45b68bfff3" providerId="ADAL" clId="{DFCC66CF-7EC2-4CB8-AEA3-E3DCEDD4A528}" dt="2022-05-06T13:51:24.558" v="1341" actId="1076"/>
          <ac:spMkLst>
            <pc:docMk/>
            <pc:sldMk cId="1210386863" sldId="511"/>
            <ac:spMk id="160" creationId="{CE160442-C680-4EE5-9F49-E234AC294C4D}"/>
          </ac:spMkLst>
        </pc:spChg>
        <pc:spChg chg="mod">
          <ac:chgData name="Paula Vázquez-Valero" userId="3a0e46d7-2099-40af-a155-aa45b68bfff3" providerId="ADAL" clId="{DFCC66CF-7EC2-4CB8-AEA3-E3DCEDD4A528}" dt="2022-05-06T13:51:34.482" v="1361" actId="20577"/>
          <ac:spMkLst>
            <pc:docMk/>
            <pc:sldMk cId="1210386863" sldId="511"/>
            <ac:spMk id="163" creationId="{B6CC855C-E4E3-4BEE-8B54-14CC50B0306D}"/>
          </ac:spMkLst>
        </pc:spChg>
        <pc:spChg chg="mod">
          <ac:chgData name="Paula Vázquez-Valero" userId="3a0e46d7-2099-40af-a155-aa45b68bfff3" providerId="ADAL" clId="{DFCC66CF-7EC2-4CB8-AEA3-E3DCEDD4A528}" dt="2022-05-06T13:51:25.946" v="1342"/>
          <ac:spMkLst>
            <pc:docMk/>
            <pc:sldMk cId="1210386863" sldId="511"/>
            <ac:spMk id="164" creationId="{AB0E37A1-5EDC-46FD-B438-764DEBDDA985}"/>
          </ac:spMkLst>
        </pc:spChg>
        <pc:spChg chg="mod">
          <ac:chgData name="Paula Vázquez-Valero" userId="3a0e46d7-2099-40af-a155-aa45b68bfff3" providerId="ADAL" clId="{DFCC66CF-7EC2-4CB8-AEA3-E3DCEDD4A528}" dt="2022-05-06T13:51:25.946" v="1342"/>
          <ac:spMkLst>
            <pc:docMk/>
            <pc:sldMk cId="1210386863" sldId="511"/>
            <ac:spMk id="165" creationId="{4C497825-BADD-4742-9999-ABC38A73D91F}"/>
          </ac:spMkLst>
        </pc:spChg>
        <pc:spChg chg="add mod">
          <ac:chgData name="Paula Vázquez-Valero" userId="3a0e46d7-2099-40af-a155-aa45b68bfff3" providerId="ADAL" clId="{DFCC66CF-7EC2-4CB8-AEA3-E3DCEDD4A528}" dt="2022-05-06T13:51:38.620" v="1364" actId="1036"/>
          <ac:spMkLst>
            <pc:docMk/>
            <pc:sldMk cId="1210386863" sldId="511"/>
            <ac:spMk id="166" creationId="{DBC397FC-E4E8-49EF-AF8D-4DB4E63B43E6}"/>
          </ac:spMkLst>
        </pc:spChg>
        <pc:spChg chg="mod">
          <ac:chgData name="Paula Vázquez-Valero" userId="3a0e46d7-2099-40af-a155-aa45b68bfff3" providerId="ADAL" clId="{DFCC66CF-7EC2-4CB8-AEA3-E3DCEDD4A528}" dt="2022-05-06T13:51:45.682" v="1378" actId="20577"/>
          <ac:spMkLst>
            <pc:docMk/>
            <pc:sldMk cId="1210386863" sldId="511"/>
            <ac:spMk id="169" creationId="{C7CDF76B-12AF-4E6A-BD12-176EC6FD185A}"/>
          </ac:spMkLst>
        </pc:spChg>
        <pc:spChg chg="mod">
          <ac:chgData name="Paula Vázquez-Valero" userId="3a0e46d7-2099-40af-a155-aa45b68bfff3" providerId="ADAL" clId="{DFCC66CF-7EC2-4CB8-AEA3-E3DCEDD4A528}" dt="2022-05-06T13:51:39.449" v="1365"/>
          <ac:spMkLst>
            <pc:docMk/>
            <pc:sldMk cId="1210386863" sldId="511"/>
            <ac:spMk id="170" creationId="{E471ED30-EFB7-410F-A250-0289A4A81624}"/>
          </ac:spMkLst>
        </pc:spChg>
        <pc:spChg chg="mod">
          <ac:chgData name="Paula Vázquez-Valero" userId="3a0e46d7-2099-40af-a155-aa45b68bfff3" providerId="ADAL" clId="{DFCC66CF-7EC2-4CB8-AEA3-E3DCEDD4A528}" dt="2022-05-06T13:51:39.449" v="1365"/>
          <ac:spMkLst>
            <pc:docMk/>
            <pc:sldMk cId="1210386863" sldId="511"/>
            <ac:spMk id="171" creationId="{DAAD4177-2FD6-4A56-BE95-F8AA9B9E39FA}"/>
          </ac:spMkLst>
        </pc:spChg>
        <pc:spChg chg="add mod">
          <ac:chgData name="Paula Vázquez-Valero" userId="3a0e46d7-2099-40af-a155-aa45b68bfff3" providerId="ADAL" clId="{DFCC66CF-7EC2-4CB8-AEA3-E3DCEDD4A528}" dt="2022-05-06T13:51:51.417" v="1380" actId="1036"/>
          <ac:spMkLst>
            <pc:docMk/>
            <pc:sldMk cId="1210386863" sldId="511"/>
            <ac:spMk id="172" creationId="{E99ED4AC-26CA-4AF0-A055-CD045EA4FDE6}"/>
          </ac:spMkLst>
        </pc:spChg>
        <pc:spChg chg="mod">
          <ac:chgData name="Paula Vázquez-Valero" userId="3a0e46d7-2099-40af-a155-aa45b68bfff3" providerId="ADAL" clId="{DFCC66CF-7EC2-4CB8-AEA3-E3DCEDD4A528}" dt="2022-05-06T13:52:27.800" v="1417" actId="20577"/>
          <ac:spMkLst>
            <pc:docMk/>
            <pc:sldMk cId="1210386863" sldId="511"/>
            <ac:spMk id="175" creationId="{001A0433-EC04-42F7-A6B1-D4C6F4C433FF}"/>
          </ac:spMkLst>
        </pc:spChg>
        <pc:spChg chg="mod">
          <ac:chgData name="Paula Vázquez-Valero" userId="3a0e46d7-2099-40af-a155-aa45b68bfff3" providerId="ADAL" clId="{DFCC66CF-7EC2-4CB8-AEA3-E3DCEDD4A528}" dt="2022-05-06T13:52:21.433" v="1396"/>
          <ac:spMkLst>
            <pc:docMk/>
            <pc:sldMk cId="1210386863" sldId="511"/>
            <ac:spMk id="176" creationId="{30B95926-4599-4987-BFC1-6AE9A4DE89ED}"/>
          </ac:spMkLst>
        </pc:spChg>
        <pc:spChg chg="mod">
          <ac:chgData name="Paula Vázquez-Valero" userId="3a0e46d7-2099-40af-a155-aa45b68bfff3" providerId="ADAL" clId="{DFCC66CF-7EC2-4CB8-AEA3-E3DCEDD4A528}" dt="2022-05-06T13:52:21.433" v="1396"/>
          <ac:spMkLst>
            <pc:docMk/>
            <pc:sldMk cId="1210386863" sldId="511"/>
            <ac:spMk id="177" creationId="{0D21845C-8FDC-436B-8037-39C3CAD6B4F1}"/>
          </ac:spMkLst>
        </pc:spChg>
        <pc:spChg chg="add mod">
          <ac:chgData name="Paula Vázquez-Valero" userId="3a0e46d7-2099-40af-a155-aa45b68bfff3" providerId="ADAL" clId="{DFCC66CF-7EC2-4CB8-AEA3-E3DCEDD4A528}" dt="2022-05-06T13:52:30.925" v="1418" actId="1076"/>
          <ac:spMkLst>
            <pc:docMk/>
            <pc:sldMk cId="1210386863" sldId="511"/>
            <ac:spMk id="178" creationId="{F97B53F5-E558-4461-B04C-BC12E0EFBBE0}"/>
          </ac:spMkLst>
        </pc:spChg>
        <pc:spChg chg="mod">
          <ac:chgData name="Paula Vázquez-Valero" userId="3a0e46d7-2099-40af-a155-aa45b68bfff3" providerId="ADAL" clId="{DFCC66CF-7EC2-4CB8-AEA3-E3DCEDD4A528}" dt="2022-05-06T13:52:38.170" v="1433" actId="20577"/>
          <ac:spMkLst>
            <pc:docMk/>
            <pc:sldMk cId="1210386863" sldId="511"/>
            <ac:spMk id="181" creationId="{4274485C-E2BA-46D0-BB74-B9457B68418C}"/>
          </ac:spMkLst>
        </pc:spChg>
        <pc:spChg chg="mod">
          <ac:chgData name="Paula Vázquez-Valero" userId="3a0e46d7-2099-40af-a155-aa45b68bfff3" providerId="ADAL" clId="{DFCC66CF-7EC2-4CB8-AEA3-E3DCEDD4A528}" dt="2022-05-06T13:52:31.768" v="1419"/>
          <ac:spMkLst>
            <pc:docMk/>
            <pc:sldMk cId="1210386863" sldId="511"/>
            <ac:spMk id="182" creationId="{6F9FEAF3-B729-46A6-BF48-991FF844169D}"/>
          </ac:spMkLst>
        </pc:spChg>
        <pc:spChg chg="mod">
          <ac:chgData name="Paula Vázquez-Valero" userId="3a0e46d7-2099-40af-a155-aa45b68bfff3" providerId="ADAL" clId="{DFCC66CF-7EC2-4CB8-AEA3-E3DCEDD4A528}" dt="2022-05-06T13:52:31.768" v="1419"/>
          <ac:spMkLst>
            <pc:docMk/>
            <pc:sldMk cId="1210386863" sldId="511"/>
            <ac:spMk id="183" creationId="{125148D2-3594-45EF-A1EA-F6032FC80899}"/>
          </ac:spMkLst>
        </pc:spChg>
        <pc:spChg chg="add mod">
          <ac:chgData name="Paula Vázquez-Valero" userId="3a0e46d7-2099-40af-a155-aa45b68bfff3" providerId="ADAL" clId="{DFCC66CF-7EC2-4CB8-AEA3-E3DCEDD4A528}" dt="2022-05-06T13:52:41.508" v="1434" actId="1076"/>
          <ac:spMkLst>
            <pc:docMk/>
            <pc:sldMk cId="1210386863" sldId="511"/>
            <ac:spMk id="184" creationId="{BF39327F-68A1-42EC-922C-CB60DF196ABD}"/>
          </ac:spMkLst>
        </pc:spChg>
        <pc:spChg chg="mod">
          <ac:chgData name="Paula Vázquez-Valero" userId="3a0e46d7-2099-40af-a155-aa45b68bfff3" providerId="ADAL" clId="{DFCC66CF-7EC2-4CB8-AEA3-E3DCEDD4A528}" dt="2022-05-06T13:52:49.937" v="1454" actId="20577"/>
          <ac:spMkLst>
            <pc:docMk/>
            <pc:sldMk cId="1210386863" sldId="511"/>
            <ac:spMk id="187" creationId="{41CFE6AA-B1F0-4682-B7AD-87125922560B}"/>
          </ac:spMkLst>
        </pc:spChg>
        <pc:spChg chg="mod">
          <ac:chgData name="Paula Vázquez-Valero" userId="3a0e46d7-2099-40af-a155-aa45b68bfff3" providerId="ADAL" clId="{DFCC66CF-7EC2-4CB8-AEA3-E3DCEDD4A528}" dt="2022-05-06T13:52:43.002" v="1435"/>
          <ac:spMkLst>
            <pc:docMk/>
            <pc:sldMk cId="1210386863" sldId="511"/>
            <ac:spMk id="188" creationId="{E033D962-2BE4-499F-A182-FA5C6D26D9E0}"/>
          </ac:spMkLst>
        </pc:spChg>
        <pc:spChg chg="mod">
          <ac:chgData name="Paula Vázquez-Valero" userId="3a0e46d7-2099-40af-a155-aa45b68bfff3" providerId="ADAL" clId="{DFCC66CF-7EC2-4CB8-AEA3-E3DCEDD4A528}" dt="2022-05-06T13:52:43.002" v="1435"/>
          <ac:spMkLst>
            <pc:docMk/>
            <pc:sldMk cId="1210386863" sldId="511"/>
            <ac:spMk id="189" creationId="{03C91352-B10E-491C-BEC6-B5ED078FE0C9}"/>
          </ac:spMkLst>
        </pc:spChg>
        <pc:spChg chg="add mod">
          <ac:chgData name="Paula Vázquez-Valero" userId="3a0e46d7-2099-40af-a155-aa45b68bfff3" providerId="ADAL" clId="{DFCC66CF-7EC2-4CB8-AEA3-E3DCEDD4A528}" dt="2022-05-06T13:52:53.687" v="1455" actId="1076"/>
          <ac:spMkLst>
            <pc:docMk/>
            <pc:sldMk cId="1210386863" sldId="511"/>
            <ac:spMk id="190" creationId="{7B3BD19A-2A74-4C3F-89D4-434C762FB1F0}"/>
          </ac:spMkLst>
        </pc:spChg>
        <pc:spChg chg="mod">
          <ac:chgData name="Paula Vázquez-Valero" userId="3a0e46d7-2099-40af-a155-aa45b68bfff3" providerId="ADAL" clId="{DFCC66CF-7EC2-4CB8-AEA3-E3DCEDD4A528}" dt="2022-05-06T13:53:03.717" v="1475" actId="20577"/>
          <ac:spMkLst>
            <pc:docMk/>
            <pc:sldMk cId="1210386863" sldId="511"/>
            <ac:spMk id="193" creationId="{A9BE2EC1-58C0-4689-81A8-882025D6779B}"/>
          </ac:spMkLst>
        </pc:spChg>
        <pc:spChg chg="mod">
          <ac:chgData name="Paula Vázquez-Valero" userId="3a0e46d7-2099-40af-a155-aa45b68bfff3" providerId="ADAL" clId="{DFCC66CF-7EC2-4CB8-AEA3-E3DCEDD4A528}" dt="2022-05-06T13:52:54.676" v="1456"/>
          <ac:spMkLst>
            <pc:docMk/>
            <pc:sldMk cId="1210386863" sldId="511"/>
            <ac:spMk id="194" creationId="{DF5208A8-6DE7-4F66-A26E-C946590A91FF}"/>
          </ac:spMkLst>
        </pc:spChg>
        <pc:spChg chg="mod">
          <ac:chgData name="Paula Vázquez-Valero" userId="3a0e46d7-2099-40af-a155-aa45b68bfff3" providerId="ADAL" clId="{DFCC66CF-7EC2-4CB8-AEA3-E3DCEDD4A528}" dt="2022-05-06T13:52:54.676" v="1456"/>
          <ac:spMkLst>
            <pc:docMk/>
            <pc:sldMk cId="1210386863" sldId="511"/>
            <ac:spMk id="195" creationId="{B6EE148C-695A-4FA8-9B28-D832587A0738}"/>
          </ac:spMkLst>
        </pc:spChg>
        <pc:spChg chg="add mod">
          <ac:chgData name="Paula Vázquez-Valero" userId="3a0e46d7-2099-40af-a155-aa45b68bfff3" providerId="ADAL" clId="{DFCC66CF-7EC2-4CB8-AEA3-E3DCEDD4A528}" dt="2022-05-06T13:53:07.393" v="1477" actId="1035"/>
          <ac:spMkLst>
            <pc:docMk/>
            <pc:sldMk cId="1210386863" sldId="511"/>
            <ac:spMk id="196" creationId="{EF1BFD57-CF22-4761-8F04-062E66B07623}"/>
          </ac:spMkLst>
        </pc:spChg>
        <pc:spChg chg="mod">
          <ac:chgData name="Paula Vázquez-Valero" userId="3a0e46d7-2099-40af-a155-aa45b68bfff3" providerId="ADAL" clId="{DFCC66CF-7EC2-4CB8-AEA3-E3DCEDD4A528}" dt="2022-05-06T13:53:16.465" v="1493" actId="20577"/>
          <ac:spMkLst>
            <pc:docMk/>
            <pc:sldMk cId="1210386863" sldId="511"/>
            <ac:spMk id="199" creationId="{F1E6693A-1B18-4BAC-9D6B-AC5C8B85ED31}"/>
          </ac:spMkLst>
        </pc:spChg>
        <pc:spChg chg="mod">
          <ac:chgData name="Paula Vázquez-Valero" userId="3a0e46d7-2099-40af-a155-aa45b68bfff3" providerId="ADAL" clId="{DFCC66CF-7EC2-4CB8-AEA3-E3DCEDD4A528}" dt="2022-05-06T13:53:09.312" v="1478"/>
          <ac:spMkLst>
            <pc:docMk/>
            <pc:sldMk cId="1210386863" sldId="511"/>
            <ac:spMk id="200" creationId="{1BEA53CE-B48C-4530-9083-E97CE10086CF}"/>
          </ac:spMkLst>
        </pc:spChg>
        <pc:spChg chg="mod">
          <ac:chgData name="Paula Vázquez-Valero" userId="3a0e46d7-2099-40af-a155-aa45b68bfff3" providerId="ADAL" clId="{DFCC66CF-7EC2-4CB8-AEA3-E3DCEDD4A528}" dt="2022-05-06T13:53:09.312" v="1478"/>
          <ac:spMkLst>
            <pc:docMk/>
            <pc:sldMk cId="1210386863" sldId="511"/>
            <ac:spMk id="201" creationId="{62A68AEC-38C7-44DF-AED9-C9604956EEBC}"/>
          </ac:spMkLst>
        </pc:spChg>
        <pc:spChg chg="add mod">
          <ac:chgData name="Paula Vázquez-Valero" userId="3a0e46d7-2099-40af-a155-aa45b68bfff3" providerId="ADAL" clId="{DFCC66CF-7EC2-4CB8-AEA3-E3DCEDD4A528}" dt="2022-05-06T13:53:19.504" v="1494" actId="1076"/>
          <ac:spMkLst>
            <pc:docMk/>
            <pc:sldMk cId="1210386863" sldId="511"/>
            <ac:spMk id="202" creationId="{6122B2C7-663B-4FB0-9509-6ABA7266F82F}"/>
          </ac:spMkLst>
        </pc:spChg>
        <pc:grpChg chg="add mod">
          <ac:chgData name="Paula Vázquez-Valero" userId="3a0e46d7-2099-40af-a155-aa45b68bfff3" providerId="ADAL" clId="{DFCC66CF-7EC2-4CB8-AEA3-E3DCEDD4A528}" dt="2022-05-06T13:48:19.789" v="1251" actId="164"/>
          <ac:grpSpMkLst>
            <pc:docMk/>
            <pc:sldMk cId="1210386863" sldId="511"/>
            <ac:grpSpMk id="7" creationId="{F590DBA4-4B29-4FE4-9E48-7021357C8245}"/>
          </ac:grpSpMkLst>
        </pc:grpChg>
        <pc:grpChg chg="add del mod">
          <ac:chgData name="Paula Vázquez-Valero" userId="3a0e46d7-2099-40af-a155-aa45b68bfff3" providerId="ADAL" clId="{DFCC66CF-7EC2-4CB8-AEA3-E3DCEDD4A528}" dt="2022-05-06T13:39:12.222" v="1058"/>
          <ac:grpSpMkLst>
            <pc:docMk/>
            <pc:sldMk cId="1210386863" sldId="511"/>
            <ac:grpSpMk id="70" creationId="{17378C43-75C2-4A35-99A0-3BFAD80C3F05}"/>
          </ac:grpSpMkLst>
        </pc:grpChg>
        <pc:grpChg chg="add del mod">
          <ac:chgData name="Paula Vázquez-Valero" userId="3a0e46d7-2099-40af-a155-aa45b68bfff3" providerId="ADAL" clId="{DFCC66CF-7EC2-4CB8-AEA3-E3DCEDD4A528}" dt="2022-05-06T13:48:06.178" v="1246" actId="478"/>
          <ac:grpSpMkLst>
            <pc:docMk/>
            <pc:sldMk cId="1210386863" sldId="511"/>
            <ac:grpSpMk id="82" creationId="{655B378F-A2E9-41F0-8631-40CA2E192A28}"/>
          </ac:grpSpMkLst>
        </pc:grpChg>
        <pc:grpChg chg="del">
          <ac:chgData name="Paula Vázquez-Valero" userId="3a0e46d7-2099-40af-a155-aa45b68bfff3" providerId="ADAL" clId="{DFCC66CF-7EC2-4CB8-AEA3-E3DCEDD4A528}" dt="2022-05-06T13:38:51.260" v="1030" actId="478"/>
          <ac:grpSpMkLst>
            <pc:docMk/>
            <pc:sldMk cId="1210386863" sldId="511"/>
            <ac:grpSpMk id="84" creationId="{24CF1728-45B0-4FEA-99F4-EA8A4F5D1BB7}"/>
          </ac:grpSpMkLst>
        </pc:grpChg>
        <pc:grpChg chg="add del mod">
          <ac:chgData name="Paula Vázquez-Valero" userId="3a0e46d7-2099-40af-a155-aa45b68bfff3" providerId="ADAL" clId="{DFCC66CF-7EC2-4CB8-AEA3-E3DCEDD4A528}" dt="2022-05-06T13:48:04.617" v="1245" actId="478"/>
          <ac:grpSpMkLst>
            <pc:docMk/>
            <pc:sldMk cId="1210386863" sldId="511"/>
            <ac:grpSpMk id="91" creationId="{08A9BF73-1488-4AAF-AF75-1B394FD0D43B}"/>
          </ac:grpSpMkLst>
        </pc:grpChg>
        <pc:grpChg chg="add del mod">
          <ac:chgData name="Paula Vázquez-Valero" userId="3a0e46d7-2099-40af-a155-aa45b68bfff3" providerId="ADAL" clId="{DFCC66CF-7EC2-4CB8-AEA3-E3DCEDD4A528}" dt="2022-05-06T13:48:02.756" v="1244" actId="478"/>
          <ac:grpSpMkLst>
            <pc:docMk/>
            <pc:sldMk cId="1210386863" sldId="511"/>
            <ac:grpSpMk id="96" creationId="{70CBB95B-7F9C-424D-971E-D48CA1D0850B}"/>
          </ac:grpSpMkLst>
        </pc:grpChg>
        <pc:grpChg chg="add del mod">
          <ac:chgData name="Paula Vázquez-Valero" userId="3a0e46d7-2099-40af-a155-aa45b68bfff3" providerId="ADAL" clId="{DFCC66CF-7EC2-4CB8-AEA3-E3DCEDD4A528}" dt="2022-05-06T13:48:12.204" v="1249" actId="478"/>
          <ac:grpSpMkLst>
            <pc:docMk/>
            <pc:sldMk cId="1210386863" sldId="511"/>
            <ac:grpSpMk id="102" creationId="{8BF56E80-7AD6-4BBC-B435-0013EEC65530}"/>
          </ac:grpSpMkLst>
        </pc:grpChg>
        <pc:grpChg chg="add mod">
          <ac:chgData name="Paula Vázquez-Valero" userId="3a0e46d7-2099-40af-a155-aa45b68bfff3" providerId="ADAL" clId="{DFCC66CF-7EC2-4CB8-AEA3-E3DCEDD4A528}" dt="2022-05-06T13:51:11.474" v="1329" actId="1035"/>
          <ac:grpSpMkLst>
            <pc:docMk/>
            <pc:sldMk cId="1210386863" sldId="511"/>
            <ac:grpSpMk id="108" creationId="{9DED9FC7-473F-4E32-82DF-151F9EA3AC1E}"/>
          </ac:grpSpMkLst>
        </pc:grpChg>
        <pc:grpChg chg="mod">
          <ac:chgData name="Paula Vázquez-Valero" userId="3a0e46d7-2099-40af-a155-aa45b68bfff3" providerId="ADAL" clId="{DFCC66CF-7EC2-4CB8-AEA3-E3DCEDD4A528}" dt="2022-05-06T13:48:45.536" v="1259"/>
          <ac:grpSpMkLst>
            <pc:docMk/>
            <pc:sldMk cId="1210386863" sldId="511"/>
            <ac:grpSpMk id="109" creationId="{BF3C1A29-BE99-49F2-8344-8A7E751CDAC8}"/>
          </ac:grpSpMkLst>
        </pc:grpChg>
        <pc:grpChg chg="mod">
          <ac:chgData name="Paula Vázquez-Valero" userId="3a0e46d7-2099-40af-a155-aa45b68bfff3" providerId="ADAL" clId="{DFCC66CF-7EC2-4CB8-AEA3-E3DCEDD4A528}" dt="2022-05-06T13:48:19.789" v="1251" actId="164"/>
          <ac:grpSpMkLst>
            <pc:docMk/>
            <pc:sldMk cId="1210386863" sldId="511"/>
            <ac:grpSpMk id="110" creationId="{381BCAC8-8E85-41F0-84BC-2851F1C01CD2}"/>
          </ac:grpSpMkLst>
        </pc:grpChg>
        <pc:grpChg chg="add del mod">
          <ac:chgData name="Paula Vázquez-Valero" userId="3a0e46d7-2099-40af-a155-aa45b68bfff3" providerId="ADAL" clId="{DFCC66CF-7EC2-4CB8-AEA3-E3DCEDD4A528}" dt="2022-05-06T13:51:06.835" v="1326" actId="478"/>
          <ac:grpSpMkLst>
            <pc:docMk/>
            <pc:sldMk cId="1210386863" sldId="511"/>
            <ac:grpSpMk id="117" creationId="{282B3994-DEFB-420F-A88D-CC4380FD535A}"/>
          </ac:grpSpMkLst>
        </pc:grpChg>
        <pc:grpChg chg="del">
          <ac:chgData name="Paula Vázquez-Valero" userId="3a0e46d7-2099-40af-a155-aa45b68bfff3" providerId="ADAL" clId="{DFCC66CF-7EC2-4CB8-AEA3-E3DCEDD4A528}" dt="2022-05-06T13:38:50.580" v="1029" actId="478"/>
          <ac:grpSpMkLst>
            <pc:docMk/>
            <pc:sldMk cId="1210386863" sldId="511"/>
            <ac:grpSpMk id="119" creationId="{0F78281C-7AB6-47DE-B1A4-7B50B84052C2}"/>
          </ac:grpSpMkLst>
        </pc:grpChg>
        <pc:grpChg chg="del">
          <ac:chgData name="Paula Vázquez-Valero" userId="3a0e46d7-2099-40af-a155-aa45b68bfff3" providerId="ADAL" clId="{DFCC66CF-7EC2-4CB8-AEA3-E3DCEDD4A528}" dt="2022-05-06T13:38:49.821" v="1028" actId="478"/>
          <ac:grpSpMkLst>
            <pc:docMk/>
            <pc:sldMk cId="1210386863" sldId="511"/>
            <ac:grpSpMk id="123" creationId="{80F90079-2107-42F9-B376-CA6297A339D7}"/>
          </ac:grpSpMkLst>
        </pc:grpChg>
        <pc:grpChg chg="del">
          <ac:chgData name="Paula Vázquez-Valero" userId="3a0e46d7-2099-40af-a155-aa45b68bfff3" providerId="ADAL" clId="{DFCC66CF-7EC2-4CB8-AEA3-E3DCEDD4A528}" dt="2022-05-06T13:38:49.088" v="1027" actId="478"/>
          <ac:grpSpMkLst>
            <pc:docMk/>
            <pc:sldMk cId="1210386863" sldId="511"/>
            <ac:grpSpMk id="127" creationId="{46BBE66E-94FE-40BF-AF82-865D3E265080}"/>
          </ac:grpSpMkLst>
        </pc:grpChg>
        <pc:grpChg chg="del">
          <ac:chgData name="Paula Vázquez-Valero" userId="3a0e46d7-2099-40af-a155-aa45b68bfff3" providerId="ADAL" clId="{DFCC66CF-7EC2-4CB8-AEA3-E3DCEDD4A528}" dt="2022-05-06T13:38:48.332" v="1026" actId="478"/>
          <ac:grpSpMkLst>
            <pc:docMk/>
            <pc:sldMk cId="1210386863" sldId="511"/>
            <ac:grpSpMk id="131" creationId="{C0314A5A-9C8A-4415-9791-F5A03CD3598D}"/>
          </ac:grpSpMkLst>
        </pc:grpChg>
        <pc:grpChg chg="del">
          <ac:chgData name="Paula Vázquez-Valero" userId="3a0e46d7-2099-40af-a155-aa45b68bfff3" providerId="ADAL" clId="{DFCC66CF-7EC2-4CB8-AEA3-E3DCEDD4A528}" dt="2022-05-06T13:38:46.334" v="1025" actId="478"/>
          <ac:grpSpMkLst>
            <pc:docMk/>
            <pc:sldMk cId="1210386863" sldId="511"/>
            <ac:grpSpMk id="135" creationId="{4A373C6F-3ED6-4CE4-A464-CF1FD903D2FD}"/>
          </ac:grpSpMkLst>
        </pc:grpChg>
        <pc:grpChg chg="del mod">
          <ac:chgData name="Paula Vázquez-Valero" userId="3a0e46d7-2099-40af-a155-aa45b68bfff3" providerId="ADAL" clId="{DFCC66CF-7EC2-4CB8-AEA3-E3DCEDD4A528}" dt="2022-05-06T13:38:45.611" v="1024" actId="478"/>
          <ac:grpSpMkLst>
            <pc:docMk/>
            <pc:sldMk cId="1210386863" sldId="511"/>
            <ac:grpSpMk id="139" creationId="{769EE59F-3156-434D-B0A4-EC01B4C5FF30}"/>
          </ac:grpSpMkLst>
        </pc:grpChg>
        <pc:grpChg chg="del mod">
          <ac:chgData name="Paula Vázquez-Valero" userId="3a0e46d7-2099-40af-a155-aa45b68bfff3" providerId="ADAL" clId="{DFCC66CF-7EC2-4CB8-AEA3-E3DCEDD4A528}" dt="2022-05-06T13:38:44.641" v="1023" actId="478"/>
          <ac:grpSpMkLst>
            <pc:docMk/>
            <pc:sldMk cId="1210386863" sldId="511"/>
            <ac:grpSpMk id="143" creationId="{C7AE84F3-7123-41FD-A97B-2DE05D6C266F}"/>
          </ac:grpSpMkLst>
        </pc:grpChg>
        <pc:grpChg chg="del mod">
          <ac:chgData name="Paula Vázquez-Valero" userId="3a0e46d7-2099-40af-a155-aa45b68bfff3" providerId="ADAL" clId="{DFCC66CF-7EC2-4CB8-AEA3-E3DCEDD4A528}" dt="2022-05-06T13:38:43.932" v="1022" actId="478"/>
          <ac:grpSpMkLst>
            <pc:docMk/>
            <pc:sldMk cId="1210386863" sldId="511"/>
            <ac:grpSpMk id="147" creationId="{1A64EFA5-2E3A-47D9-8E61-60481F709840}"/>
          </ac:grpSpMkLst>
        </pc:grpChg>
        <pc:grpChg chg="mod">
          <ac:chgData name="Paula Vázquez-Valero" userId="3a0e46d7-2099-40af-a155-aa45b68bfff3" providerId="ADAL" clId="{DFCC66CF-7EC2-4CB8-AEA3-E3DCEDD4A528}" dt="2022-05-06T13:49:00.817" v="1296"/>
          <ac:grpSpMkLst>
            <pc:docMk/>
            <pc:sldMk cId="1210386863" sldId="511"/>
            <ac:grpSpMk id="150" creationId="{D2F0577E-AF47-423D-A6CA-AAD47C5A4268}"/>
          </ac:grpSpMkLst>
        </pc:grpChg>
        <pc:grpChg chg="add mod">
          <ac:chgData name="Paula Vázquez-Valero" userId="3a0e46d7-2099-40af-a155-aa45b68bfff3" providerId="ADAL" clId="{DFCC66CF-7EC2-4CB8-AEA3-E3DCEDD4A528}" dt="2022-05-06T13:51:12.427" v="1330"/>
          <ac:grpSpMkLst>
            <pc:docMk/>
            <pc:sldMk cId="1210386863" sldId="511"/>
            <ac:grpSpMk id="155" creationId="{E56CDC5D-E3CB-49AF-8D50-A20D2A6B3B5A}"/>
          </ac:grpSpMkLst>
        </pc:grpChg>
        <pc:grpChg chg="mod">
          <ac:chgData name="Paula Vázquez-Valero" userId="3a0e46d7-2099-40af-a155-aa45b68bfff3" providerId="ADAL" clId="{DFCC66CF-7EC2-4CB8-AEA3-E3DCEDD4A528}" dt="2022-05-06T13:51:12.427" v="1330"/>
          <ac:grpSpMkLst>
            <pc:docMk/>
            <pc:sldMk cId="1210386863" sldId="511"/>
            <ac:grpSpMk id="156" creationId="{EF19D5EA-5C25-4B48-8A9C-BE940EFFCA0A}"/>
          </ac:grpSpMkLst>
        </pc:grpChg>
        <pc:grpChg chg="add mod">
          <ac:chgData name="Paula Vázquez-Valero" userId="3a0e46d7-2099-40af-a155-aa45b68bfff3" providerId="ADAL" clId="{DFCC66CF-7EC2-4CB8-AEA3-E3DCEDD4A528}" dt="2022-05-06T13:51:25.946" v="1342"/>
          <ac:grpSpMkLst>
            <pc:docMk/>
            <pc:sldMk cId="1210386863" sldId="511"/>
            <ac:grpSpMk id="161" creationId="{5566D456-C277-456E-BB4F-76B37E230672}"/>
          </ac:grpSpMkLst>
        </pc:grpChg>
        <pc:grpChg chg="mod">
          <ac:chgData name="Paula Vázquez-Valero" userId="3a0e46d7-2099-40af-a155-aa45b68bfff3" providerId="ADAL" clId="{DFCC66CF-7EC2-4CB8-AEA3-E3DCEDD4A528}" dt="2022-05-06T13:51:25.946" v="1342"/>
          <ac:grpSpMkLst>
            <pc:docMk/>
            <pc:sldMk cId="1210386863" sldId="511"/>
            <ac:grpSpMk id="162" creationId="{93D71B71-72DE-453B-9EAD-379AADEFA97F}"/>
          </ac:grpSpMkLst>
        </pc:grpChg>
        <pc:grpChg chg="add mod">
          <ac:chgData name="Paula Vázquez-Valero" userId="3a0e46d7-2099-40af-a155-aa45b68bfff3" providerId="ADAL" clId="{DFCC66CF-7EC2-4CB8-AEA3-E3DCEDD4A528}" dt="2022-05-06T13:52:20.813" v="1395" actId="1076"/>
          <ac:grpSpMkLst>
            <pc:docMk/>
            <pc:sldMk cId="1210386863" sldId="511"/>
            <ac:grpSpMk id="167" creationId="{83562C58-AC62-47CD-A8FD-771F1306B249}"/>
          </ac:grpSpMkLst>
        </pc:grpChg>
        <pc:grpChg chg="mod">
          <ac:chgData name="Paula Vázquez-Valero" userId="3a0e46d7-2099-40af-a155-aa45b68bfff3" providerId="ADAL" clId="{DFCC66CF-7EC2-4CB8-AEA3-E3DCEDD4A528}" dt="2022-05-06T13:51:39.449" v="1365"/>
          <ac:grpSpMkLst>
            <pc:docMk/>
            <pc:sldMk cId="1210386863" sldId="511"/>
            <ac:grpSpMk id="168" creationId="{4319B998-D408-49F4-AF8F-BB17122591F4}"/>
          </ac:grpSpMkLst>
        </pc:grpChg>
        <pc:grpChg chg="add mod">
          <ac:chgData name="Paula Vázquez-Valero" userId="3a0e46d7-2099-40af-a155-aa45b68bfff3" providerId="ADAL" clId="{DFCC66CF-7EC2-4CB8-AEA3-E3DCEDD4A528}" dt="2022-05-06T13:52:21.433" v="1396"/>
          <ac:grpSpMkLst>
            <pc:docMk/>
            <pc:sldMk cId="1210386863" sldId="511"/>
            <ac:grpSpMk id="173" creationId="{89AA654E-7E35-48B6-9471-EF19B8B0EE4B}"/>
          </ac:grpSpMkLst>
        </pc:grpChg>
        <pc:grpChg chg="mod">
          <ac:chgData name="Paula Vázquez-Valero" userId="3a0e46d7-2099-40af-a155-aa45b68bfff3" providerId="ADAL" clId="{DFCC66CF-7EC2-4CB8-AEA3-E3DCEDD4A528}" dt="2022-05-06T13:52:21.433" v="1396"/>
          <ac:grpSpMkLst>
            <pc:docMk/>
            <pc:sldMk cId="1210386863" sldId="511"/>
            <ac:grpSpMk id="174" creationId="{1ABD699C-3238-4D0C-BF46-7EBD77C7D98D}"/>
          </ac:grpSpMkLst>
        </pc:grpChg>
        <pc:grpChg chg="add mod">
          <ac:chgData name="Paula Vázquez-Valero" userId="3a0e46d7-2099-40af-a155-aa45b68bfff3" providerId="ADAL" clId="{DFCC66CF-7EC2-4CB8-AEA3-E3DCEDD4A528}" dt="2022-05-06T13:52:31.768" v="1419"/>
          <ac:grpSpMkLst>
            <pc:docMk/>
            <pc:sldMk cId="1210386863" sldId="511"/>
            <ac:grpSpMk id="179" creationId="{A6B0DDA4-3DDC-4A51-9ED5-BD8EF3FEF8EA}"/>
          </ac:grpSpMkLst>
        </pc:grpChg>
        <pc:grpChg chg="mod">
          <ac:chgData name="Paula Vázquez-Valero" userId="3a0e46d7-2099-40af-a155-aa45b68bfff3" providerId="ADAL" clId="{DFCC66CF-7EC2-4CB8-AEA3-E3DCEDD4A528}" dt="2022-05-06T13:52:31.768" v="1419"/>
          <ac:grpSpMkLst>
            <pc:docMk/>
            <pc:sldMk cId="1210386863" sldId="511"/>
            <ac:grpSpMk id="180" creationId="{A4FB9490-DEDB-4F0F-ABC2-B68D95BDA46D}"/>
          </ac:grpSpMkLst>
        </pc:grpChg>
        <pc:grpChg chg="add mod">
          <ac:chgData name="Paula Vázquez-Valero" userId="3a0e46d7-2099-40af-a155-aa45b68bfff3" providerId="ADAL" clId="{DFCC66CF-7EC2-4CB8-AEA3-E3DCEDD4A528}" dt="2022-05-06T13:52:43.002" v="1435"/>
          <ac:grpSpMkLst>
            <pc:docMk/>
            <pc:sldMk cId="1210386863" sldId="511"/>
            <ac:grpSpMk id="185" creationId="{BBC98F1E-BA40-4BAE-91DB-718BEF14C367}"/>
          </ac:grpSpMkLst>
        </pc:grpChg>
        <pc:grpChg chg="mod">
          <ac:chgData name="Paula Vázquez-Valero" userId="3a0e46d7-2099-40af-a155-aa45b68bfff3" providerId="ADAL" clId="{DFCC66CF-7EC2-4CB8-AEA3-E3DCEDD4A528}" dt="2022-05-06T13:52:43.002" v="1435"/>
          <ac:grpSpMkLst>
            <pc:docMk/>
            <pc:sldMk cId="1210386863" sldId="511"/>
            <ac:grpSpMk id="186" creationId="{98327B38-AAB2-403B-8969-0177459753B4}"/>
          </ac:grpSpMkLst>
        </pc:grpChg>
        <pc:grpChg chg="add mod">
          <ac:chgData name="Paula Vázquez-Valero" userId="3a0e46d7-2099-40af-a155-aa45b68bfff3" providerId="ADAL" clId="{DFCC66CF-7EC2-4CB8-AEA3-E3DCEDD4A528}" dt="2022-05-06T13:52:54.676" v="1456"/>
          <ac:grpSpMkLst>
            <pc:docMk/>
            <pc:sldMk cId="1210386863" sldId="511"/>
            <ac:grpSpMk id="191" creationId="{21E26CA4-98EC-4EA9-AEC1-2C14FC3E82EC}"/>
          </ac:grpSpMkLst>
        </pc:grpChg>
        <pc:grpChg chg="mod">
          <ac:chgData name="Paula Vázquez-Valero" userId="3a0e46d7-2099-40af-a155-aa45b68bfff3" providerId="ADAL" clId="{DFCC66CF-7EC2-4CB8-AEA3-E3DCEDD4A528}" dt="2022-05-06T13:52:54.676" v="1456"/>
          <ac:grpSpMkLst>
            <pc:docMk/>
            <pc:sldMk cId="1210386863" sldId="511"/>
            <ac:grpSpMk id="192" creationId="{FCC86DF0-CC16-40D6-BD35-D5F81817EB5C}"/>
          </ac:grpSpMkLst>
        </pc:grpChg>
        <pc:grpChg chg="add mod">
          <ac:chgData name="Paula Vázquez-Valero" userId="3a0e46d7-2099-40af-a155-aa45b68bfff3" providerId="ADAL" clId="{DFCC66CF-7EC2-4CB8-AEA3-E3DCEDD4A528}" dt="2022-05-06T13:53:09.312" v="1478"/>
          <ac:grpSpMkLst>
            <pc:docMk/>
            <pc:sldMk cId="1210386863" sldId="511"/>
            <ac:grpSpMk id="197" creationId="{EA28A90F-A528-48B1-A5A2-194830D58A61}"/>
          </ac:grpSpMkLst>
        </pc:grpChg>
        <pc:grpChg chg="mod">
          <ac:chgData name="Paula Vázquez-Valero" userId="3a0e46d7-2099-40af-a155-aa45b68bfff3" providerId="ADAL" clId="{DFCC66CF-7EC2-4CB8-AEA3-E3DCEDD4A528}" dt="2022-05-06T13:53:09.312" v="1478"/>
          <ac:grpSpMkLst>
            <pc:docMk/>
            <pc:sldMk cId="1210386863" sldId="511"/>
            <ac:grpSpMk id="198" creationId="{EFC8CB1C-2717-4131-8AA8-685215F57651}"/>
          </ac:grpSpMkLst>
        </pc:grpChg>
        <pc:picChg chg="add del mod">
          <ac:chgData name="Paula Vázquez-Valero" userId="3a0e46d7-2099-40af-a155-aa45b68bfff3" providerId="ADAL" clId="{DFCC66CF-7EC2-4CB8-AEA3-E3DCEDD4A528}" dt="2022-05-06T13:46:28.081" v="1206" actId="478"/>
          <ac:picMkLst>
            <pc:docMk/>
            <pc:sldMk cId="1210386863" sldId="511"/>
            <ac:picMk id="6" creationId="{96DD8092-5AF8-4374-B58F-2C3187E95A6E}"/>
          </ac:picMkLst>
        </pc:picChg>
        <pc:picChg chg="add del mod">
          <ac:chgData name="Paula Vázquez-Valero" userId="3a0e46d7-2099-40af-a155-aa45b68bfff3" providerId="ADAL" clId="{DFCC66CF-7EC2-4CB8-AEA3-E3DCEDD4A528}" dt="2022-05-06T13:45:38.872" v="1184" actId="21"/>
          <ac:picMkLst>
            <pc:docMk/>
            <pc:sldMk cId="1210386863" sldId="511"/>
            <ac:picMk id="66" creationId="{2704BDEE-7C61-4912-8ACC-5B3493B77CD3}"/>
          </ac:picMkLst>
        </pc:picChg>
        <pc:picChg chg="add del mod">
          <ac:chgData name="Paula Vázquez-Valero" userId="3a0e46d7-2099-40af-a155-aa45b68bfff3" providerId="ADAL" clId="{DFCC66CF-7EC2-4CB8-AEA3-E3DCEDD4A528}" dt="2022-05-06T13:46:38.217" v="1229"/>
          <ac:picMkLst>
            <pc:docMk/>
            <pc:sldMk cId="1210386863" sldId="511"/>
            <ac:picMk id="107" creationId="{C3BCBE0F-2C03-4C88-BC02-ABB79972B8FB}"/>
          </ac:picMkLst>
        </pc:picChg>
      </pc:sldChg>
      <pc:sldChg chg="del">
        <pc:chgData name="Paula Vázquez-Valero" userId="3a0e46d7-2099-40af-a155-aa45b68bfff3" providerId="ADAL" clId="{DFCC66CF-7EC2-4CB8-AEA3-E3DCEDD4A528}" dt="2022-05-06T13:23:41.681" v="921" actId="47"/>
        <pc:sldMkLst>
          <pc:docMk/>
          <pc:sldMk cId="230807631" sldId="562"/>
        </pc:sldMkLst>
      </pc:sldChg>
      <pc:sldChg chg="add del ord">
        <pc:chgData name="Paula Vázquez-Valero" userId="3a0e46d7-2099-40af-a155-aa45b68bfff3" providerId="ADAL" clId="{DFCC66CF-7EC2-4CB8-AEA3-E3DCEDD4A528}" dt="2022-05-06T13:55:07.358" v="1504" actId="47"/>
        <pc:sldMkLst>
          <pc:docMk/>
          <pc:sldMk cId="3058581556" sldId="578"/>
        </pc:sldMkLst>
      </pc:sldChg>
      <pc:sldChg chg="del">
        <pc:chgData name="Paula Vázquez-Valero" userId="3a0e46d7-2099-40af-a155-aa45b68bfff3" providerId="ADAL" clId="{DFCC66CF-7EC2-4CB8-AEA3-E3DCEDD4A528}" dt="2022-05-06T13:23:40.924" v="920" actId="47"/>
        <pc:sldMkLst>
          <pc:docMk/>
          <pc:sldMk cId="4158797273" sldId="807"/>
        </pc:sldMkLst>
      </pc:sldChg>
      <pc:sldChg chg="del">
        <pc:chgData name="Paula Vázquez-Valero" userId="3a0e46d7-2099-40af-a155-aa45b68bfff3" providerId="ADAL" clId="{DFCC66CF-7EC2-4CB8-AEA3-E3DCEDD4A528}" dt="2022-05-06T13:23:39.140" v="918" actId="47"/>
        <pc:sldMkLst>
          <pc:docMk/>
          <pc:sldMk cId="3771209468" sldId="812"/>
        </pc:sldMkLst>
      </pc:sldChg>
      <pc:sldChg chg="del">
        <pc:chgData name="Paula Vázquez-Valero" userId="3a0e46d7-2099-40af-a155-aa45b68bfff3" providerId="ADAL" clId="{DFCC66CF-7EC2-4CB8-AEA3-E3DCEDD4A528}" dt="2022-05-06T13:07:41.766" v="468" actId="47"/>
        <pc:sldMkLst>
          <pc:docMk/>
          <pc:sldMk cId="373534896" sldId="815"/>
        </pc:sldMkLst>
      </pc:sldChg>
      <pc:sldChg chg="add del">
        <pc:chgData name="Paula Vázquez-Valero" userId="3a0e46d7-2099-40af-a155-aa45b68bfff3" providerId="ADAL" clId="{DFCC66CF-7EC2-4CB8-AEA3-E3DCEDD4A528}" dt="2022-05-06T13:55:07.685" v="1505" actId="47"/>
        <pc:sldMkLst>
          <pc:docMk/>
          <pc:sldMk cId="1281688004" sldId="816"/>
        </pc:sldMkLst>
      </pc:sldChg>
      <pc:sldChg chg="del">
        <pc:chgData name="Paula Vázquez-Valero" userId="3a0e46d7-2099-40af-a155-aa45b68bfff3" providerId="ADAL" clId="{DFCC66CF-7EC2-4CB8-AEA3-E3DCEDD4A528}" dt="2022-05-06T13:07:41.766" v="468" actId="47"/>
        <pc:sldMkLst>
          <pc:docMk/>
          <pc:sldMk cId="3274604749" sldId="818"/>
        </pc:sldMkLst>
      </pc:sldChg>
      <pc:sldChg chg="del">
        <pc:chgData name="Paula Vázquez-Valero" userId="3a0e46d7-2099-40af-a155-aa45b68bfff3" providerId="ADAL" clId="{DFCC66CF-7EC2-4CB8-AEA3-E3DCEDD4A528}" dt="2022-05-06T13:07:41.766" v="468" actId="47"/>
        <pc:sldMkLst>
          <pc:docMk/>
          <pc:sldMk cId="2500424544" sldId="819"/>
        </pc:sldMkLst>
      </pc:sldChg>
      <pc:sldChg chg="del">
        <pc:chgData name="Paula Vázquez-Valero" userId="3a0e46d7-2099-40af-a155-aa45b68bfff3" providerId="ADAL" clId="{DFCC66CF-7EC2-4CB8-AEA3-E3DCEDD4A528}" dt="2022-05-06T13:23:40.127" v="919" actId="47"/>
        <pc:sldMkLst>
          <pc:docMk/>
          <pc:sldMk cId="1538558250" sldId="822"/>
        </pc:sldMkLst>
      </pc:sldChg>
      <pc:sldChg chg="add">
        <pc:chgData name="Paula Vázquez-Valero" userId="3a0e46d7-2099-40af-a155-aa45b68bfff3" providerId="ADAL" clId="{DFCC66CF-7EC2-4CB8-AEA3-E3DCEDD4A528}" dt="2022-05-06T12:02:38.126" v="2" actId="2890"/>
        <pc:sldMkLst>
          <pc:docMk/>
          <pc:sldMk cId="3460131383" sldId="823"/>
        </pc:sldMkLst>
      </pc:sldChg>
      <pc:sldChg chg="addSp delSp new mod">
        <pc:chgData name="Paula Vázquez-Valero" userId="3a0e46d7-2099-40af-a155-aa45b68bfff3" providerId="ADAL" clId="{DFCC66CF-7EC2-4CB8-AEA3-E3DCEDD4A528}" dt="2022-05-06T12:05:56.273" v="7" actId="478"/>
        <pc:sldMkLst>
          <pc:docMk/>
          <pc:sldMk cId="3355419624" sldId="824"/>
        </pc:sldMkLst>
        <pc:spChg chg="del">
          <ac:chgData name="Paula Vázquez-Valero" userId="3a0e46d7-2099-40af-a155-aa45b68bfff3" providerId="ADAL" clId="{DFCC66CF-7EC2-4CB8-AEA3-E3DCEDD4A528}" dt="2022-05-06T12:05:56.273" v="7" actId="478"/>
          <ac:spMkLst>
            <pc:docMk/>
            <pc:sldMk cId="3355419624" sldId="824"/>
            <ac:spMk id="2" creationId="{720DCDC3-4BA2-4BF5-AA80-E9044E2F1A1F}"/>
          </ac:spMkLst>
        </pc:spChg>
        <pc:spChg chg="del">
          <ac:chgData name="Paula Vázquez-Valero" userId="3a0e46d7-2099-40af-a155-aa45b68bfff3" providerId="ADAL" clId="{DFCC66CF-7EC2-4CB8-AEA3-E3DCEDD4A528}" dt="2022-05-06T12:05:56.273" v="7" actId="478"/>
          <ac:spMkLst>
            <pc:docMk/>
            <pc:sldMk cId="3355419624" sldId="824"/>
            <ac:spMk id="3" creationId="{7C98AB01-E7C3-46A7-B1E6-1B03C9783FAB}"/>
          </ac:spMkLst>
        </pc:spChg>
        <pc:spChg chg="add">
          <ac:chgData name="Paula Vázquez-Valero" userId="3a0e46d7-2099-40af-a155-aa45b68bfff3" providerId="ADAL" clId="{DFCC66CF-7EC2-4CB8-AEA3-E3DCEDD4A528}" dt="2022-05-06T12:05:52.793" v="6" actId="22"/>
          <ac:spMkLst>
            <pc:docMk/>
            <pc:sldMk cId="3355419624" sldId="824"/>
            <ac:spMk id="5" creationId="{6FC571ED-8328-45B9-BB6C-BC382B42C98A}"/>
          </ac:spMkLst>
        </pc:spChg>
      </pc:sldChg>
      <pc:sldChg chg="add del">
        <pc:chgData name="Paula Vázquez-Valero" userId="3a0e46d7-2099-40af-a155-aa45b68bfff3" providerId="ADAL" clId="{DFCC66CF-7EC2-4CB8-AEA3-E3DCEDD4A528}" dt="2022-05-06T13:30:53.189" v="925" actId="47"/>
        <pc:sldMkLst>
          <pc:docMk/>
          <pc:sldMk cId="3455949833" sldId="825"/>
        </pc:sldMkLst>
      </pc:sldChg>
      <pc:sldChg chg="add del">
        <pc:chgData name="Paula Vázquez-Valero" userId="3a0e46d7-2099-40af-a155-aa45b68bfff3" providerId="ADAL" clId="{DFCC66CF-7EC2-4CB8-AEA3-E3DCEDD4A528}" dt="2022-05-06T13:30:53.189" v="925" actId="47"/>
        <pc:sldMkLst>
          <pc:docMk/>
          <pc:sldMk cId="2127943725" sldId="826"/>
        </pc:sldMkLst>
      </pc:sldChg>
      <pc:sldChg chg="addSp delSp modSp new">
        <pc:chgData name="Paula Vázquez-Valero" userId="3a0e46d7-2099-40af-a155-aa45b68bfff3" providerId="ADAL" clId="{DFCC66CF-7EC2-4CB8-AEA3-E3DCEDD4A528}" dt="2022-05-06T13:32:26.727" v="1000" actId="21"/>
        <pc:sldMkLst>
          <pc:docMk/>
          <pc:sldMk cId="3633199845" sldId="827"/>
        </pc:sldMkLst>
        <pc:picChg chg="add del mod">
          <ac:chgData name="Paula Vázquez-Valero" userId="3a0e46d7-2099-40af-a155-aa45b68bfff3" providerId="ADAL" clId="{DFCC66CF-7EC2-4CB8-AEA3-E3DCEDD4A528}" dt="2022-05-06T13:07:36.200" v="467" actId="478"/>
          <ac:picMkLst>
            <pc:docMk/>
            <pc:sldMk cId="3633199845" sldId="827"/>
            <ac:picMk id="1026" creationId="{362C9F0D-6024-472E-8C2F-1CD0840735A0}"/>
          </ac:picMkLst>
        </pc:picChg>
        <pc:picChg chg="add">
          <ac:chgData name="Paula Vázquez-Valero" userId="3a0e46d7-2099-40af-a155-aa45b68bfff3" providerId="ADAL" clId="{DFCC66CF-7EC2-4CB8-AEA3-E3DCEDD4A528}" dt="2022-05-06T12:18:53.413" v="13"/>
          <ac:picMkLst>
            <pc:docMk/>
            <pc:sldMk cId="3633199845" sldId="827"/>
            <ac:picMk id="1028" creationId="{E4EF35A6-BA1D-488F-9CAA-8A80508FB9FE}"/>
          </ac:picMkLst>
        </pc:picChg>
        <pc:picChg chg="add mod">
          <ac:chgData name="Paula Vázquez-Valero" userId="3a0e46d7-2099-40af-a155-aa45b68bfff3" providerId="ADAL" clId="{DFCC66CF-7EC2-4CB8-AEA3-E3DCEDD4A528}" dt="2022-05-06T13:01:40.857" v="458" actId="1076"/>
          <ac:picMkLst>
            <pc:docMk/>
            <pc:sldMk cId="3633199845" sldId="827"/>
            <ac:picMk id="1030" creationId="{39C679F4-C19B-4EA8-80CA-F03FB19FE4B3}"/>
          </ac:picMkLst>
        </pc:picChg>
        <pc:picChg chg="add">
          <ac:chgData name="Paula Vázquez-Valero" userId="3a0e46d7-2099-40af-a155-aa45b68bfff3" providerId="ADAL" clId="{DFCC66CF-7EC2-4CB8-AEA3-E3DCEDD4A528}" dt="2022-05-06T12:31:29.149" v="15"/>
          <ac:picMkLst>
            <pc:docMk/>
            <pc:sldMk cId="3633199845" sldId="827"/>
            <ac:picMk id="1032" creationId="{FF712499-3F09-4E52-BE63-DD4C02DC8820}"/>
          </ac:picMkLst>
        </pc:picChg>
        <pc:picChg chg="add mod">
          <ac:chgData name="Paula Vázquez-Valero" userId="3a0e46d7-2099-40af-a155-aa45b68bfff3" providerId="ADAL" clId="{DFCC66CF-7EC2-4CB8-AEA3-E3DCEDD4A528}" dt="2022-05-06T13:01:45.793" v="463" actId="1076"/>
          <ac:picMkLst>
            <pc:docMk/>
            <pc:sldMk cId="3633199845" sldId="827"/>
            <ac:picMk id="1034" creationId="{E3E98FF8-B5B7-4BE8-B200-7194E6998496}"/>
          </ac:picMkLst>
        </pc:picChg>
        <pc:picChg chg="add mod">
          <ac:chgData name="Paula Vázquez-Valero" userId="3a0e46d7-2099-40af-a155-aa45b68bfff3" providerId="ADAL" clId="{DFCC66CF-7EC2-4CB8-AEA3-E3DCEDD4A528}" dt="2022-05-06T13:01:44.844" v="462" actId="1076"/>
          <ac:picMkLst>
            <pc:docMk/>
            <pc:sldMk cId="3633199845" sldId="827"/>
            <ac:picMk id="1036" creationId="{D349CE89-A148-4F21-AF8A-6E0450DED4BE}"/>
          </ac:picMkLst>
        </pc:picChg>
        <pc:picChg chg="add mod">
          <ac:chgData name="Paula Vázquez-Valero" userId="3a0e46d7-2099-40af-a155-aa45b68bfff3" providerId="ADAL" clId="{DFCC66CF-7EC2-4CB8-AEA3-E3DCEDD4A528}" dt="2022-05-06T13:01:43.901" v="461" actId="1076"/>
          <ac:picMkLst>
            <pc:docMk/>
            <pc:sldMk cId="3633199845" sldId="827"/>
            <ac:picMk id="1038" creationId="{A1529A81-1122-4BFF-9F0D-9EBA65DF8981}"/>
          </ac:picMkLst>
        </pc:picChg>
        <pc:picChg chg="add del mod">
          <ac:chgData name="Paula Vázquez-Valero" userId="3a0e46d7-2099-40af-a155-aa45b68bfff3" providerId="ADAL" clId="{DFCC66CF-7EC2-4CB8-AEA3-E3DCEDD4A528}" dt="2022-05-06T12:36:24.134" v="36" actId="21"/>
          <ac:picMkLst>
            <pc:docMk/>
            <pc:sldMk cId="3633199845" sldId="827"/>
            <ac:picMk id="1040" creationId="{E2142C20-5E30-4FEB-B97F-C28A799B78C4}"/>
          </ac:picMkLst>
        </pc:picChg>
        <pc:picChg chg="add del mod">
          <ac:chgData name="Paula Vázquez-Valero" userId="3a0e46d7-2099-40af-a155-aa45b68bfff3" providerId="ADAL" clId="{DFCC66CF-7EC2-4CB8-AEA3-E3DCEDD4A528}" dt="2022-05-06T13:01:42.543" v="460" actId="478"/>
          <ac:picMkLst>
            <pc:docMk/>
            <pc:sldMk cId="3633199845" sldId="827"/>
            <ac:picMk id="1042" creationId="{ABB94E0B-22A4-4672-B19A-CCA8F954FB18}"/>
          </ac:picMkLst>
        </pc:picChg>
        <pc:picChg chg="add mod">
          <ac:chgData name="Paula Vázquez-Valero" userId="3a0e46d7-2099-40af-a155-aa45b68bfff3" providerId="ADAL" clId="{DFCC66CF-7EC2-4CB8-AEA3-E3DCEDD4A528}" dt="2022-05-06T12:53:57.494" v="411" actId="1076"/>
          <ac:picMkLst>
            <pc:docMk/>
            <pc:sldMk cId="3633199845" sldId="827"/>
            <ac:picMk id="1044" creationId="{3632CDDB-E48C-44B9-B702-FC240CF793E0}"/>
          </ac:picMkLst>
        </pc:picChg>
        <pc:picChg chg="add mod">
          <ac:chgData name="Paula Vázquez-Valero" userId="3a0e46d7-2099-40af-a155-aa45b68bfff3" providerId="ADAL" clId="{DFCC66CF-7EC2-4CB8-AEA3-E3DCEDD4A528}" dt="2022-05-06T12:53:56.242" v="410" actId="1076"/>
          <ac:picMkLst>
            <pc:docMk/>
            <pc:sldMk cId="3633199845" sldId="827"/>
            <ac:picMk id="1046" creationId="{2826E833-8BB5-4140-AED6-8317FA467A9B}"/>
          </ac:picMkLst>
        </pc:picChg>
        <pc:picChg chg="add mod">
          <ac:chgData name="Paula Vázquez-Valero" userId="3a0e46d7-2099-40af-a155-aa45b68bfff3" providerId="ADAL" clId="{DFCC66CF-7EC2-4CB8-AEA3-E3DCEDD4A528}" dt="2022-05-06T12:53:55.185" v="409" actId="1076"/>
          <ac:picMkLst>
            <pc:docMk/>
            <pc:sldMk cId="3633199845" sldId="827"/>
            <ac:picMk id="1048" creationId="{A0B56CF6-30E6-4E21-9C87-EABB1B5B2290}"/>
          </ac:picMkLst>
        </pc:picChg>
        <pc:picChg chg="add mod">
          <ac:chgData name="Paula Vázquez-Valero" userId="3a0e46d7-2099-40af-a155-aa45b68bfff3" providerId="ADAL" clId="{DFCC66CF-7EC2-4CB8-AEA3-E3DCEDD4A528}" dt="2022-05-06T12:53:54.125" v="408" actId="1076"/>
          <ac:picMkLst>
            <pc:docMk/>
            <pc:sldMk cId="3633199845" sldId="827"/>
            <ac:picMk id="1050" creationId="{46EDED8E-CD7A-4B81-9DD9-65C409172918}"/>
          </ac:picMkLst>
        </pc:picChg>
        <pc:picChg chg="add del mod">
          <ac:chgData name="Paula Vázquez-Valero" userId="3a0e46d7-2099-40af-a155-aa45b68bfff3" providerId="ADAL" clId="{DFCC66CF-7EC2-4CB8-AEA3-E3DCEDD4A528}" dt="2022-05-06T13:01:36.983" v="455" actId="478"/>
          <ac:picMkLst>
            <pc:docMk/>
            <pc:sldMk cId="3633199845" sldId="827"/>
            <ac:picMk id="1052" creationId="{D9A84DDC-FD39-403D-AE88-50142968D1D8}"/>
          </ac:picMkLst>
        </pc:picChg>
        <pc:picChg chg="add mod">
          <ac:chgData name="Paula Vázquez-Valero" userId="3a0e46d7-2099-40af-a155-aa45b68bfff3" providerId="ADAL" clId="{DFCC66CF-7EC2-4CB8-AEA3-E3DCEDD4A528}" dt="2022-05-06T12:35:50.369" v="27" actId="1076"/>
          <ac:picMkLst>
            <pc:docMk/>
            <pc:sldMk cId="3633199845" sldId="827"/>
            <ac:picMk id="1054" creationId="{243F84BE-E09E-40EC-9D0F-7B9BDCD1284F}"/>
          </ac:picMkLst>
        </pc:picChg>
        <pc:picChg chg="add del mod">
          <ac:chgData name="Paula Vázquez-Valero" userId="3a0e46d7-2099-40af-a155-aa45b68bfff3" providerId="ADAL" clId="{DFCC66CF-7EC2-4CB8-AEA3-E3DCEDD4A528}" dt="2022-05-06T13:32:26.727" v="1000" actId="21"/>
          <ac:picMkLst>
            <pc:docMk/>
            <pc:sldMk cId="3633199845" sldId="827"/>
            <ac:picMk id="1056" creationId="{F06E5B2C-8050-4443-9CB2-0F516B43716C}"/>
          </ac:picMkLst>
        </pc:picChg>
      </pc:sldChg>
      <pc:sldChg chg="addSp delSp modSp add mod">
        <pc:chgData name="Paula Vázquez-Valero" userId="3a0e46d7-2099-40af-a155-aa45b68bfff3" providerId="ADAL" clId="{DFCC66CF-7EC2-4CB8-AEA3-E3DCEDD4A528}" dt="2022-05-06T12:53:48.755" v="407" actId="1076"/>
        <pc:sldMkLst>
          <pc:docMk/>
          <pc:sldMk cId="1832415349" sldId="828"/>
        </pc:sldMkLst>
        <pc:spChg chg="del">
          <ac:chgData name="Paula Vázquez-Valero" userId="3a0e46d7-2099-40af-a155-aa45b68bfff3" providerId="ADAL" clId="{DFCC66CF-7EC2-4CB8-AEA3-E3DCEDD4A528}" dt="2022-05-06T12:36:13.019" v="32" actId="478"/>
          <ac:spMkLst>
            <pc:docMk/>
            <pc:sldMk cId="1832415349" sldId="828"/>
            <ac:spMk id="2" creationId="{D0001B0C-5656-47D4-82E6-A2CB75FFFAE4}"/>
          </ac:spMkLst>
        </pc:spChg>
        <pc:spChg chg="del">
          <ac:chgData name="Paula Vázquez-Valero" userId="3a0e46d7-2099-40af-a155-aa45b68bfff3" providerId="ADAL" clId="{DFCC66CF-7EC2-4CB8-AEA3-E3DCEDD4A528}" dt="2022-05-06T12:36:13.019" v="32" actId="478"/>
          <ac:spMkLst>
            <pc:docMk/>
            <pc:sldMk cId="1832415349" sldId="828"/>
            <ac:spMk id="3" creationId="{DF4158E1-2DC4-4B4A-BE90-84C4FFA458C7}"/>
          </ac:spMkLst>
        </pc:spChg>
        <pc:picChg chg="add mod">
          <ac:chgData name="Paula Vázquez-Valero" userId="3a0e46d7-2099-40af-a155-aa45b68bfff3" providerId="ADAL" clId="{DFCC66CF-7EC2-4CB8-AEA3-E3DCEDD4A528}" dt="2022-05-06T12:53:48.755" v="407" actId="1076"/>
          <ac:picMkLst>
            <pc:docMk/>
            <pc:sldMk cId="1832415349" sldId="828"/>
            <ac:picMk id="19" creationId="{C038931C-13EE-4896-A075-339C50C437A6}"/>
          </ac:picMkLst>
        </pc:picChg>
        <pc:picChg chg="add del mod">
          <ac:chgData name="Paula Vázquez-Valero" userId="3a0e46d7-2099-40af-a155-aa45b68bfff3" providerId="ADAL" clId="{DFCC66CF-7EC2-4CB8-AEA3-E3DCEDD4A528}" dt="2022-05-06T12:52:28.899" v="382" actId="21"/>
          <ac:picMkLst>
            <pc:docMk/>
            <pc:sldMk cId="1832415349" sldId="828"/>
            <ac:picMk id="38" creationId="{4224688F-1853-43A7-B2AA-D97D52388118}"/>
          </ac:picMkLst>
        </pc:picChg>
        <pc:picChg chg="add mod">
          <ac:chgData name="Paula Vázquez-Valero" userId="3a0e46d7-2099-40af-a155-aa45b68bfff3" providerId="ADAL" clId="{DFCC66CF-7EC2-4CB8-AEA3-E3DCEDD4A528}" dt="2022-05-06T12:45:23.091" v="179" actId="1076"/>
          <ac:picMkLst>
            <pc:docMk/>
            <pc:sldMk cId="1832415349" sldId="828"/>
            <ac:picMk id="39" creationId="{A06A2AC0-94AE-471F-B84D-2B30A63AA6CB}"/>
          </ac:picMkLst>
        </pc:picChg>
        <pc:picChg chg="add mod">
          <ac:chgData name="Paula Vázquez-Valero" userId="3a0e46d7-2099-40af-a155-aa45b68bfff3" providerId="ADAL" clId="{DFCC66CF-7EC2-4CB8-AEA3-E3DCEDD4A528}" dt="2022-05-06T12:45:26.407" v="182" actId="167"/>
          <ac:picMkLst>
            <pc:docMk/>
            <pc:sldMk cId="1832415349" sldId="828"/>
            <ac:picMk id="40" creationId="{8BE3C48F-AA9D-4C27-B1BC-3FC60A3A7AF1}"/>
          </ac:picMkLst>
        </pc:picChg>
        <pc:picChg chg="add mod">
          <ac:chgData name="Paula Vázquez-Valero" userId="3a0e46d7-2099-40af-a155-aa45b68bfff3" providerId="ADAL" clId="{DFCC66CF-7EC2-4CB8-AEA3-E3DCEDD4A528}" dt="2022-05-06T12:45:31.209" v="185" actId="167"/>
          <ac:picMkLst>
            <pc:docMk/>
            <pc:sldMk cId="1832415349" sldId="828"/>
            <ac:picMk id="41" creationId="{2CD0FC35-36F5-4E12-A6AD-DA9304CAC4DC}"/>
          </ac:picMkLst>
        </pc:picChg>
        <pc:picChg chg="add del mod">
          <ac:chgData name="Paula Vázquez-Valero" userId="3a0e46d7-2099-40af-a155-aa45b68bfff3" providerId="ADAL" clId="{DFCC66CF-7EC2-4CB8-AEA3-E3DCEDD4A528}" dt="2022-05-06T12:45:33.177" v="187"/>
          <ac:picMkLst>
            <pc:docMk/>
            <pc:sldMk cId="1832415349" sldId="828"/>
            <ac:picMk id="42" creationId="{E8D6EBCE-5CCC-4FF9-AF38-9AC6CC4A6545}"/>
          </ac:picMkLst>
        </pc:picChg>
        <pc:picChg chg="add mod">
          <ac:chgData name="Paula Vázquez-Valero" userId="3a0e46d7-2099-40af-a155-aa45b68bfff3" providerId="ADAL" clId="{DFCC66CF-7EC2-4CB8-AEA3-E3DCEDD4A528}" dt="2022-05-06T12:45:37.286" v="189" actId="1076"/>
          <ac:picMkLst>
            <pc:docMk/>
            <pc:sldMk cId="1832415349" sldId="828"/>
            <ac:picMk id="43" creationId="{4818DD8A-A041-438D-B73E-838E14EEC885}"/>
          </ac:picMkLst>
        </pc:picChg>
        <pc:picChg chg="add mod">
          <ac:chgData name="Paula Vázquez-Valero" userId="3a0e46d7-2099-40af-a155-aa45b68bfff3" providerId="ADAL" clId="{DFCC66CF-7EC2-4CB8-AEA3-E3DCEDD4A528}" dt="2022-05-06T12:45:39.228" v="191" actId="1076"/>
          <ac:picMkLst>
            <pc:docMk/>
            <pc:sldMk cId="1832415349" sldId="828"/>
            <ac:picMk id="44" creationId="{77241D93-2398-4F1E-BE2A-00F083F9058A}"/>
          </ac:picMkLst>
        </pc:picChg>
        <pc:picChg chg="add mod">
          <ac:chgData name="Paula Vázquez-Valero" userId="3a0e46d7-2099-40af-a155-aa45b68bfff3" providerId="ADAL" clId="{DFCC66CF-7EC2-4CB8-AEA3-E3DCEDD4A528}" dt="2022-05-06T12:45:45.361" v="194" actId="167"/>
          <ac:picMkLst>
            <pc:docMk/>
            <pc:sldMk cId="1832415349" sldId="828"/>
            <ac:picMk id="45" creationId="{7F2C959F-8061-492D-B8FF-D2CA6D836C51}"/>
          </ac:picMkLst>
        </pc:picChg>
        <pc:picChg chg="add del mod">
          <ac:chgData name="Paula Vázquez-Valero" userId="3a0e46d7-2099-40af-a155-aa45b68bfff3" providerId="ADAL" clId="{DFCC66CF-7EC2-4CB8-AEA3-E3DCEDD4A528}" dt="2022-05-06T12:52:28.899" v="382" actId="21"/>
          <ac:picMkLst>
            <pc:docMk/>
            <pc:sldMk cId="1832415349" sldId="828"/>
            <ac:picMk id="46" creationId="{4A9D3348-B610-4A3C-A1E1-15EC419473F6}"/>
          </ac:picMkLst>
        </pc:picChg>
        <pc:picChg chg="add del mod">
          <ac:chgData name="Paula Vázquez-Valero" userId="3a0e46d7-2099-40af-a155-aa45b68bfff3" providerId="ADAL" clId="{DFCC66CF-7EC2-4CB8-AEA3-E3DCEDD4A528}" dt="2022-05-06T12:52:28.899" v="382" actId="21"/>
          <ac:picMkLst>
            <pc:docMk/>
            <pc:sldMk cId="1832415349" sldId="828"/>
            <ac:picMk id="47" creationId="{22EF443B-5A26-4930-B63A-B9FB6F6CF366}"/>
          </ac:picMkLst>
        </pc:picChg>
        <pc:picChg chg="add mod">
          <ac:chgData name="Paula Vázquez-Valero" userId="3a0e46d7-2099-40af-a155-aa45b68bfff3" providerId="ADAL" clId="{DFCC66CF-7EC2-4CB8-AEA3-E3DCEDD4A528}" dt="2022-05-06T12:46:27.609" v="234"/>
          <ac:picMkLst>
            <pc:docMk/>
            <pc:sldMk cId="1832415349" sldId="828"/>
            <ac:picMk id="48" creationId="{C163E7DE-6E17-4286-8C20-117C446664DE}"/>
          </ac:picMkLst>
        </pc:picChg>
        <pc:picChg chg="add del mod">
          <ac:chgData name="Paula Vázquez-Valero" userId="3a0e46d7-2099-40af-a155-aa45b68bfff3" providerId="ADAL" clId="{DFCC66CF-7EC2-4CB8-AEA3-E3DCEDD4A528}" dt="2022-05-06T12:52:28.899" v="382" actId="21"/>
          <ac:picMkLst>
            <pc:docMk/>
            <pc:sldMk cId="1832415349" sldId="828"/>
            <ac:picMk id="49" creationId="{9F5BF8ED-9522-4D1A-BC94-CC1071CE0EF7}"/>
          </ac:picMkLst>
        </pc:picChg>
        <pc:picChg chg="add del mod">
          <ac:chgData name="Paula Vázquez-Valero" userId="3a0e46d7-2099-40af-a155-aa45b68bfff3" providerId="ADAL" clId="{DFCC66CF-7EC2-4CB8-AEA3-E3DCEDD4A528}" dt="2022-05-06T12:47:43.596" v="263" actId="21"/>
          <ac:picMkLst>
            <pc:docMk/>
            <pc:sldMk cId="1832415349" sldId="828"/>
            <ac:picMk id="50" creationId="{2FCAEFA6-DB33-4B4D-91FF-52C51C7548D2}"/>
          </ac:picMkLst>
        </pc:picChg>
        <pc:picChg chg="add mod">
          <ac:chgData name="Paula Vázquez-Valero" userId="3a0e46d7-2099-40af-a155-aa45b68bfff3" providerId="ADAL" clId="{DFCC66CF-7EC2-4CB8-AEA3-E3DCEDD4A528}" dt="2022-05-06T12:47:48.407" v="267" actId="167"/>
          <ac:picMkLst>
            <pc:docMk/>
            <pc:sldMk cId="1832415349" sldId="828"/>
            <ac:picMk id="51" creationId="{8DF4E9FD-19BB-4EEA-84A2-00090B0C5A4B}"/>
          </ac:picMkLst>
        </pc:picChg>
        <pc:picChg chg="add mod">
          <ac:chgData name="Paula Vázquez-Valero" userId="3a0e46d7-2099-40af-a155-aa45b68bfff3" providerId="ADAL" clId="{DFCC66CF-7EC2-4CB8-AEA3-E3DCEDD4A528}" dt="2022-05-06T12:47:53.997" v="270" actId="167"/>
          <ac:picMkLst>
            <pc:docMk/>
            <pc:sldMk cId="1832415349" sldId="828"/>
            <ac:picMk id="52" creationId="{70890A1F-968F-448B-92DC-CB8BAE413486}"/>
          </ac:picMkLst>
        </pc:picChg>
        <pc:picChg chg="add mod">
          <ac:chgData name="Paula Vázquez-Valero" userId="3a0e46d7-2099-40af-a155-aa45b68bfff3" providerId="ADAL" clId="{DFCC66CF-7EC2-4CB8-AEA3-E3DCEDD4A528}" dt="2022-05-06T12:48:00.190" v="274" actId="167"/>
          <ac:picMkLst>
            <pc:docMk/>
            <pc:sldMk cId="1832415349" sldId="828"/>
            <ac:picMk id="53" creationId="{D5DC8BD1-7D52-4FD0-9AF1-A898863B3597}"/>
          </ac:picMkLst>
        </pc:picChg>
        <pc:picChg chg="add mod">
          <ac:chgData name="Paula Vázquez-Valero" userId="3a0e46d7-2099-40af-a155-aa45b68bfff3" providerId="ADAL" clId="{DFCC66CF-7EC2-4CB8-AEA3-E3DCEDD4A528}" dt="2022-05-06T12:48:04.516" v="277" actId="167"/>
          <ac:picMkLst>
            <pc:docMk/>
            <pc:sldMk cId="1832415349" sldId="828"/>
            <ac:picMk id="54" creationId="{227B429D-348E-4A26-946C-48C05E512EA5}"/>
          </ac:picMkLst>
        </pc:picChg>
        <pc:picChg chg="add mod">
          <ac:chgData name="Paula Vázquez-Valero" userId="3a0e46d7-2099-40af-a155-aa45b68bfff3" providerId="ADAL" clId="{DFCC66CF-7EC2-4CB8-AEA3-E3DCEDD4A528}" dt="2022-05-06T12:48:08.816" v="279" actId="1076"/>
          <ac:picMkLst>
            <pc:docMk/>
            <pc:sldMk cId="1832415349" sldId="828"/>
            <ac:picMk id="55" creationId="{AF053594-5848-4640-B8BE-1B182BEE220B}"/>
          </ac:picMkLst>
        </pc:picChg>
        <pc:picChg chg="add mod">
          <ac:chgData name="Paula Vázquez-Valero" userId="3a0e46d7-2099-40af-a155-aa45b68bfff3" providerId="ADAL" clId="{DFCC66CF-7EC2-4CB8-AEA3-E3DCEDD4A528}" dt="2022-05-06T12:48:11.450" v="281" actId="1076"/>
          <ac:picMkLst>
            <pc:docMk/>
            <pc:sldMk cId="1832415349" sldId="828"/>
            <ac:picMk id="56" creationId="{8BD43D15-4E82-452B-94F7-8854D1E82F1B}"/>
          </ac:picMkLst>
        </pc:picChg>
        <pc:picChg chg="add mod">
          <ac:chgData name="Paula Vázquez-Valero" userId="3a0e46d7-2099-40af-a155-aa45b68bfff3" providerId="ADAL" clId="{DFCC66CF-7EC2-4CB8-AEA3-E3DCEDD4A528}" dt="2022-05-06T12:48:13.171" v="283" actId="1076"/>
          <ac:picMkLst>
            <pc:docMk/>
            <pc:sldMk cId="1832415349" sldId="828"/>
            <ac:picMk id="57" creationId="{17159ABC-B5CA-40CE-B98F-09186B96D915}"/>
          </ac:picMkLst>
        </pc:picChg>
        <pc:picChg chg="add mod">
          <ac:chgData name="Paula Vázquez-Valero" userId="3a0e46d7-2099-40af-a155-aa45b68bfff3" providerId="ADAL" clId="{DFCC66CF-7EC2-4CB8-AEA3-E3DCEDD4A528}" dt="2022-05-06T12:48:14.515" v="285" actId="1076"/>
          <ac:picMkLst>
            <pc:docMk/>
            <pc:sldMk cId="1832415349" sldId="828"/>
            <ac:picMk id="58" creationId="{4D2A0AA8-BDFB-4C4F-BB74-7BB4435E3D09}"/>
          </ac:picMkLst>
        </pc:picChg>
        <pc:picChg chg="add mod">
          <ac:chgData name="Paula Vázquez-Valero" userId="3a0e46d7-2099-40af-a155-aa45b68bfff3" providerId="ADAL" clId="{DFCC66CF-7EC2-4CB8-AEA3-E3DCEDD4A528}" dt="2022-05-06T12:48:16.560" v="287" actId="1076"/>
          <ac:picMkLst>
            <pc:docMk/>
            <pc:sldMk cId="1832415349" sldId="828"/>
            <ac:picMk id="59" creationId="{1D99D061-C4AD-4D66-A9B3-EC355801D71F}"/>
          </ac:picMkLst>
        </pc:picChg>
        <pc:picChg chg="add mod">
          <ac:chgData name="Paula Vázquez-Valero" userId="3a0e46d7-2099-40af-a155-aa45b68bfff3" providerId="ADAL" clId="{DFCC66CF-7EC2-4CB8-AEA3-E3DCEDD4A528}" dt="2022-05-06T12:48:19.297" v="289" actId="1076"/>
          <ac:picMkLst>
            <pc:docMk/>
            <pc:sldMk cId="1832415349" sldId="828"/>
            <ac:picMk id="60" creationId="{0AA3BF2D-2F1F-48A3-AC8E-99D5F5605BF5}"/>
          </ac:picMkLst>
        </pc:picChg>
        <pc:picChg chg="add mod">
          <ac:chgData name="Paula Vázquez-Valero" userId="3a0e46d7-2099-40af-a155-aa45b68bfff3" providerId="ADAL" clId="{DFCC66CF-7EC2-4CB8-AEA3-E3DCEDD4A528}" dt="2022-05-06T12:48:20.925" v="291" actId="1076"/>
          <ac:picMkLst>
            <pc:docMk/>
            <pc:sldMk cId="1832415349" sldId="828"/>
            <ac:picMk id="61" creationId="{8113E213-92EE-4702-BA66-2B7ED6C21742}"/>
          </ac:picMkLst>
        </pc:picChg>
        <pc:picChg chg="add mod">
          <ac:chgData name="Paula Vázquez-Valero" userId="3a0e46d7-2099-40af-a155-aa45b68bfff3" providerId="ADAL" clId="{DFCC66CF-7EC2-4CB8-AEA3-E3DCEDD4A528}" dt="2022-05-06T12:48:22.329" v="293" actId="1076"/>
          <ac:picMkLst>
            <pc:docMk/>
            <pc:sldMk cId="1832415349" sldId="828"/>
            <ac:picMk id="62" creationId="{0225779E-7AC7-4C44-AE96-EDC65C504E19}"/>
          </ac:picMkLst>
        </pc:picChg>
        <pc:picChg chg="add mod">
          <ac:chgData name="Paula Vázquez-Valero" userId="3a0e46d7-2099-40af-a155-aa45b68bfff3" providerId="ADAL" clId="{DFCC66CF-7EC2-4CB8-AEA3-E3DCEDD4A528}" dt="2022-05-06T12:48:23.988" v="295" actId="1076"/>
          <ac:picMkLst>
            <pc:docMk/>
            <pc:sldMk cId="1832415349" sldId="828"/>
            <ac:picMk id="63" creationId="{43484FBD-BCB1-4540-A77C-7EF4C4E96546}"/>
          </ac:picMkLst>
        </pc:picChg>
        <pc:picChg chg="add mod">
          <ac:chgData name="Paula Vázquez-Valero" userId="3a0e46d7-2099-40af-a155-aa45b68bfff3" providerId="ADAL" clId="{DFCC66CF-7EC2-4CB8-AEA3-E3DCEDD4A528}" dt="2022-05-06T12:48:27.261" v="297" actId="1076"/>
          <ac:picMkLst>
            <pc:docMk/>
            <pc:sldMk cId="1832415349" sldId="828"/>
            <ac:picMk id="64" creationId="{EEBF0FAF-ED91-4218-A6F7-C56380E617FE}"/>
          </ac:picMkLst>
        </pc:picChg>
        <pc:picChg chg="add mod">
          <ac:chgData name="Paula Vázquez-Valero" userId="3a0e46d7-2099-40af-a155-aa45b68bfff3" providerId="ADAL" clId="{DFCC66CF-7EC2-4CB8-AEA3-E3DCEDD4A528}" dt="2022-05-06T12:48:29.278" v="299" actId="1076"/>
          <ac:picMkLst>
            <pc:docMk/>
            <pc:sldMk cId="1832415349" sldId="828"/>
            <ac:picMk id="65" creationId="{43E16CF9-743D-45C2-BBE5-6C10738D9D89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66" creationId="{DDBEFD4F-E994-49AB-A488-3028C0763A3F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67" creationId="{60CF3E9B-CA78-4E93-ABD0-C22795AB30C6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68" creationId="{0288C303-35F2-484F-A8AA-24D9250DE3C9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69" creationId="{967E5E74-3ED1-4067-A3E5-982E19A3879D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70" creationId="{20C8F814-B5C7-4213-8EFB-76D3E712E689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71" creationId="{704FEBC0-BF9A-4BAC-9C59-7F90A75C3480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72" creationId="{12A637D3-03C9-4262-8D23-8E3ECE0F72A3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73" creationId="{12BE5F5F-E0A5-43A0-B72B-45E4D6218274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74" creationId="{4682C975-CFE7-4930-A9E2-F5884A65AB94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75" creationId="{C9616B61-1D2D-4611-A117-AA215AF18AB2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76" creationId="{3E6DFBA2-3D20-400A-A4E0-FE8AB7255C03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77" creationId="{0E1511EE-FBFE-4D38-8AF7-6751662325FB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78" creationId="{C5A94364-DEF4-4F30-8FA0-7E4081F564E2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79" creationId="{DE91CED7-A298-436A-AE45-6453F6DA34B9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80" creationId="{A3B85407-D4F0-49B7-8416-267B1B881474}"/>
          </ac:picMkLst>
        </pc:picChg>
        <pc:picChg chg="add mod">
          <ac:chgData name="Paula Vázquez-Valero" userId="3a0e46d7-2099-40af-a155-aa45b68bfff3" providerId="ADAL" clId="{DFCC66CF-7EC2-4CB8-AEA3-E3DCEDD4A528}" dt="2022-05-06T12:48:49.473" v="303" actId="1076"/>
          <ac:picMkLst>
            <pc:docMk/>
            <pc:sldMk cId="1832415349" sldId="828"/>
            <ac:picMk id="81" creationId="{A379182F-4F33-491D-8B4B-FC6792190EC3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82" creationId="{B49AA41B-B413-4954-AD2D-389104783A29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83" creationId="{05FC7B26-9EDC-484B-B6D8-E6AC2452BBC1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84" creationId="{CEAA3423-CCC0-4E63-BF52-5D473FA8A660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85" creationId="{909C963B-3E9A-4945-8E85-75CCF79DD554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86" creationId="{979A24E9-063B-4415-B37D-1B9CCA9C2753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87" creationId="{EC50C452-DB72-4D11-8F11-28519DFA1E3C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88" creationId="{34FEEDCA-9A45-4639-9776-706DA9744C20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89" creationId="{39B104FC-2987-4784-BEAF-1CC5F16C5E49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90" creationId="{079A62E4-0067-4B1B-8DA9-E8F5181D1F84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91" creationId="{49D1E552-B8CE-4851-85F2-9A26BE61C6BC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92" creationId="{791EFF71-405B-44E7-A987-EE305E129409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93" creationId="{27BD69DC-46EF-49CA-952E-0C88C2552694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94" creationId="{A66A4065-4A48-40A3-A897-0D9DC71D6700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95" creationId="{32786E7F-0B75-4E27-AC55-00BEFDE016D6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96" creationId="{6B156197-1645-4338-AF2B-5752869DE733}"/>
          </ac:picMkLst>
        </pc:picChg>
        <pc:picChg chg="add mod">
          <ac:chgData name="Paula Vázquez-Valero" userId="3a0e46d7-2099-40af-a155-aa45b68bfff3" providerId="ADAL" clId="{DFCC66CF-7EC2-4CB8-AEA3-E3DCEDD4A528}" dt="2022-05-06T12:48:55.214" v="305" actId="1076"/>
          <ac:picMkLst>
            <pc:docMk/>
            <pc:sldMk cId="1832415349" sldId="828"/>
            <ac:picMk id="97" creationId="{F9E354F5-073F-492B-9B0A-1A6E83321316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98" creationId="{D035D376-0B1E-4D3F-958D-F2909CEC91A5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99" creationId="{41C8CCC8-6CA6-4E9F-8C2A-2815CD336FEE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00" creationId="{EB27E80B-6C06-48BB-ABA3-6C0775E8A13B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01" creationId="{2B148F39-F58E-4C8A-A932-6D70A55300B1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02" creationId="{CDD0ABC2-C91A-49E5-8DF7-B172AAC8B9AD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03" creationId="{38006DEA-9528-4CFE-AF93-0F76DC581F96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04" creationId="{197F4133-2E70-4A84-AB75-FFE86F564C46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05" creationId="{D16DF98F-8345-4100-A6B6-432DF0E75B3C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06" creationId="{2AB0E6AF-D78D-4DFD-9D6C-48B1D585F36C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07" creationId="{FB17ECB9-3E60-49D1-9F23-FC5C950093EE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08" creationId="{6B55CCA8-3EA2-4D4C-8FE9-878F856EED9A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09" creationId="{2B177718-2811-4103-B04D-E4D47A814494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10" creationId="{0EC06FC9-8D1B-4955-BFE7-7676B0D1CA82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11" creationId="{01136F76-1B72-4F8F-9263-A95D80857233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12" creationId="{D88BC020-065B-41F9-8C03-C866110C7204}"/>
          </ac:picMkLst>
        </pc:picChg>
        <pc:picChg chg="add del mod">
          <ac:chgData name="Paula Vázquez-Valero" userId="3a0e46d7-2099-40af-a155-aa45b68bfff3" providerId="ADAL" clId="{DFCC66CF-7EC2-4CB8-AEA3-E3DCEDD4A528}" dt="2022-05-06T12:52:27.020" v="381" actId="478"/>
          <ac:picMkLst>
            <pc:docMk/>
            <pc:sldMk cId="1832415349" sldId="828"/>
            <ac:picMk id="113" creationId="{4BA5465C-1997-4576-BCB0-AC854D80D24E}"/>
          </ac:picMkLst>
        </pc:picChg>
        <pc:picChg chg="del">
          <ac:chgData name="Paula Vázquez-Valero" userId="3a0e46d7-2099-40af-a155-aa45b68bfff3" providerId="ADAL" clId="{DFCC66CF-7EC2-4CB8-AEA3-E3DCEDD4A528}" dt="2022-05-06T12:36:10.846" v="31" actId="478"/>
          <ac:picMkLst>
            <pc:docMk/>
            <pc:sldMk cId="1832415349" sldId="828"/>
            <ac:picMk id="1026" creationId="{362C9F0D-6024-472E-8C2F-1CD0840735A0}"/>
          </ac:picMkLst>
        </pc:picChg>
        <pc:picChg chg="del">
          <ac:chgData name="Paula Vázquez-Valero" userId="3a0e46d7-2099-40af-a155-aa45b68bfff3" providerId="ADAL" clId="{DFCC66CF-7EC2-4CB8-AEA3-E3DCEDD4A528}" dt="2022-05-06T12:36:08.552" v="30" actId="478"/>
          <ac:picMkLst>
            <pc:docMk/>
            <pc:sldMk cId="1832415349" sldId="828"/>
            <ac:picMk id="1028" creationId="{E4EF35A6-BA1D-488F-9CAA-8A80508FB9FE}"/>
          </ac:picMkLst>
        </pc:picChg>
        <pc:picChg chg="del">
          <ac:chgData name="Paula Vázquez-Valero" userId="3a0e46d7-2099-40af-a155-aa45b68bfff3" providerId="ADAL" clId="{DFCC66CF-7EC2-4CB8-AEA3-E3DCEDD4A528}" dt="2022-05-06T12:36:10.846" v="31" actId="478"/>
          <ac:picMkLst>
            <pc:docMk/>
            <pc:sldMk cId="1832415349" sldId="828"/>
            <ac:picMk id="1030" creationId="{39C679F4-C19B-4EA8-80CA-F03FB19FE4B3}"/>
          </ac:picMkLst>
        </pc:picChg>
        <pc:picChg chg="del">
          <ac:chgData name="Paula Vázquez-Valero" userId="3a0e46d7-2099-40af-a155-aa45b68bfff3" providerId="ADAL" clId="{DFCC66CF-7EC2-4CB8-AEA3-E3DCEDD4A528}" dt="2022-05-06T12:36:08.552" v="30" actId="478"/>
          <ac:picMkLst>
            <pc:docMk/>
            <pc:sldMk cId="1832415349" sldId="828"/>
            <ac:picMk id="1032" creationId="{FF712499-3F09-4E52-BE63-DD4C02DC8820}"/>
          </ac:picMkLst>
        </pc:picChg>
        <pc:picChg chg="del">
          <ac:chgData name="Paula Vázquez-Valero" userId="3a0e46d7-2099-40af-a155-aa45b68bfff3" providerId="ADAL" clId="{DFCC66CF-7EC2-4CB8-AEA3-E3DCEDD4A528}" dt="2022-05-06T12:36:08.552" v="30" actId="478"/>
          <ac:picMkLst>
            <pc:docMk/>
            <pc:sldMk cId="1832415349" sldId="828"/>
            <ac:picMk id="1034" creationId="{E3E98FF8-B5B7-4BE8-B200-7194E6998496}"/>
          </ac:picMkLst>
        </pc:picChg>
        <pc:picChg chg="del">
          <ac:chgData name="Paula Vázquez-Valero" userId="3a0e46d7-2099-40af-a155-aa45b68bfff3" providerId="ADAL" clId="{DFCC66CF-7EC2-4CB8-AEA3-E3DCEDD4A528}" dt="2022-05-06T12:36:08.552" v="30" actId="478"/>
          <ac:picMkLst>
            <pc:docMk/>
            <pc:sldMk cId="1832415349" sldId="828"/>
            <ac:picMk id="1036" creationId="{D349CE89-A148-4F21-AF8A-6E0450DED4BE}"/>
          </ac:picMkLst>
        </pc:picChg>
        <pc:picChg chg="del">
          <ac:chgData name="Paula Vázquez-Valero" userId="3a0e46d7-2099-40af-a155-aa45b68bfff3" providerId="ADAL" clId="{DFCC66CF-7EC2-4CB8-AEA3-E3DCEDD4A528}" dt="2022-05-06T12:36:08.552" v="30" actId="478"/>
          <ac:picMkLst>
            <pc:docMk/>
            <pc:sldMk cId="1832415349" sldId="828"/>
            <ac:picMk id="1038" creationId="{A1529A81-1122-4BFF-9F0D-9EBA65DF8981}"/>
          </ac:picMkLst>
        </pc:picChg>
        <pc:picChg chg="del">
          <ac:chgData name="Paula Vázquez-Valero" userId="3a0e46d7-2099-40af-a155-aa45b68bfff3" providerId="ADAL" clId="{DFCC66CF-7EC2-4CB8-AEA3-E3DCEDD4A528}" dt="2022-05-06T12:36:10.846" v="31" actId="478"/>
          <ac:picMkLst>
            <pc:docMk/>
            <pc:sldMk cId="1832415349" sldId="828"/>
            <ac:picMk id="1040" creationId="{E2142C20-5E30-4FEB-B97F-C28A799B78C4}"/>
          </ac:picMkLst>
        </pc:picChg>
        <pc:picChg chg="del">
          <ac:chgData name="Paula Vázquez-Valero" userId="3a0e46d7-2099-40af-a155-aa45b68bfff3" providerId="ADAL" clId="{DFCC66CF-7EC2-4CB8-AEA3-E3DCEDD4A528}" dt="2022-05-06T12:36:08.552" v="30" actId="478"/>
          <ac:picMkLst>
            <pc:docMk/>
            <pc:sldMk cId="1832415349" sldId="828"/>
            <ac:picMk id="1042" creationId="{ABB94E0B-22A4-4672-B19A-CCA8F954FB18}"/>
          </ac:picMkLst>
        </pc:picChg>
        <pc:picChg chg="del">
          <ac:chgData name="Paula Vázquez-Valero" userId="3a0e46d7-2099-40af-a155-aa45b68bfff3" providerId="ADAL" clId="{DFCC66CF-7EC2-4CB8-AEA3-E3DCEDD4A528}" dt="2022-05-06T12:36:08.552" v="30" actId="478"/>
          <ac:picMkLst>
            <pc:docMk/>
            <pc:sldMk cId="1832415349" sldId="828"/>
            <ac:picMk id="1044" creationId="{3632CDDB-E48C-44B9-B702-FC240CF793E0}"/>
          </ac:picMkLst>
        </pc:picChg>
        <pc:picChg chg="del">
          <ac:chgData name="Paula Vázquez-Valero" userId="3a0e46d7-2099-40af-a155-aa45b68bfff3" providerId="ADAL" clId="{DFCC66CF-7EC2-4CB8-AEA3-E3DCEDD4A528}" dt="2022-05-06T12:36:08.552" v="30" actId="478"/>
          <ac:picMkLst>
            <pc:docMk/>
            <pc:sldMk cId="1832415349" sldId="828"/>
            <ac:picMk id="1046" creationId="{2826E833-8BB5-4140-AED6-8317FA467A9B}"/>
          </ac:picMkLst>
        </pc:picChg>
        <pc:picChg chg="del">
          <ac:chgData name="Paula Vázquez-Valero" userId="3a0e46d7-2099-40af-a155-aa45b68bfff3" providerId="ADAL" clId="{DFCC66CF-7EC2-4CB8-AEA3-E3DCEDD4A528}" dt="2022-05-06T12:36:08.552" v="30" actId="478"/>
          <ac:picMkLst>
            <pc:docMk/>
            <pc:sldMk cId="1832415349" sldId="828"/>
            <ac:picMk id="1048" creationId="{A0B56CF6-30E6-4E21-9C87-EABB1B5B2290}"/>
          </ac:picMkLst>
        </pc:picChg>
        <pc:picChg chg="del">
          <ac:chgData name="Paula Vázquez-Valero" userId="3a0e46d7-2099-40af-a155-aa45b68bfff3" providerId="ADAL" clId="{DFCC66CF-7EC2-4CB8-AEA3-E3DCEDD4A528}" dt="2022-05-06T12:36:08.552" v="30" actId="478"/>
          <ac:picMkLst>
            <pc:docMk/>
            <pc:sldMk cId="1832415349" sldId="828"/>
            <ac:picMk id="1050" creationId="{46EDED8E-CD7A-4B81-9DD9-65C409172918}"/>
          </ac:picMkLst>
        </pc:picChg>
        <pc:picChg chg="del mod">
          <ac:chgData name="Paula Vázquez-Valero" userId="3a0e46d7-2099-40af-a155-aa45b68bfff3" providerId="ADAL" clId="{DFCC66CF-7EC2-4CB8-AEA3-E3DCEDD4A528}" dt="2022-05-06T12:36:35.087" v="41" actId="478"/>
          <ac:picMkLst>
            <pc:docMk/>
            <pc:sldMk cId="1832415349" sldId="828"/>
            <ac:picMk id="1052" creationId="{D9A84DDC-FD39-403D-AE88-50142968D1D8}"/>
          </ac:picMkLst>
        </pc:picChg>
        <pc:picChg chg="del">
          <ac:chgData name="Paula Vázquez-Valero" userId="3a0e46d7-2099-40af-a155-aa45b68bfff3" providerId="ADAL" clId="{DFCC66CF-7EC2-4CB8-AEA3-E3DCEDD4A528}" dt="2022-05-06T12:36:08.552" v="30" actId="478"/>
          <ac:picMkLst>
            <pc:docMk/>
            <pc:sldMk cId="1832415349" sldId="828"/>
            <ac:picMk id="1054" creationId="{243F84BE-E09E-40EC-9D0F-7B9BDCD1284F}"/>
          </ac:picMkLst>
        </pc:picChg>
        <pc:picChg chg="add mod">
          <ac:chgData name="Paula Vázquez-Valero" userId="3a0e46d7-2099-40af-a155-aa45b68bfff3" providerId="ADAL" clId="{DFCC66CF-7EC2-4CB8-AEA3-E3DCEDD4A528}" dt="2022-05-06T12:42:31.344" v="104" actId="1076"/>
          <ac:picMkLst>
            <pc:docMk/>
            <pc:sldMk cId="1832415349" sldId="828"/>
            <ac:picMk id="2050" creationId="{67D3D4A3-0FF3-4F6D-8E01-382244A21C0E}"/>
          </ac:picMkLst>
        </pc:picChg>
        <pc:picChg chg="add mod">
          <ac:chgData name="Paula Vázquez-Valero" userId="3a0e46d7-2099-40af-a155-aa45b68bfff3" providerId="ADAL" clId="{DFCC66CF-7EC2-4CB8-AEA3-E3DCEDD4A528}" dt="2022-05-06T12:46:25.963" v="233" actId="1076"/>
          <ac:picMkLst>
            <pc:docMk/>
            <pc:sldMk cId="1832415349" sldId="828"/>
            <ac:picMk id="2052" creationId="{D80F07BB-9D81-4684-A1E2-50E3E0EE569A}"/>
          </ac:picMkLst>
        </pc:picChg>
        <pc:picChg chg="add del mod">
          <ac:chgData name="Paula Vázquez-Valero" userId="3a0e46d7-2099-40af-a155-aa45b68bfff3" providerId="ADAL" clId="{DFCC66CF-7EC2-4CB8-AEA3-E3DCEDD4A528}" dt="2022-05-06T12:52:28.899" v="382" actId="21"/>
          <ac:picMkLst>
            <pc:docMk/>
            <pc:sldMk cId="1832415349" sldId="828"/>
            <ac:picMk id="2054" creationId="{19DCC69B-87C5-4217-857A-610C9574577C}"/>
          </ac:picMkLst>
        </pc:picChg>
        <pc:picChg chg="add del mod">
          <ac:chgData name="Paula Vázquez-Valero" userId="3a0e46d7-2099-40af-a155-aa45b68bfff3" providerId="ADAL" clId="{DFCC66CF-7EC2-4CB8-AEA3-E3DCEDD4A528}" dt="2022-05-06T12:51:47.004" v="373" actId="21"/>
          <ac:picMkLst>
            <pc:docMk/>
            <pc:sldMk cId="1832415349" sldId="828"/>
            <ac:picMk id="2056" creationId="{6D815174-220D-4DFF-972A-D3DF31C5710B}"/>
          </ac:picMkLst>
        </pc:picChg>
        <pc:picChg chg="add mod">
          <ac:chgData name="Paula Vázquez-Valero" userId="3a0e46d7-2099-40af-a155-aa45b68bfff3" providerId="ADAL" clId="{DFCC66CF-7EC2-4CB8-AEA3-E3DCEDD4A528}" dt="2022-05-06T12:45:20.562" v="177" actId="1076"/>
          <ac:picMkLst>
            <pc:docMk/>
            <pc:sldMk cId="1832415349" sldId="828"/>
            <ac:picMk id="2058" creationId="{D2092E2F-0108-46D8-A4D4-02FE6A38B3D4}"/>
          </ac:picMkLst>
        </pc:picChg>
        <pc:picChg chg="add del mod">
          <ac:chgData name="Paula Vázquez-Valero" userId="3a0e46d7-2099-40af-a155-aa45b68bfff3" providerId="ADAL" clId="{DFCC66CF-7EC2-4CB8-AEA3-E3DCEDD4A528}" dt="2022-05-06T12:38:59.700" v="51" actId="478"/>
          <ac:picMkLst>
            <pc:docMk/>
            <pc:sldMk cId="1832415349" sldId="828"/>
            <ac:picMk id="2060" creationId="{42B277BE-CE5F-416C-8D14-72A4626A8EED}"/>
          </ac:picMkLst>
        </pc:picChg>
        <pc:picChg chg="add del mod">
          <ac:chgData name="Paula Vázquez-Valero" userId="3a0e46d7-2099-40af-a155-aa45b68bfff3" providerId="ADAL" clId="{DFCC66CF-7EC2-4CB8-AEA3-E3DCEDD4A528}" dt="2022-05-06T12:52:28.899" v="382" actId="21"/>
          <ac:picMkLst>
            <pc:docMk/>
            <pc:sldMk cId="1832415349" sldId="828"/>
            <ac:picMk id="2062" creationId="{AB1755F2-A849-4BC1-A274-1249C2678CA2}"/>
          </ac:picMkLst>
        </pc:picChg>
        <pc:picChg chg="add del mod">
          <ac:chgData name="Paula Vázquez-Valero" userId="3a0e46d7-2099-40af-a155-aa45b68bfff3" providerId="ADAL" clId="{DFCC66CF-7EC2-4CB8-AEA3-E3DCEDD4A528}" dt="2022-05-06T12:51:47.004" v="373" actId="21"/>
          <ac:picMkLst>
            <pc:docMk/>
            <pc:sldMk cId="1832415349" sldId="828"/>
            <ac:picMk id="2064" creationId="{0E323803-5DF0-462D-BE60-F8C4C0D645E0}"/>
          </ac:picMkLst>
        </pc:picChg>
        <pc:picChg chg="add del mod">
          <ac:chgData name="Paula Vázquez-Valero" userId="3a0e46d7-2099-40af-a155-aa45b68bfff3" providerId="ADAL" clId="{DFCC66CF-7EC2-4CB8-AEA3-E3DCEDD4A528}" dt="2022-05-06T12:52:28.899" v="382" actId="21"/>
          <ac:picMkLst>
            <pc:docMk/>
            <pc:sldMk cId="1832415349" sldId="828"/>
            <ac:picMk id="2066" creationId="{DCF5F345-D00D-4660-8EBC-29764F62431B}"/>
          </ac:picMkLst>
        </pc:picChg>
        <pc:picChg chg="add mod">
          <ac:chgData name="Paula Vázquez-Valero" userId="3a0e46d7-2099-40af-a155-aa45b68bfff3" providerId="ADAL" clId="{DFCC66CF-7EC2-4CB8-AEA3-E3DCEDD4A528}" dt="2022-05-06T12:47:19.593" v="250" actId="167"/>
          <ac:picMkLst>
            <pc:docMk/>
            <pc:sldMk cId="1832415349" sldId="828"/>
            <ac:picMk id="2068" creationId="{02DBED45-C2BA-437B-AC1D-F6120FF60636}"/>
          </ac:picMkLst>
        </pc:picChg>
        <pc:picChg chg="add mod">
          <ac:chgData name="Paula Vázquez-Valero" userId="3a0e46d7-2099-40af-a155-aa45b68bfff3" providerId="ADAL" clId="{DFCC66CF-7EC2-4CB8-AEA3-E3DCEDD4A528}" dt="2022-05-06T12:44:50.265" v="161" actId="1076"/>
          <ac:picMkLst>
            <pc:docMk/>
            <pc:sldMk cId="1832415349" sldId="828"/>
            <ac:picMk id="2070" creationId="{814F8DAF-B583-45B5-ADFC-3379C687BEA3}"/>
          </ac:picMkLst>
        </pc:picChg>
        <pc:picChg chg="add del mod">
          <ac:chgData name="Paula Vázquez-Valero" userId="3a0e46d7-2099-40af-a155-aa45b68bfff3" providerId="ADAL" clId="{DFCC66CF-7EC2-4CB8-AEA3-E3DCEDD4A528}" dt="2022-05-06T12:51:47.004" v="373" actId="21"/>
          <ac:picMkLst>
            <pc:docMk/>
            <pc:sldMk cId="1832415349" sldId="828"/>
            <ac:picMk id="2072" creationId="{79E64EC8-2CD6-4C9B-BF37-DD9718B1F66A}"/>
          </ac:picMkLst>
        </pc:picChg>
        <pc:picChg chg="add mod">
          <ac:chgData name="Paula Vázquez-Valero" userId="3a0e46d7-2099-40af-a155-aa45b68bfff3" providerId="ADAL" clId="{DFCC66CF-7EC2-4CB8-AEA3-E3DCEDD4A528}" dt="2022-05-06T12:46:55.727" v="243" actId="1076"/>
          <ac:picMkLst>
            <pc:docMk/>
            <pc:sldMk cId="1832415349" sldId="828"/>
            <ac:picMk id="2074" creationId="{1EF4BD7D-B75D-4E6B-A35C-05E25A095024}"/>
          </ac:picMkLst>
        </pc:picChg>
        <pc:picChg chg="add del mod">
          <ac:chgData name="Paula Vázquez-Valero" userId="3a0e46d7-2099-40af-a155-aa45b68bfff3" providerId="ADAL" clId="{DFCC66CF-7EC2-4CB8-AEA3-E3DCEDD4A528}" dt="2022-05-06T12:52:28.899" v="382" actId="21"/>
          <ac:picMkLst>
            <pc:docMk/>
            <pc:sldMk cId="1832415349" sldId="828"/>
            <ac:picMk id="2076" creationId="{3504019C-E595-4E74-B02E-4BC0E0739FFC}"/>
          </ac:picMkLst>
        </pc:picChg>
        <pc:picChg chg="add del mod">
          <ac:chgData name="Paula Vázquez-Valero" userId="3a0e46d7-2099-40af-a155-aa45b68bfff3" providerId="ADAL" clId="{DFCC66CF-7EC2-4CB8-AEA3-E3DCEDD4A528}" dt="2022-05-06T12:51:47.004" v="373" actId="21"/>
          <ac:picMkLst>
            <pc:docMk/>
            <pc:sldMk cId="1832415349" sldId="828"/>
            <ac:picMk id="2078" creationId="{9D1DC3B3-E9D7-4D35-9FAC-A5047384A4BF}"/>
          </ac:picMkLst>
        </pc:picChg>
        <pc:picChg chg="add del mod">
          <ac:chgData name="Paula Vázquez-Valero" userId="3a0e46d7-2099-40af-a155-aa45b68bfff3" providerId="ADAL" clId="{DFCC66CF-7EC2-4CB8-AEA3-E3DCEDD4A528}" dt="2022-05-06T12:51:47.004" v="373" actId="21"/>
          <ac:picMkLst>
            <pc:docMk/>
            <pc:sldMk cId="1832415349" sldId="828"/>
            <ac:picMk id="2080" creationId="{F43EF159-01DA-456E-AE3E-A68CDA81FB36}"/>
          </ac:picMkLst>
        </pc:picChg>
        <pc:picChg chg="add del mod">
          <ac:chgData name="Paula Vázquez-Valero" userId="3a0e46d7-2099-40af-a155-aa45b68bfff3" providerId="ADAL" clId="{DFCC66CF-7EC2-4CB8-AEA3-E3DCEDD4A528}" dt="2022-05-06T12:51:47.004" v="373" actId="21"/>
          <ac:picMkLst>
            <pc:docMk/>
            <pc:sldMk cId="1832415349" sldId="828"/>
            <ac:picMk id="2082" creationId="{9D23E11B-7772-48F9-BC7B-119613977019}"/>
          </ac:picMkLst>
        </pc:picChg>
        <pc:picChg chg="add del mod">
          <ac:chgData name="Paula Vázquez-Valero" userId="3a0e46d7-2099-40af-a155-aa45b68bfff3" providerId="ADAL" clId="{DFCC66CF-7EC2-4CB8-AEA3-E3DCEDD4A528}" dt="2022-05-06T12:52:28.899" v="382" actId="21"/>
          <ac:picMkLst>
            <pc:docMk/>
            <pc:sldMk cId="1832415349" sldId="828"/>
            <ac:picMk id="2084" creationId="{C0ABBBF7-A16B-477F-9C47-E0F910FC5164}"/>
          </ac:picMkLst>
        </pc:picChg>
      </pc:sldChg>
      <pc:sldChg chg="addSp delSp modSp add">
        <pc:chgData name="Paula Vázquez-Valero" userId="3a0e46d7-2099-40af-a155-aa45b68bfff3" providerId="ADAL" clId="{DFCC66CF-7EC2-4CB8-AEA3-E3DCEDD4A528}" dt="2022-05-06T14:32:09.121" v="2715" actId="21"/>
        <pc:sldMkLst>
          <pc:docMk/>
          <pc:sldMk cId="1992323856" sldId="829"/>
        </pc:sldMkLst>
        <pc:picChg chg="del mod">
          <ac:chgData name="Paula Vázquez-Valero" userId="3a0e46d7-2099-40af-a155-aa45b68bfff3" providerId="ADAL" clId="{DFCC66CF-7EC2-4CB8-AEA3-E3DCEDD4A528}" dt="2022-05-06T12:59:24.972" v="447" actId="478"/>
          <ac:picMkLst>
            <pc:docMk/>
            <pc:sldMk cId="1992323856" sldId="829"/>
            <ac:picMk id="19" creationId="{C038931C-13EE-4896-A075-339C50C437A6}"/>
          </ac:picMkLst>
        </pc:picChg>
        <pc:picChg chg="del">
          <ac:chgData name="Paula Vázquez-Valero" userId="3a0e46d7-2099-40af-a155-aa45b68bfff3" providerId="ADAL" clId="{DFCC66CF-7EC2-4CB8-AEA3-E3DCEDD4A528}" dt="2022-05-06T12:49:20.585" v="313" actId="478"/>
          <ac:picMkLst>
            <pc:docMk/>
            <pc:sldMk cId="1992323856" sldId="829"/>
            <ac:picMk id="38" creationId="{4224688F-1853-43A7-B2AA-D97D52388118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9" creationId="{A06A2AC0-94AE-471F-B84D-2B30A63AA6CB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40" creationId="{8BE3C48F-AA9D-4C27-B1BC-3FC60A3A7AF1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41" creationId="{2CD0FC35-36F5-4E12-A6AD-DA9304CAC4DC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43" creationId="{4818DD8A-A041-438D-B73E-838E14EEC885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44" creationId="{77241D93-2398-4F1E-BE2A-00F083F9058A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45" creationId="{7F2C959F-8061-492D-B8FF-D2CA6D836C51}"/>
          </ac:picMkLst>
        </pc:picChg>
        <pc:picChg chg="del">
          <ac:chgData name="Paula Vázquez-Valero" userId="3a0e46d7-2099-40af-a155-aa45b68bfff3" providerId="ADAL" clId="{DFCC66CF-7EC2-4CB8-AEA3-E3DCEDD4A528}" dt="2022-05-06T12:49:24.624" v="314" actId="478"/>
          <ac:picMkLst>
            <pc:docMk/>
            <pc:sldMk cId="1992323856" sldId="829"/>
            <ac:picMk id="46" creationId="{4A9D3348-B610-4A3C-A1E1-15EC419473F6}"/>
          </ac:picMkLst>
        </pc:picChg>
        <pc:picChg chg="del">
          <ac:chgData name="Paula Vázquez-Valero" userId="3a0e46d7-2099-40af-a155-aa45b68bfff3" providerId="ADAL" clId="{DFCC66CF-7EC2-4CB8-AEA3-E3DCEDD4A528}" dt="2022-05-06T12:49:20.585" v="313" actId="478"/>
          <ac:picMkLst>
            <pc:docMk/>
            <pc:sldMk cId="1992323856" sldId="829"/>
            <ac:picMk id="47" creationId="{22EF443B-5A26-4930-B63A-B9FB6F6CF366}"/>
          </ac:picMkLst>
        </pc:picChg>
        <pc:picChg chg="del">
          <ac:chgData name="Paula Vázquez-Valero" userId="3a0e46d7-2099-40af-a155-aa45b68bfff3" providerId="ADAL" clId="{DFCC66CF-7EC2-4CB8-AEA3-E3DCEDD4A528}" dt="2022-05-06T12:49:24.624" v="314" actId="478"/>
          <ac:picMkLst>
            <pc:docMk/>
            <pc:sldMk cId="1992323856" sldId="829"/>
            <ac:picMk id="49" creationId="{9F5BF8ED-9522-4D1A-BC94-CC1071CE0EF7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50" creationId="{2FCAEFA6-DB33-4B4D-91FF-52C51C7548D2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51" creationId="{8DF4E9FD-19BB-4EEA-84A2-00090B0C5A4B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52" creationId="{70890A1F-968F-448B-92DC-CB8BAE413486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53" creationId="{D5DC8BD1-7D52-4FD0-9AF1-A898863B3597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54" creationId="{227B429D-348E-4A26-946C-48C05E512EA5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55" creationId="{AF053594-5848-4640-B8BE-1B182BEE220B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56" creationId="{8BD43D15-4E82-452B-94F7-8854D1E82F1B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57" creationId="{17159ABC-B5CA-40CE-B98F-09186B96D915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58" creationId="{4D2A0AA8-BDFB-4C4F-BB74-7BB4435E3D09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59" creationId="{1D99D061-C4AD-4D66-A9B3-EC355801D71F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60" creationId="{0AA3BF2D-2F1F-48A3-AC8E-99D5F5605BF5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61" creationId="{8113E213-92EE-4702-BA66-2B7ED6C21742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62" creationId="{0225779E-7AC7-4C44-AE96-EDC65C504E19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63" creationId="{43484FBD-BCB1-4540-A77C-7EF4C4E96546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64" creationId="{EEBF0FAF-ED91-4218-A6F7-C56380E617FE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65" creationId="{43E16CF9-743D-45C2-BBE5-6C10738D9D89}"/>
          </ac:picMkLst>
        </pc:picChg>
        <pc:picChg chg="del">
          <ac:chgData name="Paula Vázquez-Valero" userId="3a0e46d7-2099-40af-a155-aa45b68bfff3" providerId="ADAL" clId="{DFCC66CF-7EC2-4CB8-AEA3-E3DCEDD4A528}" dt="2022-05-06T12:49:57.029" v="329" actId="21"/>
          <ac:picMkLst>
            <pc:docMk/>
            <pc:sldMk cId="1992323856" sldId="829"/>
            <ac:picMk id="66" creationId="{DDBEFD4F-E994-49AB-A488-3028C0763A3F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67" creationId="{60CF3E9B-CA78-4E93-ABD0-C22795AB30C6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68" creationId="{0288C303-35F2-484F-A8AA-24D9250DE3C9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69" creationId="{967E5E74-3ED1-4067-A3E5-982E19A3879D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70" creationId="{20C8F814-B5C7-4213-8EFB-76D3E712E689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71" creationId="{704FEBC0-BF9A-4BAC-9C59-7F90A75C3480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72" creationId="{12A637D3-03C9-4262-8D23-8E3ECE0F72A3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73" creationId="{12BE5F5F-E0A5-43A0-B72B-45E4D6218274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74" creationId="{4682C975-CFE7-4930-A9E2-F5884A65AB94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75" creationId="{C9616B61-1D2D-4611-A117-AA215AF18AB2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76" creationId="{3E6DFBA2-3D20-400A-A4E0-FE8AB7255C03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77" creationId="{0E1511EE-FBFE-4D38-8AF7-6751662325FB}"/>
          </ac:picMkLst>
        </pc:picChg>
        <pc:picChg chg="del">
          <ac:chgData name="Paula Vázquez-Valero" userId="3a0e46d7-2099-40af-a155-aa45b68bfff3" providerId="ADAL" clId="{DFCC66CF-7EC2-4CB8-AEA3-E3DCEDD4A528}" dt="2022-05-06T12:49:57.029" v="329" actId="21"/>
          <ac:picMkLst>
            <pc:docMk/>
            <pc:sldMk cId="1992323856" sldId="829"/>
            <ac:picMk id="78" creationId="{C5A94364-DEF4-4F30-8FA0-7E4081F564E2}"/>
          </ac:picMkLst>
        </pc:picChg>
        <pc:picChg chg="del">
          <ac:chgData name="Paula Vázquez-Valero" userId="3a0e46d7-2099-40af-a155-aa45b68bfff3" providerId="ADAL" clId="{DFCC66CF-7EC2-4CB8-AEA3-E3DCEDD4A528}" dt="2022-05-06T12:49:57.029" v="329" actId="21"/>
          <ac:picMkLst>
            <pc:docMk/>
            <pc:sldMk cId="1992323856" sldId="829"/>
            <ac:picMk id="79" creationId="{DE91CED7-A298-436A-AE45-6453F6DA34B9}"/>
          </ac:picMkLst>
        </pc:picChg>
        <pc:picChg chg="del">
          <ac:chgData name="Paula Vázquez-Valero" userId="3a0e46d7-2099-40af-a155-aa45b68bfff3" providerId="ADAL" clId="{DFCC66CF-7EC2-4CB8-AEA3-E3DCEDD4A528}" dt="2022-05-06T12:49:57.029" v="329" actId="21"/>
          <ac:picMkLst>
            <pc:docMk/>
            <pc:sldMk cId="1992323856" sldId="829"/>
            <ac:picMk id="80" creationId="{A3B85407-D4F0-49B7-8416-267B1B881474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81" creationId="{A379182F-4F33-491D-8B4B-FC6792190EC3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82" creationId="{B49AA41B-B413-4954-AD2D-389104783A29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83" creationId="{05FC7B26-9EDC-484B-B6D8-E6AC2452BBC1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84" creationId="{CEAA3423-CCC0-4E63-BF52-5D473FA8A660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85" creationId="{909C963B-3E9A-4945-8E85-75CCF79DD554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86" creationId="{979A24E9-063B-4415-B37D-1B9CCA9C2753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87" creationId="{EC50C452-DB72-4D11-8F11-28519DFA1E3C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88" creationId="{34FEEDCA-9A45-4639-9776-706DA9744C20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89" creationId="{39B104FC-2987-4784-BEAF-1CC5F16C5E49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90" creationId="{079A62E4-0067-4B1B-8DA9-E8F5181D1F84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91" creationId="{49D1E552-B8CE-4851-85F2-9A26BE61C6BC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92" creationId="{791EFF71-405B-44E7-A987-EE305E129409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93" creationId="{27BD69DC-46EF-49CA-952E-0C88C2552694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94" creationId="{A66A4065-4A48-40A3-A897-0D9DC71D6700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95" creationId="{32786E7F-0B75-4E27-AC55-00BEFDE016D6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96" creationId="{6B156197-1645-4338-AF2B-5752869DE733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97" creationId="{F9E354F5-073F-492B-9B0A-1A6E83321316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98" creationId="{D035D376-0B1E-4D3F-958D-F2909CEC91A5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99" creationId="{41C8CCC8-6CA6-4E9F-8C2A-2815CD336FEE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00" creationId="{EB27E80B-6C06-48BB-ABA3-6C0775E8A13B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01" creationId="{2B148F39-F58E-4C8A-A932-6D70A55300B1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02" creationId="{CDD0ABC2-C91A-49E5-8DF7-B172AAC8B9AD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03" creationId="{38006DEA-9528-4CFE-AF93-0F76DC581F96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04" creationId="{197F4133-2E70-4A84-AB75-FFE86F564C46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05" creationId="{D16DF98F-8345-4100-A6B6-432DF0E75B3C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06" creationId="{2AB0E6AF-D78D-4DFD-9D6C-48B1D585F36C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07" creationId="{FB17ECB9-3E60-49D1-9F23-FC5C950093EE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08" creationId="{6B55CCA8-3EA2-4D4C-8FE9-878F856EED9A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09" creationId="{2B177718-2811-4103-B04D-E4D47A814494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10" creationId="{0EC06FC9-8D1B-4955-BFE7-7676B0D1CA82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11" creationId="{01136F76-1B72-4F8F-9263-A95D80857233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12" creationId="{D88BC020-065B-41F9-8C03-C866110C7204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13" creationId="{4BA5465C-1997-4576-BCB0-AC854D80D24E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114" creationId="{EDDFDF69-F14E-4872-B2AB-FE45B3A015CB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15" creationId="{FEE48B71-8A72-4CDC-8E5E-6C7AA8A891CF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16" creationId="{DDB7F9DA-F0FC-45E4-8614-EDD27D4D3E42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17" creationId="{2618B06C-D08E-4A44-9E26-129D9765A7E8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18" creationId="{A25B7F14-73C5-489A-8461-CFB087B42B94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19" creationId="{D18E11CB-299C-4DF3-A270-D3440522E2B4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20" creationId="{08BC593A-FAB1-48A0-A33D-9AC6E0BE9AA8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21" creationId="{AA96B514-77FC-4E78-A66D-7FE676509040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22" creationId="{B4316DEC-6E81-466A-B49E-F4AB1249C495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23" creationId="{34038AD0-5B77-475D-BF60-6CF212D89223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24" creationId="{953E1F6F-38A8-4ECA-A6C3-675C28E10092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25" creationId="{29A9F15E-5A64-47D9-8174-881435B495EA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26" creationId="{89BF5C63-C50D-4E0B-A4CA-26CF862E60C0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27" creationId="{CD76EC8D-3990-4B18-BF17-CE66D088826C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28" creationId="{9616AA17-106E-4802-BC61-685974C9D7EF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29" creationId="{9E1BB685-F39C-4752-B61B-D38D93CE61DB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30" creationId="{0C4CBC8F-A9C8-4D5A-920B-101218A3F099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31" creationId="{B23401D1-5C14-4B2A-B8B3-294F9F73BB31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32" creationId="{5EF7A26E-433B-4431-8597-558F349BA2FE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33" creationId="{C7DEB271-E2E2-43D7-A957-89549AE5A8D1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34" creationId="{5FF56CE0-8A92-4482-A9E4-B5A2D65DBF62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35" creationId="{5C590732-DBEF-4F44-BDEB-AFB9C333043B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36" creationId="{D988D251-6E7B-4231-8E0F-258DD947D2F2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37" creationId="{66C6BE4F-6D31-4B44-B0AB-FE0BD8E83BA8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38" creationId="{5DC0ADF0-F6C4-406F-B8F9-412FAFAAD088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39" creationId="{28DD7CFF-D287-4FA4-9159-E62E0B4F46B8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40" creationId="{D4D25212-FD22-469D-A90D-56CB3F6A8BD5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41" creationId="{1A4B19C6-046C-4259-9F79-629F05EA0A37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42" creationId="{D4B5B335-4649-408B-BF66-FD241C622AB5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43" creationId="{7AB08B66-7E1C-4B9A-A10D-D82A52973C1D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44" creationId="{444D4D8D-AB1A-408F-BD42-A1AE63804320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45" creationId="{9333DC8E-75DB-46D8-9E04-6FC8F53A4DB5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46" creationId="{03A4E8AB-ECD0-4D4F-9CE7-34DA0C241105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47" creationId="{6E50878B-ED08-4A1C-8873-D85449EBBA79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48" creationId="{5AC981C9-3CF4-4DA4-A096-F2EC21B8F8F0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49" creationId="{0CACE449-B402-4B53-8FC1-3F6A71F8D5B5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50" creationId="{2374ADD0-AB3D-48DA-A761-000AF656AD64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51" creationId="{15B052E6-7367-4ABB-9D1C-9E0586435739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52" creationId="{CE124839-0F5F-43B3-A029-4D2CD69A4914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53" creationId="{D005F050-5FEA-4481-9886-436E58A79C7B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54" creationId="{E6FD3F5C-D24C-47C5-AB62-49C8DADD4E96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55" creationId="{87231D23-3A64-4521-A5FC-F7BA7822C059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56" creationId="{9BAED667-7490-4CE1-97DA-8791C634EC42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57" creationId="{714D010C-2B19-43D2-A072-E4F6C8D41696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58" creationId="{5B738444-CD6A-425B-AC23-C1109A3E539A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59" creationId="{D3C8946D-2E0D-485A-ACFF-C3B6EA35086A}"/>
          </ac:picMkLst>
        </pc:picChg>
        <pc:picChg chg="add del mod">
          <ac:chgData name="Paula Vázquez-Valero" userId="3a0e46d7-2099-40af-a155-aa45b68bfff3" providerId="ADAL" clId="{DFCC66CF-7EC2-4CB8-AEA3-E3DCEDD4A528}" dt="2022-05-06T12:49:45.446" v="324"/>
          <ac:picMkLst>
            <pc:docMk/>
            <pc:sldMk cId="1992323856" sldId="829"/>
            <ac:picMk id="160" creationId="{941A6D8A-529E-441B-AD90-4EA528BFE417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61" creationId="{22215FAA-550E-45E4-B1BF-E23A4D994EFA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62" creationId="{E0AE4A3F-E9E8-4829-AF25-611A11DC894C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63" creationId="{E74C15B6-7F0B-41A4-8D82-0BB358FE420C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64" creationId="{F086F406-D5AC-4EDD-8671-2FC571A9F1CE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65" creationId="{98AC1CDD-4137-4689-912E-10557371FB5D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66" creationId="{A7AAA995-8574-4AD9-A972-5137C8CE09AC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67" creationId="{B7D91243-335A-484F-90BB-ABC43188651F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68" creationId="{3AF68073-14CE-4DEF-A321-2AF08B8F75D9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69" creationId="{49F9317E-DF50-4DB7-80A3-679A07767BDA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70" creationId="{A66B2B66-566F-4FD9-9657-6F04FEEB1BF8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71" creationId="{12C37BA9-4A35-46B7-B30B-BE3B0D3C5158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72" creationId="{4805EA49-149E-4D28-8071-91BD0DFB82AF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73" creationId="{A24BF91F-3D3E-484A-8A82-21A5B95D1060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74" creationId="{F6CC8F43-6966-4213-BED8-45294A4BFD55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75" creationId="{1FD3079B-6041-4642-9FA2-BCCE4D48BE2E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76" creationId="{C7A64BC1-5779-4816-BD4E-78B5706659AB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77" creationId="{448CBBB9-691E-40F5-A9C4-4F85EF99F8C1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78" creationId="{E94DFB40-8136-4895-B412-7301279A9B75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79" creationId="{08B24FEB-84B6-451E-96B7-5C675CDFF962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80" creationId="{4B0C7CD7-4DB9-43D4-BA39-ECD1C9087FD1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81" creationId="{7E7C1A66-06D8-468F-92FA-9EE459CEFE09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82" creationId="{796042A2-6DEC-4838-8D66-9A3BD713D7EA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83" creationId="{5DCB6CA3-460A-447A-8D10-065DE139404C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84" creationId="{EFAEE038-A7B9-46FB-AC35-032072222DF0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85" creationId="{9372F2BF-3355-487C-8B13-8445F0DE8ACE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86" creationId="{074C785D-BF83-4892-984D-6489F889E4CD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87" creationId="{7EEB5091-FFCA-45AE-BA83-5FD5218CB71D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88" creationId="{65792E65-D626-4DDC-8C85-07411D886811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89" creationId="{2C2896D6-831D-49B9-86AB-33655CA4789E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90" creationId="{251CCC24-1BC8-446F-99EE-1B77684738A2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91" creationId="{75F8DE12-2D4C-4E02-A07E-04FB17B06B94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92" creationId="{DF107E0F-78EC-4DE3-888E-38BEFD44ED4A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93" creationId="{EE1F3CDA-EEA6-4EF7-B5B4-AA523E1AF094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94" creationId="{A90CD298-1AFF-406A-9665-22A30AAAA3B7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95" creationId="{531295D5-2357-41F4-8430-8A4B0F1BA99C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96" creationId="{2332884B-83A9-417A-B942-70274D11655A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97" creationId="{B98409E8-FEDA-4881-BE64-A98C197C952A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98" creationId="{9E60B593-38AC-4891-A543-0C0BEECBEF02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199" creationId="{A492C291-1FBD-47AD-9631-8497D00424B5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200" creationId="{FEB04EAF-1737-4A46-BBC6-E6282E68D9D0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201" creationId="{780D23F2-49B2-42DE-85FF-FD6FFFE4B93B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202" creationId="{77F8F5DE-FB91-454A-B808-6BFA89B9A010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203" creationId="{23CBA719-56E6-4D32-8E2A-5FBF0E04E782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204" creationId="{0DFD14D1-24F8-4C59-A670-772365467D98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205" creationId="{AF515705-5547-4DFB-8738-B36C73D3CCDA}"/>
          </ac:picMkLst>
        </pc:picChg>
        <pc:picChg chg="add del mod">
          <ac:chgData name="Paula Vázquez-Valero" userId="3a0e46d7-2099-40af-a155-aa45b68bfff3" providerId="ADAL" clId="{DFCC66CF-7EC2-4CB8-AEA3-E3DCEDD4A528}" dt="2022-05-06T12:49:41.167" v="320"/>
          <ac:picMkLst>
            <pc:docMk/>
            <pc:sldMk cId="1992323856" sldId="829"/>
            <ac:picMk id="206" creationId="{DCC0FCB2-7936-4298-AF17-E1A412435273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07" creationId="{D8250466-4483-49EE-9396-7CF7AF5AC2AD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08" creationId="{0CBBEC2F-D755-461C-8EE8-708917F63F8F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09" creationId="{36DAD52F-5C2F-4DB3-A24C-BA69F2A861B4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10" creationId="{B93B525B-E5C0-46C4-BA4A-9BB11EA49BFA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11" creationId="{281CE6B3-1220-4F20-B6A2-360E0022C211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12" creationId="{B83CE73F-EC0F-459F-B3E2-7F46E9E614EF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13" creationId="{DEDBF8E2-2A76-4905-9225-980A5DEA10C5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14" creationId="{4A9A178D-D182-48D9-A61F-189EF1E4A4E7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15" creationId="{849884BC-E57D-4975-BEDA-2A655791CF7A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16" creationId="{5E2B9B47-1EF0-445E-ACFD-2216EE193BED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17" creationId="{CB8C1961-05E2-4ACB-9E3C-5E9D060EE374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18" creationId="{DA07D31C-5D58-412E-A907-9BD96D5946EC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19" creationId="{C3124868-B190-468E-B57B-BFCFD9EAC236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20" creationId="{D41AC614-6AA1-41FF-9A16-FC5B6141361E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21" creationId="{CB88A8FE-A2BA-4230-9F41-6E8932C6C583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22" creationId="{C78E4C19-4CBA-43F9-A820-7340F6A1F945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23" creationId="{981714C9-BC2C-4B99-83EB-8A3F10CC179D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24" creationId="{5BC11F3F-622E-4E96-A9DA-4767D390C450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25" creationId="{AACE5555-3043-4E04-992A-EDEE9CC80BDB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26" creationId="{80BA3A46-0AD0-4DA8-BEC7-E3CCCDC691D6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27" creationId="{31312FF8-88C3-405E-AC82-046463023801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28" creationId="{2EF1A9C9-79AF-4F99-982F-0A2E283D901C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29" creationId="{D9D065EC-CB6C-4DFF-B6F8-69A9F21B03CC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30" creationId="{4330E622-3972-4077-A098-72504B976A91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31" creationId="{7DC337D7-F31A-4ED4-9F61-AB970C3D9A4B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32" creationId="{523617FF-A0DF-43C2-B903-526156CED05F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33" creationId="{6E9E01A1-28B6-4125-9576-09721C78A9C5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34" creationId="{3F770A15-6B99-4DB2-B11B-64F790856661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35" creationId="{8E457E00-85CF-4B5B-8CBD-3574897B2DA3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36" creationId="{B20E1CBC-43F9-4BC4-B8F4-F1018CB899E4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37" creationId="{0530E501-7D2A-44BB-B8A6-9A3B742DD1EF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38" creationId="{A69CFAAB-B8BD-44F9-B8F5-52218D49D290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39" creationId="{A892F4F2-AD56-485F-9D6F-B31C4E04F74C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40" creationId="{44F75780-6034-45F4-8A07-A4A07AD9AFE7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41" creationId="{A2BF43B8-E1C6-4179-BFA5-7BF2CD9252DC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42" creationId="{1887B2B8-C249-46F2-86D9-6D62DBCE6190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43" creationId="{D08C0FC8-4404-40DF-A1B2-0F5BD2EB2D9B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44" creationId="{6AD6553B-9AF8-44C2-9C92-054C17CAE06C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45" creationId="{9922CDC6-A1ED-443D-83E8-5E14C185DB97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46" creationId="{564CCF0C-CEDD-4BB8-B9EF-A7F50688502A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47" creationId="{CFE803C3-63C9-4409-BBF3-5510C204A333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48" creationId="{E7619472-1A8D-4B64-B1C8-9E39C6408D27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49" creationId="{3930DBFB-0B24-4712-A0B9-DB7BDDF8EDCE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50" creationId="{BD7448CA-4561-482A-9486-5728C5DDCA2C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51" creationId="{AA226C1E-A2F3-430E-B507-85A75AD0A54B}"/>
          </ac:picMkLst>
        </pc:picChg>
        <pc:picChg chg="add del mod">
          <ac:chgData name="Paula Vázquez-Valero" userId="3a0e46d7-2099-40af-a155-aa45b68bfff3" providerId="ADAL" clId="{DFCC66CF-7EC2-4CB8-AEA3-E3DCEDD4A528}" dt="2022-05-06T12:49:45.039" v="323"/>
          <ac:picMkLst>
            <pc:docMk/>
            <pc:sldMk cId="1992323856" sldId="829"/>
            <ac:picMk id="252" creationId="{FF98F2CF-28AE-4543-BE8D-5C124D19251A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53" creationId="{3F5188EC-CEEF-4B10-8427-858D31E25FDE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54" creationId="{3C42AB5D-EBE9-4727-9B9C-8C85A02CF824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55" creationId="{17D3E810-3D88-41BE-9CFE-D09429556BC3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56" creationId="{1F67A420-DEA2-4B51-8075-115B79EF1360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57" creationId="{B22E19A0-02A0-4941-9A9A-3ED32E448DC7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58" creationId="{ECF3D580-98C2-4ABB-9748-7B171B8876A1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59" creationId="{B884A592-6EB5-40D6-A9A4-AB6AA771BC17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60" creationId="{B2AF542C-FA98-4520-965B-BDC870B8E768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61" creationId="{C1A372A5-1EE7-4646-AC4B-704D5BE630CC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62" creationId="{491C6634-3033-4D8E-A199-72F97AB6A57B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63" creationId="{8BB17766-6024-469B-A4FD-0008C409CB60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64" creationId="{E42D6266-00B3-4003-8DB3-BB6E6190A436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65" creationId="{969BB1D2-B1B0-4B02-BC2F-C5E4704E8CCB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66" creationId="{E1DCBD4A-5E97-440C-A187-E7EF606ECB04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67" creationId="{6230CA8E-8772-4AE3-A33A-53B76D13D6ED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68" creationId="{2FAB1AF1-C411-4B20-85CC-5AA2FC4E2333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69" creationId="{978425B4-C940-474E-BD24-72395442B54B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70" creationId="{52CAE657-8A6D-4A8D-91A6-192FC9215C70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71" creationId="{66448D2A-5D29-4A31-8717-AF4D111B9CB5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72" creationId="{E5BC3412-246D-4B50-A9BC-D3D27FBAE323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73" creationId="{C15E1C51-B274-4657-AEBE-98C5FF9D2517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74" creationId="{477D1BF7-D311-4BCC-9C6C-DB1A843DEEAA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75" creationId="{B8D2F793-AFC1-4F9E-A006-49760161F562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76" creationId="{8F2038F9-EDCA-4128-A5CD-7BF4A8141022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77" creationId="{B9042AF2-5BCD-4A28-A7C5-DDA93C2A40B6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78" creationId="{87A07F2C-77FF-47E1-BB14-879C1CF61084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79" creationId="{88C0313A-BA78-431A-A90C-03BAD17EFD45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80" creationId="{6C57D70A-30B2-4191-9191-3558110D5AC0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81" creationId="{B589206A-A418-4B06-82C8-C63772E08AC0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82" creationId="{7D68D44A-487F-4903-B052-C8722459CDD1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83" creationId="{E01D391D-99C6-4DA2-9BDD-C6F55EDC8B51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84" creationId="{E4DDF0A6-8584-4040-9E22-0DB4ADCE7C2E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85" creationId="{DD00FDAC-4F76-417A-B67B-FE37989C779D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86" creationId="{B974744C-FD70-44F3-A961-E3ED2DE89655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87" creationId="{52FC3CAF-5FB1-4FB5-A825-334B4DF394DA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88" creationId="{0820D525-F1E2-4AB6-BE51-80562429167D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89" creationId="{4702A960-1448-44BF-9BE5-0BC08C9A0E1C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90" creationId="{C997CB84-49EC-45DA-8C1B-9540AD6C43D9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91" creationId="{AE668BD8-9F1E-48B5-90DD-C26BB2D29D26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292" creationId="{7E006219-2F1C-4DBE-9C3F-B37BAA320307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293" creationId="{B4780B0B-3BBF-44AD-A163-D0486EB789DB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294" creationId="{94E7A8D8-A998-498C-9F5E-C6248D022C15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295" creationId="{A30701AB-3346-44CC-B6E8-9E4FF432CD9A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296" creationId="{43A18E70-7847-43F1-9013-BC8142ABE5E5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297" creationId="{5828A366-5F9A-4A4C-8360-31DEC30B899B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298" creationId="{02ADCB4A-6EA8-42F4-B5C8-777B3FD33D29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299" creationId="{08768EE3-1E9C-4CB9-A4D9-CD966A628FC1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300" creationId="{21CB2597-4E42-4E5E-956E-76EAC3D4DF03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301" creationId="{8BF44274-0E27-41FA-86B4-8B58F8AE2E34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302" creationId="{0A9FD034-681E-427F-8755-8A12D59DEE7B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303" creationId="{31EC0CEC-F4CE-4250-87D8-DC62B785E25E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304" creationId="{559F7208-25C8-4D61-9AAC-C8D8BCC217EE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305" creationId="{EC3E0904-C367-4383-B644-AC68433C8C3E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06" creationId="{B6B9E1BC-A8A3-4EEE-BAE6-1FC4214494F9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07" creationId="{8F729147-14EB-4D7A-8555-DDA44ADE9F29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08" creationId="{9B3E08DA-D9B2-4B42-92A1-93B19AE0D9FC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309" creationId="{ADBA6D6D-7FF1-41DA-8638-744EFCA1B3C1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10" creationId="{B253F1EB-1FBE-4C31-94DC-54B3AE967A70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11" creationId="{AD9AE90E-F194-4F90-894F-EFB424517773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12" creationId="{79F5B3B9-9FC1-40CB-8B61-3295CB4AF0C9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13" creationId="{860D15F2-FCFA-47B9-A165-4A912A59AD7E}"/>
          </ac:picMkLst>
        </pc:picChg>
        <pc:picChg chg="add del mod">
          <ac:chgData name="Paula Vázquez-Valero" userId="3a0e46d7-2099-40af-a155-aa45b68bfff3" providerId="ADAL" clId="{DFCC66CF-7EC2-4CB8-AEA3-E3DCEDD4A528}" dt="2022-05-06T12:51:12.741" v="362" actId="21"/>
          <ac:picMkLst>
            <pc:docMk/>
            <pc:sldMk cId="1992323856" sldId="829"/>
            <ac:picMk id="314" creationId="{3E60A1CC-FB14-4057-9502-4B834C414C43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15" creationId="{79BF4D8C-AB54-4352-8165-FA431ED0C993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16" creationId="{1ADE014B-35FE-4C72-976A-6F5A607C3AB4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17" creationId="{3377CBF4-312B-419B-80EE-6FB64F5D2FC9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18" creationId="{F6898D14-426E-4A6D-821F-43AB5A51F5CD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19" creationId="{365A4006-03C5-4504-8A34-0A6268F4C414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20" creationId="{2D6273AC-34BC-4625-8432-ED8DF13C19D9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21" creationId="{9499DE78-36CA-4946-9DE4-05B1C0FDB938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22" creationId="{879DF472-4B0E-4555-A3C8-30CA91A65018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23" creationId="{771305B5-E85F-4DD7-99EB-CED644463B53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24" creationId="{80018CBA-4BA8-485A-930F-9FE20002D358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25" creationId="{B9904E6B-36F6-4E6F-AB96-342E9DEABF57}"/>
          </ac:picMkLst>
        </pc:picChg>
        <pc:picChg chg="add del mod">
          <ac:chgData name="Paula Vázquez-Valero" userId="3a0e46d7-2099-40af-a155-aa45b68bfff3" providerId="ADAL" clId="{DFCC66CF-7EC2-4CB8-AEA3-E3DCEDD4A528}" dt="2022-05-06T12:51:07.462" v="359"/>
          <ac:picMkLst>
            <pc:docMk/>
            <pc:sldMk cId="1992323856" sldId="829"/>
            <ac:picMk id="326" creationId="{94CEFD9B-A1C5-42B2-814B-BE53E739D8F5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27" creationId="{0FCADEA6-F4BE-4750-9C65-132A20BCC86F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28" creationId="{B09D4043-2D25-4368-A916-C16E1C35224F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29" creationId="{1B7ED631-182A-47C4-8F79-32257B1211FF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30" creationId="{949B32B9-4942-4A11-8CE2-89F09C40C139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31" creationId="{DD853C56-2756-4AC5-A677-C9EDF47AB0D2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32" creationId="{84CE2D50-31AB-44AE-99F5-A465A66E6EB9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33" creationId="{A3782DA5-8B04-4DA8-ADA1-7A85A813C6D1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34" creationId="{9E289889-7A93-45E0-8E13-B48AB856CA60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35" creationId="{DB7E6C66-8E48-472E-9663-BE6596590C2B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36" creationId="{C32D5624-F74F-47E8-8751-A5641782B5B8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37" creationId="{6384AC63-3FBE-4B49-B576-56DA0D7FB86A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38" creationId="{495484A1-09B6-4784-94AD-AE34BD084F94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39" creationId="{6AFD03CD-AA81-4D9B-A352-AE809BABCA55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40" creationId="{73913738-7524-44BA-876C-34F49FED218A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41" creationId="{1B6AB37D-D8A2-4EE6-B2DC-2BA2F06CC8E5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42" creationId="{9A9E2B45-299E-43A5-8986-8EAE704E8B79}"/>
          </ac:picMkLst>
        </pc:picChg>
        <pc:picChg chg="add del mod">
          <ac:chgData name="Paula Vázquez-Valero" userId="3a0e46d7-2099-40af-a155-aa45b68bfff3" providerId="ADAL" clId="{DFCC66CF-7EC2-4CB8-AEA3-E3DCEDD4A528}" dt="2022-05-06T12:51:51.353" v="375"/>
          <ac:picMkLst>
            <pc:docMk/>
            <pc:sldMk cId="1992323856" sldId="829"/>
            <ac:picMk id="343" creationId="{BA664FA5-CEA1-410C-BBAD-F456319C6B97}"/>
          </ac:picMkLst>
        </pc:picChg>
        <pc:picChg chg="add del mod">
          <ac:chgData name="Paula Vázquez-Valero" userId="3a0e46d7-2099-40af-a155-aa45b68bfff3" providerId="ADAL" clId="{DFCC66CF-7EC2-4CB8-AEA3-E3DCEDD4A528}" dt="2022-05-06T12:51:51.353" v="375"/>
          <ac:picMkLst>
            <pc:docMk/>
            <pc:sldMk cId="1992323856" sldId="829"/>
            <ac:picMk id="344" creationId="{8C6994D5-10FD-41D8-A5BA-F2B29EA7A000}"/>
          </ac:picMkLst>
        </pc:picChg>
        <pc:picChg chg="add del mod">
          <ac:chgData name="Paula Vázquez-Valero" userId="3a0e46d7-2099-40af-a155-aa45b68bfff3" providerId="ADAL" clId="{DFCC66CF-7EC2-4CB8-AEA3-E3DCEDD4A528}" dt="2022-05-06T12:51:51.353" v="375"/>
          <ac:picMkLst>
            <pc:docMk/>
            <pc:sldMk cId="1992323856" sldId="829"/>
            <ac:picMk id="345" creationId="{32238BD6-5A96-4FB8-8D0E-669183D1CD72}"/>
          </ac:picMkLst>
        </pc:picChg>
        <pc:picChg chg="add del mod">
          <ac:chgData name="Paula Vázquez-Valero" userId="3a0e46d7-2099-40af-a155-aa45b68bfff3" providerId="ADAL" clId="{DFCC66CF-7EC2-4CB8-AEA3-E3DCEDD4A528}" dt="2022-05-06T12:51:51.353" v="375"/>
          <ac:picMkLst>
            <pc:docMk/>
            <pc:sldMk cId="1992323856" sldId="829"/>
            <ac:picMk id="346" creationId="{CAA3FF12-4296-4B69-9D0C-8E07D10D3CE9}"/>
          </ac:picMkLst>
        </pc:picChg>
        <pc:picChg chg="add del mod">
          <ac:chgData name="Paula Vázquez-Valero" userId="3a0e46d7-2099-40af-a155-aa45b68bfff3" providerId="ADAL" clId="{DFCC66CF-7EC2-4CB8-AEA3-E3DCEDD4A528}" dt="2022-05-06T12:51:51.353" v="375"/>
          <ac:picMkLst>
            <pc:docMk/>
            <pc:sldMk cId="1992323856" sldId="829"/>
            <ac:picMk id="347" creationId="{627FCED1-A8DD-431F-BE6B-71330E5E291F}"/>
          </ac:picMkLst>
        </pc:picChg>
        <pc:picChg chg="add del mod">
          <ac:chgData name="Paula Vázquez-Valero" userId="3a0e46d7-2099-40af-a155-aa45b68bfff3" providerId="ADAL" clId="{DFCC66CF-7EC2-4CB8-AEA3-E3DCEDD4A528}" dt="2022-05-06T12:51:51.353" v="375"/>
          <ac:picMkLst>
            <pc:docMk/>
            <pc:sldMk cId="1992323856" sldId="829"/>
            <ac:picMk id="348" creationId="{EC46BC87-7766-49B6-863D-5AF9A2D6A854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49" creationId="{B586721B-3C27-4732-819F-27FBC347D886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50" creationId="{AD04633A-516A-436F-9C74-4944FE43754E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51" creationId="{4F881F34-8490-4B57-AF25-F40596D7D312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52" creationId="{E4F8692D-E3AD-4FBD-8EFB-A88FD45C9C6B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53" creationId="{D9F447E9-DCAC-40D3-8D00-82F14ACD975E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54" creationId="{7328178F-525A-46DF-9122-E21690309504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55" creationId="{F5B89EF4-08CE-4333-A863-51E408751397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56" creationId="{318F347F-340A-466C-B77C-A42D913E1929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57" creationId="{1ABD22EE-A54A-4512-86C9-CCFB37E4E7B3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58" creationId="{23E0AB3E-E6C7-4D64-9E9F-084149B05B8B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59" creationId="{DEA4D986-7463-4A65-AFFC-3D8F760A2A20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60" creationId="{2E24B3EE-B843-4EED-87B9-57633DD6F4B4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61" creationId="{811495DE-13FE-46F8-8D2C-4828C2D9A792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62" creationId="{445A5C75-D8E6-4F44-9C2A-E9CE0189C980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63" creationId="{A36DAABD-686C-47E3-8A30-12E1E84B8438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64" creationId="{BA7F694C-F146-4C7A-AB68-155073D0EDDE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65" creationId="{8F921B35-231A-4731-B6E7-16B76B172680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66" creationId="{C3C4BA1F-785D-4FBE-A8B9-F26CF5558356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67" creationId="{829C5169-3C36-4BF3-9554-ED65ACF39F28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68" creationId="{BF60F34E-BC57-468A-8CA5-1EC1F2732EAA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69" creationId="{963F6F2C-942D-4562-8815-C2C5A667C3F7}"/>
          </ac:picMkLst>
        </pc:picChg>
        <pc:picChg chg="del">
          <ac:chgData name="Paula Vázquez-Valero" userId="3a0e46d7-2099-40af-a155-aa45b68bfff3" providerId="ADAL" clId="{DFCC66CF-7EC2-4CB8-AEA3-E3DCEDD4A528}" dt="2022-05-06T12:49:20.585" v="313" actId="478"/>
          <ac:picMkLst>
            <pc:docMk/>
            <pc:sldMk cId="1992323856" sldId="829"/>
            <ac:picMk id="2054" creationId="{19DCC69B-87C5-4217-857A-610C9574577C}"/>
          </ac:picMkLst>
        </pc:picChg>
        <pc:picChg chg="del">
          <ac:chgData name="Paula Vázquez-Valero" userId="3a0e46d7-2099-40af-a155-aa45b68bfff3" providerId="ADAL" clId="{DFCC66CF-7EC2-4CB8-AEA3-E3DCEDD4A528}" dt="2022-05-06T12:49:17.233" v="312" actId="478"/>
          <ac:picMkLst>
            <pc:docMk/>
            <pc:sldMk cId="1992323856" sldId="829"/>
            <ac:picMk id="2056" creationId="{6D815174-220D-4DFF-972A-D3DF31C5710B}"/>
          </ac:picMkLst>
        </pc:picChg>
        <pc:picChg chg="add del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058" creationId="{D2092E2F-0108-46D8-A4D4-02FE6A38B3D4}"/>
          </ac:picMkLst>
        </pc:picChg>
        <pc:picChg chg="del">
          <ac:chgData name="Paula Vázquez-Valero" userId="3a0e46d7-2099-40af-a155-aa45b68bfff3" providerId="ADAL" clId="{DFCC66CF-7EC2-4CB8-AEA3-E3DCEDD4A528}" dt="2022-05-06T12:49:24.624" v="314" actId="478"/>
          <ac:picMkLst>
            <pc:docMk/>
            <pc:sldMk cId="1992323856" sldId="829"/>
            <ac:picMk id="2062" creationId="{AB1755F2-A849-4BC1-A274-1249C2678CA2}"/>
          </ac:picMkLst>
        </pc:picChg>
        <pc:picChg chg="del">
          <ac:chgData name="Paula Vázquez-Valero" userId="3a0e46d7-2099-40af-a155-aa45b68bfff3" providerId="ADAL" clId="{DFCC66CF-7EC2-4CB8-AEA3-E3DCEDD4A528}" dt="2022-05-06T12:49:25.715" v="315" actId="478"/>
          <ac:picMkLst>
            <pc:docMk/>
            <pc:sldMk cId="1992323856" sldId="829"/>
            <ac:picMk id="2064" creationId="{0E323803-5DF0-462D-BE60-F8C4C0D645E0}"/>
          </ac:picMkLst>
        </pc:picChg>
        <pc:picChg chg="del">
          <ac:chgData name="Paula Vázquez-Valero" userId="3a0e46d7-2099-40af-a155-aa45b68bfff3" providerId="ADAL" clId="{DFCC66CF-7EC2-4CB8-AEA3-E3DCEDD4A528}" dt="2022-05-06T12:49:24.624" v="314" actId="478"/>
          <ac:picMkLst>
            <pc:docMk/>
            <pc:sldMk cId="1992323856" sldId="829"/>
            <ac:picMk id="2066" creationId="{DCF5F345-D00D-4660-8EBC-29764F62431B}"/>
          </ac:picMkLst>
        </pc:picChg>
        <pc:picChg chg="add del">
          <ac:chgData name="Paula Vázquez-Valero" userId="3a0e46d7-2099-40af-a155-aa45b68bfff3" providerId="ADAL" clId="{DFCC66CF-7EC2-4CB8-AEA3-E3DCEDD4A528}" dt="2022-05-06T12:49:48.031" v="326" actId="478"/>
          <ac:picMkLst>
            <pc:docMk/>
            <pc:sldMk cId="1992323856" sldId="829"/>
            <ac:picMk id="2068" creationId="{02DBED45-C2BA-437B-AC1D-F6120FF60636}"/>
          </ac:picMkLst>
        </pc:picChg>
        <pc:picChg chg="del">
          <ac:chgData name="Paula Vázquez-Valero" userId="3a0e46d7-2099-40af-a155-aa45b68bfff3" providerId="ADAL" clId="{DFCC66CF-7EC2-4CB8-AEA3-E3DCEDD4A528}" dt="2022-05-06T12:49:10.813" v="309" actId="478"/>
          <ac:picMkLst>
            <pc:docMk/>
            <pc:sldMk cId="1992323856" sldId="829"/>
            <ac:picMk id="2072" creationId="{79E64EC8-2CD6-4C9B-BF37-DD9718B1F66A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2074" creationId="{1EF4BD7D-B75D-4E6B-A35C-05E25A095024}"/>
          </ac:picMkLst>
        </pc:picChg>
        <pc:picChg chg="del">
          <ac:chgData name="Paula Vázquez-Valero" userId="3a0e46d7-2099-40af-a155-aa45b68bfff3" providerId="ADAL" clId="{DFCC66CF-7EC2-4CB8-AEA3-E3DCEDD4A528}" dt="2022-05-06T12:49:20.585" v="313" actId="478"/>
          <ac:picMkLst>
            <pc:docMk/>
            <pc:sldMk cId="1992323856" sldId="829"/>
            <ac:picMk id="2076" creationId="{3504019C-E595-4E74-B02E-4BC0E0739FFC}"/>
          </ac:picMkLst>
        </pc:picChg>
        <pc:picChg chg="del">
          <ac:chgData name="Paula Vázquez-Valero" userId="3a0e46d7-2099-40af-a155-aa45b68bfff3" providerId="ADAL" clId="{DFCC66CF-7EC2-4CB8-AEA3-E3DCEDD4A528}" dt="2022-05-06T12:49:17.233" v="312" actId="478"/>
          <ac:picMkLst>
            <pc:docMk/>
            <pc:sldMk cId="1992323856" sldId="829"/>
            <ac:picMk id="2078" creationId="{9D1DC3B3-E9D7-4D35-9FAC-A5047384A4BF}"/>
          </ac:picMkLst>
        </pc:picChg>
        <pc:picChg chg="del">
          <ac:chgData name="Paula Vázquez-Valero" userId="3a0e46d7-2099-40af-a155-aa45b68bfff3" providerId="ADAL" clId="{DFCC66CF-7EC2-4CB8-AEA3-E3DCEDD4A528}" dt="2022-05-06T12:49:10.813" v="309" actId="478"/>
          <ac:picMkLst>
            <pc:docMk/>
            <pc:sldMk cId="1992323856" sldId="829"/>
            <ac:picMk id="2080" creationId="{F43EF159-01DA-456E-AE3E-A68CDA81FB36}"/>
          </ac:picMkLst>
        </pc:picChg>
        <pc:picChg chg="del">
          <ac:chgData name="Paula Vázquez-Valero" userId="3a0e46d7-2099-40af-a155-aa45b68bfff3" providerId="ADAL" clId="{DFCC66CF-7EC2-4CB8-AEA3-E3DCEDD4A528}" dt="2022-05-06T12:49:10.813" v="309" actId="478"/>
          <ac:picMkLst>
            <pc:docMk/>
            <pc:sldMk cId="1992323856" sldId="829"/>
            <ac:picMk id="2082" creationId="{9D23E11B-7772-48F9-BC7B-119613977019}"/>
          </ac:picMkLst>
        </pc:picChg>
        <pc:picChg chg="del">
          <ac:chgData name="Paula Vázquez-Valero" userId="3a0e46d7-2099-40af-a155-aa45b68bfff3" providerId="ADAL" clId="{DFCC66CF-7EC2-4CB8-AEA3-E3DCEDD4A528}" dt="2022-05-06T12:49:24.624" v="314" actId="478"/>
          <ac:picMkLst>
            <pc:docMk/>
            <pc:sldMk cId="1992323856" sldId="829"/>
            <ac:picMk id="2084" creationId="{C0ABBBF7-A16B-477F-9C47-E0F910FC5164}"/>
          </ac:picMkLst>
        </pc:picChg>
        <pc:picChg chg="add del mod">
          <ac:chgData name="Paula Vázquez-Valero" userId="3a0e46d7-2099-40af-a155-aa45b68bfff3" providerId="ADAL" clId="{DFCC66CF-7EC2-4CB8-AEA3-E3DCEDD4A528}" dt="2022-05-06T14:32:09.121" v="2715" actId="21"/>
          <ac:picMkLst>
            <pc:docMk/>
            <pc:sldMk cId="1992323856" sldId="829"/>
            <ac:picMk id="3074" creationId="{BDE7861D-31A4-432A-9364-25545DB7EE14}"/>
          </ac:picMkLst>
        </pc:picChg>
      </pc:sldChg>
      <pc:sldChg chg="addSp delSp modSp add mod ord delAnim modAnim modNotesTx">
        <pc:chgData name="Paula Vázquez-Valero" userId="3a0e46d7-2099-40af-a155-aa45b68bfff3" providerId="ADAL" clId="{DFCC66CF-7EC2-4CB8-AEA3-E3DCEDD4A528}" dt="2022-05-06T14:29:24.821" v="2671" actId="20577"/>
        <pc:sldMkLst>
          <pc:docMk/>
          <pc:sldMk cId="2366048850" sldId="830"/>
        </pc:sldMkLst>
        <pc:spChg chg="add del mod">
          <ac:chgData name="Paula Vázquez-Valero" userId="3a0e46d7-2099-40af-a155-aa45b68bfff3" providerId="ADAL" clId="{DFCC66CF-7EC2-4CB8-AEA3-E3DCEDD4A528}" dt="2022-05-06T14:12:52.411" v="2076"/>
          <ac:spMkLst>
            <pc:docMk/>
            <pc:sldMk cId="2366048850" sldId="830"/>
            <ac:spMk id="3" creationId="{DE484079-3060-419D-9160-1B2BC0A482BB}"/>
          </ac:spMkLst>
        </pc:spChg>
        <pc:spChg chg="mod">
          <ac:chgData name="Paula Vázquez-Valero" userId="3a0e46d7-2099-40af-a155-aa45b68bfff3" providerId="ADAL" clId="{DFCC66CF-7EC2-4CB8-AEA3-E3DCEDD4A528}" dt="2022-05-06T14:16:57.511" v="2260" actId="20577"/>
          <ac:spMkLst>
            <pc:docMk/>
            <pc:sldMk cId="2366048850" sldId="830"/>
            <ac:spMk id="4" creationId="{9907601D-1597-46B0-B6FD-41F6EC7E1AE1}"/>
          </ac:spMkLst>
        </pc:spChg>
        <pc:spChg chg="add mod">
          <ac:chgData name="Paula Vázquez-Valero" userId="3a0e46d7-2099-40af-a155-aa45b68bfff3" providerId="ADAL" clId="{DFCC66CF-7EC2-4CB8-AEA3-E3DCEDD4A528}" dt="2022-05-06T14:19:46.243" v="2429" actId="14100"/>
          <ac:spMkLst>
            <pc:docMk/>
            <pc:sldMk cId="2366048850" sldId="830"/>
            <ac:spMk id="5" creationId="{78301170-1230-4FCD-8A75-BBD055F56F54}"/>
          </ac:spMkLst>
        </pc:spChg>
        <pc:spChg chg="del mod">
          <ac:chgData name="Paula Vázquez-Valero" userId="3a0e46d7-2099-40af-a155-aa45b68bfff3" providerId="ADAL" clId="{DFCC66CF-7EC2-4CB8-AEA3-E3DCEDD4A528}" dt="2022-05-06T14:09:55.893" v="1813" actId="478"/>
          <ac:spMkLst>
            <pc:docMk/>
            <pc:sldMk cId="2366048850" sldId="830"/>
            <ac:spMk id="6" creationId="{DC0FFC29-E3E1-4457-9161-C4955EB839BF}"/>
          </ac:spMkLst>
        </pc:spChg>
        <pc:spChg chg="mod">
          <ac:chgData name="Paula Vázquez-Valero" userId="3a0e46d7-2099-40af-a155-aa45b68bfff3" providerId="ADAL" clId="{DFCC66CF-7EC2-4CB8-AEA3-E3DCEDD4A528}" dt="2022-05-06T14:21:01.112" v="2493" actId="207"/>
          <ac:spMkLst>
            <pc:docMk/>
            <pc:sldMk cId="2366048850" sldId="830"/>
            <ac:spMk id="7" creationId="{AE773370-6560-41BB-9020-874BB0D0B1E7}"/>
          </ac:spMkLst>
        </pc:spChg>
        <pc:spChg chg="del mod">
          <ac:chgData name="Paula Vázquez-Valero" userId="3a0e46d7-2099-40af-a155-aa45b68bfff3" providerId="ADAL" clId="{DFCC66CF-7EC2-4CB8-AEA3-E3DCEDD4A528}" dt="2022-05-06T14:09:55.893" v="1813" actId="478"/>
          <ac:spMkLst>
            <pc:docMk/>
            <pc:sldMk cId="2366048850" sldId="830"/>
            <ac:spMk id="8" creationId="{580464C5-D668-4570-BC2C-FF3125C85CB3}"/>
          </ac:spMkLst>
        </pc:spChg>
        <pc:spChg chg="add mod">
          <ac:chgData name="Paula Vázquez-Valero" userId="3a0e46d7-2099-40af-a155-aa45b68bfff3" providerId="ADAL" clId="{DFCC66CF-7EC2-4CB8-AEA3-E3DCEDD4A528}" dt="2022-05-06T14:23:50.033" v="2579" actId="1076"/>
          <ac:spMkLst>
            <pc:docMk/>
            <pc:sldMk cId="2366048850" sldId="830"/>
            <ac:spMk id="10" creationId="{FED61316-BAE8-47A1-8FA7-77508DF9B38B}"/>
          </ac:spMkLst>
        </pc:spChg>
        <pc:spChg chg="add mod">
          <ac:chgData name="Paula Vázquez-Valero" userId="3a0e46d7-2099-40af-a155-aa45b68bfff3" providerId="ADAL" clId="{DFCC66CF-7EC2-4CB8-AEA3-E3DCEDD4A528}" dt="2022-05-06T14:26:07.011" v="2589" actId="1582"/>
          <ac:spMkLst>
            <pc:docMk/>
            <pc:sldMk cId="2366048850" sldId="830"/>
            <ac:spMk id="11" creationId="{B88183C9-E946-4DAA-81B6-ADDC98C8F63A}"/>
          </ac:spMkLst>
        </pc:spChg>
        <pc:spChg chg="del">
          <ac:chgData name="Paula Vázquez-Valero" userId="3a0e46d7-2099-40af-a155-aa45b68bfff3" providerId="ADAL" clId="{DFCC66CF-7EC2-4CB8-AEA3-E3DCEDD4A528}" dt="2022-05-06T14:09:39.189" v="1812" actId="478"/>
          <ac:spMkLst>
            <pc:docMk/>
            <pc:sldMk cId="2366048850" sldId="830"/>
            <ac:spMk id="37" creationId="{8E95AC6C-459B-4657-A428-F7C25F8B7ADA}"/>
          </ac:spMkLst>
        </pc:spChg>
        <pc:spChg chg="del">
          <ac:chgData name="Paula Vázquez-Valero" userId="3a0e46d7-2099-40af-a155-aa45b68bfff3" providerId="ADAL" clId="{DFCC66CF-7EC2-4CB8-AEA3-E3DCEDD4A528}" dt="2022-05-06T14:07:51.043" v="1811" actId="478"/>
          <ac:spMkLst>
            <pc:docMk/>
            <pc:sldMk cId="2366048850" sldId="830"/>
            <ac:spMk id="39" creationId="{11FDD7F4-8338-466B-99C4-57E9591D2AEE}"/>
          </ac:spMkLst>
        </pc:spChg>
        <pc:spChg chg="del mod">
          <ac:chgData name="Paula Vázquez-Valero" userId="3a0e46d7-2099-40af-a155-aa45b68bfff3" providerId="ADAL" clId="{DFCC66CF-7EC2-4CB8-AEA3-E3DCEDD4A528}" dt="2022-05-06T14:09:55.893" v="1813" actId="478"/>
          <ac:spMkLst>
            <pc:docMk/>
            <pc:sldMk cId="2366048850" sldId="830"/>
            <ac:spMk id="40" creationId="{3737431F-01B1-47A1-8E4E-4CF2CD46B091}"/>
          </ac:spMkLst>
        </pc:spChg>
        <pc:spChg chg="add del mod">
          <ac:chgData name="Paula Vázquez-Valero" userId="3a0e46d7-2099-40af-a155-aa45b68bfff3" providerId="ADAL" clId="{DFCC66CF-7EC2-4CB8-AEA3-E3DCEDD4A528}" dt="2022-05-06T14:21:14.390" v="2494" actId="478"/>
          <ac:spMkLst>
            <pc:docMk/>
            <pc:sldMk cId="2366048850" sldId="830"/>
            <ac:spMk id="46" creationId="{E27225BB-2061-4E5F-993C-A67B776F676A}"/>
          </ac:spMkLst>
        </pc:spChg>
        <pc:spChg chg="mod">
          <ac:chgData name="Paula Vázquez-Valero" userId="3a0e46d7-2099-40af-a155-aa45b68bfff3" providerId="ADAL" clId="{DFCC66CF-7EC2-4CB8-AEA3-E3DCEDD4A528}" dt="2022-05-06T14:07:01.998" v="1809" actId="1076"/>
          <ac:spMkLst>
            <pc:docMk/>
            <pc:sldMk cId="2366048850" sldId="830"/>
            <ac:spMk id="51" creationId="{AAE0690B-DC60-4933-8E17-5A4BFC718D87}"/>
          </ac:spMkLst>
        </pc:spChg>
        <pc:spChg chg="del mod">
          <ac:chgData name="Paula Vázquez-Valero" userId="3a0e46d7-2099-40af-a155-aa45b68bfff3" providerId="ADAL" clId="{DFCC66CF-7EC2-4CB8-AEA3-E3DCEDD4A528}" dt="2022-05-06T14:09:55.893" v="1813" actId="478"/>
          <ac:spMkLst>
            <pc:docMk/>
            <pc:sldMk cId="2366048850" sldId="830"/>
            <ac:spMk id="52" creationId="{50F7A777-10A5-4B24-8518-E6A1CAA2C66C}"/>
          </ac:spMkLst>
        </pc:spChg>
        <pc:spChg chg="del mod">
          <ac:chgData name="Paula Vázquez-Valero" userId="3a0e46d7-2099-40af-a155-aa45b68bfff3" providerId="ADAL" clId="{DFCC66CF-7EC2-4CB8-AEA3-E3DCEDD4A528}" dt="2022-05-06T14:09:55.893" v="1813" actId="478"/>
          <ac:spMkLst>
            <pc:docMk/>
            <pc:sldMk cId="2366048850" sldId="830"/>
            <ac:spMk id="54" creationId="{2ACA2484-633B-4638-AF0F-0E8F3138834E}"/>
          </ac:spMkLst>
        </pc:spChg>
        <pc:spChg chg="add mod">
          <ac:chgData name="Paula Vázquez-Valero" userId="3a0e46d7-2099-40af-a155-aa45b68bfff3" providerId="ADAL" clId="{DFCC66CF-7EC2-4CB8-AEA3-E3DCEDD4A528}" dt="2022-05-06T14:23:50.033" v="2579" actId="1076"/>
          <ac:spMkLst>
            <pc:docMk/>
            <pc:sldMk cId="2366048850" sldId="830"/>
            <ac:spMk id="55" creationId="{DC063648-47B7-4083-86B0-1506ED4B497F}"/>
          </ac:spMkLst>
        </pc:spChg>
        <pc:spChg chg="del mod">
          <ac:chgData name="Paula Vázquez-Valero" userId="3a0e46d7-2099-40af-a155-aa45b68bfff3" providerId="ADAL" clId="{DFCC66CF-7EC2-4CB8-AEA3-E3DCEDD4A528}" dt="2022-05-06T14:09:55.893" v="1813" actId="478"/>
          <ac:spMkLst>
            <pc:docMk/>
            <pc:sldMk cId="2366048850" sldId="830"/>
            <ac:spMk id="56" creationId="{A9CBB7CC-116C-439D-BEDA-A0E5B2FA3CA9}"/>
          </ac:spMkLst>
        </pc:spChg>
        <pc:spChg chg="add mod">
          <ac:chgData name="Paula Vázquez-Valero" userId="3a0e46d7-2099-40af-a155-aa45b68bfff3" providerId="ADAL" clId="{DFCC66CF-7EC2-4CB8-AEA3-E3DCEDD4A528}" dt="2022-05-06T14:23:50.033" v="2579" actId="1076"/>
          <ac:spMkLst>
            <pc:docMk/>
            <pc:sldMk cId="2366048850" sldId="830"/>
            <ac:spMk id="57" creationId="{E9AB6F59-2E25-4FBA-BEFE-F0E7BEC1C434}"/>
          </ac:spMkLst>
        </pc:spChg>
        <pc:spChg chg="add mod">
          <ac:chgData name="Paula Vázquez-Valero" userId="3a0e46d7-2099-40af-a155-aa45b68bfff3" providerId="ADAL" clId="{DFCC66CF-7EC2-4CB8-AEA3-E3DCEDD4A528}" dt="2022-05-06T14:23:50.033" v="2579" actId="1076"/>
          <ac:spMkLst>
            <pc:docMk/>
            <pc:sldMk cId="2366048850" sldId="830"/>
            <ac:spMk id="58" creationId="{7B4CB84A-AC32-4E78-92A3-F724AFA29E46}"/>
          </ac:spMkLst>
        </pc:spChg>
        <pc:spChg chg="add mod">
          <ac:chgData name="Paula Vázquez-Valero" userId="3a0e46d7-2099-40af-a155-aa45b68bfff3" providerId="ADAL" clId="{DFCC66CF-7EC2-4CB8-AEA3-E3DCEDD4A528}" dt="2022-05-06T14:23:50.033" v="2579" actId="1076"/>
          <ac:spMkLst>
            <pc:docMk/>
            <pc:sldMk cId="2366048850" sldId="830"/>
            <ac:spMk id="59" creationId="{9C2A4EF9-C946-41FD-B5DC-5D8A8326A17F}"/>
          </ac:spMkLst>
        </pc:spChg>
        <pc:spChg chg="add del mod">
          <ac:chgData name="Paula Vázquez-Valero" userId="3a0e46d7-2099-40af-a155-aa45b68bfff3" providerId="ADAL" clId="{DFCC66CF-7EC2-4CB8-AEA3-E3DCEDD4A528}" dt="2022-05-06T14:25:53.773" v="2585" actId="478"/>
          <ac:spMkLst>
            <pc:docMk/>
            <pc:sldMk cId="2366048850" sldId="830"/>
            <ac:spMk id="61" creationId="{99B4E13C-A8DF-4195-9843-9BEF4A45784D}"/>
          </ac:spMkLst>
        </pc:spChg>
        <pc:spChg chg="add mod">
          <ac:chgData name="Paula Vázquez-Valero" userId="3a0e46d7-2099-40af-a155-aa45b68bfff3" providerId="ADAL" clId="{DFCC66CF-7EC2-4CB8-AEA3-E3DCEDD4A528}" dt="2022-05-06T14:26:27.574" v="2594" actId="14100"/>
          <ac:spMkLst>
            <pc:docMk/>
            <pc:sldMk cId="2366048850" sldId="830"/>
            <ac:spMk id="62" creationId="{99B0D5D6-A818-4123-AD0B-B743327FFDD6}"/>
          </ac:spMkLst>
        </pc:spChg>
        <pc:spChg chg="del mod">
          <ac:chgData name="Paula Vázquez-Valero" userId="3a0e46d7-2099-40af-a155-aa45b68bfff3" providerId="ADAL" clId="{DFCC66CF-7EC2-4CB8-AEA3-E3DCEDD4A528}" dt="2022-05-06T14:27:55.010" v="2628" actId="478"/>
          <ac:spMkLst>
            <pc:docMk/>
            <pc:sldMk cId="2366048850" sldId="830"/>
            <ac:spMk id="64" creationId="{8A880560-B0E5-4ABC-ACEA-7DD5BD1824E6}"/>
          </ac:spMkLst>
        </pc:spChg>
        <pc:spChg chg="mod">
          <ac:chgData name="Paula Vázquez-Valero" userId="3a0e46d7-2099-40af-a155-aa45b68bfff3" providerId="ADAL" clId="{DFCC66CF-7EC2-4CB8-AEA3-E3DCEDD4A528}" dt="2022-05-06T14:21:01.112" v="2493" actId="207"/>
          <ac:spMkLst>
            <pc:docMk/>
            <pc:sldMk cId="2366048850" sldId="830"/>
            <ac:spMk id="65" creationId="{61FCC833-1589-419F-8C89-70A1D00A6188}"/>
          </ac:spMkLst>
        </pc:spChg>
        <pc:spChg chg="del mod">
          <ac:chgData name="Paula Vázquez-Valero" userId="3a0e46d7-2099-40af-a155-aa45b68bfff3" providerId="ADAL" clId="{DFCC66CF-7EC2-4CB8-AEA3-E3DCEDD4A528}" dt="2022-05-06T14:27:55.010" v="2628" actId="478"/>
          <ac:spMkLst>
            <pc:docMk/>
            <pc:sldMk cId="2366048850" sldId="830"/>
            <ac:spMk id="67" creationId="{9A6C6EBE-3E2B-4489-80A0-024B1AA90A7E}"/>
          </ac:spMkLst>
        </pc:spChg>
        <pc:spChg chg="mod">
          <ac:chgData name="Paula Vázquez-Valero" userId="3a0e46d7-2099-40af-a155-aa45b68bfff3" providerId="ADAL" clId="{DFCC66CF-7EC2-4CB8-AEA3-E3DCEDD4A528}" dt="2022-05-06T14:21:01.112" v="2493" actId="207"/>
          <ac:spMkLst>
            <pc:docMk/>
            <pc:sldMk cId="2366048850" sldId="830"/>
            <ac:spMk id="68" creationId="{2E3189D3-6FB5-406F-95F3-5109A72FA7F0}"/>
          </ac:spMkLst>
        </pc:spChg>
        <pc:spChg chg="del mod">
          <ac:chgData name="Paula Vázquez-Valero" userId="3a0e46d7-2099-40af-a155-aa45b68bfff3" providerId="ADAL" clId="{DFCC66CF-7EC2-4CB8-AEA3-E3DCEDD4A528}" dt="2022-05-06T14:27:55.010" v="2628" actId="478"/>
          <ac:spMkLst>
            <pc:docMk/>
            <pc:sldMk cId="2366048850" sldId="830"/>
            <ac:spMk id="70" creationId="{82D47F85-1644-4BA8-AC2F-F6066515D9A2}"/>
          </ac:spMkLst>
        </pc:spChg>
        <pc:spChg chg="add mod">
          <ac:chgData name="Paula Vázquez-Valero" userId="3a0e46d7-2099-40af-a155-aa45b68bfff3" providerId="ADAL" clId="{DFCC66CF-7EC2-4CB8-AEA3-E3DCEDD4A528}" dt="2022-05-06T14:26:30.921" v="2596" actId="1076"/>
          <ac:spMkLst>
            <pc:docMk/>
            <pc:sldMk cId="2366048850" sldId="830"/>
            <ac:spMk id="71" creationId="{2C9A6F3F-F820-4E02-AE76-CA52666DA6AF}"/>
          </ac:spMkLst>
        </pc:spChg>
        <pc:spChg chg="add del mod">
          <ac:chgData name="Paula Vázquez-Valero" userId="3a0e46d7-2099-40af-a155-aa45b68bfff3" providerId="ADAL" clId="{DFCC66CF-7EC2-4CB8-AEA3-E3DCEDD4A528}" dt="2022-05-06T14:26:35.652" v="2598"/>
          <ac:spMkLst>
            <pc:docMk/>
            <pc:sldMk cId="2366048850" sldId="830"/>
            <ac:spMk id="72" creationId="{CEA0168B-2591-42A7-AA4E-076E1D35EA7E}"/>
          </ac:spMkLst>
        </pc:spChg>
        <pc:spChg chg="add mod">
          <ac:chgData name="Paula Vázquez-Valero" userId="3a0e46d7-2099-40af-a155-aa45b68bfff3" providerId="ADAL" clId="{DFCC66CF-7EC2-4CB8-AEA3-E3DCEDD4A528}" dt="2022-05-06T14:26:48.607" v="2601" actId="14100"/>
          <ac:spMkLst>
            <pc:docMk/>
            <pc:sldMk cId="2366048850" sldId="830"/>
            <ac:spMk id="73" creationId="{5D3E8CD7-6D5F-4640-B335-3CE083911F8C}"/>
          </ac:spMkLst>
        </pc:spChg>
        <pc:spChg chg="mod">
          <ac:chgData name="Paula Vázquez-Valero" userId="3a0e46d7-2099-40af-a155-aa45b68bfff3" providerId="ADAL" clId="{DFCC66CF-7EC2-4CB8-AEA3-E3DCEDD4A528}" dt="2022-05-06T14:21:01.112" v="2493" actId="207"/>
          <ac:spMkLst>
            <pc:docMk/>
            <pc:sldMk cId="2366048850" sldId="830"/>
            <ac:spMk id="74" creationId="{2579814A-7BA1-4106-A1ED-368A67E98C3F}"/>
          </ac:spMkLst>
        </pc:spChg>
        <pc:spChg chg="del mod">
          <ac:chgData name="Paula Vázquez-Valero" userId="3a0e46d7-2099-40af-a155-aa45b68bfff3" providerId="ADAL" clId="{DFCC66CF-7EC2-4CB8-AEA3-E3DCEDD4A528}" dt="2022-05-06T14:27:55.010" v="2628" actId="478"/>
          <ac:spMkLst>
            <pc:docMk/>
            <pc:sldMk cId="2366048850" sldId="830"/>
            <ac:spMk id="76" creationId="{7C321A81-2123-40EB-89F6-E3CBDF89F404}"/>
          </ac:spMkLst>
        </pc:spChg>
        <pc:spChg chg="mod">
          <ac:chgData name="Paula Vázquez-Valero" userId="3a0e46d7-2099-40af-a155-aa45b68bfff3" providerId="ADAL" clId="{DFCC66CF-7EC2-4CB8-AEA3-E3DCEDD4A528}" dt="2022-05-06T14:21:01.112" v="2493" actId="207"/>
          <ac:spMkLst>
            <pc:docMk/>
            <pc:sldMk cId="2366048850" sldId="830"/>
            <ac:spMk id="77" creationId="{6197830C-031C-4AA6-8A97-E22AB39F1A1E}"/>
          </ac:spMkLst>
        </pc:spChg>
        <pc:spChg chg="del mod">
          <ac:chgData name="Paula Vázquez-Valero" userId="3a0e46d7-2099-40af-a155-aa45b68bfff3" providerId="ADAL" clId="{DFCC66CF-7EC2-4CB8-AEA3-E3DCEDD4A528}" dt="2022-05-06T14:27:55.010" v="2628" actId="478"/>
          <ac:spMkLst>
            <pc:docMk/>
            <pc:sldMk cId="2366048850" sldId="830"/>
            <ac:spMk id="79" creationId="{3B981FA1-F0C3-4DA4-ABE6-8AE831055A99}"/>
          </ac:spMkLst>
        </pc:spChg>
        <pc:spChg chg="mod">
          <ac:chgData name="Paula Vázquez-Valero" userId="3a0e46d7-2099-40af-a155-aa45b68bfff3" providerId="ADAL" clId="{DFCC66CF-7EC2-4CB8-AEA3-E3DCEDD4A528}" dt="2022-05-06T14:21:01.112" v="2493" actId="207"/>
          <ac:spMkLst>
            <pc:docMk/>
            <pc:sldMk cId="2366048850" sldId="830"/>
            <ac:spMk id="80" creationId="{265F1D69-AABD-45AE-998D-2D81253E2579}"/>
          </ac:spMkLst>
        </pc:spChg>
        <pc:spChg chg="del mod">
          <ac:chgData name="Paula Vázquez-Valero" userId="3a0e46d7-2099-40af-a155-aa45b68bfff3" providerId="ADAL" clId="{DFCC66CF-7EC2-4CB8-AEA3-E3DCEDD4A528}" dt="2022-05-06T14:27:55.010" v="2628" actId="478"/>
          <ac:spMkLst>
            <pc:docMk/>
            <pc:sldMk cId="2366048850" sldId="830"/>
            <ac:spMk id="82" creationId="{3C2B6A4E-35ED-428E-BB56-4ECFF9538D6F}"/>
          </ac:spMkLst>
        </pc:spChg>
        <pc:spChg chg="add mod">
          <ac:chgData name="Paula Vázquez-Valero" userId="3a0e46d7-2099-40af-a155-aa45b68bfff3" providerId="ADAL" clId="{DFCC66CF-7EC2-4CB8-AEA3-E3DCEDD4A528}" dt="2022-05-06T14:26:56.047" v="2614" actId="1037"/>
          <ac:spMkLst>
            <pc:docMk/>
            <pc:sldMk cId="2366048850" sldId="830"/>
            <ac:spMk id="83" creationId="{F3AD1BF9-8DAF-4C8A-96D3-B171233ECB70}"/>
          </ac:spMkLst>
        </pc:spChg>
        <pc:spChg chg="add mod">
          <ac:chgData name="Paula Vázquez-Valero" userId="3a0e46d7-2099-40af-a155-aa45b68bfff3" providerId="ADAL" clId="{DFCC66CF-7EC2-4CB8-AEA3-E3DCEDD4A528}" dt="2022-05-06T14:27:07.600" v="2617" actId="14100"/>
          <ac:spMkLst>
            <pc:docMk/>
            <pc:sldMk cId="2366048850" sldId="830"/>
            <ac:spMk id="84" creationId="{AB478AF2-7756-4835-8FD9-0ECA3CC067A6}"/>
          </ac:spMkLst>
        </pc:spChg>
        <pc:spChg chg="add mod">
          <ac:chgData name="Paula Vázquez-Valero" userId="3a0e46d7-2099-40af-a155-aa45b68bfff3" providerId="ADAL" clId="{DFCC66CF-7EC2-4CB8-AEA3-E3DCEDD4A528}" dt="2022-05-06T14:27:18.523" v="2618" actId="1076"/>
          <ac:spMkLst>
            <pc:docMk/>
            <pc:sldMk cId="2366048850" sldId="830"/>
            <ac:spMk id="85" creationId="{4BCBF9E3-C708-4324-9A89-5855A78C0749}"/>
          </ac:spMkLst>
        </pc:spChg>
        <pc:spChg chg="add mod">
          <ac:chgData name="Paula Vázquez-Valero" userId="3a0e46d7-2099-40af-a155-aa45b68bfff3" providerId="ADAL" clId="{DFCC66CF-7EC2-4CB8-AEA3-E3DCEDD4A528}" dt="2022-05-06T14:27:24.768" v="2620" actId="1076"/>
          <ac:spMkLst>
            <pc:docMk/>
            <pc:sldMk cId="2366048850" sldId="830"/>
            <ac:spMk id="86" creationId="{2B5332C5-0E58-44D6-88C0-357CDBEC7D43}"/>
          </ac:spMkLst>
        </pc:spChg>
        <pc:spChg chg="add mod">
          <ac:chgData name="Paula Vázquez-Valero" userId="3a0e46d7-2099-40af-a155-aa45b68bfff3" providerId="ADAL" clId="{DFCC66CF-7EC2-4CB8-AEA3-E3DCEDD4A528}" dt="2022-05-06T14:27:32.440" v="2625" actId="1038"/>
          <ac:spMkLst>
            <pc:docMk/>
            <pc:sldMk cId="2366048850" sldId="830"/>
            <ac:spMk id="87" creationId="{ACC7F869-A41A-4E51-AAE3-46D893CEBFA9}"/>
          </ac:spMkLst>
        </pc:spChg>
        <pc:spChg chg="add mod">
          <ac:chgData name="Paula Vázquez-Valero" userId="3a0e46d7-2099-40af-a155-aa45b68bfff3" providerId="ADAL" clId="{DFCC66CF-7EC2-4CB8-AEA3-E3DCEDD4A528}" dt="2022-05-06T14:28:30.219" v="2638" actId="1076"/>
          <ac:spMkLst>
            <pc:docMk/>
            <pc:sldMk cId="2366048850" sldId="830"/>
            <ac:spMk id="88" creationId="{A9759C27-6BE7-4BBB-B9C5-AD1C4D557D91}"/>
          </ac:spMkLst>
        </pc:spChg>
        <pc:spChg chg="add mod">
          <ac:chgData name="Paula Vázquez-Valero" userId="3a0e46d7-2099-40af-a155-aa45b68bfff3" providerId="ADAL" clId="{DFCC66CF-7EC2-4CB8-AEA3-E3DCEDD4A528}" dt="2022-05-06T14:28:37.470" v="2649" actId="20577"/>
          <ac:spMkLst>
            <pc:docMk/>
            <pc:sldMk cId="2366048850" sldId="830"/>
            <ac:spMk id="89" creationId="{A3EB74F7-AB92-4FA5-AC97-6A120E79F91B}"/>
          </ac:spMkLst>
        </pc:spChg>
        <pc:spChg chg="add mod">
          <ac:chgData name="Paula Vázquez-Valero" userId="3a0e46d7-2099-40af-a155-aa45b68bfff3" providerId="ADAL" clId="{DFCC66CF-7EC2-4CB8-AEA3-E3DCEDD4A528}" dt="2022-05-06T14:28:43.126" v="2651" actId="1076"/>
          <ac:spMkLst>
            <pc:docMk/>
            <pc:sldMk cId="2366048850" sldId="830"/>
            <ac:spMk id="90" creationId="{952C3A9F-FEEB-47C7-ADC1-E07030D6204E}"/>
          </ac:spMkLst>
        </pc:spChg>
        <pc:spChg chg="add mod">
          <ac:chgData name="Paula Vázquez-Valero" userId="3a0e46d7-2099-40af-a155-aa45b68bfff3" providerId="ADAL" clId="{DFCC66CF-7EC2-4CB8-AEA3-E3DCEDD4A528}" dt="2022-05-06T14:28:52.962" v="2655" actId="20577"/>
          <ac:spMkLst>
            <pc:docMk/>
            <pc:sldMk cId="2366048850" sldId="830"/>
            <ac:spMk id="91" creationId="{4B5F4791-A7A3-4F7A-8F50-4EF78D445DA1}"/>
          </ac:spMkLst>
        </pc:spChg>
        <pc:spChg chg="add mod">
          <ac:chgData name="Paula Vázquez-Valero" userId="3a0e46d7-2099-40af-a155-aa45b68bfff3" providerId="ADAL" clId="{DFCC66CF-7EC2-4CB8-AEA3-E3DCEDD4A528}" dt="2022-05-06T14:29:00.318" v="2659" actId="20577"/>
          <ac:spMkLst>
            <pc:docMk/>
            <pc:sldMk cId="2366048850" sldId="830"/>
            <ac:spMk id="92" creationId="{933FD236-1347-499A-A65E-89EAD04F1C02}"/>
          </ac:spMkLst>
        </pc:spChg>
        <pc:spChg chg="add mod">
          <ac:chgData name="Paula Vázquez-Valero" userId="3a0e46d7-2099-40af-a155-aa45b68bfff3" providerId="ADAL" clId="{DFCC66CF-7EC2-4CB8-AEA3-E3DCEDD4A528}" dt="2022-05-06T14:29:09.968" v="2669" actId="20577"/>
          <ac:spMkLst>
            <pc:docMk/>
            <pc:sldMk cId="2366048850" sldId="830"/>
            <ac:spMk id="93" creationId="{5EF3494C-9798-41DB-88F2-1FE6C6309510}"/>
          </ac:spMkLst>
        </pc:spChg>
        <pc:spChg chg="del">
          <ac:chgData name="Paula Vázquez-Valero" userId="3a0e46d7-2099-40af-a155-aa45b68bfff3" providerId="ADAL" clId="{DFCC66CF-7EC2-4CB8-AEA3-E3DCEDD4A528}" dt="2022-05-06T14:07:51.043" v="1811" actId="478"/>
          <ac:spMkLst>
            <pc:docMk/>
            <pc:sldMk cId="2366048850" sldId="830"/>
            <ac:spMk id="97" creationId="{832D6D86-EC7D-4D2E-9E83-313DACBE2BA2}"/>
          </ac:spMkLst>
        </pc:spChg>
        <pc:spChg chg="del">
          <ac:chgData name="Paula Vázquez-Valero" userId="3a0e46d7-2099-40af-a155-aa45b68bfff3" providerId="ADAL" clId="{DFCC66CF-7EC2-4CB8-AEA3-E3DCEDD4A528}" dt="2022-05-06T14:07:51.043" v="1811" actId="478"/>
          <ac:spMkLst>
            <pc:docMk/>
            <pc:sldMk cId="2366048850" sldId="830"/>
            <ac:spMk id="99" creationId="{39B36C55-98E4-4A96-B99D-6FCC4A60A424}"/>
          </ac:spMkLst>
        </pc:spChg>
        <pc:graphicFrameChg chg="mod modGraphic">
          <ac:chgData name="Paula Vázquez-Valero" userId="3a0e46d7-2099-40af-a155-aa45b68bfff3" providerId="ADAL" clId="{DFCC66CF-7EC2-4CB8-AEA3-E3DCEDD4A528}" dt="2022-05-06T14:18:01.945" v="2340" actId="14734"/>
          <ac:graphicFrameMkLst>
            <pc:docMk/>
            <pc:sldMk cId="2366048850" sldId="830"/>
            <ac:graphicFrameMk id="2" creationId="{3E552D02-74ED-43F4-99BD-7F627133D042}"/>
          </ac:graphicFrameMkLst>
        </pc:graphicFrameChg>
        <pc:picChg chg="del mod">
          <ac:chgData name="Paula Vázquez-Valero" userId="3a0e46d7-2099-40af-a155-aa45b68bfff3" providerId="ADAL" clId="{DFCC66CF-7EC2-4CB8-AEA3-E3DCEDD4A528}" dt="2022-05-06T14:09:55.893" v="1813" actId="478"/>
          <ac:picMkLst>
            <pc:docMk/>
            <pc:sldMk cId="2366048850" sldId="830"/>
            <ac:picMk id="14" creationId="{3436974D-046C-4662-B47E-59E37A4B8D75}"/>
          </ac:picMkLst>
        </pc:picChg>
        <pc:picChg chg="del mod">
          <ac:chgData name="Paula Vázquez-Valero" userId="3a0e46d7-2099-40af-a155-aa45b68bfff3" providerId="ADAL" clId="{DFCC66CF-7EC2-4CB8-AEA3-E3DCEDD4A528}" dt="2022-05-06T14:09:55.893" v="1813" actId="478"/>
          <ac:picMkLst>
            <pc:docMk/>
            <pc:sldMk cId="2366048850" sldId="830"/>
            <ac:picMk id="18" creationId="{5AD0A593-3B0B-48E0-BB12-605054C79FD2}"/>
          </ac:picMkLst>
        </pc:picChg>
        <pc:picChg chg="del mod">
          <ac:chgData name="Paula Vázquez-Valero" userId="3a0e46d7-2099-40af-a155-aa45b68bfff3" providerId="ADAL" clId="{DFCC66CF-7EC2-4CB8-AEA3-E3DCEDD4A528}" dt="2022-05-06T14:27:55.010" v="2628" actId="478"/>
          <ac:picMkLst>
            <pc:docMk/>
            <pc:sldMk cId="2366048850" sldId="830"/>
            <ac:picMk id="42" creationId="{816226C8-6167-4077-813F-E4FD6B564212}"/>
          </ac:picMkLst>
        </pc:picChg>
        <pc:picChg chg="del mod">
          <ac:chgData name="Paula Vázquez-Valero" userId="3a0e46d7-2099-40af-a155-aa45b68bfff3" providerId="ADAL" clId="{DFCC66CF-7EC2-4CB8-AEA3-E3DCEDD4A528}" dt="2022-05-06T14:27:55.010" v="2628" actId="478"/>
          <ac:picMkLst>
            <pc:docMk/>
            <pc:sldMk cId="2366048850" sldId="830"/>
            <ac:picMk id="43" creationId="{70FDBFD4-DB57-43CB-A7D1-9D869E259111}"/>
          </ac:picMkLst>
        </pc:picChg>
        <pc:picChg chg="add mod">
          <ac:chgData name="Paula Vázquez-Valero" userId="3a0e46d7-2099-40af-a155-aa45b68bfff3" providerId="ADAL" clId="{DFCC66CF-7EC2-4CB8-AEA3-E3DCEDD4A528}" dt="2022-05-06T14:06:57.895" v="1808"/>
          <ac:picMkLst>
            <pc:docMk/>
            <pc:sldMk cId="2366048850" sldId="830"/>
            <ac:picMk id="44" creationId="{ED22B415-8897-420D-8750-DB85F1010F61}"/>
          </ac:picMkLst>
        </pc:picChg>
        <pc:picChg chg="add mod">
          <ac:chgData name="Paula Vázquez-Valero" userId="3a0e46d7-2099-40af-a155-aa45b68bfff3" providerId="ADAL" clId="{DFCC66CF-7EC2-4CB8-AEA3-E3DCEDD4A528}" dt="2022-05-06T14:23:50.033" v="2579" actId="1076"/>
          <ac:picMkLst>
            <pc:docMk/>
            <pc:sldMk cId="2366048850" sldId="830"/>
            <ac:picMk id="47" creationId="{B6B448A4-A959-4A99-9CB7-0BB45E3589DF}"/>
          </ac:picMkLst>
        </pc:picChg>
        <pc:picChg chg="del mod">
          <ac:chgData name="Paula Vázquez-Valero" userId="3a0e46d7-2099-40af-a155-aa45b68bfff3" providerId="ADAL" clId="{DFCC66CF-7EC2-4CB8-AEA3-E3DCEDD4A528}" dt="2022-05-06T14:06:57.717" v="1807" actId="478"/>
          <ac:picMkLst>
            <pc:docMk/>
            <pc:sldMk cId="2366048850" sldId="830"/>
            <ac:picMk id="50" creationId="{E5938310-3F1B-4979-9C0E-361657678F7C}"/>
          </ac:picMkLst>
        </pc:picChg>
        <pc:picChg chg="del mod">
          <ac:chgData name="Paula Vázquez-Valero" userId="3a0e46d7-2099-40af-a155-aa45b68bfff3" providerId="ADAL" clId="{DFCC66CF-7EC2-4CB8-AEA3-E3DCEDD4A528}" dt="2022-05-06T14:09:55.893" v="1813" actId="478"/>
          <ac:picMkLst>
            <pc:docMk/>
            <pc:sldMk cId="2366048850" sldId="830"/>
            <ac:picMk id="53" creationId="{3DAE61CC-B49D-40B4-B11D-1415CF6A0553}"/>
          </ac:picMkLst>
        </pc:picChg>
        <pc:picChg chg="add mod">
          <ac:chgData name="Paula Vázquez-Valero" userId="3a0e46d7-2099-40af-a155-aa45b68bfff3" providerId="ADAL" clId="{DFCC66CF-7EC2-4CB8-AEA3-E3DCEDD4A528}" dt="2022-05-06T14:23:50.033" v="2579" actId="1076"/>
          <ac:picMkLst>
            <pc:docMk/>
            <pc:sldMk cId="2366048850" sldId="830"/>
            <ac:picMk id="60" creationId="{1A2AFDE4-617C-4E0C-9221-BB1ACAC7C190}"/>
          </ac:picMkLst>
        </pc:picChg>
        <pc:picChg chg="del mod">
          <ac:chgData name="Paula Vázquez-Valero" userId="3a0e46d7-2099-40af-a155-aa45b68bfff3" providerId="ADAL" clId="{DFCC66CF-7EC2-4CB8-AEA3-E3DCEDD4A528}" dt="2022-05-06T14:27:55.010" v="2628" actId="478"/>
          <ac:picMkLst>
            <pc:docMk/>
            <pc:sldMk cId="2366048850" sldId="830"/>
            <ac:picMk id="63" creationId="{5B52FFFE-B514-4709-94EB-BE206EC48085}"/>
          </ac:picMkLst>
        </pc:picChg>
        <pc:picChg chg="del mod">
          <ac:chgData name="Paula Vázquez-Valero" userId="3a0e46d7-2099-40af-a155-aa45b68bfff3" providerId="ADAL" clId="{DFCC66CF-7EC2-4CB8-AEA3-E3DCEDD4A528}" dt="2022-05-06T14:27:55.010" v="2628" actId="478"/>
          <ac:picMkLst>
            <pc:docMk/>
            <pc:sldMk cId="2366048850" sldId="830"/>
            <ac:picMk id="66" creationId="{680C4B0E-45F3-4F6F-94DE-973BBEEDC191}"/>
          </ac:picMkLst>
        </pc:picChg>
        <pc:picChg chg="del mod">
          <ac:chgData name="Paula Vázquez-Valero" userId="3a0e46d7-2099-40af-a155-aa45b68bfff3" providerId="ADAL" clId="{DFCC66CF-7EC2-4CB8-AEA3-E3DCEDD4A528}" dt="2022-05-06T14:27:49.671" v="2627" actId="478"/>
          <ac:picMkLst>
            <pc:docMk/>
            <pc:sldMk cId="2366048850" sldId="830"/>
            <ac:picMk id="69" creationId="{3A46FA02-7F85-45DC-95C2-36C989411A1F}"/>
          </ac:picMkLst>
        </pc:picChg>
        <pc:picChg chg="del mod">
          <ac:chgData name="Paula Vázquez-Valero" userId="3a0e46d7-2099-40af-a155-aa45b68bfff3" providerId="ADAL" clId="{DFCC66CF-7EC2-4CB8-AEA3-E3DCEDD4A528}" dt="2022-05-06T14:27:55.010" v="2628" actId="478"/>
          <ac:picMkLst>
            <pc:docMk/>
            <pc:sldMk cId="2366048850" sldId="830"/>
            <ac:picMk id="75" creationId="{309B71AF-C48D-4040-AF6C-6196940EC90B}"/>
          </ac:picMkLst>
        </pc:picChg>
        <pc:picChg chg="del mod">
          <ac:chgData name="Paula Vázquez-Valero" userId="3a0e46d7-2099-40af-a155-aa45b68bfff3" providerId="ADAL" clId="{DFCC66CF-7EC2-4CB8-AEA3-E3DCEDD4A528}" dt="2022-05-06T14:27:49.671" v="2627" actId="478"/>
          <ac:picMkLst>
            <pc:docMk/>
            <pc:sldMk cId="2366048850" sldId="830"/>
            <ac:picMk id="78" creationId="{BAACDC27-548B-47DC-9B5A-AC0B00426077}"/>
          </ac:picMkLst>
        </pc:picChg>
        <pc:picChg chg="del mod">
          <ac:chgData name="Paula Vázquez-Valero" userId="3a0e46d7-2099-40af-a155-aa45b68bfff3" providerId="ADAL" clId="{DFCC66CF-7EC2-4CB8-AEA3-E3DCEDD4A528}" dt="2022-05-06T14:27:55.010" v="2628" actId="478"/>
          <ac:picMkLst>
            <pc:docMk/>
            <pc:sldMk cId="2366048850" sldId="830"/>
            <ac:picMk id="81" creationId="{4C4BCF64-E7D9-4BF5-A956-3C9925B1F208}"/>
          </ac:picMkLst>
        </pc:picChg>
        <pc:picChg chg="del mod">
          <ac:chgData name="Paula Vázquez-Valero" userId="3a0e46d7-2099-40af-a155-aa45b68bfff3" providerId="ADAL" clId="{DFCC66CF-7EC2-4CB8-AEA3-E3DCEDD4A528}" dt="2022-05-06T14:09:55.893" v="1813" actId="478"/>
          <ac:picMkLst>
            <pc:docMk/>
            <pc:sldMk cId="2366048850" sldId="830"/>
            <ac:picMk id="94" creationId="{33C428EE-B3B1-439C-B163-00E23DB79E43}"/>
          </ac:picMkLst>
        </pc:picChg>
        <pc:picChg chg="del mod">
          <ac:chgData name="Paula Vázquez-Valero" userId="3a0e46d7-2099-40af-a155-aa45b68bfff3" providerId="ADAL" clId="{DFCC66CF-7EC2-4CB8-AEA3-E3DCEDD4A528}" dt="2022-05-06T14:09:55.893" v="1813" actId="478"/>
          <ac:picMkLst>
            <pc:docMk/>
            <pc:sldMk cId="2366048850" sldId="830"/>
            <ac:picMk id="95" creationId="{1E07A0F9-649A-4F71-9483-F55C2BA6F5C9}"/>
          </ac:picMkLst>
        </pc:picChg>
        <pc:picChg chg="del mod">
          <ac:chgData name="Paula Vázquez-Valero" userId="3a0e46d7-2099-40af-a155-aa45b68bfff3" providerId="ADAL" clId="{DFCC66CF-7EC2-4CB8-AEA3-E3DCEDD4A528}" dt="2022-05-06T14:09:55.893" v="1813" actId="478"/>
          <ac:picMkLst>
            <pc:docMk/>
            <pc:sldMk cId="2366048850" sldId="830"/>
            <ac:picMk id="96" creationId="{D0031A28-F678-498F-805D-730A7D9F45F2}"/>
          </ac:picMkLst>
        </pc:picChg>
        <pc:picChg chg="del mod">
          <ac:chgData name="Paula Vázquez-Valero" userId="3a0e46d7-2099-40af-a155-aa45b68bfff3" providerId="ADAL" clId="{DFCC66CF-7EC2-4CB8-AEA3-E3DCEDD4A528}" dt="2022-05-06T14:09:55.893" v="1813" actId="478"/>
          <ac:picMkLst>
            <pc:docMk/>
            <pc:sldMk cId="2366048850" sldId="830"/>
            <ac:picMk id="2050" creationId="{7B16B1F1-262B-48C2-BBE6-4ADA68F4BD73}"/>
          </ac:picMkLst>
        </pc:picChg>
        <pc:picChg chg="add mod">
          <ac:chgData name="Paula Vázquez-Valero" userId="3a0e46d7-2099-40af-a155-aa45b68bfff3" providerId="ADAL" clId="{DFCC66CF-7EC2-4CB8-AEA3-E3DCEDD4A528}" dt="2022-05-06T14:23:50.033" v="2579" actId="1076"/>
          <ac:picMkLst>
            <pc:docMk/>
            <pc:sldMk cId="2366048850" sldId="830"/>
            <ac:picMk id="7170" creationId="{BBE39E83-61E4-4636-8B1E-504737959FF8}"/>
          </ac:picMkLst>
        </pc:picChg>
        <pc:picChg chg="add mod">
          <ac:chgData name="Paula Vázquez-Valero" userId="3a0e46d7-2099-40af-a155-aa45b68bfff3" providerId="ADAL" clId="{DFCC66CF-7EC2-4CB8-AEA3-E3DCEDD4A528}" dt="2022-05-06T14:23:50.033" v="2579" actId="1076"/>
          <ac:picMkLst>
            <pc:docMk/>
            <pc:sldMk cId="2366048850" sldId="830"/>
            <ac:picMk id="7172" creationId="{17FE3F48-C0F2-4822-8716-3429A52AD557}"/>
          </ac:picMkLst>
        </pc:picChg>
      </pc:sldChg>
      <pc:sldChg chg="addSp delSp modSp add del mod modAnim">
        <pc:chgData name="Paula Vázquez-Valero" userId="3a0e46d7-2099-40af-a155-aa45b68bfff3" providerId="ADAL" clId="{DFCC66CF-7EC2-4CB8-AEA3-E3DCEDD4A528}" dt="2022-05-06T14:35:47.951" v="2807" actId="1076"/>
        <pc:sldMkLst>
          <pc:docMk/>
          <pc:sldMk cId="436278467" sldId="831"/>
        </pc:sldMkLst>
        <pc:spChg chg="mod">
          <ac:chgData name="Paula Vázquez-Valero" userId="3a0e46d7-2099-40af-a155-aa45b68bfff3" providerId="ADAL" clId="{DFCC66CF-7EC2-4CB8-AEA3-E3DCEDD4A528}" dt="2022-05-06T14:33:11.139" v="2775" actId="5793"/>
          <ac:spMkLst>
            <pc:docMk/>
            <pc:sldMk cId="436278467" sldId="831"/>
            <ac:spMk id="6" creationId="{E4AB5F22-E98F-437F-9528-58E268342E15}"/>
          </ac:spMkLst>
        </pc:spChg>
        <pc:spChg chg="add del">
          <ac:chgData name="Paula Vázquez-Valero" userId="3a0e46d7-2099-40af-a155-aa45b68bfff3" providerId="ADAL" clId="{DFCC66CF-7EC2-4CB8-AEA3-E3DCEDD4A528}" dt="2022-05-06T14:32:00.287" v="2711" actId="478"/>
          <ac:spMkLst>
            <pc:docMk/>
            <pc:sldMk cId="436278467" sldId="831"/>
            <ac:spMk id="7" creationId="{B14FF81C-A440-41B9-A5B8-FDB2006003CD}"/>
          </ac:spMkLst>
        </pc:spChg>
        <pc:spChg chg="add mod">
          <ac:chgData name="Paula Vázquez-Valero" userId="3a0e46d7-2099-40af-a155-aa45b68bfff3" providerId="ADAL" clId="{DFCC66CF-7EC2-4CB8-AEA3-E3DCEDD4A528}" dt="2022-05-06T14:35:38.801" v="2805" actId="767"/>
          <ac:spMkLst>
            <pc:docMk/>
            <pc:sldMk cId="436278467" sldId="831"/>
            <ac:spMk id="8" creationId="{7AC64466-408A-473E-947C-6BD2DEA748E1}"/>
          </ac:spMkLst>
        </pc:spChg>
        <pc:spChg chg="add del">
          <ac:chgData name="Paula Vázquez-Valero" userId="3a0e46d7-2099-40af-a155-aa45b68bfff3" providerId="ADAL" clId="{DFCC66CF-7EC2-4CB8-AEA3-E3DCEDD4A528}" dt="2022-05-06T14:32:00.287" v="2711" actId="478"/>
          <ac:spMkLst>
            <pc:docMk/>
            <pc:sldMk cId="436278467" sldId="831"/>
            <ac:spMk id="10" creationId="{A9244B00-4B32-4D39-BBCC-4AA39EDD8D49}"/>
          </ac:spMkLst>
        </pc:spChg>
        <pc:spChg chg="add del">
          <ac:chgData name="Paula Vázquez-Valero" userId="3a0e46d7-2099-40af-a155-aa45b68bfff3" providerId="ADAL" clId="{DFCC66CF-7EC2-4CB8-AEA3-E3DCEDD4A528}" dt="2022-05-06T14:32:00.287" v="2711" actId="478"/>
          <ac:spMkLst>
            <pc:docMk/>
            <pc:sldMk cId="436278467" sldId="831"/>
            <ac:spMk id="11" creationId="{D640D1B6-6627-4EE4-B793-F210229B8708}"/>
          </ac:spMkLst>
        </pc:spChg>
        <pc:spChg chg="add del">
          <ac:chgData name="Paula Vázquez-Valero" userId="3a0e46d7-2099-40af-a155-aa45b68bfff3" providerId="ADAL" clId="{DFCC66CF-7EC2-4CB8-AEA3-E3DCEDD4A528}" dt="2022-05-06T14:32:00.287" v="2711" actId="478"/>
          <ac:spMkLst>
            <pc:docMk/>
            <pc:sldMk cId="436278467" sldId="831"/>
            <ac:spMk id="23" creationId="{50A79C50-9E61-4449-A566-A16A8BEDD066}"/>
          </ac:spMkLst>
        </pc:spChg>
        <pc:spChg chg="add del mod">
          <ac:chgData name="Paula Vázquez-Valero" userId="3a0e46d7-2099-40af-a155-aa45b68bfff3" providerId="ADAL" clId="{DFCC66CF-7EC2-4CB8-AEA3-E3DCEDD4A528}" dt="2022-05-06T14:32:26.120" v="2721" actId="478"/>
          <ac:spMkLst>
            <pc:docMk/>
            <pc:sldMk cId="436278467" sldId="831"/>
            <ac:spMk id="29" creationId="{5B2FD53E-55E3-4770-85FC-B73803774414}"/>
          </ac:spMkLst>
        </pc:spChg>
        <pc:spChg chg="add del">
          <ac:chgData name="Paula Vázquez-Valero" userId="3a0e46d7-2099-40af-a155-aa45b68bfff3" providerId="ADAL" clId="{DFCC66CF-7EC2-4CB8-AEA3-E3DCEDD4A528}" dt="2022-05-06T14:32:00.287" v="2711" actId="478"/>
          <ac:spMkLst>
            <pc:docMk/>
            <pc:sldMk cId="436278467" sldId="831"/>
            <ac:spMk id="36" creationId="{BABBAF2A-51F0-4F21-BF01-9C45430A32C0}"/>
          </ac:spMkLst>
        </pc:spChg>
        <pc:spChg chg="add del">
          <ac:chgData name="Paula Vázquez-Valero" userId="3a0e46d7-2099-40af-a155-aa45b68bfff3" providerId="ADAL" clId="{DFCC66CF-7EC2-4CB8-AEA3-E3DCEDD4A528}" dt="2022-05-06T14:32:00.287" v="2711" actId="478"/>
          <ac:spMkLst>
            <pc:docMk/>
            <pc:sldMk cId="436278467" sldId="831"/>
            <ac:spMk id="38" creationId="{5A1C5BCC-EC51-493F-AAC4-AD7AC5268E04}"/>
          </ac:spMkLst>
        </pc:spChg>
        <pc:spChg chg="add del">
          <ac:chgData name="Paula Vázquez-Valero" userId="3a0e46d7-2099-40af-a155-aa45b68bfff3" providerId="ADAL" clId="{DFCC66CF-7EC2-4CB8-AEA3-E3DCEDD4A528}" dt="2022-05-06T14:32:00.287" v="2711" actId="478"/>
          <ac:spMkLst>
            <pc:docMk/>
            <pc:sldMk cId="436278467" sldId="831"/>
            <ac:spMk id="41" creationId="{806C380E-8F17-44D8-870B-345686125B0A}"/>
          </ac:spMkLst>
        </pc:spChg>
        <pc:grpChg chg="add del mod">
          <ac:chgData name="Paula Vázquez-Valero" userId="3a0e46d7-2099-40af-a155-aa45b68bfff3" providerId="ADAL" clId="{DFCC66CF-7EC2-4CB8-AEA3-E3DCEDD4A528}" dt="2022-05-06T14:32:24.449" v="2720" actId="478"/>
          <ac:grpSpMkLst>
            <pc:docMk/>
            <pc:sldMk cId="436278467" sldId="831"/>
            <ac:grpSpMk id="9" creationId="{C066B438-C2A7-436A-9CA3-133555F3CD99}"/>
          </ac:grpSpMkLst>
        </pc:grpChg>
        <pc:graphicFrameChg chg="del">
          <ac:chgData name="Paula Vázquez-Valero" userId="3a0e46d7-2099-40af-a155-aa45b68bfff3" providerId="ADAL" clId="{DFCC66CF-7EC2-4CB8-AEA3-E3DCEDD4A528}" dt="2022-05-06T14:32:59.471" v="2736" actId="478"/>
          <ac:graphicFrameMkLst>
            <pc:docMk/>
            <pc:sldMk cId="436278467" sldId="831"/>
            <ac:graphicFrameMk id="3" creationId="{7CBEE74B-7141-4FF8-A219-44E41C4E4013}"/>
          </ac:graphicFrameMkLst>
        </pc:graphicFrameChg>
        <pc:picChg chg="add del mod">
          <ac:chgData name="Paula Vázquez-Valero" userId="3a0e46d7-2099-40af-a155-aa45b68bfff3" providerId="ADAL" clId="{DFCC66CF-7EC2-4CB8-AEA3-E3DCEDD4A528}" dt="2022-05-06T14:35:15.055" v="2792"/>
          <ac:picMkLst>
            <pc:docMk/>
            <pc:sldMk cId="436278467" sldId="831"/>
            <ac:picMk id="4" creationId="{B1DBF8C9-AAE8-40F2-9AD4-DFDA47AC9414}"/>
          </ac:picMkLst>
        </pc:picChg>
        <pc:picChg chg="add mod">
          <ac:chgData name="Paula Vázquez-Valero" userId="3a0e46d7-2099-40af-a155-aa45b68bfff3" providerId="ADAL" clId="{DFCC66CF-7EC2-4CB8-AEA3-E3DCEDD4A528}" dt="2022-05-06T14:35:47.951" v="2807" actId="1076"/>
          <ac:picMkLst>
            <pc:docMk/>
            <pc:sldMk cId="436278467" sldId="831"/>
            <ac:picMk id="5" creationId="{298242FC-D7ED-4231-96E6-26C18E746F7C}"/>
          </ac:picMkLst>
        </pc:picChg>
        <pc:picChg chg="add del mod">
          <ac:chgData name="Paula Vázquez-Valero" userId="3a0e46d7-2099-40af-a155-aa45b68bfff3" providerId="ADAL" clId="{DFCC66CF-7EC2-4CB8-AEA3-E3DCEDD4A528}" dt="2022-05-06T14:32:52.153" v="2734" actId="478"/>
          <ac:picMkLst>
            <pc:docMk/>
            <pc:sldMk cId="436278467" sldId="831"/>
            <ac:picMk id="20" creationId="{CBF39839-8252-4EA7-8232-48239BD85D23}"/>
          </ac:picMkLst>
        </pc:picChg>
        <pc:picChg chg="add del mod">
          <ac:chgData name="Paula Vázquez-Valero" userId="3a0e46d7-2099-40af-a155-aa45b68bfff3" providerId="ADAL" clId="{DFCC66CF-7EC2-4CB8-AEA3-E3DCEDD4A528}" dt="2022-05-06T14:32:51.406" v="2733" actId="478"/>
          <ac:picMkLst>
            <pc:docMk/>
            <pc:sldMk cId="436278467" sldId="831"/>
            <ac:picMk id="21" creationId="{99A1911E-8742-4E4C-91B7-322DEF09B97F}"/>
          </ac:picMkLst>
        </pc:picChg>
        <pc:picChg chg="add del mod">
          <ac:chgData name="Paula Vázquez-Valero" userId="3a0e46d7-2099-40af-a155-aa45b68bfff3" providerId="ADAL" clId="{DFCC66CF-7EC2-4CB8-AEA3-E3DCEDD4A528}" dt="2022-05-06T14:32:49.824" v="2732" actId="21"/>
          <ac:picMkLst>
            <pc:docMk/>
            <pc:sldMk cId="436278467" sldId="831"/>
            <ac:picMk id="22" creationId="{8FE20E2B-ED9E-4B50-8B60-F8A2DE507313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24" creationId="{20DC86CD-1B49-4BD4-8773-09E5948FE3D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25" creationId="{2587C82A-38C4-490B-861E-55BE38E3D42F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26" creationId="{3A9A85A5-F5F9-476C-BAE2-BA068E6AAC03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27" creationId="{378E5B18-33A9-450A-8811-FDDC1902FB0A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28" creationId="{1B3AE157-CAD0-4A09-ACDD-6404292ABFA3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30" creationId="{15B8190F-271A-452A-B40D-368A43171681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33" creationId="{37FAFF5A-A54C-493D-9010-B791501ADC3F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34" creationId="{617744AB-8E05-44C0-851E-2114C11D9CE7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35" creationId="{73710958-C542-4E4E-8013-DF3AF88B1A69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37" creationId="{1F0D0069-848B-406B-B4B7-3700769F1D27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42" creationId="{C453DA05-46D0-494B-8EB7-914EB95DCFE8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43" creationId="{DB046D0A-1C17-4358-BFAD-17FC431E90C2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44" creationId="{7727E3F4-203E-4039-9578-379EE1435E9C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45" creationId="{CE39BFD7-AB01-416C-81F5-DF9DAF527F95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46" creationId="{8895299A-3D5E-45FF-BC68-75D01689BE1D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47" creationId="{6A7CBA17-124A-4B4F-AB5E-39D23C80CAE0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48" creationId="{05E7FC2B-05AD-4C3C-A92F-3AB5CDA0EA2B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49" creationId="{B546A5A9-17C3-42FC-B529-713D85E6C88E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50" creationId="{7A12A865-50CA-43CB-8E24-BA21BBBEDE23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51" creationId="{49A626DD-DEAC-40FE-9B86-F1610F59704F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52" creationId="{F4B4B46D-F5E6-4096-88EA-871CFFDCBC19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53" creationId="{2C8A7E3E-4DFD-4485-98D6-92D199DE2BE7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54" creationId="{E674793D-F7AD-4A03-963B-B33A7999E67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55" creationId="{2994E513-D340-457B-9454-810FC3C2CE71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56" creationId="{9AB0ADCA-1BBA-4BA0-AC64-9FF22F390941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57" creationId="{399C3D04-5D6F-441C-9915-07E48841F392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58" creationId="{D4020C78-99BB-460E-A759-7888947C9EB0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59" creationId="{1D42E1BC-C09C-4BB1-AA7C-112DB1A99C58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60" creationId="{E2FD8B4B-F8E2-4496-BED3-5B906CFD76AD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61" creationId="{C314BD3B-5599-4119-A06B-80827E895CAA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62" creationId="{E3AFCE24-FC12-4365-B551-9EF81AA1A376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63" creationId="{84B993AE-3AA7-4B9D-8000-E3E6EA5F922F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64" creationId="{82767F0B-EE3E-4805-8156-AF313E05F5DA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65" creationId="{3B3EC46E-5B05-47EE-8CEB-698EE1452D43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66" creationId="{061989E5-1807-4B4C-8A22-4F2066C569FD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67" creationId="{406AAA57-A049-4F43-B492-FA0CC51B0B5D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68" creationId="{C98BEFFE-65FB-4F48-9EC0-38DFABBFF49F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69" creationId="{39D2EEBA-D7EC-4ADB-8F13-EB31162209CA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70" creationId="{0C57CBA5-0EA2-4242-BEC1-94231FD0AED7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71" creationId="{EB965285-72AC-4DFE-9206-8D75D817B37D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72" creationId="{7B3538CD-8A72-42BE-B5BB-D6AE2C96DAB6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73" creationId="{9D1C2C77-9EA4-41A7-B743-9D5C9AB86DAA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74" creationId="{B2F086AC-682B-4A18-994B-744955A0D52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75" creationId="{71645221-F1EA-48D6-8388-9FCB09715262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76" creationId="{A3D353A7-6B28-42FB-A398-26D0D966B75B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77" creationId="{FABF7D8B-C4A4-4726-98D4-5ADFF94862C1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78" creationId="{D8065871-A384-4C38-B3F3-BEC25E3CB3F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79" creationId="{DF0508D8-85B7-41F7-99B1-C6E9A7A0C3C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80" creationId="{DA46DC26-B44E-43EF-9D47-CD4E4ABB98CB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81" creationId="{F4152340-7148-4567-B666-5BF4E54FF68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82" creationId="{DA78B0DC-5403-476B-8440-1ED1CDEB055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83" creationId="{E6C5FB19-5748-4A81-BCC5-9A48D7ECA748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84" creationId="{7F330B7A-254E-4BAA-B44B-BED2B40A0472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85" creationId="{07DCA293-6C34-4CB1-850B-56AE7FC1A4FD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86" creationId="{595D5A49-A557-4860-8F02-3550BAF9B44A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87" creationId="{77CA6CD3-27DE-4B5E-A3A3-C7561C89DFE2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88" creationId="{B103345F-DDE7-439E-9A66-4F32F40CF396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89" creationId="{660B2F2B-7C21-4844-8820-6F13A815B2CA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90" creationId="{2724BB43-CCF1-4BC1-8F5E-FD7C4E7BBC75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91" creationId="{7996DF1D-D8E1-46A8-A89F-651E0598E9D5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92" creationId="{1998E3BA-41A1-423A-844E-335059B0C53E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93" creationId="{0E3D2BA6-653D-4551-91C5-4038D6B7C551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94" creationId="{7FF93319-6D93-453C-A2E4-4524EC9FA233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95" creationId="{6E77851B-6C41-4614-A486-35C0591C401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96" creationId="{356AADB1-9276-48C6-9C5C-E21EA674C267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97" creationId="{323B9A40-4513-4782-93BD-696BB64B9B8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98" creationId="{A5F1481B-8367-4370-9D49-1056EE4A6248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99" creationId="{FECEAE7C-64E3-470C-AD2E-9A4875B55E05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00" creationId="{423444CA-5F35-45A7-B97C-C19E19AB31D1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01" creationId="{9284049D-7E40-4821-959C-80DCCC99554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02" creationId="{DA623F5F-29C2-478C-B45B-01E8BDC128E7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03" creationId="{FAA29115-EC1B-418C-A61E-8C15836799F9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04" creationId="{CDFAF62A-4E50-41C4-8029-E38911DC02F7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05" creationId="{BC8B9E18-FE9D-428B-960D-6C823751E7F6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06" creationId="{4D5A60BE-7D22-4E42-BE01-18F759B9552F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07" creationId="{A849FA9F-A249-40FC-97A3-063C7A04613E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08" creationId="{41605837-DEFB-4B96-AA19-7BB2CB2DB5AF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09" creationId="{4C1BEB30-4E45-4671-BE57-70F1A15ED99D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10" creationId="{6AA2319C-7D83-4B77-9520-035F55972AE0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11" creationId="{FE7020D1-F3B7-4F76-BADE-E2285F1F8659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12" creationId="{611BEED2-343B-43BB-BEA7-2312ABC411D0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13" creationId="{74E9F002-BBA4-445F-BB93-B844CD199B10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14" creationId="{E5ED6D1C-5FC2-4449-952F-EFDAA0C3C027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15" creationId="{AEA7AD3C-A6ED-4B0D-B49B-7DD5651E3887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16" creationId="{5773CB74-B881-4347-ABEA-06E8BCBEA44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17" creationId="{8BBC7DDC-E5B8-4AB5-85D3-CF2A4570617B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18" creationId="{5911E798-65D6-4911-87CE-2C7DE90D5389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19" creationId="{455857C1-8006-4C02-B1E0-5761A3DF595E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20" creationId="{939F9003-CFCD-4B49-A177-BD4CADF4E4D1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21" creationId="{F6504FBF-FF2A-4C37-8450-83B1D943559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22" creationId="{E8D64488-C6FB-4F5D-9D17-0415877B36A5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23" creationId="{DCB16C17-AB2F-440D-873C-E540D9495CB6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24" creationId="{4F82E6DE-13A4-4299-9498-7FF102B80763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25" creationId="{7A55FDC6-FA7B-485F-AF2B-C24A9C738C60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26" creationId="{376F9D13-E462-4560-9AA9-4A05C9C59A7F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27" creationId="{3CA340B3-EAE5-4734-B575-43D0E71155E9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28" creationId="{CF4174C4-3240-49B3-AA3B-C0E0E168997D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29" creationId="{15BA6FBD-F34A-4596-A88E-EECF31F7593C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30" creationId="{4CF12837-35CE-4353-B89F-3EFFED74B13C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31" creationId="{D4782898-0FBB-4B6B-8E63-497C5C71A219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32" creationId="{C361FD61-D9D6-4A2A-AE92-7A9664BC5F1F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33" creationId="{C038B226-95F8-4456-8B55-FF0C2F2B3B00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34" creationId="{052FDB27-6849-4D52-B141-9D9B4F9366C3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35" creationId="{F878AE69-3ED2-4F9C-8E2A-7A264920118B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36" creationId="{CC7CAC13-C7C9-48D1-87B5-28E35DB18DC1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37" creationId="{B04047FA-0838-4DF5-AFFD-CFE17222DD1F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38" creationId="{871D91A8-883A-4F21-AB63-5C7954239A3A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39" creationId="{E8F592CA-BDE8-4195-A9FF-F0643C77E775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40" creationId="{846C5604-BA65-41A7-96ED-615356FA42B2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41" creationId="{7B889AAA-9BF8-4361-A638-AED92471C856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42" creationId="{BFA31E7A-7141-4A5C-A80C-C93A7B060013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43" creationId="{0AFE5E4F-D404-40F8-B9F3-62A52499EB0B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44" creationId="{B1B04870-4473-4460-A9A2-5535F3C2E821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45" creationId="{F0F85B94-49F0-4321-B13F-E7DF68986576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46" creationId="{F20D42BF-4326-4873-A461-2CE52E417E61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47" creationId="{5DF7B61E-F14D-4F59-ABA7-4EBA4E0570F0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48" creationId="{EB4A4BC3-88D7-43AA-AD53-3C7D7AA56626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49" creationId="{D6E63D36-6D31-4669-8BC8-8725D7306D0D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50" creationId="{AE5A216B-28C6-4463-A919-611A6C130868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51" creationId="{86C1AD7F-4290-466A-8D94-DFC69E43FF15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52" creationId="{5F9B7E2A-9A86-4F11-B954-8C512D66DBA8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53" creationId="{7727E014-C68E-47E2-8547-055E7782A30E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54" creationId="{5CC6B6A8-3132-459A-87D6-FCEBEEA76A9C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55" creationId="{30F6E4A5-AACB-4C4C-A7E5-06F7670260D5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56" creationId="{67F9BDF6-A2E3-4D26-850C-D63EC818F043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57" creationId="{67E95EAF-0804-4928-A337-916E1A873ADD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58" creationId="{C9B24AF0-3C78-45E5-99C1-77F78173E67E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59" creationId="{23D253B0-D6C8-408B-87AD-F0F664510725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60" creationId="{437F8216-838C-4233-A3A6-28F960B9100F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61" creationId="{A1604843-B499-4A11-BFD9-3BD6B3EFB16A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62" creationId="{92242F21-1926-434B-8E0C-BC0AD43AC77B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63" creationId="{E00058FF-B308-4214-8FA1-86FBC29BFDFE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64" creationId="{DEFA9742-8903-48AA-AC11-1A85D85FC241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65" creationId="{43A46DAD-1B38-47E5-A7CA-7239CA1E2DEC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66" creationId="{69CFD81F-E32F-4BF3-B54D-FA1D00AD371E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67" creationId="{E0C85BDA-3496-41AA-8219-9C1702C2B4B5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68" creationId="{2191E773-C5DD-4769-9B43-7A6FAB378D08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69" creationId="{C2B9BC7C-5609-4452-8AE5-4C1A15419226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70" creationId="{0AF27CBF-CF93-46D0-8AC7-648DDD1AACFB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71" creationId="{5BBF7ABD-4C92-418B-A516-5E4C3A97848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72" creationId="{0C3E674D-68E0-493F-902F-E5A84C4512E3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73" creationId="{A2893EAE-77BC-48B5-A65B-40D85BCDC526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74" creationId="{2BADA26F-50FB-4F45-9292-9FA94F014470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75" creationId="{2C3CDB8D-C00A-41E1-85D3-3E9CD8593F6E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76" creationId="{FCD0B95D-4F3D-4602-8A26-50044AE6D56A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77" creationId="{53AE6DB1-65A5-4416-86DD-486B42535F40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78" creationId="{81F2D810-3A16-4E61-A6AA-5A1F46D9F1F7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79" creationId="{BC333F4B-CE92-4FA0-A135-774062BF19F4}"/>
          </ac:picMkLst>
        </pc:picChg>
        <pc:picChg chg="add del mod">
          <ac:chgData name="Paula Vázquez-Valero" userId="3a0e46d7-2099-40af-a155-aa45b68bfff3" providerId="ADAL" clId="{DFCC66CF-7EC2-4CB8-AEA3-E3DCEDD4A528}" dt="2022-05-06T14:35:17.555" v="2794" actId="21"/>
          <ac:picMkLst>
            <pc:docMk/>
            <pc:sldMk cId="436278467" sldId="831"/>
            <ac:picMk id="180" creationId="{92753BAD-F8E6-429B-B8F7-20D5C20A76FC}"/>
          </ac:picMkLst>
        </pc:picChg>
        <pc:picChg chg="add del mod">
          <ac:chgData name="Paula Vázquez-Valero" userId="3a0e46d7-2099-40af-a155-aa45b68bfff3" providerId="ADAL" clId="{DFCC66CF-7EC2-4CB8-AEA3-E3DCEDD4A528}" dt="2022-05-06T14:35:47.951" v="2807" actId="1076"/>
          <ac:picMkLst>
            <pc:docMk/>
            <pc:sldMk cId="436278467" sldId="831"/>
            <ac:picMk id="181" creationId="{467FAD13-DB17-4967-AE17-072021AD0567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82" creationId="{A9552635-0879-469A-875F-918DC37F21E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83" creationId="{9DD33489-0583-4778-94F0-9F002B8CB82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84" creationId="{5BA93BE7-080C-4793-B0A5-65D61C24E3D0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85" creationId="{5273F18E-08C3-41AB-9482-5690810E3144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86" creationId="{9030B7EA-0323-447A-92E4-64E10D1950B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87" creationId="{0A9C8498-4D65-4BA4-94BB-FC94D0B6B19C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88" creationId="{CAF1A0F0-FAC7-47F8-91DA-987562242272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89" creationId="{B2021C28-29A1-40D6-BF2B-DC9EA5CF393C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90" creationId="{6864EFCD-277D-4D2D-AB97-532F2288CF89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91" creationId="{0F3DC3A3-8AD4-4B35-8BDD-FB5D336E38B2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92" creationId="{4FB309F6-F4E4-43AC-865F-7A5CC18FF544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93" creationId="{6A35D68E-1590-43ED-AD30-DD7B3A533029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94" creationId="{C9D6AC9D-6334-4FD8-9638-2948FEEAEEB2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95" creationId="{954E8EC1-9580-435F-B9F8-B766F944C60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96" creationId="{317F68FE-2F49-4B67-B7D1-B609F58D90B5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97" creationId="{43931F33-9509-4908-9B62-999F005779E9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98" creationId="{919C0CDC-FE34-43AE-B3DF-86ED45886F3C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199" creationId="{E8D84A56-1E10-4EEC-931C-FBF8A19684E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00" creationId="{7E26B79A-2F97-4AD2-9B27-2096591B39D9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01" creationId="{ECA61A7A-B863-4699-854F-7E3F2C7FAAD2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02" creationId="{9C4E5B02-E657-4275-8887-611B20772EB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03" creationId="{A4FAC62D-F38B-43B6-BDB7-03C6E165CED5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04" creationId="{C4AF4EB6-D207-43D3-AC3F-00384A8541FD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05" creationId="{0F9DE1F9-0331-45E7-8FC8-D34630D380F3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06" creationId="{BD9743E4-1906-47F2-B5D5-AA7B377A5E32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07" creationId="{165338C7-77E9-4BA2-B893-AF9B5433C087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08" creationId="{9AE48C56-A7FD-40D1-99C8-331D3AC747BD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09" creationId="{07F00945-CD74-4A37-A395-82A58EA4AB7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10" creationId="{515EE160-741C-41A7-BBF2-96F4BA10EFC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11" creationId="{87113F53-0DE7-4BCD-B7D2-C2C9057BB614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12" creationId="{9649AB4A-FA02-4FD8-BED9-C648BE38136E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13" creationId="{5FC50AA5-4954-4DA5-9C1B-A3E0CE4C3CCC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14" creationId="{96E5E0EF-6E55-4694-AE98-3297DE9FF70E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15" creationId="{DE6F2B0C-8DC0-4CA0-BDF6-C22F293C50D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16" creationId="{12E68E9A-E1AE-4333-997E-EF0763C97FA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17" creationId="{0106A27E-544C-412F-8514-05B0E4418F1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18" creationId="{15D1B28C-BB3A-4E52-B666-A85F7E352BF4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19" creationId="{94845E95-39A8-4586-87B3-CF7B9A29ABEC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20" creationId="{5BC80447-B551-408A-922D-C84C848C806D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21" creationId="{9C7BF09B-B426-4EE4-913C-4DBB4564C5A2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22" creationId="{3C01EE4A-BF66-4089-85D7-00DA5FC2BE37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23" creationId="{2AB5E698-3F92-47B5-9BBF-3FB410FEA5D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24" creationId="{2488A68D-4A84-4698-B469-56480CA46ED0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25" creationId="{C10E6212-7178-4FF1-871E-9D58E786E2A4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26" creationId="{8DACDEB5-B2D0-4A74-AF7F-9EDD3B604456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27" creationId="{A81DE27F-833E-4300-82D0-8E096156A35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28" creationId="{6BC922B7-E516-43A6-AB37-9BB57B159967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29" creationId="{AC0CBC9C-303D-4FC8-B670-29D77AE1B41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30" creationId="{7589C63C-1F99-47EF-8BCE-255B076FE5D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31" creationId="{13CEDFB0-E532-4C79-8DE8-B9ECD29BD27E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32" creationId="{9176B29A-9F18-470D-9A1E-817E169F336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33" creationId="{BCB2C6D7-0266-463C-BA0A-AD98C79FEAF6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34" creationId="{5EF7CF36-3A18-44ED-B6CE-233590DB5331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35" creationId="{67C080B8-9043-40D2-B939-DE04F98E8D46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36" creationId="{F319954B-CDB0-40D6-89BD-4A8E680D7E7E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37" creationId="{76E25C81-A055-4FFF-988D-46ED7B373E1E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38" creationId="{4FF0F236-EF98-4E82-8814-9CDCF0258F6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39" creationId="{099AC83F-26B9-48FE-9EA6-EB80AAB934C6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40" creationId="{2317C5B2-ED6A-48AD-BD07-2AC92D65AC8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41" creationId="{AEC463B5-B896-460C-8837-BC739446B5E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42" creationId="{6CB8840D-E609-4B73-8F46-FE7D9DC21E3D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43" creationId="{FE85B67D-CA47-4ABD-994C-0D75999AFF67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44" creationId="{200CAC1D-6ACF-4053-9D50-B4597E730C8D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45" creationId="{3A29EB98-20F9-4610-BD88-89F7562012A3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46" creationId="{3E2C28AB-84D7-41E2-8C62-CFEB8DA083DD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47" creationId="{6E0279EA-97D4-4EE4-AF62-1F3D1F9CA916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48" creationId="{78850A81-1861-4C8B-A3DD-2320CA9268AD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49" creationId="{82231CEF-5F17-4870-BEA9-083AD48246B7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50" creationId="{CAD0FE43-AC51-43E6-92D2-FA2AE43452A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51" creationId="{DE7F2B0E-BA89-4E9D-9433-02EC9F37861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52" creationId="{4320FAF6-684A-4AB4-9DE8-B3EA78FABFB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53" creationId="{36F54523-2D79-4F23-8220-B093EBE56A2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54" creationId="{B5591DD0-5AA4-41E4-86A9-CAE84CDDC6AE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55" creationId="{E0B56676-82CF-4E9F-A6D6-77DA7D04F6C1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56" creationId="{C7FDA9F1-010A-4973-A992-46AF5283AB75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57" creationId="{D7FD9E9D-D17F-4A65-8226-C947839CB189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58" creationId="{E70077FB-33AF-42DD-86E9-B6C507963AB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59" creationId="{2F161025-A575-45D7-B8B0-0BC8CBFB3809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60" creationId="{48E89948-C456-4D56-B5D9-D4828D31E797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61" creationId="{1967071B-D57E-4067-9299-1C927B91A0B6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62" creationId="{21F98703-C77B-4089-B106-5B1EA88BA39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63" creationId="{E6D4E8E8-18BB-4A2A-BBBC-ED17B8C651EC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64" creationId="{B70CCA7F-33F0-4F4D-A11F-9826A2025C70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65" creationId="{0371D1E3-382D-4C0B-95D4-B5F019394B63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66" creationId="{0BF783E9-5EFE-4479-AC91-159A00D779E6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67" creationId="{2BA01BE1-8E57-4BD6-B3FA-5F831FE4852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68" creationId="{643B7C42-C8F3-49BD-9817-D369AD0AC25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69" creationId="{48919020-7395-4D7B-9A86-52AFEFDCA092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70" creationId="{26929B69-1955-407D-A4A8-7880FE5BAA40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71" creationId="{98E5E661-4025-4B43-9E70-33A71024AFD7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72" creationId="{D997604D-86C5-4C22-AF7F-FBE7AC91E4C0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73" creationId="{552F66CB-F004-4516-87AD-AE779440A8B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74" creationId="{CB79F77D-BC86-4B32-AEB8-3296ABB89A0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75" creationId="{21C90493-7B2C-4C14-8C19-9F4BC73292B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76" creationId="{581D7245-52C7-43AD-923F-81F21E679397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77" creationId="{40C828D3-3133-4D27-AC34-A8AAF0A0ACA3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78" creationId="{00827ED1-C620-4D89-997E-C36A47C5A63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79" creationId="{2AF6F761-DE54-4C99-B682-F9DCC51817A2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80" creationId="{8D8AEFC0-B47D-4394-9A38-8060F145D147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81" creationId="{C61FD222-619B-4AA4-8918-C7DCF71784A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82" creationId="{A08E9174-3251-4DC1-954A-2F0629BD957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83" creationId="{33BF1FB8-1BF7-4AED-857F-736276A10B4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84" creationId="{CC3340AB-378C-4C97-B1A9-D6934B4162F3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85" creationId="{0E38EC5A-580F-4E61-AA0F-B5A8C099B705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86" creationId="{40E08891-454F-4DF4-B8DE-21907E9BA6F3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87" creationId="{ED5E86C6-D5F9-4271-BB38-6EBCA0BEC0D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88" creationId="{17D53311-F650-412F-A1A9-70706CD87C41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89" creationId="{441838BF-B621-4BCB-86D9-FE7260946675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90" creationId="{247D47FD-B6EA-4D70-9F3C-D6575636396C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91" creationId="{A87CC125-1A7C-45B8-9611-C58680587045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92" creationId="{1123134B-E96A-42F8-A10D-DE9F58941426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93" creationId="{1CDCD31C-4F24-48FB-A0AA-8C462678A50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94" creationId="{0DE327A4-A563-40A4-8EA7-7D06EEC5CC3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95" creationId="{DF3B067F-D5DF-42D3-8520-EE3D60DDA25C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96" creationId="{5905293E-A598-4E6B-89FC-EC4D22AF575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97" creationId="{C5E503DC-8874-4748-A619-7D9CB329AC75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98" creationId="{7CC48DFE-70C1-4055-BB1C-A8155A7012B2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299" creationId="{FF4CF3D3-DB49-48FA-B252-4AF561ED64D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00" creationId="{F8977208-E3DF-45C5-9885-389BFD6B70A4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01" creationId="{CD0523FB-F68D-4B63-895D-D70771E8B34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02" creationId="{79AB48A5-014E-4FA4-A9BC-A608C41CCBE7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03" creationId="{0822AC68-BD0A-4DAD-905C-D71F2280786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04" creationId="{43C36B82-6D3D-47AF-B0C0-9CA14FCE7512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05" creationId="{53BD1B5F-E0D7-4E5A-984C-4E483B872D81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06" creationId="{FB8F3435-152A-4861-9680-ED4035D8C10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07" creationId="{A2E64942-EB68-4614-A5B5-A7CCD314BCA5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08" creationId="{B1DC3C34-4309-48EE-9F1B-E4BBA74BD05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09" creationId="{7B70682C-23B6-4DED-9CE4-DC38D09B8913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10" creationId="{CC2F244A-4AAF-44C5-A0D9-4239852BD02D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11" creationId="{D455F127-2643-4D54-9D57-6739FA4DE7B1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12" creationId="{8A11EB8A-6567-4FB9-9219-D6E2149F7F02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13" creationId="{9EB2C17E-5889-4454-8532-46CEFDE77C26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14" creationId="{AB069BE1-0FE6-46A4-834E-9F690AB5592B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15" creationId="{ED4B4FAA-76F0-4AC8-80E3-6E51F2E3C34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16" creationId="{DB400E0E-9CC7-4AE6-AC75-2BD67613CBC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17" creationId="{E045FBAF-68A3-409C-AE36-5E34249F1CF3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18" creationId="{2DF42021-CFED-45D4-849B-DA4EB8938241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19" creationId="{04196EF3-7450-409F-8AAB-71D105AEE76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20" creationId="{60D23BDF-F2ED-492D-B1CF-1F72141F7B5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21" creationId="{EE39B79D-087F-42E5-995C-FB932195D0AD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22" creationId="{0EF75012-8350-4E93-B074-2AD32AED3AE5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23" creationId="{49AFB96A-2F76-44F5-9B48-1058567FD62A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24" creationId="{5A82ABDF-DDC5-4B9E-9B59-C0FDAF1C379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25" creationId="{A0169BEC-A206-4A9A-A4B7-A8EA38366829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26" creationId="{CAEF5EB5-B230-45CD-9727-5176B73FE969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27" creationId="{189600A2-D73A-4DDA-A2C9-50342EE84028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28" creationId="{9403DE16-AAE0-47DA-9398-6D3C21539E25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29" creationId="{049A1872-52B1-40CA-8F78-969CAC79327C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30" creationId="{A68EBEAA-4950-48CA-8CF8-2CA2B8378981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31" creationId="{FBC31A3F-7001-46C8-9D9B-C63E4B6F4EDF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32" creationId="{279CBC4E-1355-404C-81DC-3609FAA17140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33" creationId="{05BA71B0-7F25-4094-93A1-874F68D3DF61}"/>
          </ac:picMkLst>
        </pc:picChg>
        <pc:picChg chg="add del mod">
          <ac:chgData name="Paula Vázquez-Valero" userId="3a0e46d7-2099-40af-a155-aa45b68bfff3" providerId="ADAL" clId="{DFCC66CF-7EC2-4CB8-AEA3-E3DCEDD4A528}" dt="2022-05-06T14:32:18.499" v="2718"/>
          <ac:picMkLst>
            <pc:docMk/>
            <pc:sldMk cId="436278467" sldId="831"/>
            <ac:picMk id="334" creationId="{95488AE9-E6D0-4923-A77D-CBB314C454C8}"/>
          </ac:picMkLst>
        </pc:picChg>
        <pc:picChg chg="add del mod">
          <ac:chgData name="Paula Vázquez-Valero" userId="3a0e46d7-2099-40af-a155-aa45b68bfff3" providerId="ADAL" clId="{DFCC66CF-7EC2-4CB8-AEA3-E3DCEDD4A528}" dt="2022-05-06T14:35:14.101" v="2790" actId="571"/>
          <ac:picMkLst>
            <pc:docMk/>
            <pc:sldMk cId="436278467" sldId="831"/>
            <ac:picMk id="335" creationId="{DFEB47AA-CD37-4301-BDC9-DDC7009A9B3D}"/>
          </ac:picMkLst>
        </pc:picChg>
        <pc:picChg chg="add del">
          <ac:chgData name="Paula Vázquez-Valero" userId="3a0e46d7-2099-40af-a155-aa45b68bfff3" providerId="ADAL" clId="{DFCC66CF-7EC2-4CB8-AEA3-E3DCEDD4A528}" dt="2022-05-06T14:32:00.287" v="2711" actId="478"/>
          <ac:picMkLst>
            <pc:docMk/>
            <pc:sldMk cId="436278467" sldId="831"/>
            <ac:picMk id="7171" creationId="{5925A17C-FE7E-4A2A-A48B-FDB5654443A1}"/>
          </ac:picMkLst>
        </pc:picChg>
        <pc:picChg chg="add del mod">
          <ac:chgData name="Paula Vázquez-Valero" userId="3a0e46d7-2099-40af-a155-aa45b68bfff3" providerId="ADAL" clId="{DFCC66CF-7EC2-4CB8-AEA3-E3DCEDD4A528}" dt="2022-05-06T14:32:24.449" v="2720" actId="478"/>
          <ac:picMkLst>
            <pc:docMk/>
            <pc:sldMk cId="436278467" sldId="831"/>
            <ac:picMk id="7173" creationId="{A4526D43-EE22-479F-95CB-3295843E9CD7}"/>
          </ac:picMkLst>
        </pc:picChg>
      </pc:sldChg>
      <pc:sldChg chg="addSp delSp modSp add del">
        <pc:chgData name="Paula Vázquez-Valero" userId="3a0e46d7-2099-40af-a155-aa45b68bfff3" providerId="ADAL" clId="{DFCC66CF-7EC2-4CB8-AEA3-E3DCEDD4A528}" dt="2022-05-06T14:31:53.330" v="2703"/>
        <pc:sldMkLst>
          <pc:docMk/>
          <pc:sldMk cId="414368161" sldId="832"/>
        </pc:sldMkLst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9" creationId="{A06A2AC0-94AE-471F-B84D-2B30A63AA6C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40" creationId="{8BE3C48F-AA9D-4C27-B1BC-3FC60A3A7AF1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41" creationId="{2CD0FC35-36F5-4E12-A6AD-DA9304CAC4DC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43" creationId="{4818DD8A-A041-438D-B73E-838E14EEC885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44" creationId="{77241D93-2398-4F1E-BE2A-00F083F9058A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45" creationId="{7F2C959F-8061-492D-B8FF-D2CA6D836C51}"/>
          </ac:picMkLst>
        </pc:picChg>
        <pc:picChg chg="mod">
          <ac:chgData name="Paula Vázquez-Valero" userId="3a0e46d7-2099-40af-a155-aa45b68bfff3" providerId="ADAL" clId="{DFCC66CF-7EC2-4CB8-AEA3-E3DCEDD4A528}" dt="2022-05-06T14:31:50.024" v="2700" actId="1076"/>
          <ac:picMkLst>
            <pc:docMk/>
            <pc:sldMk cId="414368161" sldId="832"/>
            <ac:picMk id="48" creationId="{C163E7DE-6E17-4286-8C20-117C446664DE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50" creationId="{2FCAEFA6-DB33-4B4D-91FF-52C51C7548D2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51" creationId="{8DF4E9FD-19BB-4EEA-84A2-00090B0C5A4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52" creationId="{70890A1F-968F-448B-92DC-CB8BAE413486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53" creationId="{D5DC8BD1-7D52-4FD0-9AF1-A898863B3597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54" creationId="{227B429D-348E-4A26-946C-48C05E512EA5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55" creationId="{AF053594-5848-4640-B8BE-1B182BEE220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56" creationId="{8BD43D15-4E82-452B-94F7-8854D1E82F1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57" creationId="{17159ABC-B5CA-40CE-B98F-09186B96D915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58" creationId="{4D2A0AA8-BDFB-4C4F-BB74-7BB4435E3D0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59" creationId="{1D99D061-C4AD-4D66-A9B3-EC355801D71F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60" creationId="{0AA3BF2D-2F1F-48A3-AC8E-99D5F5605BF5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61" creationId="{8113E213-92EE-4702-BA66-2B7ED6C21742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62" creationId="{0225779E-7AC7-4C44-AE96-EDC65C504E1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63" creationId="{43484FBD-BCB1-4540-A77C-7EF4C4E96546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64" creationId="{EEBF0FAF-ED91-4218-A6F7-C56380E617FE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65" creationId="{43E16CF9-743D-45C2-BBE5-6C10738D9D8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67" creationId="{60CF3E9B-CA78-4E93-ABD0-C22795AB30C6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68" creationId="{0288C303-35F2-484F-A8AA-24D9250DE3C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69" creationId="{967E5E74-3ED1-4067-A3E5-982E19A3879D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70" creationId="{20C8F814-B5C7-4213-8EFB-76D3E712E68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71" creationId="{704FEBC0-BF9A-4BAC-9C59-7F90A75C348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72" creationId="{12A637D3-03C9-4262-8D23-8E3ECE0F72A3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73" creationId="{12BE5F5F-E0A5-43A0-B72B-45E4D621827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74" creationId="{4682C975-CFE7-4930-A9E2-F5884A65AB9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75" creationId="{C9616B61-1D2D-4611-A117-AA215AF18AB2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76" creationId="{3E6DFBA2-3D20-400A-A4E0-FE8AB7255C03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77" creationId="{0E1511EE-FBFE-4D38-8AF7-6751662325F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81" creationId="{A379182F-4F33-491D-8B4B-FC6792190EC3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82" creationId="{B49AA41B-B413-4954-AD2D-389104783A2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83" creationId="{05FC7B26-9EDC-484B-B6D8-E6AC2452BBC1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84" creationId="{CEAA3423-CCC0-4E63-BF52-5D473FA8A66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85" creationId="{909C963B-3E9A-4945-8E85-75CCF79DD55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86" creationId="{979A24E9-063B-4415-B37D-1B9CCA9C2753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87" creationId="{EC50C452-DB72-4D11-8F11-28519DFA1E3C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88" creationId="{34FEEDCA-9A45-4639-9776-706DA9744C2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89" creationId="{39B104FC-2987-4784-BEAF-1CC5F16C5E4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90" creationId="{079A62E4-0067-4B1B-8DA9-E8F5181D1F8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91" creationId="{49D1E552-B8CE-4851-85F2-9A26BE61C6BC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92" creationId="{791EFF71-405B-44E7-A987-EE305E12940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93" creationId="{27BD69DC-46EF-49CA-952E-0C88C255269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94" creationId="{A66A4065-4A48-40A3-A897-0D9DC71D670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95" creationId="{32786E7F-0B75-4E27-AC55-00BEFDE016D6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96" creationId="{6B156197-1645-4338-AF2B-5752869DE733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97" creationId="{F9E354F5-073F-492B-9B0A-1A6E83321316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98" creationId="{D035D376-0B1E-4D3F-958D-F2909CEC91A5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99" creationId="{41C8CCC8-6CA6-4E9F-8C2A-2815CD336FEE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00" creationId="{EB27E80B-6C06-48BB-ABA3-6C0775E8A13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01" creationId="{2B148F39-F58E-4C8A-A932-6D70A55300B1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02" creationId="{CDD0ABC2-C91A-49E5-8DF7-B172AAC8B9AD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03" creationId="{38006DEA-9528-4CFE-AF93-0F76DC581F96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04" creationId="{197F4133-2E70-4A84-AB75-FFE86F564C46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05" creationId="{D16DF98F-8345-4100-A6B6-432DF0E75B3C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06" creationId="{2AB0E6AF-D78D-4DFD-9D6C-48B1D585F36C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07" creationId="{FB17ECB9-3E60-49D1-9F23-FC5C950093EE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08" creationId="{6B55CCA8-3EA2-4D4C-8FE9-878F856EED9A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09" creationId="{2B177718-2811-4103-B04D-E4D47A81449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10" creationId="{0EC06FC9-8D1B-4955-BFE7-7676B0D1CA82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11" creationId="{01136F76-1B72-4F8F-9263-A95D80857233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12" creationId="{D88BC020-065B-41F9-8C03-C866110C720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13" creationId="{4BA5465C-1997-4576-BCB0-AC854D80D24E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114" creationId="{EDDFDF69-F14E-4872-B2AB-FE45B3A015C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53" creationId="{3F5188EC-CEEF-4B10-8427-858D31E25FDE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54" creationId="{3C42AB5D-EBE9-4727-9B9C-8C85A02CF82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55" creationId="{17D3E810-3D88-41BE-9CFE-D09429556BC3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56" creationId="{1F67A420-DEA2-4B51-8075-115B79EF136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57" creationId="{B22E19A0-02A0-4941-9A9A-3ED32E448DC7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58" creationId="{ECF3D580-98C2-4ABB-9748-7B171B8876A1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59" creationId="{B884A592-6EB5-40D6-A9A4-AB6AA771BC17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60" creationId="{B2AF542C-FA98-4520-965B-BDC870B8E768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61" creationId="{C1A372A5-1EE7-4646-AC4B-704D5BE630CC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62" creationId="{491C6634-3033-4D8E-A199-72F97AB6A57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63" creationId="{8BB17766-6024-469B-A4FD-0008C409CB6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64" creationId="{E42D6266-00B3-4003-8DB3-BB6E6190A436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65" creationId="{969BB1D2-B1B0-4B02-BC2F-C5E4704E8CC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66" creationId="{E1DCBD4A-5E97-440C-A187-E7EF606ECB0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67" creationId="{6230CA8E-8772-4AE3-A33A-53B76D13D6ED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68" creationId="{2FAB1AF1-C411-4B20-85CC-5AA2FC4E2333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69" creationId="{978425B4-C940-474E-BD24-72395442B54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70" creationId="{52CAE657-8A6D-4A8D-91A6-192FC9215C7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71" creationId="{66448D2A-5D29-4A31-8717-AF4D111B9CB5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72" creationId="{E5BC3412-246D-4B50-A9BC-D3D27FBAE323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73" creationId="{C15E1C51-B274-4657-AEBE-98C5FF9D2517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74" creationId="{477D1BF7-D311-4BCC-9C6C-DB1A843DEEAA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75" creationId="{B8D2F793-AFC1-4F9E-A006-49760161F562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76" creationId="{8F2038F9-EDCA-4128-A5CD-7BF4A8141022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77" creationId="{B9042AF2-5BCD-4A28-A7C5-DDA93C2A40B6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78" creationId="{87A07F2C-77FF-47E1-BB14-879C1CF6108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79" creationId="{88C0313A-BA78-431A-A90C-03BAD17EFD45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80" creationId="{6C57D70A-30B2-4191-9191-3558110D5AC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81" creationId="{B589206A-A418-4B06-82C8-C63772E08AC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82" creationId="{7D68D44A-487F-4903-B052-C8722459CDD1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83" creationId="{E01D391D-99C6-4DA2-9BDD-C6F55EDC8B51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84" creationId="{E4DDF0A6-8584-4040-9E22-0DB4ADCE7C2E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85" creationId="{DD00FDAC-4F76-417A-B67B-FE37989C779D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86" creationId="{B974744C-FD70-44F3-A961-E3ED2DE89655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87" creationId="{52FC3CAF-5FB1-4FB5-A825-334B4DF394DA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88" creationId="{0820D525-F1E2-4AB6-BE51-80562429167D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89" creationId="{4702A960-1448-44BF-9BE5-0BC08C9A0E1C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90" creationId="{C997CB84-49EC-45DA-8C1B-9540AD6C43D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91" creationId="{AE668BD8-9F1E-48B5-90DD-C26BB2D29D26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06" creationId="{B6B9E1BC-A8A3-4EEE-BAE6-1FC4214494F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07" creationId="{8F729147-14EB-4D7A-8555-DDA44ADE9F2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08" creationId="{9B3E08DA-D9B2-4B42-92A1-93B19AE0D9FC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10" creationId="{B253F1EB-1FBE-4C31-94DC-54B3AE967A7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11" creationId="{AD9AE90E-F194-4F90-894F-EFB424517773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12" creationId="{79F5B3B9-9FC1-40CB-8B61-3295CB4AF0C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13" creationId="{860D15F2-FCFA-47B9-A165-4A912A59AD7E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27" creationId="{0FCADEA6-F4BE-4750-9C65-132A20BCC86F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28" creationId="{B09D4043-2D25-4368-A916-C16E1C35224F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29" creationId="{1B7ED631-182A-47C4-8F79-32257B1211FF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30" creationId="{949B32B9-4942-4A11-8CE2-89F09C40C13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31" creationId="{DD853C56-2756-4AC5-A677-C9EDF47AB0D2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32" creationId="{84CE2D50-31AB-44AE-99F5-A465A66E6EB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33" creationId="{A3782DA5-8B04-4DA8-ADA1-7A85A813C6D1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34" creationId="{9E289889-7A93-45E0-8E13-B48AB856CA6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35" creationId="{DB7E6C66-8E48-472E-9663-BE6596590C2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36" creationId="{C32D5624-F74F-47E8-8751-A5641782B5B8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37" creationId="{6384AC63-3FBE-4B49-B576-56DA0D7FB86A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38" creationId="{495484A1-09B6-4784-94AD-AE34BD084F9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39" creationId="{6AFD03CD-AA81-4D9B-A352-AE809BABCA55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40" creationId="{73913738-7524-44BA-876C-34F49FED218A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41" creationId="{1B6AB37D-D8A2-4EE6-B2DC-2BA2F06CC8E5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42" creationId="{9A9E2B45-299E-43A5-8986-8EAE704E8B7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50" creationId="{AD04633A-516A-436F-9C74-4944FE43754E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51" creationId="{4F881F34-8490-4B57-AF25-F40596D7D312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52" creationId="{E4F8692D-E3AD-4FBD-8EFB-A88FD45C9C6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53" creationId="{D9F447E9-DCAC-40D3-8D00-82F14ACD975E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54" creationId="{7328178F-525A-46DF-9122-E2169030950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55" creationId="{F5B89EF4-08CE-4333-A863-51E408751397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56" creationId="{318F347F-340A-466C-B77C-A42D913E1929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57" creationId="{1ABD22EE-A54A-4512-86C9-CCFB37E4E7B3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58" creationId="{23E0AB3E-E6C7-4D64-9E9F-084149B05B8B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59" creationId="{DEA4D986-7463-4A65-AFFC-3D8F760A2A2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60" creationId="{2E24B3EE-B843-4EED-87B9-57633DD6F4B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61" creationId="{811495DE-13FE-46F8-8D2C-4828C2D9A792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62" creationId="{445A5C75-D8E6-4F44-9C2A-E9CE0189C98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63" creationId="{A36DAABD-686C-47E3-8A30-12E1E84B8438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64" creationId="{BA7F694C-F146-4C7A-AB68-155073D0EDDE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65" creationId="{8F921B35-231A-4731-B6E7-16B76B172680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66" creationId="{C3C4BA1F-785D-4FBE-A8B9-F26CF5558356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67" creationId="{829C5169-3C36-4BF3-9554-ED65ACF39F28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68" creationId="{BF60F34E-BC57-468A-8CA5-1EC1F2732EAA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69" creationId="{963F6F2C-942D-4562-8815-C2C5A667C3F7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058" creationId="{D2092E2F-0108-46D8-A4D4-02FE6A38B3D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2074" creationId="{1EF4BD7D-B75D-4E6B-A35C-05E25A095024}"/>
          </ac:picMkLst>
        </pc:picChg>
        <pc:picChg chg="add del">
          <ac:chgData name="Paula Vázquez-Valero" userId="3a0e46d7-2099-40af-a155-aa45b68bfff3" providerId="ADAL" clId="{DFCC66CF-7EC2-4CB8-AEA3-E3DCEDD4A528}" dt="2022-05-06T14:31:52.467" v="2702" actId="21"/>
          <ac:picMkLst>
            <pc:docMk/>
            <pc:sldMk cId="414368161" sldId="832"/>
            <ac:picMk id="3074" creationId="{BDE7861D-31A4-432A-9364-25545DB7EE14}"/>
          </ac:picMkLst>
        </pc:picChg>
      </pc:sldChg>
      <pc:sldChg chg="add">
        <pc:chgData name="Paula Vázquez-Valero" userId="3a0e46d7-2099-40af-a155-aa45b68bfff3" providerId="ADAL" clId="{DFCC66CF-7EC2-4CB8-AEA3-E3DCEDD4A528}" dt="2022-05-06T14:35:03.383" v="2783"/>
        <pc:sldMkLst>
          <pc:docMk/>
          <pc:sldMk cId="4079177761" sldId="832"/>
        </pc:sldMkLst>
      </pc:sldChg>
    </pc:docChg>
  </pc:docChgLst>
  <pc:docChgLst>
    <pc:chgData name="Tom Dawes" userId="fe899cd594ff6f3a" providerId="LiveId" clId="{975B1E4E-FF19-42A9-8C7F-E03C0858FAFA}"/>
    <pc:docChg chg="custSel addSld delSld modSld">
      <pc:chgData name="Tom Dawes" userId="fe899cd594ff6f3a" providerId="LiveId" clId="{975B1E4E-FF19-42A9-8C7F-E03C0858FAFA}" dt="2022-06-23T11:48:31.967" v="33"/>
      <pc:docMkLst>
        <pc:docMk/>
      </pc:docMkLst>
      <pc:sldChg chg="add del">
        <pc:chgData name="Tom Dawes" userId="fe899cd594ff6f3a" providerId="LiveId" clId="{975B1E4E-FF19-42A9-8C7F-E03C0858FAFA}" dt="2022-06-23T11:44:30.448" v="2"/>
        <pc:sldMkLst>
          <pc:docMk/>
          <pc:sldMk cId="0" sldId="258"/>
        </pc:sldMkLst>
      </pc:sldChg>
      <pc:sldChg chg="delSp mod">
        <pc:chgData name="Tom Dawes" userId="fe899cd594ff6f3a" providerId="LiveId" clId="{975B1E4E-FF19-42A9-8C7F-E03C0858FAFA}" dt="2022-06-23T11:21:28.808" v="0" actId="478"/>
        <pc:sldMkLst>
          <pc:docMk/>
          <pc:sldMk cId="0" sldId="391"/>
        </pc:sldMkLst>
        <pc:spChg chg="del">
          <ac:chgData name="Tom Dawes" userId="fe899cd594ff6f3a" providerId="LiveId" clId="{975B1E4E-FF19-42A9-8C7F-E03C0858FAFA}" dt="2022-06-23T11:21:28.808" v="0" actId="478"/>
          <ac:spMkLst>
            <pc:docMk/>
            <pc:sldMk cId="0" sldId="391"/>
            <ac:spMk id="17" creationId="{36FC5452-9EB2-494D-931D-49D2427723B8}"/>
          </ac:spMkLst>
        </pc:spChg>
      </pc:sldChg>
      <pc:sldChg chg="addSp delSp modSp mod">
        <pc:chgData name="Tom Dawes" userId="fe899cd594ff6f3a" providerId="LiveId" clId="{975B1E4E-FF19-42A9-8C7F-E03C0858FAFA}" dt="2022-06-23T11:47:53.447" v="19" actId="1035"/>
        <pc:sldMkLst>
          <pc:docMk/>
          <pc:sldMk cId="436278467" sldId="831"/>
        </pc:sldMkLst>
        <pc:spChg chg="del">
          <ac:chgData name="Tom Dawes" userId="fe899cd594ff6f3a" providerId="LiveId" clId="{975B1E4E-FF19-42A9-8C7F-E03C0858FAFA}" dt="2022-06-23T11:47:49.094" v="3" actId="478"/>
          <ac:spMkLst>
            <pc:docMk/>
            <pc:sldMk cId="436278467" sldId="831"/>
            <ac:spMk id="8" creationId="{7AC64466-408A-473E-947C-6BD2DEA748E1}"/>
          </ac:spMkLst>
        </pc:spChg>
        <pc:spChg chg="del">
          <ac:chgData name="Tom Dawes" userId="fe899cd594ff6f3a" providerId="LiveId" clId="{975B1E4E-FF19-42A9-8C7F-E03C0858FAFA}" dt="2022-06-23T11:47:49.094" v="3" actId="478"/>
          <ac:spMkLst>
            <pc:docMk/>
            <pc:sldMk cId="436278467" sldId="831"/>
            <ac:spMk id="12" creationId="{7C83172F-B284-41F2-B052-C802706CF338}"/>
          </ac:spMkLst>
        </pc:spChg>
        <pc:spChg chg="del">
          <ac:chgData name="Tom Dawes" userId="fe899cd594ff6f3a" providerId="LiveId" clId="{975B1E4E-FF19-42A9-8C7F-E03C0858FAFA}" dt="2022-06-23T11:47:49.094" v="3" actId="478"/>
          <ac:spMkLst>
            <pc:docMk/>
            <pc:sldMk cId="436278467" sldId="831"/>
            <ac:spMk id="14" creationId="{712C2329-0F9A-4706-8C50-54DF46CEAF74}"/>
          </ac:spMkLst>
        </pc:spChg>
        <pc:spChg chg="add mod">
          <ac:chgData name="Tom Dawes" userId="fe899cd594ff6f3a" providerId="LiveId" clId="{975B1E4E-FF19-42A9-8C7F-E03C0858FAFA}" dt="2022-06-23T11:47:53.447" v="19" actId="1035"/>
          <ac:spMkLst>
            <pc:docMk/>
            <pc:sldMk cId="436278467" sldId="831"/>
            <ac:spMk id="29" creationId="{8EEDB0BE-D23E-4569-A694-F66BFBB80C9E}"/>
          </ac:spMkLst>
        </pc:spChg>
        <pc:spChg chg="add mod">
          <ac:chgData name="Tom Dawes" userId="fe899cd594ff6f3a" providerId="LiveId" clId="{975B1E4E-FF19-42A9-8C7F-E03C0858FAFA}" dt="2022-06-23T11:47:53.447" v="19" actId="1035"/>
          <ac:spMkLst>
            <pc:docMk/>
            <pc:sldMk cId="436278467" sldId="831"/>
            <ac:spMk id="30" creationId="{1ECF28DC-1045-46FE-86C4-DB8FA8349187}"/>
          </ac:spMkLst>
        </pc:spChg>
        <pc:spChg chg="add mod">
          <ac:chgData name="Tom Dawes" userId="fe899cd594ff6f3a" providerId="LiveId" clId="{975B1E4E-FF19-42A9-8C7F-E03C0858FAFA}" dt="2022-06-23T11:47:53.447" v="19" actId="1035"/>
          <ac:spMkLst>
            <pc:docMk/>
            <pc:sldMk cId="436278467" sldId="831"/>
            <ac:spMk id="36" creationId="{F5F35F6C-BD37-4AFF-9A34-05F3C5B94E79}"/>
          </ac:spMkLst>
        </pc:spChg>
        <pc:spChg chg="add mod">
          <ac:chgData name="Tom Dawes" userId="fe899cd594ff6f3a" providerId="LiveId" clId="{975B1E4E-FF19-42A9-8C7F-E03C0858FAFA}" dt="2022-06-23T11:47:53.447" v="19" actId="1035"/>
          <ac:spMkLst>
            <pc:docMk/>
            <pc:sldMk cId="436278467" sldId="831"/>
            <ac:spMk id="38" creationId="{CC75D97A-1BA6-457C-8A59-7E78492FA921}"/>
          </ac:spMkLst>
        </pc:spChg>
        <pc:picChg chg="del">
          <ac:chgData name="Tom Dawes" userId="fe899cd594ff6f3a" providerId="LiveId" clId="{975B1E4E-FF19-42A9-8C7F-E03C0858FAFA}" dt="2022-06-23T11:47:49.094" v="3" actId="478"/>
          <ac:picMkLst>
            <pc:docMk/>
            <pc:sldMk cId="436278467" sldId="831"/>
            <ac:picMk id="11" creationId="{F52F6BE3-5E4B-49F4-B57D-E77177E66B25}"/>
          </ac:picMkLst>
        </pc:picChg>
        <pc:picChg chg="add mod">
          <ac:chgData name="Tom Dawes" userId="fe899cd594ff6f3a" providerId="LiveId" clId="{975B1E4E-FF19-42A9-8C7F-E03C0858FAFA}" dt="2022-06-23T11:47:53.447" v="19" actId="1035"/>
          <ac:picMkLst>
            <pc:docMk/>
            <pc:sldMk cId="436278467" sldId="831"/>
            <ac:picMk id="33" creationId="{A0D3A0FC-0310-4B67-A28D-EC64CA11337F}"/>
          </ac:picMkLst>
        </pc:picChg>
      </pc:sldChg>
      <pc:sldChg chg="addSp delSp modSp mod">
        <pc:chgData name="Tom Dawes" userId="fe899cd594ff6f3a" providerId="LiveId" clId="{975B1E4E-FF19-42A9-8C7F-E03C0858FAFA}" dt="2022-06-23T11:47:58.939" v="21"/>
        <pc:sldMkLst>
          <pc:docMk/>
          <pc:sldMk cId="2627346046" sldId="834"/>
        </pc:sldMkLst>
        <pc:spChg chg="del">
          <ac:chgData name="Tom Dawes" userId="fe899cd594ff6f3a" providerId="LiveId" clId="{975B1E4E-FF19-42A9-8C7F-E03C0858FAFA}" dt="2022-06-23T11:47:58.261" v="20" actId="478"/>
          <ac:spMkLst>
            <pc:docMk/>
            <pc:sldMk cId="2627346046" sldId="834"/>
            <ac:spMk id="8" creationId="{7AC64466-408A-473E-947C-6BD2DEA748E1}"/>
          </ac:spMkLst>
        </pc:spChg>
        <pc:spChg chg="del">
          <ac:chgData name="Tom Dawes" userId="fe899cd594ff6f3a" providerId="LiveId" clId="{975B1E4E-FF19-42A9-8C7F-E03C0858FAFA}" dt="2022-06-23T11:47:58.261" v="20" actId="478"/>
          <ac:spMkLst>
            <pc:docMk/>
            <pc:sldMk cId="2627346046" sldId="834"/>
            <ac:spMk id="12" creationId="{7C83172F-B284-41F2-B052-C802706CF338}"/>
          </ac:spMkLst>
        </pc:spChg>
        <pc:spChg chg="del">
          <ac:chgData name="Tom Dawes" userId="fe899cd594ff6f3a" providerId="LiveId" clId="{975B1E4E-FF19-42A9-8C7F-E03C0858FAFA}" dt="2022-06-23T11:47:58.261" v="20" actId="478"/>
          <ac:spMkLst>
            <pc:docMk/>
            <pc:sldMk cId="2627346046" sldId="834"/>
            <ac:spMk id="14" creationId="{712C2329-0F9A-4706-8C50-54DF46CEAF74}"/>
          </ac:spMkLst>
        </pc:spChg>
        <pc:spChg chg="add mod">
          <ac:chgData name="Tom Dawes" userId="fe899cd594ff6f3a" providerId="LiveId" clId="{975B1E4E-FF19-42A9-8C7F-E03C0858FAFA}" dt="2022-06-23T11:47:58.939" v="21"/>
          <ac:spMkLst>
            <pc:docMk/>
            <pc:sldMk cId="2627346046" sldId="834"/>
            <ac:spMk id="35" creationId="{706A10AF-2D34-4511-9A2C-FC7C7812FAC4}"/>
          </ac:spMkLst>
        </pc:spChg>
        <pc:spChg chg="add mod">
          <ac:chgData name="Tom Dawes" userId="fe899cd594ff6f3a" providerId="LiveId" clId="{975B1E4E-FF19-42A9-8C7F-E03C0858FAFA}" dt="2022-06-23T11:47:58.939" v="21"/>
          <ac:spMkLst>
            <pc:docMk/>
            <pc:sldMk cId="2627346046" sldId="834"/>
            <ac:spMk id="36" creationId="{FCBACC3F-20DA-4488-B3A4-57EE269F0790}"/>
          </ac:spMkLst>
        </pc:spChg>
        <pc:spChg chg="add mod">
          <ac:chgData name="Tom Dawes" userId="fe899cd594ff6f3a" providerId="LiveId" clId="{975B1E4E-FF19-42A9-8C7F-E03C0858FAFA}" dt="2022-06-23T11:47:58.939" v="21"/>
          <ac:spMkLst>
            <pc:docMk/>
            <pc:sldMk cId="2627346046" sldId="834"/>
            <ac:spMk id="38" creationId="{AF97E35B-D6FE-460F-9AB3-C1497A1BC086}"/>
          </ac:spMkLst>
        </pc:spChg>
        <pc:spChg chg="add mod">
          <ac:chgData name="Tom Dawes" userId="fe899cd594ff6f3a" providerId="LiveId" clId="{975B1E4E-FF19-42A9-8C7F-E03C0858FAFA}" dt="2022-06-23T11:47:58.939" v="21"/>
          <ac:spMkLst>
            <pc:docMk/>
            <pc:sldMk cId="2627346046" sldId="834"/>
            <ac:spMk id="39" creationId="{43E1B277-6520-4BF0-A974-E24ED25925C2}"/>
          </ac:spMkLst>
        </pc:spChg>
        <pc:picChg chg="del">
          <ac:chgData name="Tom Dawes" userId="fe899cd594ff6f3a" providerId="LiveId" clId="{975B1E4E-FF19-42A9-8C7F-E03C0858FAFA}" dt="2022-06-23T11:47:58.261" v="20" actId="478"/>
          <ac:picMkLst>
            <pc:docMk/>
            <pc:sldMk cId="2627346046" sldId="834"/>
            <ac:picMk id="11" creationId="{F52F6BE3-5E4B-49F4-B57D-E77177E66B25}"/>
          </ac:picMkLst>
        </pc:picChg>
        <pc:picChg chg="add mod">
          <ac:chgData name="Tom Dawes" userId="fe899cd594ff6f3a" providerId="LiveId" clId="{975B1E4E-FF19-42A9-8C7F-E03C0858FAFA}" dt="2022-06-23T11:47:58.939" v="21"/>
          <ac:picMkLst>
            <pc:docMk/>
            <pc:sldMk cId="2627346046" sldId="834"/>
            <ac:picMk id="37" creationId="{3D85BF25-2C26-4F9F-9E48-D8DB7D649097}"/>
          </ac:picMkLst>
        </pc:picChg>
      </pc:sldChg>
      <pc:sldChg chg="addSp delSp modSp mod">
        <pc:chgData name="Tom Dawes" userId="fe899cd594ff6f3a" providerId="LiveId" clId="{975B1E4E-FF19-42A9-8C7F-E03C0858FAFA}" dt="2022-06-23T11:48:05.188" v="23"/>
        <pc:sldMkLst>
          <pc:docMk/>
          <pc:sldMk cId="4229398228" sldId="835"/>
        </pc:sldMkLst>
        <pc:spChg chg="del">
          <ac:chgData name="Tom Dawes" userId="fe899cd594ff6f3a" providerId="LiveId" clId="{975B1E4E-FF19-42A9-8C7F-E03C0858FAFA}" dt="2022-06-23T11:48:04.716" v="22" actId="478"/>
          <ac:spMkLst>
            <pc:docMk/>
            <pc:sldMk cId="4229398228" sldId="835"/>
            <ac:spMk id="8" creationId="{7AC64466-408A-473E-947C-6BD2DEA748E1}"/>
          </ac:spMkLst>
        </pc:spChg>
        <pc:spChg chg="del">
          <ac:chgData name="Tom Dawes" userId="fe899cd594ff6f3a" providerId="LiveId" clId="{975B1E4E-FF19-42A9-8C7F-E03C0858FAFA}" dt="2022-06-23T11:48:04.716" v="22" actId="478"/>
          <ac:spMkLst>
            <pc:docMk/>
            <pc:sldMk cId="4229398228" sldId="835"/>
            <ac:spMk id="12" creationId="{7C83172F-B284-41F2-B052-C802706CF338}"/>
          </ac:spMkLst>
        </pc:spChg>
        <pc:spChg chg="del">
          <ac:chgData name="Tom Dawes" userId="fe899cd594ff6f3a" providerId="LiveId" clId="{975B1E4E-FF19-42A9-8C7F-E03C0858FAFA}" dt="2022-06-23T11:48:04.716" v="22" actId="478"/>
          <ac:spMkLst>
            <pc:docMk/>
            <pc:sldMk cId="4229398228" sldId="835"/>
            <ac:spMk id="14" creationId="{712C2329-0F9A-4706-8C50-54DF46CEAF74}"/>
          </ac:spMkLst>
        </pc:spChg>
        <pc:spChg chg="add mod">
          <ac:chgData name="Tom Dawes" userId="fe899cd594ff6f3a" providerId="LiveId" clId="{975B1E4E-FF19-42A9-8C7F-E03C0858FAFA}" dt="2022-06-23T11:48:05.188" v="23"/>
          <ac:spMkLst>
            <pc:docMk/>
            <pc:sldMk cId="4229398228" sldId="835"/>
            <ac:spMk id="29" creationId="{4B006E32-F050-468B-84C0-D9AB064089E8}"/>
          </ac:spMkLst>
        </pc:spChg>
        <pc:spChg chg="add mod">
          <ac:chgData name="Tom Dawes" userId="fe899cd594ff6f3a" providerId="LiveId" clId="{975B1E4E-FF19-42A9-8C7F-E03C0858FAFA}" dt="2022-06-23T11:48:05.188" v="23"/>
          <ac:spMkLst>
            <pc:docMk/>
            <pc:sldMk cId="4229398228" sldId="835"/>
            <ac:spMk id="36" creationId="{7536C71C-8AD2-43A3-A581-DB4AE7C336B5}"/>
          </ac:spMkLst>
        </pc:spChg>
        <pc:spChg chg="add mod">
          <ac:chgData name="Tom Dawes" userId="fe899cd594ff6f3a" providerId="LiveId" clId="{975B1E4E-FF19-42A9-8C7F-E03C0858FAFA}" dt="2022-06-23T11:48:05.188" v="23"/>
          <ac:spMkLst>
            <pc:docMk/>
            <pc:sldMk cId="4229398228" sldId="835"/>
            <ac:spMk id="38" creationId="{D35929F8-11CD-4BF7-8AC3-B70E428822F6}"/>
          </ac:spMkLst>
        </pc:spChg>
        <pc:spChg chg="add mod">
          <ac:chgData name="Tom Dawes" userId="fe899cd594ff6f3a" providerId="LiveId" clId="{975B1E4E-FF19-42A9-8C7F-E03C0858FAFA}" dt="2022-06-23T11:48:05.188" v="23"/>
          <ac:spMkLst>
            <pc:docMk/>
            <pc:sldMk cId="4229398228" sldId="835"/>
            <ac:spMk id="39" creationId="{60603C22-73E7-4654-88A8-2AA46ECAB8D2}"/>
          </ac:spMkLst>
        </pc:spChg>
        <pc:picChg chg="del">
          <ac:chgData name="Tom Dawes" userId="fe899cd594ff6f3a" providerId="LiveId" clId="{975B1E4E-FF19-42A9-8C7F-E03C0858FAFA}" dt="2022-06-23T11:48:04.716" v="22" actId="478"/>
          <ac:picMkLst>
            <pc:docMk/>
            <pc:sldMk cId="4229398228" sldId="835"/>
            <ac:picMk id="11" creationId="{F52F6BE3-5E4B-49F4-B57D-E77177E66B25}"/>
          </ac:picMkLst>
        </pc:picChg>
        <pc:picChg chg="add mod">
          <ac:chgData name="Tom Dawes" userId="fe899cd594ff6f3a" providerId="LiveId" clId="{975B1E4E-FF19-42A9-8C7F-E03C0858FAFA}" dt="2022-06-23T11:48:05.188" v="23"/>
          <ac:picMkLst>
            <pc:docMk/>
            <pc:sldMk cId="4229398228" sldId="835"/>
            <ac:picMk id="37" creationId="{D97AD8E9-49EB-4BA3-9293-443BF076C8DA}"/>
          </ac:picMkLst>
        </pc:picChg>
      </pc:sldChg>
      <pc:sldChg chg="addSp delSp modSp mod">
        <pc:chgData name="Tom Dawes" userId="fe899cd594ff6f3a" providerId="LiveId" clId="{975B1E4E-FF19-42A9-8C7F-E03C0858FAFA}" dt="2022-06-23T11:48:11.085" v="25"/>
        <pc:sldMkLst>
          <pc:docMk/>
          <pc:sldMk cId="2402971636" sldId="836"/>
        </pc:sldMkLst>
        <pc:spChg chg="del">
          <ac:chgData name="Tom Dawes" userId="fe899cd594ff6f3a" providerId="LiveId" clId="{975B1E4E-FF19-42A9-8C7F-E03C0858FAFA}" dt="2022-06-23T11:48:10.405" v="24" actId="478"/>
          <ac:spMkLst>
            <pc:docMk/>
            <pc:sldMk cId="2402971636" sldId="836"/>
            <ac:spMk id="8" creationId="{7AC64466-408A-473E-947C-6BD2DEA748E1}"/>
          </ac:spMkLst>
        </pc:spChg>
        <pc:spChg chg="del">
          <ac:chgData name="Tom Dawes" userId="fe899cd594ff6f3a" providerId="LiveId" clId="{975B1E4E-FF19-42A9-8C7F-E03C0858FAFA}" dt="2022-06-23T11:48:10.405" v="24" actId="478"/>
          <ac:spMkLst>
            <pc:docMk/>
            <pc:sldMk cId="2402971636" sldId="836"/>
            <ac:spMk id="12" creationId="{7C83172F-B284-41F2-B052-C802706CF338}"/>
          </ac:spMkLst>
        </pc:spChg>
        <pc:spChg chg="del">
          <ac:chgData name="Tom Dawes" userId="fe899cd594ff6f3a" providerId="LiveId" clId="{975B1E4E-FF19-42A9-8C7F-E03C0858FAFA}" dt="2022-06-23T11:48:10.405" v="24" actId="478"/>
          <ac:spMkLst>
            <pc:docMk/>
            <pc:sldMk cId="2402971636" sldId="836"/>
            <ac:spMk id="14" creationId="{712C2329-0F9A-4706-8C50-54DF46CEAF74}"/>
          </ac:spMkLst>
        </pc:spChg>
        <pc:spChg chg="add mod">
          <ac:chgData name="Tom Dawes" userId="fe899cd594ff6f3a" providerId="LiveId" clId="{975B1E4E-FF19-42A9-8C7F-E03C0858FAFA}" dt="2022-06-23T11:48:11.085" v="25"/>
          <ac:spMkLst>
            <pc:docMk/>
            <pc:sldMk cId="2402971636" sldId="836"/>
            <ac:spMk id="33" creationId="{6B17DBAE-D391-4F78-8CDE-8A2CC10A556D}"/>
          </ac:spMkLst>
        </pc:spChg>
        <pc:spChg chg="add mod">
          <ac:chgData name="Tom Dawes" userId="fe899cd594ff6f3a" providerId="LiveId" clId="{975B1E4E-FF19-42A9-8C7F-E03C0858FAFA}" dt="2022-06-23T11:48:11.085" v="25"/>
          <ac:spMkLst>
            <pc:docMk/>
            <pc:sldMk cId="2402971636" sldId="836"/>
            <ac:spMk id="36" creationId="{7E5CDCAC-FF1E-43DA-A0BE-218325ED3B19}"/>
          </ac:spMkLst>
        </pc:spChg>
        <pc:spChg chg="add mod">
          <ac:chgData name="Tom Dawes" userId="fe899cd594ff6f3a" providerId="LiveId" clId="{975B1E4E-FF19-42A9-8C7F-E03C0858FAFA}" dt="2022-06-23T11:48:11.085" v="25"/>
          <ac:spMkLst>
            <pc:docMk/>
            <pc:sldMk cId="2402971636" sldId="836"/>
            <ac:spMk id="38" creationId="{142AD1C4-1E30-4E8E-B7F5-DEF01E929767}"/>
          </ac:spMkLst>
        </pc:spChg>
        <pc:spChg chg="add mod">
          <ac:chgData name="Tom Dawes" userId="fe899cd594ff6f3a" providerId="LiveId" clId="{975B1E4E-FF19-42A9-8C7F-E03C0858FAFA}" dt="2022-06-23T11:48:11.085" v="25"/>
          <ac:spMkLst>
            <pc:docMk/>
            <pc:sldMk cId="2402971636" sldId="836"/>
            <ac:spMk id="39" creationId="{EE6EDAFC-DF87-4642-B451-99170B480317}"/>
          </ac:spMkLst>
        </pc:spChg>
        <pc:picChg chg="del">
          <ac:chgData name="Tom Dawes" userId="fe899cd594ff6f3a" providerId="LiveId" clId="{975B1E4E-FF19-42A9-8C7F-E03C0858FAFA}" dt="2022-06-23T11:48:10.405" v="24" actId="478"/>
          <ac:picMkLst>
            <pc:docMk/>
            <pc:sldMk cId="2402971636" sldId="836"/>
            <ac:picMk id="11" creationId="{F52F6BE3-5E4B-49F4-B57D-E77177E66B25}"/>
          </ac:picMkLst>
        </pc:picChg>
        <pc:picChg chg="add mod">
          <ac:chgData name="Tom Dawes" userId="fe899cd594ff6f3a" providerId="LiveId" clId="{975B1E4E-FF19-42A9-8C7F-E03C0858FAFA}" dt="2022-06-23T11:48:11.085" v="25"/>
          <ac:picMkLst>
            <pc:docMk/>
            <pc:sldMk cId="2402971636" sldId="836"/>
            <ac:picMk id="37" creationId="{DDC33178-4E38-480F-B587-950878356175}"/>
          </ac:picMkLst>
        </pc:picChg>
      </pc:sldChg>
      <pc:sldChg chg="addSp delSp modSp mod">
        <pc:chgData name="Tom Dawes" userId="fe899cd594ff6f3a" providerId="LiveId" clId="{975B1E4E-FF19-42A9-8C7F-E03C0858FAFA}" dt="2022-06-23T11:48:16.616" v="27"/>
        <pc:sldMkLst>
          <pc:docMk/>
          <pc:sldMk cId="2587815966" sldId="837"/>
        </pc:sldMkLst>
        <pc:spChg chg="del">
          <ac:chgData name="Tom Dawes" userId="fe899cd594ff6f3a" providerId="LiveId" clId="{975B1E4E-FF19-42A9-8C7F-E03C0858FAFA}" dt="2022-06-23T11:48:15.895" v="26" actId="478"/>
          <ac:spMkLst>
            <pc:docMk/>
            <pc:sldMk cId="2587815966" sldId="837"/>
            <ac:spMk id="8" creationId="{7AC64466-408A-473E-947C-6BD2DEA748E1}"/>
          </ac:spMkLst>
        </pc:spChg>
        <pc:spChg chg="del">
          <ac:chgData name="Tom Dawes" userId="fe899cd594ff6f3a" providerId="LiveId" clId="{975B1E4E-FF19-42A9-8C7F-E03C0858FAFA}" dt="2022-06-23T11:48:15.895" v="26" actId="478"/>
          <ac:spMkLst>
            <pc:docMk/>
            <pc:sldMk cId="2587815966" sldId="837"/>
            <ac:spMk id="12" creationId="{7C83172F-B284-41F2-B052-C802706CF338}"/>
          </ac:spMkLst>
        </pc:spChg>
        <pc:spChg chg="del">
          <ac:chgData name="Tom Dawes" userId="fe899cd594ff6f3a" providerId="LiveId" clId="{975B1E4E-FF19-42A9-8C7F-E03C0858FAFA}" dt="2022-06-23T11:48:15.895" v="26" actId="478"/>
          <ac:spMkLst>
            <pc:docMk/>
            <pc:sldMk cId="2587815966" sldId="837"/>
            <ac:spMk id="14" creationId="{712C2329-0F9A-4706-8C50-54DF46CEAF74}"/>
          </ac:spMkLst>
        </pc:spChg>
        <pc:spChg chg="add mod">
          <ac:chgData name="Tom Dawes" userId="fe899cd594ff6f3a" providerId="LiveId" clId="{975B1E4E-FF19-42A9-8C7F-E03C0858FAFA}" dt="2022-06-23T11:48:16.616" v="27"/>
          <ac:spMkLst>
            <pc:docMk/>
            <pc:sldMk cId="2587815966" sldId="837"/>
            <ac:spMk id="29" creationId="{B6D415A3-547C-495B-A54F-C62E72FCC7BC}"/>
          </ac:spMkLst>
        </pc:spChg>
        <pc:spChg chg="add mod">
          <ac:chgData name="Tom Dawes" userId="fe899cd594ff6f3a" providerId="LiveId" clId="{975B1E4E-FF19-42A9-8C7F-E03C0858FAFA}" dt="2022-06-23T11:48:16.616" v="27"/>
          <ac:spMkLst>
            <pc:docMk/>
            <pc:sldMk cId="2587815966" sldId="837"/>
            <ac:spMk id="36" creationId="{E6F7A4E7-28EF-4A61-8D69-FF5A865EFF9E}"/>
          </ac:spMkLst>
        </pc:spChg>
        <pc:spChg chg="add mod">
          <ac:chgData name="Tom Dawes" userId="fe899cd594ff6f3a" providerId="LiveId" clId="{975B1E4E-FF19-42A9-8C7F-E03C0858FAFA}" dt="2022-06-23T11:48:16.616" v="27"/>
          <ac:spMkLst>
            <pc:docMk/>
            <pc:sldMk cId="2587815966" sldId="837"/>
            <ac:spMk id="38" creationId="{3082BDCD-5C05-472C-A565-84123335F857}"/>
          </ac:spMkLst>
        </pc:spChg>
        <pc:spChg chg="add mod">
          <ac:chgData name="Tom Dawes" userId="fe899cd594ff6f3a" providerId="LiveId" clId="{975B1E4E-FF19-42A9-8C7F-E03C0858FAFA}" dt="2022-06-23T11:48:16.616" v="27"/>
          <ac:spMkLst>
            <pc:docMk/>
            <pc:sldMk cId="2587815966" sldId="837"/>
            <ac:spMk id="39" creationId="{6DB29BB6-0279-4E0B-B1DB-9FA3BDC6BB0F}"/>
          </ac:spMkLst>
        </pc:spChg>
        <pc:picChg chg="del">
          <ac:chgData name="Tom Dawes" userId="fe899cd594ff6f3a" providerId="LiveId" clId="{975B1E4E-FF19-42A9-8C7F-E03C0858FAFA}" dt="2022-06-23T11:48:15.895" v="26" actId="478"/>
          <ac:picMkLst>
            <pc:docMk/>
            <pc:sldMk cId="2587815966" sldId="837"/>
            <ac:picMk id="11" creationId="{F52F6BE3-5E4B-49F4-B57D-E77177E66B25}"/>
          </ac:picMkLst>
        </pc:picChg>
        <pc:picChg chg="add mod">
          <ac:chgData name="Tom Dawes" userId="fe899cd594ff6f3a" providerId="LiveId" clId="{975B1E4E-FF19-42A9-8C7F-E03C0858FAFA}" dt="2022-06-23T11:48:16.616" v="27"/>
          <ac:picMkLst>
            <pc:docMk/>
            <pc:sldMk cId="2587815966" sldId="837"/>
            <ac:picMk id="37" creationId="{DC5B4E0B-9593-45E5-8E5B-1B021FCAB0C5}"/>
          </ac:picMkLst>
        </pc:picChg>
      </pc:sldChg>
      <pc:sldChg chg="addSp delSp modSp mod">
        <pc:chgData name="Tom Dawes" userId="fe899cd594ff6f3a" providerId="LiveId" clId="{975B1E4E-FF19-42A9-8C7F-E03C0858FAFA}" dt="2022-06-23T11:48:21.999" v="29"/>
        <pc:sldMkLst>
          <pc:docMk/>
          <pc:sldMk cId="589295222" sldId="838"/>
        </pc:sldMkLst>
        <pc:spChg chg="del">
          <ac:chgData name="Tom Dawes" userId="fe899cd594ff6f3a" providerId="LiveId" clId="{975B1E4E-FF19-42A9-8C7F-E03C0858FAFA}" dt="2022-06-23T11:48:21.444" v="28" actId="478"/>
          <ac:spMkLst>
            <pc:docMk/>
            <pc:sldMk cId="589295222" sldId="838"/>
            <ac:spMk id="8" creationId="{7AC64466-408A-473E-947C-6BD2DEA748E1}"/>
          </ac:spMkLst>
        </pc:spChg>
        <pc:spChg chg="del">
          <ac:chgData name="Tom Dawes" userId="fe899cd594ff6f3a" providerId="LiveId" clId="{975B1E4E-FF19-42A9-8C7F-E03C0858FAFA}" dt="2022-06-23T11:48:21.444" v="28" actId="478"/>
          <ac:spMkLst>
            <pc:docMk/>
            <pc:sldMk cId="589295222" sldId="838"/>
            <ac:spMk id="12" creationId="{7C83172F-B284-41F2-B052-C802706CF338}"/>
          </ac:spMkLst>
        </pc:spChg>
        <pc:spChg chg="del">
          <ac:chgData name="Tom Dawes" userId="fe899cd594ff6f3a" providerId="LiveId" clId="{975B1E4E-FF19-42A9-8C7F-E03C0858FAFA}" dt="2022-06-23T11:48:21.444" v="28" actId="478"/>
          <ac:spMkLst>
            <pc:docMk/>
            <pc:sldMk cId="589295222" sldId="838"/>
            <ac:spMk id="14" creationId="{712C2329-0F9A-4706-8C50-54DF46CEAF74}"/>
          </ac:spMkLst>
        </pc:spChg>
        <pc:spChg chg="add mod">
          <ac:chgData name="Tom Dawes" userId="fe899cd594ff6f3a" providerId="LiveId" clId="{975B1E4E-FF19-42A9-8C7F-E03C0858FAFA}" dt="2022-06-23T11:48:21.999" v="29"/>
          <ac:spMkLst>
            <pc:docMk/>
            <pc:sldMk cId="589295222" sldId="838"/>
            <ac:spMk id="33" creationId="{DEC1F153-0829-438B-A0E4-F06BA1101537}"/>
          </ac:spMkLst>
        </pc:spChg>
        <pc:spChg chg="add mod">
          <ac:chgData name="Tom Dawes" userId="fe899cd594ff6f3a" providerId="LiveId" clId="{975B1E4E-FF19-42A9-8C7F-E03C0858FAFA}" dt="2022-06-23T11:48:21.999" v="29"/>
          <ac:spMkLst>
            <pc:docMk/>
            <pc:sldMk cId="589295222" sldId="838"/>
            <ac:spMk id="36" creationId="{9C2C4417-D4DF-454E-90FF-A9F91769A053}"/>
          </ac:spMkLst>
        </pc:spChg>
        <pc:spChg chg="add mod">
          <ac:chgData name="Tom Dawes" userId="fe899cd594ff6f3a" providerId="LiveId" clId="{975B1E4E-FF19-42A9-8C7F-E03C0858FAFA}" dt="2022-06-23T11:48:21.999" v="29"/>
          <ac:spMkLst>
            <pc:docMk/>
            <pc:sldMk cId="589295222" sldId="838"/>
            <ac:spMk id="38" creationId="{0D6ECEB6-99AA-420A-BB7D-B9FEB9E79C62}"/>
          </ac:spMkLst>
        </pc:spChg>
        <pc:spChg chg="add mod">
          <ac:chgData name="Tom Dawes" userId="fe899cd594ff6f3a" providerId="LiveId" clId="{975B1E4E-FF19-42A9-8C7F-E03C0858FAFA}" dt="2022-06-23T11:48:21.999" v="29"/>
          <ac:spMkLst>
            <pc:docMk/>
            <pc:sldMk cId="589295222" sldId="838"/>
            <ac:spMk id="39" creationId="{5B0FC9F2-122D-4587-9027-8B0A8A869FFC}"/>
          </ac:spMkLst>
        </pc:spChg>
        <pc:picChg chg="del">
          <ac:chgData name="Tom Dawes" userId="fe899cd594ff6f3a" providerId="LiveId" clId="{975B1E4E-FF19-42A9-8C7F-E03C0858FAFA}" dt="2022-06-23T11:48:21.444" v="28" actId="478"/>
          <ac:picMkLst>
            <pc:docMk/>
            <pc:sldMk cId="589295222" sldId="838"/>
            <ac:picMk id="11" creationId="{F52F6BE3-5E4B-49F4-B57D-E77177E66B25}"/>
          </ac:picMkLst>
        </pc:picChg>
        <pc:picChg chg="add mod">
          <ac:chgData name="Tom Dawes" userId="fe899cd594ff6f3a" providerId="LiveId" clId="{975B1E4E-FF19-42A9-8C7F-E03C0858FAFA}" dt="2022-06-23T11:48:21.999" v="29"/>
          <ac:picMkLst>
            <pc:docMk/>
            <pc:sldMk cId="589295222" sldId="838"/>
            <ac:picMk id="37" creationId="{B47012F2-DB28-4488-8CD6-67F20E38D8EB}"/>
          </ac:picMkLst>
        </pc:picChg>
      </pc:sldChg>
      <pc:sldChg chg="addSp delSp modSp mod">
        <pc:chgData name="Tom Dawes" userId="fe899cd594ff6f3a" providerId="LiveId" clId="{975B1E4E-FF19-42A9-8C7F-E03C0858FAFA}" dt="2022-06-23T11:48:27.466" v="31"/>
        <pc:sldMkLst>
          <pc:docMk/>
          <pc:sldMk cId="318890921" sldId="839"/>
        </pc:sldMkLst>
        <pc:spChg chg="del">
          <ac:chgData name="Tom Dawes" userId="fe899cd594ff6f3a" providerId="LiveId" clId="{975B1E4E-FF19-42A9-8C7F-E03C0858FAFA}" dt="2022-06-23T11:48:26.826" v="30" actId="478"/>
          <ac:spMkLst>
            <pc:docMk/>
            <pc:sldMk cId="318890921" sldId="839"/>
            <ac:spMk id="8" creationId="{7AC64466-408A-473E-947C-6BD2DEA748E1}"/>
          </ac:spMkLst>
        </pc:spChg>
        <pc:spChg chg="del">
          <ac:chgData name="Tom Dawes" userId="fe899cd594ff6f3a" providerId="LiveId" clId="{975B1E4E-FF19-42A9-8C7F-E03C0858FAFA}" dt="2022-06-23T11:48:26.826" v="30" actId="478"/>
          <ac:spMkLst>
            <pc:docMk/>
            <pc:sldMk cId="318890921" sldId="839"/>
            <ac:spMk id="12" creationId="{7C83172F-B284-41F2-B052-C802706CF338}"/>
          </ac:spMkLst>
        </pc:spChg>
        <pc:spChg chg="del">
          <ac:chgData name="Tom Dawes" userId="fe899cd594ff6f3a" providerId="LiveId" clId="{975B1E4E-FF19-42A9-8C7F-E03C0858FAFA}" dt="2022-06-23T11:48:26.826" v="30" actId="478"/>
          <ac:spMkLst>
            <pc:docMk/>
            <pc:sldMk cId="318890921" sldId="839"/>
            <ac:spMk id="14" creationId="{712C2329-0F9A-4706-8C50-54DF46CEAF74}"/>
          </ac:spMkLst>
        </pc:spChg>
        <pc:spChg chg="add mod">
          <ac:chgData name="Tom Dawes" userId="fe899cd594ff6f3a" providerId="LiveId" clId="{975B1E4E-FF19-42A9-8C7F-E03C0858FAFA}" dt="2022-06-23T11:48:27.466" v="31"/>
          <ac:spMkLst>
            <pc:docMk/>
            <pc:sldMk cId="318890921" sldId="839"/>
            <ac:spMk id="29" creationId="{71F2EBBE-E126-42AD-871A-6BD7BED1FB63}"/>
          </ac:spMkLst>
        </pc:spChg>
        <pc:spChg chg="add mod">
          <ac:chgData name="Tom Dawes" userId="fe899cd594ff6f3a" providerId="LiveId" clId="{975B1E4E-FF19-42A9-8C7F-E03C0858FAFA}" dt="2022-06-23T11:48:27.466" v="31"/>
          <ac:spMkLst>
            <pc:docMk/>
            <pc:sldMk cId="318890921" sldId="839"/>
            <ac:spMk id="35" creationId="{D4580583-90FD-4180-AA07-E7448E50477A}"/>
          </ac:spMkLst>
        </pc:spChg>
        <pc:spChg chg="add mod">
          <ac:chgData name="Tom Dawes" userId="fe899cd594ff6f3a" providerId="LiveId" clId="{975B1E4E-FF19-42A9-8C7F-E03C0858FAFA}" dt="2022-06-23T11:48:27.466" v="31"/>
          <ac:spMkLst>
            <pc:docMk/>
            <pc:sldMk cId="318890921" sldId="839"/>
            <ac:spMk id="37" creationId="{9E7E03F5-6D2A-4F2A-9B42-9049ACEDAF97}"/>
          </ac:spMkLst>
        </pc:spChg>
        <pc:spChg chg="add mod">
          <ac:chgData name="Tom Dawes" userId="fe899cd594ff6f3a" providerId="LiveId" clId="{975B1E4E-FF19-42A9-8C7F-E03C0858FAFA}" dt="2022-06-23T11:48:27.466" v="31"/>
          <ac:spMkLst>
            <pc:docMk/>
            <pc:sldMk cId="318890921" sldId="839"/>
            <ac:spMk id="38" creationId="{C4C329F7-D90C-42DC-97E3-D7CE2EAC441A}"/>
          </ac:spMkLst>
        </pc:spChg>
        <pc:picChg chg="del">
          <ac:chgData name="Tom Dawes" userId="fe899cd594ff6f3a" providerId="LiveId" clId="{975B1E4E-FF19-42A9-8C7F-E03C0858FAFA}" dt="2022-06-23T11:48:26.826" v="30" actId="478"/>
          <ac:picMkLst>
            <pc:docMk/>
            <pc:sldMk cId="318890921" sldId="839"/>
            <ac:picMk id="11" creationId="{F52F6BE3-5E4B-49F4-B57D-E77177E66B25}"/>
          </ac:picMkLst>
        </pc:picChg>
        <pc:picChg chg="add mod">
          <ac:chgData name="Tom Dawes" userId="fe899cd594ff6f3a" providerId="LiveId" clId="{975B1E4E-FF19-42A9-8C7F-E03C0858FAFA}" dt="2022-06-23T11:48:27.466" v="31"/>
          <ac:picMkLst>
            <pc:docMk/>
            <pc:sldMk cId="318890921" sldId="839"/>
            <ac:picMk id="36" creationId="{978F89C1-F22C-476D-BC9F-2DCE76E34E80}"/>
          </ac:picMkLst>
        </pc:picChg>
      </pc:sldChg>
      <pc:sldChg chg="addSp delSp modSp mod">
        <pc:chgData name="Tom Dawes" userId="fe899cd594ff6f3a" providerId="LiveId" clId="{975B1E4E-FF19-42A9-8C7F-E03C0858FAFA}" dt="2022-06-23T11:48:31.967" v="33"/>
        <pc:sldMkLst>
          <pc:docMk/>
          <pc:sldMk cId="1601008893" sldId="840"/>
        </pc:sldMkLst>
        <pc:spChg chg="del">
          <ac:chgData name="Tom Dawes" userId="fe899cd594ff6f3a" providerId="LiveId" clId="{975B1E4E-FF19-42A9-8C7F-E03C0858FAFA}" dt="2022-06-23T11:48:31.334" v="32" actId="478"/>
          <ac:spMkLst>
            <pc:docMk/>
            <pc:sldMk cId="1601008893" sldId="840"/>
            <ac:spMk id="8" creationId="{7AC64466-408A-473E-947C-6BD2DEA748E1}"/>
          </ac:spMkLst>
        </pc:spChg>
        <pc:spChg chg="del">
          <ac:chgData name="Tom Dawes" userId="fe899cd594ff6f3a" providerId="LiveId" clId="{975B1E4E-FF19-42A9-8C7F-E03C0858FAFA}" dt="2022-06-23T11:48:31.334" v="32" actId="478"/>
          <ac:spMkLst>
            <pc:docMk/>
            <pc:sldMk cId="1601008893" sldId="840"/>
            <ac:spMk id="12" creationId="{7C83172F-B284-41F2-B052-C802706CF338}"/>
          </ac:spMkLst>
        </pc:spChg>
        <pc:spChg chg="del">
          <ac:chgData name="Tom Dawes" userId="fe899cd594ff6f3a" providerId="LiveId" clId="{975B1E4E-FF19-42A9-8C7F-E03C0858FAFA}" dt="2022-06-23T11:48:31.334" v="32" actId="478"/>
          <ac:spMkLst>
            <pc:docMk/>
            <pc:sldMk cId="1601008893" sldId="840"/>
            <ac:spMk id="14" creationId="{712C2329-0F9A-4706-8C50-54DF46CEAF74}"/>
          </ac:spMkLst>
        </pc:spChg>
        <pc:spChg chg="add mod">
          <ac:chgData name="Tom Dawes" userId="fe899cd594ff6f3a" providerId="LiveId" clId="{975B1E4E-FF19-42A9-8C7F-E03C0858FAFA}" dt="2022-06-23T11:48:31.967" v="33"/>
          <ac:spMkLst>
            <pc:docMk/>
            <pc:sldMk cId="1601008893" sldId="840"/>
            <ac:spMk id="35" creationId="{10E30AFE-D41F-41C4-954B-9A4EF9B97A38}"/>
          </ac:spMkLst>
        </pc:spChg>
        <pc:spChg chg="add mod">
          <ac:chgData name="Tom Dawes" userId="fe899cd594ff6f3a" providerId="LiveId" clId="{975B1E4E-FF19-42A9-8C7F-E03C0858FAFA}" dt="2022-06-23T11:48:31.967" v="33"/>
          <ac:spMkLst>
            <pc:docMk/>
            <pc:sldMk cId="1601008893" sldId="840"/>
            <ac:spMk id="36" creationId="{151F1CCF-F05A-4825-A0CA-AB4FCF3E9441}"/>
          </ac:spMkLst>
        </pc:spChg>
        <pc:spChg chg="add mod">
          <ac:chgData name="Tom Dawes" userId="fe899cd594ff6f3a" providerId="LiveId" clId="{975B1E4E-FF19-42A9-8C7F-E03C0858FAFA}" dt="2022-06-23T11:48:31.967" v="33"/>
          <ac:spMkLst>
            <pc:docMk/>
            <pc:sldMk cId="1601008893" sldId="840"/>
            <ac:spMk id="38" creationId="{A13676BD-1647-4E2E-8095-5F26CA76B5E3}"/>
          </ac:spMkLst>
        </pc:spChg>
        <pc:spChg chg="add mod">
          <ac:chgData name="Tom Dawes" userId="fe899cd594ff6f3a" providerId="LiveId" clId="{975B1E4E-FF19-42A9-8C7F-E03C0858FAFA}" dt="2022-06-23T11:48:31.967" v="33"/>
          <ac:spMkLst>
            <pc:docMk/>
            <pc:sldMk cId="1601008893" sldId="840"/>
            <ac:spMk id="39" creationId="{0CD5E6BE-F11C-4104-9088-2B476146C903}"/>
          </ac:spMkLst>
        </pc:spChg>
        <pc:picChg chg="del">
          <ac:chgData name="Tom Dawes" userId="fe899cd594ff6f3a" providerId="LiveId" clId="{975B1E4E-FF19-42A9-8C7F-E03C0858FAFA}" dt="2022-06-23T11:48:31.334" v="32" actId="478"/>
          <ac:picMkLst>
            <pc:docMk/>
            <pc:sldMk cId="1601008893" sldId="840"/>
            <ac:picMk id="11" creationId="{F52F6BE3-5E4B-49F4-B57D-E77177E66B25}"/>
          </ac:picMkLst>
        </pc:picChg>
        <pc:picChg chg="add mod">
          <ac:chgData name="Tom Dawes" userId="fe899cd594ff6f3a" providerId="LiveId" clId="{975B1E4E-FF19-42A9-8C7F-E03C0858FAFA}" dt="2022-06-23T11:48:31.967" v="33"/>
          <ac:picMkLst>
            <pc:docMk/>
            <pc:sldMk cId="1601008893" sldId="840"/>
            <ac:picMk id="37" creationId="{F8364988-0EEE-4CDE-BDAD-59EE7AB5D6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8BDD-C3F3-4CEA-9EFE-5B0E045ADAD4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AA6D-8055-400A-BBF5-68275BAE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Phonics: revisit SSC [ga] [go] [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gu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 [</a:t>
            </a:r>
            <a:r>
              <a:rPr lang="en-GB" sz="1200" b="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gi</a:t>
            </a: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conejo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[4728]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tortuga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[&gt;5000]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amable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[2707]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diferente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[293]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divertido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[2465]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inteligente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[2167] </a:t>
            </a:r>
            <a: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demasiado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[494]</a:t>
            </a:r>
            <a:br>
              <a:rPr lang="es-ES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</a:b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Revisit 1: fruta [1925] globo [3765] pelota [2270] queso [3187] sombrero [2289] tarta [&gt;5000]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Revisit 2: caminar [514] nadar [3604] mar [480] montaña [1464] playa [1475] pueblo [244] el [1] la [1]  de</a:t>
            </a:r>
            <a:r>
              <a:rPr lang="es-ES" sz="1200" b="0" i="0" u="none" strike="noStrike" baseline="30000" dirty="0">
                <a:solidFill>
                  <a:srgbClr val="1F3864"/>
                </a:solidFill>
                <a:effectLst/>
                <a:latin typeface="docs-Century Gothic"/>
              </a:rPr>
              <a:t>2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[2] por</a:t>
            </a:r>
            <a:r>
              <a:rPr lang="es-ES" sz="1200" b="0" i="0" u="none" strike="noStrike" baseline="30000" dirty="0">
                <a:solidFill>
                  <a:srgbClr val="1F3864"/>
                </a:solidFill>
                <a:effectLst/>
                <a:latin typeface="docs-Century Gothic"/>
              </a:rPr>
              <a:t>1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[15]</a:t>
            </a:r>
            <a:endParaRPr lang="en-GB" sz="1200" b="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[4/8]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Pupils read the message and work out the missing adjective from the gender of the noun it refers to.</a:t>
            </a:r>
          </a:p>
          <a:p>
            <a:pPr marL="228600" indent="-228600">
              <a:buAutoNum type="arabicPeriod"/>
            </a:pPr>
            <a:r>
              <a:rPr lang="en-US" b="0" dirty="0"/>
              <a:t>Click on </a:t>
            </a:r>
            <a:r>
              <a:rPr lang="en-US" b="0" dirty="0" err="1"/>
              <a:t>whatsapp</a:t>
            </a:r>
            <a:r>
              <a:rPr lang="en-US" b="0" dirty="0"/>
              <a:t> audio icon to hear the full message, and reveal the written answer.</a:t>
            </a:r>
          </a:p>
          <a:p>
            <a:pPr marL="22860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latin typeface="Arial"/>
              </a:rPr>
              <a:t>Teachers can elicit the English for the </a:t>
            </a:r>
            <a:r>
              <a:rPr lang="en-GB" sz="1200" b="0" strike="noStrike" spc="-1" dirty="0" err="1">
                <a:latin typeface="Arial"/>
              </a:rPr>
              <a:t>Whatsapp</a:t>
            </a:r>
            <a:r>
              <a:rPr lang="en-GB" sz="1200" b="0" strike="noStrike" spc="-1" dirty="0">
                <a:latin typeface="Arial"/>
              </a:rPr>
              <a:t> message, orally from all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899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[5/8]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Pupils read the message and work out the missing adjective from the gender of the noun it refers to.</a:t>
            </a:r>
          </a:p>
          <a:p>
            <a:pPr marL="228600" indent="-228600">
              <a:buAutoNum type="arabicPeriod"/>
            </a:pPr>
            <a:r>
              <a:rPr lang="en-US" b="0" dirty="0"/>
              <a:t>Click on </a:t>
            </a:r>
            <a:r>
              <a:rPr lang="en-US" b="0" dirty="0" err="1"/>
              <a:t>whatsapp</a:t>
            </a:r>
            <a:r>
              <a:rPr lang="en-US" b="0" dirty="0"/>
              <a:t> audio icon to hear the full message, and reveal the written answer.</a:t>
            </a:r>
          </a:p>
          <a:p>
            <a:pPr marL="22860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latin typeface="Arial"/>
              </a:rPr>
              <a:t>Teachers can elicit the English for the </a:t>
            </a:r>
            <a:r>
              <a:rPr lang="en-GB" sz="1200" b="0" strike="noStrike" spc="-1" dirty="0" err="1">
                <a:latin typeface="Arial"/>
              </a:rPr>
              <a:t>Whatsapp</a:t>
            </a:r>
            <a:r>
              <a:rPr lang="en-GB" sz="1200" b="0" strike="noStrike" spc="-1" dirty="0">
                <a:latin typeface="Arial"/>
              </a:rPr>
              <a:t> message, orally from all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624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[6/8]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Pupils read the message and work out the missing adjective from the gender of the noun it refers to.</a:t>
            </a:r>
          </a:p>
          <a:p>
            <a:pPr marL="228600" indent="-228600">
              <a:buAutoNum type="arabicPeriod"/>
            </a:pPr>
            <a:r>
              <a:rPr lang="en-US" b="0" dirty="0"/>
              <a:t>Click on </a:t>
            </a:r>
            <a:r>
              <a:rPr lang="en-US" b="0" dirty="0" err="1"/>
              <a:t>whatsapp</a:t>
            </a:r>
            <a:r>
              <a:rPr lang="en-US" b="0" dirty="0"/>
              <a:t> audio icon to hear the full message, and reveal the written answer.</a:t>
            </a:r>
          </a:p>
          <a:p>
            <a:pPr marL="22860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latin typeface="Arial"/>
              </a:rPr>
              <a:t>Teachers can elicit the English for the </a:t>
            </a:r>
            <a:r>
              <a:rPr lang="en-GB" sz="1200" b="0" strike="noStrike" spc="-1" dirty="0" err="1">
                <a:latin typeface="Arial"/>
              </a:rPr>
              <a:t>Whatsapp</a:t>
            </a:r>
            <a:r>
              <a:rPr lang="en-GB" sz="1200" b="0" strike="noStrike" spc="-1" dirty="0">
                <a:latin typeface="Arial"/>
              </a:rPr>
              <a:t> message, orally from all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8930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[7/8]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Pupils read the message and work out the missing adjective from the gender of the noun it refers to.</a:t>
            </a:r>
          </a:p>
          <a:p>
            <a:pPr marL="228600" indent="-228600">
              <a:buAutoNum type="arabicPeriod"/>
            </a:pPr>
            <a:r>
              <a:rPr lang="en-US" b="0" dirty="0"/>
              <a:t>Click on </a:t>
            </a:r>
            <a:r>
              <a:rPr lang="en-US" b="0" dirty="0" err="1"/>
              <a:t>whatsapp</a:t>
            </a:r>
            <a:r>
              <a:rPr lang="en-US" b="0" dirty="0"/>
              <a:t> audio icon to hear the full message, and reveal the written answer.</a:t>
            </a:r>
          </a:p>
          <a:p>
            <a:pPr marL="22860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latin typeface="Arial"/>
              </a:rPr>
              <a:t>Teachers can elicit the English for the </a:t>
            </a:r>
            <a:r>
              <a:rPr lang="en-GB" sz="1200" b="0" strike="noStrike" spc="-1" dirty="0" err="1">
                <a:latin typeface="Arial"/>
              </a:rPr>
              <a:t>Whatsapp</a:t>
            </a:r>
            <a:r>
              <a:rPr lang="en-GB" sz="1200" b="0" strike="noStrike" spc="-1" dirty="0">
                <a:latin typeface="Arial"/>
              </a:rPr>
              <a:t> message, orally from all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119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[8/8]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Pupils read the message and work out the missing adjective from the gender of the noun it refers to.</a:t>
            </a:r>
          </a:p>
          <a:p>
            <a:pPr marL="228600" indent="-228600">
              <a:buAutoNum type="arabicPeriod"/>
            </a:pPr>
            <a:r>
              <a:rPr lang="en-US" b="0" dirty="0"/>
              <a:t>Click on </a:t>
            </a:r>
            <a:r>
              <a:rPr lang="en-US" b="0" dirty="0" err="1"/>
              <a:t>whatsapp</a:t>
            </a:r>
            <a:r>
              <a:rPr lang="en-US" b="0" dirty="0"/>
              <a:t> audio icon to hear the full message, and reveal the written answer.</a:t>
            </a:r>
          </a:p>
          <a:p>
            <a:pPr marL="22860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latin typeface="Arial"/>
              </a:rPr>
              <a:t>Teachers can elicit the English for the </a:t>
            </a:r>
            <a:r>
              <a:rPr lang="en-GB" sz="1200" b="0" strike="noStrike" spc="-1" dirty="0" err="1">
                <a:latin typeface="Arial"/>
              </a:rPr>
              <a:t>Whatsapp</a:t>
            </a:r>
            <a:r>
              <a:rPr lang="en-GB" sz="1200" b="0" strike="noStrike" spc="-1" dirty="0">
                <a:latin typeface="Arial"/>
              </a:rPr>
              <a:t> message, orally from all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3997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[ga] [go] [</a:t>
            </a:r>
            <a:r>
              <a:rPr lang="en-GB" b="1" dirty="0" err="1"/>
              <a:t>gu</a:t>
            </a:r>
            <a:r>
              <a:rPr lang="en-GB" b="1" dirty="0"/>
              <a:t>] [</a:t>
            </a:r>
            <a:r>
              <a:rPr lang="en-GB" b="1" dirty="0" err="1"/>
              <a:t>ge</a:t>
            </a:r>
            <a:r>
              <a:rPr lang="en-GB" b="1" dirty="0"/>
              <a:t>] [</a:t>
            </a:r>
            <a:r>
              <a:rPr lang="en-GB" b="1" dirty="0" err="1"/>
              <a:t>gi</a:t>
            </a:r>
            <a:r>
              <a:rPr lang="en-GB" b="1" dirty="0"/>
              <a:t>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Pupils write 1-8 and either </a:t>
            </a:r>
            <a:r>
              <a:rPr lang="en-GB" b="1" dirty="0"/>
              <a:t>[ga] [go] [</a:t>
            </a:r>
            <a:r>
              <a:rPr lang="en-GB" b="1" dirty="0" err="1"/>
              <a:t>gu</a:t>
            </a:r>
            <a:r>
              <a:rPr lang="en-GB" b="1" dirty="0"/>
              <a:t>] [</a:t>
            </a:r>
            <a:r>
              <a:rPr lang="en-GB" b="1" dirty="0" err="1"/>
              <a:t>ge</a:t>
            </a:r>
            <a:r>
              <a:rPr lang="en-GB" b="1" dirty="0"/>
              <a:t>] [</a:t>
            </a:r>
            <a:r>
              <a:rPr lang="en-GB" b="1" dirty="0" err="1"/>
              <a:t>gi</a:t>
            </a:r>
            <a:r>
              <a:rPr lang="en-GB" b="1" dirty="0"/>
              <a:t>]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endParaRPr lang="en-GB" b="1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Click on the pictures to listen.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again to reveal the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</a:t>
            </a:r>
            <a:r>
              <a:rPr lang="en-GB" b="1" i="1" dirty="0" err="1"/>
              <a:t>inicio</a:t>
            </a:r>
            <a:r>
              <a:rPr lang="en-GB" dirty="0"/>
              <a:t> for pupils to pronounce all of the words.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on each image again to hear the word, if desired.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  <a:br>
              <a:rPr lang="en-GB" dirty="0"/>
            </a:br>
            <a:r>
              <a:rPr lang="en-GB" dirty="0" err="1"/>
              <a:t>gallina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gema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algo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gemelos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vigilante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guantes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mago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 err="1"/>
              <a:t>región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Frequency of unknown words: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algo</a:t>
            </a:r>
            <a:r>
              <a:rPr lang="en-GB" b="0" dirty="0"/>
              <a:t> [110] </a:t>
            </a:r>
            <a:r>
              <a:rPr lang="en-GB" b="1" dirty="0" err="1"/>
              <a:t>gallina</a:t>
            </a:r>
            <a:r>
              <a:rPr lang="en-GB" b="1" dirty="0"/>
              <a:t> </a:t>
            </a:r>
            <a:r>
              <a:rPr lang="en-GB" b="0" dirty="0"/>
              <a:t>[3153] </a:t>
            </a:r>
            <a:r>
              <a:rPr lang="en-GB" b="1" dirty="0" err="1"/>
              <a:t>gema</a:t>
            </a:r>
            <a:r>
              <a:rPr lang="en-GB" b="0" dirty="0"/>
              <a:t> [&gt;5000] </a:t>
            </a:r>
            <a:r>
              <a:rPr lang="en-GB" b="1" dirty="0" err="1"/>
              <a:t>gemelo</a:t>
            </a:r>
            <a:r>
              <a:rPr lang="en-GB" b="0" dirty="0"/>
              <a:t> [&gt;5000] </a:t>
            </a:r>
            <a:r>
              <a:rPr lang="en-GB" b="1" dirty="0" err="1"/>
              <a:t>guantes</a:t>
            </a:r>
            <a:r>
              <a:rPr lang="en-GB" b="1" dirty="0"/>
              <a:t> </a:t>
            </a:r>
            <a:r>
              <a:rPr lang="en-GB" b="0" dirty="0"/>
              <a:t>[4008]</a:t>
            </a:r>
            <a:r>
              <a:rPr lang="en-GB" b="1" dirty="0"/>
              <a:t> </a:t>
            </a:r>
            <a:r>
              <a:rPr lang="en-GB" b="1" dirty="0" err="1"/>
              <a:t>mago</a:t>
            </a:r>
            <a:r>
              <a:rPr lang="en-GB" b="1" dirty="0"/>
              <a:t> </a:t>
            </a:r>
            <a:r>
              <a:rPr lang="en-GB" b="0" dirty="0"/>
              <a:t>[4573] </a:t>
            </a:r>
            <a:r>
              <a:rPr lang="en-GB" b="1" dirty="0" err="1"/>
              <a:t>región</a:t>
            </a:r>
            <a:r>
              <a:rPr lang="en-GB" b="0" dirty="0"/>
              <a:t> [545] </a:t>
            </a:r>
            <a:r>
              <a:rPr lang="en-GB" b="1" dirty="0"/>
              <a:t>vigilante </a:t>
            </a:r>
            <a:r>
              <a:rPr lang="en-GB" b="0" dirty="0"/>
              <a:t>[&gt;5000]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revisit adjectives from previous weeks (and the four introduced this week).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an English prompt.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Elicit the Spanish word from pupils.</a:t>
            </a:r>
            <a:br>
              <a:rPr lang="en-GB" b="0" dirty="0"/>
            </a:br>
            <a:r>
              <a:rPr lang="en-GB" b="0" dirty="0"/>
              <a:t>3. Continue until all 10 items have been seen and heard.</a:t>
            </a:r>
            <a:br>
              <a:rPr lang="en-GB" b="0" dirty="0"/>
            </a:br>
            <a:br>
              <a:rPr lang="en-GB" b="0" dirty="0"/>
            </a:br>
            <a:r>
              <a:rPr lang="en-GB" b="1" dirty="0"/>
              <a:t>Note</a:t>
            </a:r>
            <a:r>
              <a:rPr lang="en-GB" b="0" dirty="0"/>
              <a:t>: the newest words that are not cognates are left until last. Teachers can pause to practise the pronunciations of the new words here, too.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new words are also illustrated with a picture; previously learnt words are not illustrated.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5E8F0-3074-4A24-9073-AEBB709440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0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adjective agreement.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07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Aim: </a:t>
            </a:r>
            <a:r>
              <a:rPr lang="en-GB" b="0" dirty="0"/>
              <a:t>to practise written understanding of regular adjectival agreement.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b="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Spanish instruction.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bring up the callout about females versions of Spanish animals. 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Complete the example to model part 1 of the task; pupils look at the adjective form to work out which animal is being described. 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Teacher elicits response for item 1.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Pupils complete part 1 for the remaining items 1-5.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Teacher elicits answers and provides feedback.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Part 2: pupils select the correct picture and write the English meaning of the adjective.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Click to reveal answers.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422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present a new use/meaning of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</a:t>
            </a: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new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541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 of 8 slides 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Timing: 10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</a:t>
            </a:r>
            <a:r>
              <a:rPr lang="en-US" b="1" dirty="0"/>
              <a:t> </a:t>
            </a:r>
            <a:r>
              <a:rPr lang="en-US" b="0" dirty="0"/>
              <a:t>consolidate written recognition of the connection between subject pronoun and noun gender, and adjective ending and word gender.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Pupils read the message and work out the missing adjective from the gender of the noun it refers to.</a:t>
            </a:r>
          </a:p>
          <a:p>
            <a:pPr marL="228600" indent="-228600">
              <a:buAutoNum type="arabicPeriod"/>
            </a:pPr>
            <a:r>
              <a:rPr lang="en-US" b="0" dirty="0"/>
              <a:t>Click on </a:t>
            </a:r>
            <a:r>
              <a:rPr lang="en-US" b="0" dirty="0" err="1"/>
              <a:t>whatsapp</a:t>
            </a:r>
            <a:r>
              <a:rPr lang="en-US" b="0" dirty="0"/>
              <a:t> audio icon to hear the full message, and reveal the written answer.</a:t>
            </a:r>
          </a:p>
          <a:p>
            <a:pPr marL="22860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latin typeface="Arial"/>
              </a:rPr>
              <a:t>Teachers can elicit the English for the </a:t>
            </a:r>
            <a:r>
              <a:rPr lang="en-GB" sz="1200" b="0" strike="noStrike" spc="-1" dirty="0" err="1">
                <a:latin typeface="Arial"/>
              </a:rPr>
              <a:t>Whatsapp</a:t>
            </a:r>
            <a:r>
              <a:rPr lang="en-GB" sz="1200" b="0" strike="noStrike" spc="-1" dirty="0">
                <a:latin typeface="Arial"/>
              </a:rPr>
              <a:t> message, orally from all students.</a:t>
            </a:r>
          </a:p>
          <a:p>
            <a:pPr marL="22860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latin typeface="Arial"/>
              </a:rPr>
              <a:t>Repeat steps 1-3 for the remaining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396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[2/8]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Pupils read the message and work out the missing adjective from the gender of the noun it refers to.</a:t>
            </a:r>
          </a:p>
          <a:p>
            <a:pPr marL="228600" indent="-228600">
              <a:buAutoNum type="arabicPeriod"/>
            </a:pPr>
            <a:r>
              <a:rPr lang="en-US" b="0" dirty="0"/>
              <a:t>Click on </a:t>
            </a:r>
            <a:r>
              <a:rPr lang="en-US" b="0" dirty="0" err="1"/>
              <a:t>whatsapp</a:t>
            </a:r>
            <a:r>
              <a:rPr lang="en-US" b="0" dirty="0"/>
              <a:t> audio icon to hear the full message, and reveal the written answer.</a:t>
            </a:r>
          </a:p>
          <a:p>
            <a:pPr marL="22860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latin typeface="Arial"/>
              </a:rPr>
              <a:t>Teachers can elicit the English for the </a:t>
            </a:r>
            <a:r>
              <a:rPr lang="en-GB" sz="1200" b="0" strike="noStrike" spc="-1" dirty="0" err="1">
                <a:latin typeface="Arial"/>
              </a:rPr>
              <a:t>Whatsapp</a:t>
            </a:r>
            <a:r>
              <a:rPr lang="en-GB" sz="1200" b="0" strike="noStrike" spc="-1" dirty="0">
                <a:latin typeface="Arial"/>
              </a:rPr>
              <a:t> message, orally from all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161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[3/8]</a:t>
            </a: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r>
              <a:rPr lang="en-US" b="1" dirty="0"/>
              <a:t>Procedure:</a:t>
            </a:r>
          </a:p>
          <a:p>
            <a:pPr marL="228600" indent="-228600">
              <a:buAutoNum type="arabicPeriod"/>
            </a:pPr>
            <a:r>
              <a:rPr lang="en-US" b="0" dirty="0"/>
              <a:t>Pupils read the message and work out the missing adjective from the gender of the noun it refers to.</a:t>
            </a:r>
          </a:p>
          <a:p>
            <a:pPr marL="228600" indent="-228600">
              <a:buAutoNum type="arabicPeriod"/>
            </a:pPr>
            <a:r>
              <a:rPr lang="en-US" b="0" dirty="0"/>
              <a:t>Click on </a:t>
            </a:r>
            <a:r>
              <a:rPr lang="en-US" b="0" dirty="0" err="1"/>
              <a:t>whatsapp</a:t>
            </a:r>
            <a:r>
              <a:rPr lang="en-US" b="0" dirty="0"/>
              <a:t> audio icon to hear the full message, and reveal the written answer.</a:t>
            </a:r>
          </a:p>
          <a:p>
            <a:pPr marL="228600" indent="-228600">
              <a:lnSpc>
                <a:spcPct val="100000"/>
              </a:lnSpc>
              <a:buAutoNum type="arabicPeriod" startAt="3"/>
            </a:pPr>
            <a:r>
              <a:rPr lang="en-GB" sz="1200" b="0" strike="noStrike" spc="-1" dirty="0">
                <a:latin typeface="Arial"/>
              </a:rPr>
              <a:t>Teachers can elicit the English for the </a:t>
            </a:r>
            <a:r>
              <a:rPr lang="en-GB" sz="1200" b="0" strike="noStrike" spc="-1" dirty="0" err="1">
                <a:latin typeface="Arial"/>
              </a:rPr>
              <a:t>Whatsapp</a:t>
            </a:r>
            <a:r>
              <a:rPr lang="en-GB" sz="1200" b="0" strike="noStrike" spc="-1" dirty="0">
                <a:latin typeface="Arial"/>
              </a:rPr>
              <a:t> message, orally from all students.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867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23/06/2022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3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4.gif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39.gi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4.gif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40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4.gif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41.gi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4.gif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42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4.gif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43.gi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4.gif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3.png"/><Relationship Id="rId18" Type="http://schemas.openxmlformats.org/officeDocument/2006/relationships/audio" Target="../media/audio8.wav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audio" Target="../media/audio5.wav"/><Relationship Id="rId17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2.jpe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audio" Target="../media/audio4.wav"/><Relationship Id="rId19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11.png"/><Relationship Id="rId1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1.gif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gif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9.gif"/><Relationship Id="rId7" Type="http://schemas.openxmlformats.org/officeDocument/2006/relationships/image" Target="../media/image7.png"/><Relationship Id="rId12" Type="http://schemas.openxmlformats.org/officeDocument/2006/relationships/image" Target="../media/image3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10.wav"/><Relationship Id="rId11" Type="http://schemas.openxmlformats.org/officeDocument/2006/relationships/image" Target="../media/image33.png"/><Relationship Id="rId5" Type="http://schemas.microsoft.com/office/2007/relationships/hdphoto" Target="../media/hdphoto1.wdp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4.gif"/><Relationship Id="rId5" Type="http://schemas.microsoft.com/office/2007/relationships/hdphoto" Target="../media/hdphoto1.wdp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81" y="1005525"/>
            <a:ext cx="6621960" cy="5678129"/>
          </a:xfrm>
          <a:prstGeom prst="rect">
            <a:avLst/>
          </a:prstGeom>
        </p:spPr>
      </p:pic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94B333A-025F-4074-BB8E-3F4870FC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13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E115E2A7-A539-4AA5-96B5-FBB282F82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25438" y="4192027"/>
            <a:ext cx="3873122" cy="20507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940" y="965991"/>
            <a:ext cx="1269060" cy="58207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Leer y hablar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oogle Shape;282;p13" descr="Reading, Book, Symbol, Icon, Reader, Man">
            <a:extLst>
              <a:ext uri="{FF2B5EF4-FFF2-40B4-BE49-F238E27FC236}">
                <a16:creationId xmlns:a16="http://schemas.microsoft.com/office/drawing/2014/main" id="{9D3FA510-3D24-43B3-BFC7-AD10FA5BF5A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59137" y="110292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50938AC-BAE2-467A-BD8F-518636C38A01}"/>
              </a:ext>
            </a:extLst>
          </p:cNvPr>
          <p:cNvSpPr txBox="1">
            <a:spLocks/>
          </p:cNvSpPr>
          <p:nvPr/>
        </p:nvSpPr>
        <p:spPr>
          <a:xfrm>
            <a:off x="11319510" y="99516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8DC8764-6A30-4D77-8E96-41F97A80F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" y="30688"/>
            <a:ext cx="2980475" cy="738821"/>
          </a:xfrm>
          <a:prstGeom prst="rect">
            <a:avLst/>
          </a:prstGeom>
        </p:spPr>
      </p:pic>
      <p:pic>
        <p:nvPicPr>
          <p:cNvPr id="20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F16CDEA-DF3D-435B-8B95-D71DA09A7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376" y="1235915"/>
            <a:ext cx="2974332" cy="57765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7CFD00-AE54-42A8-BAEE-C596A74A1ED2}"/>
              </a:ext>
            </a:extLst>
          </p:cNvPr>
          <p:cNvSpPr txBox="1"/>
          <p:nvPr/>
        </p:nvSpPr>
        <p:spPr>
          <a:xfrm>
            <a:off x="1507987" y="3465122"/>
            <a:ext cx="3884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oso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¡es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demasiado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para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mí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D085E7-AE8A-4412-8F52-6757E8F795C9}"/>
              </a:ext>
            </a:extLst>
          </p:cNvPr>
          <p:cNvGrpSpPr/>
          <p:nvPr/>
        </p:nvGrpSpPr>
        <p:grpSpPr>
          <a:xfrm>
            <a:off x="3659467" y="3915407"/>
            <a:ext cx="1440382" cy="553240"/>
            <a:chOff x="1314416" y="3940020"/>
            <a:chExt cx="1758512" cy="553240"/>
          </a:xfrm>
        </p:grpSpPr>
        <p:pic>
          <p:nvPicPr>
            <p:cNvPr id="23" name="Picture 22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FCBB2BB-6C97-4AFD-9229-9DA30B1D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365803" y="3908497"/>
              <a:ext cx="520682" cy="623455"/>
            </a:xfrm>
            <a:prstGeom prst="rect">
              <a:avLst/>
            </a:prstGeom>
          </p:spPr>
        </p:pic>
        <p:pic>
          <p:nvPicPr>
            <p:cNvPr id="24" name="Picture 23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34FEC86-D7F0-4821-9AA1-0719C1D90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742976" y="3888633"/>
              <a:ext cx="520682" cy="623455"/>
            </a:xfrm>
            <a:prstGeom prst="rect">
              <a:avLst/>
            </a:prstGeom>
          </p:spPr>
        </p:pic>
        <p:pic>
          <p:nvPicPr>
            <p:cNvPr id="25" name="Picture 24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33373874-4129-43E1-8508-01AC7126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120149" y="3892548"/>
              <a:ext cx="520682" cy="623455"/>
            </a:xfrm>
            <a:prstGeom prst="rect">
              <a:avLst/>
            </a:prstGeom>
          </p:spPr>
        </p:pic>
        <p:pic>
          <p:nvPicPr>
            <p:cNvPr id="26" name="Picture 25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1E3AA98-FBE5-4CE2-8AF1-8670FE48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500860" y="3921191"/>
              <a:ext cx="520682" cy="623455"/>
            </a:xfrm>
            <a:prstGeom prst="rect">
              <a:avLst/>
            </a:prstGeom>
          </p:spPr>
        </p:pic>
      </p:grp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66E3FAAF-2D7F-4B76-AD02-316D8325D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559212"/>
              </p:ext>
            </p:extLst>
          </p:nvPr>
        </p:nvGraphicFramePr>
        <p:xfrm>
          <a:off x="965759" y="5786902"/>
          <a:ext cx="478283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1419">
                  <a:extLst>
                    <a:ext uri="{9D8B030D-6E8A-4147-A177-3AD203B41FA5}">
                      <a16:colId xmlns:a16="http://schemas.microsoft.com/office/drawing/2014/main" val="918847062"/>
                    </a:ext>
                  </a:extLst>
                </a:gridCol>
                <a:gridCol w="2391419">
                  <a:extLst>
                    <a:ext uri="{9D8B030D-6E8A-4147-A177-3AD203B41FA5}">
                      <a16:colId xmlns:a16="http://schemas.microsoft.com/office/drawing/2014/main" val="1646688836"/>
                    </a:ext>
                  </a:extLst>
                </a:gridCol>
              </a:tblGrid>
              <a:tr h="4539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curioso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nerviosa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062367"/>
                  </a:ext>
                </a:extLst>
              </a:tr>
            </a:tbl>
          </a:graphicData>
        </a:graphic>
      </p:graphicFrame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4FC11A7F-9573-4937-9773-66E22C312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4" y="2905444"/>
            <a:ext cx="616527" cy="616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A320E-F0C7-4CE3-B9F9-87BFA7B4A555}"/>
              </a:ext>
            </a:extLst>
          </p:cNvPr>
          <p:cNvSpPr txBox="1"/>
          <p:nvPr/>
        </p:nvSpPr>
        <p:spPr>
          <a:xfrm>
            <a:off x="8201145" y="154438"/>
            <a:ext cx="298047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mensaje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message</a:t>
            </a:r>
          </a:p>
        </p:txBody>
      </p:sp>
      <p:pic>
        <p:nvPicPr>
          <p:cNvPr id="34" name="Picture 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AFB050-6873-4C5C-A826-B00C1FEC5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55" y="3714091"/>
            <a:ext cx="4829588" cy="3165644"/>
          </a:xfrm>
          <a:prstGeom prst="rect">
            <a:avLst/>
          </a:prstGeom>
        </p:spPr>
      </p:pic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D4DDF366-6B43-4C65-B4F4-F42F883A8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99" y="2857924"/>
            <a:ext cx="1329794" cy="40838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3FC096-E4D7-41DB-970A-E28104042D4B}"/>
              </a:ext>
            </a:extLst>
          </p:cNvPr>
          <p:cNvSpPr txBox="1"/>
          <p:nvPr/>
        </p:nvSpPr>
        <p:spPr>
          <a:xfrm>
            <a:off x="24020" y="6180981"/>
            <a:ext cx="74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A8522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08D0B2-080F-4939-BD68-29C30F0A6C04}"/>
              </a:ext>
            </a:extLst>
          </p:cNvPr>
          <p:cNvSpPr txBox="1"/>
          <p:nvPr/>
        </p:nvSpPr>
        <p:spPr>
          <a:xfrm>
            <a:off x="3036602" y="74540"/>
            <a:ext cx="3211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es?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B006E32-F050-468B-84C0-D9AB064089E8}"/>
              </a:ext>
            </a:extLst>
          </p:cNvPr>
          <p:cNvSpPr txBox="1"/>
          <p:nvPr/>
        </p:nvSpPr>
        <p:spPr>
          <a:xfrm>
            <a:off x="989672" y="3850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536C71C-8AD2-43A3-A581-DB4AE7C336B5}"/>
              </a:ext>
            </a:extLst>
          </p:cNvPr>
          <p:cNvSpPr txBox="1"/>
          <p:nvPr/>
        </p:nvSpPr>
        <p:spPr>
          <a:xfrm>
            <a:off x="942511" y="902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phic 36" descr="Teacher">
            <a:extLst>
              <a:ext uri="{FF2B5EF4-FFF2-40B4-BE49-F238E27FC236}">
                <a16:creationId xmlns:a16="http://schemas.microsoft.com/office/drawing/2014/main" id="{D97AD8E9-49EB-4BA3-9293-443BF076C8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062" y="872468"/>
            <a:ext cx="914400" cy="914400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D35929F8-11CD-4BF7-8AC3-B70E428822F6}"/>
              </a:ext>
            </a:extLst>
          </p:cNvPr>
          <p:cNvSpPr/>
          <p:nvPr/>
        </p:nvSpPr>
        <p:spPr>
          <a:xfrm>
            <a:off x="1064462" y="1073899"/>
            <a:ext cx="7555355" cy="508626"/>
          </a:xfrm>
          <a:prstGeom prst="wedgeRoundRectCallout">
            <a:avLst>
              <a:gd name="adj1" fmla="val -52280"/>
              <a:gd name="adj2" fmla="val -1551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CustomShape 7">
            <a:extLst>
              <a:ext uri="{FF2B5EF4-FFF2-40B4-BE49-F238E27FC236}">
                <a16:creationId xmlns:a16="http://schemas.microsoft.com/office/drawing/2014/main" id="{60603C22-73E7-4654-88A8-2AA46ECAB8D2}"/>
              </a:ext>
            </a:extLst>
          </p:cNvPr>
          <p:cNvSpPr/>
          <p:nvPr/>
        </p:nvSpPr>
        <p:spPr>
          <a:xfrm>
            <a:off x="1064462" y="1098372"/>
            <a:ext cx="7699499" cy="388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los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escribe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adjetivo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3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E2C4F5E8-B373-4EF2-822B-8DF32B0F0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797" y="4514621"/>
            <a:ext cx="3269290" cy="2380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940" y="965991"/>
            <a:ext cx="1269060" cy="58207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Leer y hablar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oogle Shape;282;p13" descr="Reading, Book, Symbol, Icon, Reader, Man">
            <a:extLst>
              <a:ext uri="{FF2B5EF4-FFF2-40B4-BE49-F238E27FC236}">
                <a16:creationId xmlns:a16="http://schemas.microsoft.com/office/drawing/2014/main" id="{9D3FA510-3D24-43B3-BFC7-AD10FA5BF5A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59137" y="110292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50938AC-BAE2-467A-BD8F-518636C38A01}"/>
              </a:ext>
            </a:extLst>
          </p:cNvPr>
          <p:cNvSpPr txBox="1">
            <a:spLocks/>
          </p:cNvSpPr>
          <p:nvPr/>
        </p:nvSpPr>
        <p:spPr>
          <a:xfrm>
            <a:off x="11319510" y="99516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8DC8764-6A30-4D77-8E96-41F97A80F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" y="30688"/>
            <a:ext cx="2980475" cy="738821"/>
          </a:xfrm>
          <a:prstGeom prst="rect">
            <a:avLst/>
          </a:prstGeom>
        </p:spPr>
      </p:pic>
      <p:pic>
        <p:nvPicPr>
          <p:cNvPr id="20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F16CDEA-DF3D-435B-8B95-D71DA09A7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376" y="1235915"/>
            <a:ext cx="2974332" cy="57765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7CFD00-AE54-42A8-BAEE-C596A74A1ED2}"/>
              </a:ext>
            </a:extLst>
          </p:cNvPr>
          <p:cNvSpPr txBox="1"/>
          <p:nvPr/>
        </p:nvSpPr>
        <p:spPr>
          <a:xfrm>
            <a:off x="1514857" y="3230213"/>
            <a:ext cx="38842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tigre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 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divertido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¡es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demasiado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y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grande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D085E7-AE8A-4412-8F52-6757E8F795C9}"/>
              </a:ext>
            </a:extLst>
          </p:cNvPr>
          <p:cNvGrpSpPr/>
          <p:nvPr/>
        </p:nvGrpSpPr>
        <p:grpSpPr>
          <a:xfrm>
            <a:off x="1491774" y="4514621"/>
            <a:ext cx="2886663" cy="553240"/>
            <a:chOff x="1314416" y="3940020"/>
            <a:chExt cx="1758512" cy="553240"/>
          </a:xfrm>
        </p:grpSpPr>
        <p:pic>
          <p:nvPicPr>
            <p:cNvPr id="23" name="Picture 22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FCBB2BB-6C97-4AFD-9229-9DA30B1D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365803" y="3908497"/>
              <a:ext cx="520682" cy="623455"/>
            </a:xfrm>
            <a:prstGeom prst="rect">
              <a:avLst/>
            </a:prstGeom>
          </p:spPr>
        </p:pic>
        <p:pic>
          <p:nvPicPr>
            <p:cNvPr id="24" name="Picture 23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34FEC86-D7F0-4821-9AA1-0719C1D90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742976" y="3888633"/>
              <a:ext cx="520682" cy="623455"/>
            </a:xfrm>
            <a:prstGeom prst="rect">
              <a:avLst/>
            </a:prstGeom>
          </p:spPr>
        </p:pic>
        <p:pic>
          <p:nvPicPr>
            <p:cNvPr id="25" name="Picture 24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33373874-4129-43E1-8508-01AC7126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120149" y="3892548"/>
              <a:ext cx="520682" cy="623455"/>
            </a:xfrm>
            <a:prstGeom prst="rect">
              <a:avLst/>
            </a:prstGeom>
          </p:spPr>
        </p:pic>
        <p:pic>
          <p:nvPicPr>
            <p:cNvPr id="26" name="Picture 25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1E3AA98-FBE5-4CE2-8AF1-8670FE48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500860" y="3921191"/>
              <a:ext cx="520682" cy="623455"/>
            </a:xfrm>
            <a:prstGeom prst="rect">
              <a:avLst/>
            </a:prstGeom>
          </p:spPr>
        </p:pic>
      </p:grp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66E3FAAF-2D7F-4B76-AD02-316D8325D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854993"/>
              </p:ext>
            </p:extLst>
          </p:nvPr>
        </p:nvGraphicFramePr>
        <p:xfrm>
          <a:off x="965759" y="5786902"/>
          <a:ext cx="478283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1419">
                  <a:extLst>
                    <a:ext uri="{9D8B030D-6E8A-4147-A177-3AD203B41FA5}">
                      <a16:colId xmlns:a16="http://schemas.microsoft.com/office/drawing/2014/main" val="918847062"/>
                    </a:ext>
                  </a:extLst>
                </a:gridCol>
                <a:gridCol w="2391419">
                  <a:extLst>
                    <a:ext uri="{9D8B030D-6E8A-4147-A177-3AD203B41FA5}">
                      <a16:colId xmlns:a16="http://schemas.microsoft.com/office/drawing/2014/main" val="1646688836"/>
                    </a:ext>
                  </a:extLst>
                </a:gridCol>
              </a:tblGrid>
              <a:tr h="4539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rápido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grande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062367"/>
                  </a:ext>
                </a:extLst>
              </a:tr>
            </a:tbl>
          </a:graphicData>
        </a:graphic>
      </p:graphicFrame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4FC11A7F-9573-4937-9773-66E22C312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4" y="2905444"/>
            <a:ext cx="616527" cy="616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A320E-F0C7-4CE3-B9F9-87BFA7B4A555}"/>
              </a:ext>
            </a:extLst>
          </p:cNvPr>
          <p:cNvSpPr txBox="1"/>
          <p:nvPr/>
        </p:nvSpPr>
        <p:spPr>
          <a:xfrm>
            <a:off x="8201145" y="154438"/>
            <a:ext cx="298047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mensaje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message</a:t>
            </a:r>
          </a:p>
        </p:txBody>
      </p:sp>
      <p:pic>
        <p:nvPicPr>
          <p:cNvPr id="34" name="Picture 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AFB050-6873-4C5C-A826-B00C1FEC5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55" y="3714091"/>
            <a:ext cx="4829588" cy="3165644"/>
          </a:xfrm>
          <a:prstGeom prst="rect">
            <a:avLst/>
          </a:prstGeom>
        </p:spPr>
      </p:pic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D4DDF366-6B43-4C65-B4F4-F42F883A8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99" y="2857924"/>
            <a:ext cx="1329794" cy="40838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3FC096-E4D7-41DB-970A-E28104042D4B}"/>
              </a:ext>
            </a:extLst>
          </p:cNvPr>
          <p:cNvSpPr txBox="1"/>
          <p:nvPr/>
        </p:nvSpPr>
        <p:spPr>
          <a:xfrm>
            <a:off x="24020" y="6180981"/>
            <a:ext cx="74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A852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85752C3-30A2-46FA-9DBE-061B9F9A452A}"/>
              </a:ext>
            </a:extLst>
          </p:cNvPr>
          <p:cNvSpPr txBox="1"/>
          <p:nvPr/>
        </p:nvSpPr>
        <p:spPr>
          <a:xfrm>
            <a:off x="3036602" y="74540"/>
            <a:ext cx="3211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es?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B17DBAE-D391-4F78-8CDE-8A2CC10A556D}"/>
              </a:ext>
            </a:extLst>
          </p:cNvPr>
          <p:cNvSpPr txBox="1"/>
          <p:nvPr/>
        </p:nvSpPr>
        <p:spPr>
          <a:xfrm>
            <a:off x="989672" y="3850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5CDCAC-FF1E-43DA-A0BE-218325ED3B19}"/>
              </a:ext>
            </a:extLst>
          </p:cNvPr>
          <p:cNvSpPr txBox="1"/>
          <p:nvPr/>
        </p:nvSpPr>
        <p:spPr>
          <a:xfrm>
            <a:off x="942511" y="902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phic 36" descr="Teacher">
            <a:extLst>
              <a:ext uri="{FF2B5EF4-FFF2-40B4-BE49-F238E27FC236}">
                <a16:creationId xmlns:a16="http://schemas.microsoft.com/office/drawing/2014/main" id="{DDC33178-4E38-480F-B587-9508783561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062" y="872468"/>
            <a:ext cx="914400" cy="914400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142AD1C4-1E30-4E8E-B7F5-DEF01E929767}"/>
              </a:ext>
            </a:extLst>
          </p:cNvPr>
          <p:cNvSpPr/>
          <p:nvPr/>
        </p:nvSpPr>
        <p:spPr>
          <a:xfrm>
            <a:off x="1064462" y="1073899"/>
            <a:ext cx="7555355" cy="508626"/>
          </a:xfrm>
          <a:prstGeom prst="wedgeRoundRectCallout">
            <a:avLst>
              <a:gd name="adj1" fmla="val -52280"/>
              <a:gd name="adj2" fmla="val -1551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CustomShape 7">
            <a:extLst>
              <a:ext uri="{FF2B5EF4-FFF2-40B4-BE49-F238E27FC236}">
                <a16:creationId xmlns:a16="http://schemas.microsoft.com/office/drawing/2014/main" id="{EE6EDAFC-DF87-4642-B451-99170B480317}"/>
              </a:ext>
            </a:extLst>
          </p:cNvPr>
          <p:cNvSpPr/>
          <p:nvPr/>
        </p:nvSpPr>
        <p:spPr>
          <a:xfrm>
            <a:off x="1064462" y="1098372"/>
            <a:ext cx="7699499" cy="388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los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escribe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adjetivo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9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text&#10;&#10;Description automatically generated">
            <a:extLst>
              <a:ext uri="{FF2B5EF4-FFF2-40B4-BE49-F238E27FC236}">
                <a16:creationId xmlns:a16="http://schemas.microsoft.com/office/drawing/2014/main" id="{86FE7FA6-3000-4DAA-8985-AF85AC4885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011" y="3059118"/>
            <a:ext cx="4682020" cy="36139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940" y="965991"/>
            <a:ext cx="1269060" cy="58207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Leer y hablar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oogle Shape;282;p13" descr="Reading, Book, Symbol, Icon, Reader, Man">
            <a:extLst>
              <a:ext uri="{FF2B5EF4-FFF2-40B4-BE49-F238E27FC236}">
                <a16:creationId xmlns:a16="http://schemas.microsoft.com/office/drawing/2014/main" id="{9D3FA510-3D24-43B3-BFC7-AD10FA5BF5A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59137" y="110292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50938AC-BAE2-467A-BD8F-518636C38A01}"/>
              </a:ext>
            </a:extLst>
          </p:cNvPr>
          <p:cNvSpPr txBox="1">
            <a:spLocks/>
          </p:cNvSpPr>
          <p:nvPr/>
        </p:nvSpPr>
        <p:spPr>
          <a:xfrm>
            <a:off x="11319510" y="99516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8DC8764-6A30-4D77-8E96-41F97A80F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" y="30688"/>
            <a:ext cx="2980475" cy="738821"/>
          </a:xfrm>
          <a:prstGeom prst="rect">
            <a:avLst/>
          </a:prstGeom>
        </p:spPr>
      </p:pic>
      <p:pic>
        <p:nvPicPr>
          <p:cNvPr id="20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F16CDEA-DF3D-435B-8B95-D71DA09A7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376" y="1235915"/>
            <a:ext cx="2974332" cy="57765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7CFD00-AE54-42A8-BAEE-C596A74A1ED2}"/>
              </a:ext>
            </a:extLst>
          </p:cNvPr>
          <p:cNvSpPr txBox="1"/>
          <p:nvPr/>
        </p:nvSpPr>
        <p:spPr>
          <a:xfrm>
            <a:off x="1544151" y="3428290"/>
            <a:ext cx="3884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elefante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 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inteligente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¡es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demasiado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lento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D085E7-AE8A-4412-8F52-6757E8F795C9}"/>
              </a:ext>
            </a:extLst>
          </p:cNvPr>
          <p:cNvGrpSpPr/>
          <p:nvPr/>
        </p:nvGrpSpPr>
        <p:grpSpPr>
          <a:xfrm>
            <a:off x="3598375" y="4312844"/>
            <a:ext cx="1043824" cy="553240"/>
            <a:chOff x="1314416" y="3940020"/>
            <a:chExt cx="1758512" cy="553240"/>
          </a:xfrm>
        </p:grpSpPr>
        <p:pic>
          <p:nvPicPr>
            <p:cNvPr id="23" name="Picture 22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FCBB2BB-6C97-4AFD-9229-9DA30B1D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365803" y="3908497"/>
              <a:ext cx="520682" cy="623455"/>
            </a:xfrm>
            <a:prstGeom prst="rect">
              <a:avLst/>
            </a:prstGeom>
          </p:spPr>
        </p:pic>
        <p:pic>
          <p:nvPicPr>
            <p:cNvPr id="24" name="Picture 23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34FEC86-D7F0-4821-9AA1-0719C1D90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742976" y="3888633"/>
              <a:ext cx="520682" cy="623455"/>
            </a:xfrm>
            <a:prstGeom prst="rect">
              <a:avLst/>
            </a:prstGeom>
          </p:spPr>
        </p:pic>
        <p:pic>
          <p:nvPicPr>
            <p:cNvPr id="25" name="Picture 24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33373874-4129-43E1-8508-01AC7126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120149" y="3892548"/>
              <a:ext cx="520682" cy="623455"/>
            </a:xfrm>
            <a:prstGeom prst="rect">
              <a:avLst/>
            </a:prstGeom>
          </p:spPr>
        </p:pic>
        <p:pic>
          <p:nvPicPr>
            <p:cNvPr id="26" name="Picture 25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1E3AA98-FBE5-4CE2-8AF1-8670FE48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500860" y="3921191"/>
              <a:ext cx="520682" cy="623455"/>
            </a:xfrm>
            <a:prstGeom prst="rect">
              <a:avLst/>
            </a:prstGeom>
          </p:spPr>
        </p:pic>
      </p:grp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66E3FAAF-2D7F-4B76-AD02-316D8325D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902607"/>
              </p:ext>
            </p:extLst>
          </p:nvPr>
        </p:nvGraphicFramePr>
        <p:xfrm>
          <a:off x="965759" y="5786902"/>
          <a:ext cx="478283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1419">
                  <a:extLst>
                    <a:ext uri="{9D8B030D-6E8A-4147-A177-3AD203B41FA5}">
                      <a16:colId xmlns:a16="http://schemas.microsoft.com/office/drawing/2014/main" val="918847062"/>
                    </a:ext>
                  </a:extLst>
                </a:gridCol>
                <a:gridCol w="2391419">
                  <a:extLst>
                    <a:ext uri="{9D8B030D-6E8A-4147-A177-3AD203B41FA5}">
                      <a16:colId xmlns:a16="http://schemas.microsoft.com/office/drawing/2014/main" val="1646688836"/>
                    </a:ext>
                  </a:extLst>
                </a:gridCol>
              </a:tblGrid>
              <a:tr h="4539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seria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062367"/>
                  </a:ext>
                </a:extLst>
              </a:tr>
            </a:tbl>
          </a:graphicData>
        </a:graphic>
      </p:graphicFrame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4FC11A7F-9573-4937-9773-66E22C312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4" y="2905444"/>
            <a:ext cx="616527" cy="616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A320E-F0C7-4CE3-B9F9-87BFA7B4A555}"/>
              </a:ext>
            </a:extLst>
          </p:cNvPr>
          <p:cNvSpPr txBox="1"/>
          <p:nvPr/>
        </p:nvSpPr>
        <p:spPr>
          <a:xfrm>
            <a:off x="8201145" y="154438"/>
            <a:ext cx="298047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mensaje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message</a:t>
            </a:r>
          </a:p>
        </p:txBody>
      </p:sp>
      <p:pic>
        <p:nvPicPr>
          <p:cNvPr id="34" name="Picture 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AFB050-6873-4C5C-A826-B00C1FEC5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55" y="3714091"/>
            <a:ext cx="4829588" cy="3165644"/>
          </a:xfrm>
          <a:prstGeom prst="rect">
            <a:avLst/>
          </a:prstGeom>
        </p:spPr>
      </p:pic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D4DDF366-6B43-4C65-B4F4-F42F883A8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99" y="2857924"/>
            <a:ext cx="1329794" cy="40838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3FC096-E4D7-41DB-970A-E28104042D4B}"/>
              </a:ext>
            </a:extLst>
          </p:cNvPr>
          <p:cNvSpPr txBox="1"/>
          <p:nvPr/>
        </p:nvSpPr>
        <p:spPr>
          <a:xfrm>
            <a:off x="24020" y="6180981"/>
            <a:ext cx="74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A8522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E4FAEC-2892-439F-A562-513AB3D6A2C0}"/>
              </a:ext>
            </a:extLst>
          </p:cNvPr>
          <p:cNvSpPr txBox="1"/>
          <p:nvPr/>
        </p:nvSpPr>
        <p:spPr>
          <a:xfrm>
            <a:off x="3036602" y="74540"/>
            <a:ext cx="3211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es?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D415A3-547C-495B-A54F-C62E72FCC7BC}"/>
              </a:ext>
            </a:extLst>
          </p:cNvPr>
          <p:cNvSpPr txBox="1"/>
          <p:nvPr/>
        </p:nvSpPr>
        <p:spPr>
          <a:xfrm>
            <a:off x="989672" y="3850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F7A4E7-28EF-4A61-8D69-FF5A865EFF9E}"/>
              </a:ext>
            </a:extLst>
          </p:cNvPr>
          <p:cNvSpPr txBox="1"/>
          <p:nvPr/>
        </p:nvSpPr>
        <p:spPr>
          <a:xfrm>
            <a:off x="942511" y="902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phic 36" descr="Teacher">
            <a:extLst>
              <a:ext uri="{FF2B5EF4-FFF2-40B4-BE49-F238E27FC236}">
                <a16:creationId xmlns:a16="http://schemas.microsoft.com/office/drawing/2014/main" id="{DC5B4E0B-9593-45E5-8E5B-1B021FCAB0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062" y="872468"/>
            <a:ext cx="914400" cy="914400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3082BDCD-5C05-472C-A565-84123335F857}"/>
              </a:ext>
            </a:extLst>
          </p:cNvPr>
          <p:cNvSpPr/>
          <p:nvPr/>
        </p:nvSpPr>
        <p:spPr>
          <a:xfrm>
            <a:off x="1064462" y="1073899"/>
            <a:ext cx="7555355" cy="508626"/>
          </a:xfrm>
          <a:prstGeom prst="wedgeRoundRectCallout">
            <a:avLst>
              <a:gd name="adj1" fmla="val -52280"/>
              <a:gd name="adj2" fmla="val -1551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CustomShape 7">
            <a:extLst>
              <a:ext uri="{FF2B5EF4-FFF2-40B4-BE49-F238E27FC236}">
                <a16:creationId xmlns:a16="http://schemas.microsoft.com/office/drawing/2014/main" id="{6DB29BB6-0279-4E0B-B1DB-9FA3BDC6BB0F}"/>
              </a:ext>
            </a:extLst>
          </p:cNvPr>
          <p:cNvSpPr/>
          <p:nvPr/>
        </p:nvSpPr>
        <p:spPr>
          <a:xfrm>
            <a:off x="1064462" y="1098372"/>
            <a:ext cx="7699499" cy="388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los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escribe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adjetivo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781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map&#10;&#10;Description automatically generated">
            <a:extLst>
              <a:ext uri="{FF2B5EF4-FFF2-40B4-BE49-F238E27FC236}">
                <a16:creationId xmlns:a16="http://schemas.microsoft.com/office/drawing/2014/main" id="{0E378746-D94D-4AF0-BD86-B20CE4C03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225" y="2540107"/>
            <a:ext cx="4216775" cy="4207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940" y="965991"/>
            <a:ext cx="1269060" cy="58207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Leer y hablar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oogle Shape;282;p13" descr="Reading, Book, Symbol, Icon, Reader, Man">
            <a:extLst>
              <a:ext uri="{FF2B5EF4-FFF2-40B4-BE49-F238E27FC236}">
                <a16:creationId xmlns:a16="http://schemas.microsoft.com/office/drawing/2014/main" id="{9D3FA510-3D24-43B3-BFC7-AD10FA5BF5A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59137" y="110292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50938AC-BAE2-467A-BD8F-518636C38A01}"/>
              </a:ext>
            </a:extLst>
          </p:cNvPr>
          <p:cNvSpPr txBox="1">
            <a:spLocks/>
          </p:cNvSpPr>
          <p:nvPr/>
        </p:nvSpPr>
        <p:spPr>
          <a:xfrm>
            <a:off x="11319510" y="99516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8DC8764-6A30-4D77-8E96-41F97A80F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" y="30688"/>
            <a:ext cx="2980475" cy="738821"/>
          </a:xfrm>
          <a:prstGeom prst="rect">
            <a:avLst/>
          </a:prstGeom>
        </p:spPr>
      </p:pic>
      <p:pic>
        <p:nvPicPr>
          <p:cNvPr id="20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F16CDEA-DF3D-435B-8B95-D71DA09A7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376" y="1235915"/>
            <a:ext cx="2974332" cy="57765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7CFD00-AE54-42A8-BAEE-C596A74A1ED2}"/>
              </a:ext>
            </a:extLst>
          </p:cNvPr>
          <p:cNvSpPr txBox="1"/>
          <p:nvPr/>
        </p:nvSpPr>
        <p:spPr>
          <a:xfrm>
            <a:off x="1546364" y="3344751"/>
            <a:ext cx="39870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 caballo. 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amable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¡es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demasiado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nervioso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D085E7-AE8A-4412-8F52-6757E8F795C9}"/>
              </a:ext>
            </a:extLst>
          </p:cNvPr>
          <p:cNvGrpSpPr/>
          <p:nvPr/>
        </p:nvGrpSpPr>
        <p:grpSpPr>
          <a:xfrm>
            <a:off x="3635007" y="4246141"/>
            <a:ext cx="1494932" cy="553240"/>
            <a:chOff x="1314416" y="3940020"/>
            <a:chExt cx="1758512" cy="553240"/>
          </a:xfrm>
        </p:grpSpPr>
        <p:pic>
          <p:nvPicPr>
            <p:cNvPr id="23" name="Picture 22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FCBB2BB-6C97-4AFD-9229-9DA30B1D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365803" y="3908497"/>
              <a:ext cx="520682" cy="623455"/>
            </a:xfrm>
            <a:prstGeom prst="rect">
              <a:avLst/>
            </a:prstGeom>
          </p:spPr>
        </p:pic>
        <p:pic>
          <p:nvPicPr>
            <p:cNvPr id="24" name="Picture 23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34FEC86-D7F0-4821-9AA1-0719C1D90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742976" y="3888633"/>
              <a:ext cx="520682" cy="623455"/>
            </a:xfrm>
            <a:prstGeom prst="rect">
              <a:avLst/>
            </a:prstGeom>
          </p:spPr>
        </p:pic>
        <p:pic>
          <p:nvPicPr>
            <p:cNvPr id="25" name="Picture 24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33373874-4129-43E1-8508-01AC7126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120149" y="3892548"/>
              <a:ext cx="520682" cy="623455"/>
            </a:xfrm>
            <a:prstGeom prst="rect">
              <a:avLst/>
            </a:prstGeom>
          </p:spPr>
        </p:pic>
        <p:pic>
          <p:nvPicPr>
            <p:cNvPr id="26" name="Picture 25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1E3AA98-FBE5-4CE2-8AF1-8670FE48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500860" y="3921191"/>
              <a:ext cx="520682" cy="623455"/>
            </a:xfrm>
            <a:prstGeom prst="rect">
              <a:avLst/>
            </a:prstGeom>
          </p:spPr>
        </p:pic>
      </p:grp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66E3FAAF-2D7F-4B76-AD02-316D8325D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350020"/>
              </p:ext>
            </p:extLst>
          </p:nvPr>
        </p:nvGraphicFramePr>
        <p:xfrm>
          <a:off x="965759" y="5786902"/>
          <a:ext cx="478283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1419">
                  <a:extLst>
                    <a:ext uri="{9D8B030D-6E8A-4147-A177-3AD203B41FA5}">
                      <a16:colId xmlns:a16="http://schemas.microsoft.com/office/drawing/2014/main" val="918847062"/>
                    </a:ext>
                  </a:extLst>
                </a:gridCol>
                <a:gridCol w="2391419">
                  <a:extLst>
                    <a:ext uri="{9D8B030D-6E8A-4147-A177-3AD203B41FA5}">
                      <a16:colId xmlns:a16="http://schemas.microsoft.com/office/drawing/2014/main" val="1646688836"/>
                    </a:ext>
                  </a:extLst>
                </a:gridCol>
              </a:tblGrid>
              <a:tr h="4539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rápida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nervioso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062367"/>
                  </a:ext>
                </a:extLst>
              </a:tr>
            </a:tbl>
          </a:graphicData>
        </a:graphic>
      </p:graphicFrame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4FC11A7F-9573-4937-9773-66E22C312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4" y="2905444"/>
            <a:ext cx="616527" cy="616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A320E-F0C7-4CE3-B9F9-87BFA7B4A555}"/>
              </a:ext>
            </a:extLst>
          </p:cNvPr>
          <p:cNvSpPr txBox="1"/>
          <p:nvPr/>
        </p:nvSpPr>
        <p:spPr>
          <a:xfrm>
            <a:off x="8201145" y="154438"/>
            <a:ext cx="298047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mensaje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message</a:t>
            </a:r>
          </a:p>
        </p:txBody>
      </p:sp>
      <p:pic>
        <p:nvPicPr>
          <p:cNvPr id="34" name="Picture 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AFB050-6873-4C5C-A826-B00C1FEC5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55" y="3714091"/>
            <a:ext cx="4829588" cy="3165644"/>
          </a:xfrm>
          <a:prstGeom prst="rect">
            <a:avLst/>
          </a:prstGeom>
        </p:spPr>
      </p:pic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D4DDF366-6B43-4C65-B4F4-F42F883A8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99" y="2857924"/>
            <a:ext cx="1329794" cy="40838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3FC096-E4D7-41DB-970A-E28104042D4B}"/>
              </a:ext>
            </a:extLst>
          </p:cNvPr>
          <p:cNvSpPr txBox="1"/>
          <p:nvPr/>
        </p:nvSpPr>
        <p:spPr>
          <a:xfrm>
            <a:off x="24020" y="6180981"/>
            <a:ext cx="74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A8522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F62D316-4B29-4C2B-B23E-D507B79C41F5}"/>
              </a:ext>
            </a:extLst>
          </p:cNvPr>
          <p:cNvSpPr txBox="1"/>
          <p:nvPr/>
        </p:nvSpPr>
        <p:spPr>
          <a:xfrm>
            <a:off x="3036602" y="74540"/>
            <a:ext cx="3211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es?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EC1F153-0829-438B-A0E4-F06BA1101537}"/>
              </a:ext>
            </a:extLst>
          </p:cNvPr>
          <p:cNvSpPr txBox="1"/>
          <p:nvPr/>
        </p:nvSpPr>
        <p:spPr>
          <a:xfrm>
            <a:off x="989672" y="3850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2C4417-D4DF-454E-90FF-A9F91769A053}"/>
              </a:ext>
            </a:extLst>
          </p:cNvPr>
          <p:cNvSpPr txBox="1"/>
          <p:nvPr/>
        </p:nvSpPr>
        <p:spPr>
          <a:xfrm>
            <a:off x="942511" y="902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phic 36" descr="Teacher">
            <a:extLst>
              <a:ext uri="{FF2B5EF4-FFF2-40B4-BE49-F238E27FC236}">
                <a16:creationId xmlns:a16="http://schemas.microsoft.com/office/drawing/2014/main" id="{B47012F2-DB28-4488-8CD6-67F20E38D8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062" y="872468"/>
            <a:ext cx="914400" cy="914400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0D6ECEB6-99AA-420A-BB7D-B9FEB9E79C62}"/>
              </a:ext>
            </a:extLst>
          </p:cNvPr>
          <p:cNvSpPr/>
          <p:nvPr/>
        </p:nvSpPr>
        <p:spPr>
          <a:xfrm>
            <a:off x="1064462" y="1073899"/>
            <a:ext cx="7555355" cy="508626"/>
          </a:xfrm>
          <a:prstGeom prst="wedgeRoundRectCallout">
            <a:avLst>
              <a:gd name="adj1" fmla="val -52280"/>
              <a:gd name="adj2" fmla="val -1551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CustomShape 7">
            <a:extLst>
              <a:ext uri="{FF2B5EF4-FFF2-40B4-BE49-F238E27FC236}">
                <a16:creationId xmlns:a16="http://schemas.microsoft.com/office/drawing/2014/main" id="{5B0FC9F2-122D-4587-9027-8B0A8A869FFC}"/>
              </a:ext>
            </a:extLst>
          </p:cNvPr>
          <p:cNvSpPr/>
          <p:nvPr/>
        </p:nvSpPr>
        <p:spPr>
          <a:xfrm>
            <a:off x="1064462" y="1098372"/>
            <a:ext cx="7699499" cy="388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los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escribe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adjetivo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2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ector graphics, light&#10;&#10;Description automatically generated">
            <a:extLst>
              <a:ext uri="{FF2B5EF4-FFF2-40B4-BE49-F238E27FC236}">
                <a16:creationId xmlns:a16="http://schemas.microsoft.com/office/drawing/2014/main" id="{D8F629EF-A4CF-467A-B26F-A404F20CF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62" y="5808604"/>
            <a:ext cx="559555" cy="505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940" y="965991"/>
            <a:ext cx="1269060" cy="58207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Leer y hablar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oogle Shape;282;p13" descr="Reading, Book, Symbol, Icon, Reader, Man">
            <a:extLst>
              <a:ext uri="{FF2B5EF4-FFF2-40B4-BE49-F238E27FC236}">
                <a16:creationId xmlns:a16="http://schemas.microsoft.com/office/drawing/2014/main" id="{9D3FA510-3D24-43B3-BFC7-AD10FA5BF5A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59137" y="110292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50938AC-BAE2-467A-BD8F-518636C38A01}"/>
              </a:ext>
            </a:extLst>
          </p:cNvPr>
          <p:cNvSpPr txBox="1">
            <a:spLocks/>
          </p:cNvSpPr>
          <p:nvPr/>
        </p:nvSpPr>
        <p:spPr>
          <a:xfrm>
            <a:off x="11319510" y="99516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8DC8764-6A30-4D77-8E96-41F97A80F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" y="30688"/>
            <a:ext cx="2980475" cy="738821"/>
          </a:xfrm>
          <a:prstGeom prst="rect">
            <a:avLst/>
          </a:prstGeom>
        </p:spPr>
      </p:pic>
      <p:pic>
        <p:nvPicPr>
          <p:cNvPr id="20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F16CDEA-DF3D-435B-8B95-D71DA09A7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376" y="1235915"/>
            <a:ext cx="2974332" cy="57765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7CFD00-AE54-42A8-BAEE-C596A74A1ED2}"/>
              </a:ext>
            </a:extLst>
          </p:cNvPr>
          <p:cNvSpPr txBox="1"/>
          <p:nvPr/>
        </p:nvSpPr>
        <p:spPr>
          <a:xfrm>
            <a:off x="1546364" y="3213707"/>
            <a:ext cx="39870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una rana. 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diferente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¡es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demasiado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curiosa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para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mí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D085E7-AE8A-4412-8F52-6757E8F795C9}"/>
              </a:ext>
            </a:extLst>
          </p:cNvPr>
          <p:cNvGrpSpPr/>
          <p:nvPr/>
        </p:nvGrpSpPr>
        <p:grpSpPr>
          <a:xfrm>
            <a:off x="3665390" y="4046713"/>
            <a:ext cx="1849272" cy="553240"/>
            <a:chOff x="1314416" y="3940020"/>
            <a:chExt cx="1758512" cy="553240"/>
          </a:xfrm>
        </p:grpSpPr>
        <p:pic>
          <p:nvPicPr>
            <p:cNvPr id="23" name="Picture 22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FCBB2BB-6C97-4AFD-9229-9DA30B1D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365803" y="3908497"/>
              <a:ext cx="520682" cy="623455"/>
            </a:xfrm>
            <a:prstGeom prst="rect">
              <a:avLst/>
            </a:prstGeom>
          </p:spPr>
        </p:pic>
        <p:pic>
          <p:nvPicPr>
            <p:cNvPr id="24" name="Picture 23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34FEC86-D7F0-4821-9AA1-0719C1D90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742976" y="3888633"/>
              <a:ext cx="520682" cy="623455"/>
            </a:xfrm>
            <a:prstGeom prst="rect">
              <a:avLst/>
            </a:prstGeom>
          </p:spPr>
        </p:pic>
        <p:pic>
          <p:nvPicPr>
            <p:cNvPr id="25" name="Picture 24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33373874-4129-43E1-8508-01AC7126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120149" y="3892548"/>
              <a:ext cx="520682" cy="623455"/>
            </a:xfrm>
            <a:prstGeom prst="rect">
              <a:avLst/>
            </a:prstGeom>
          </p:spPr>
        </p:pic>
        <p:pic>
          <p:nvPicPr>
            <p:cNvPr id="26" name="Picture 25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1E3AA98-FBE5-4CE2-8AF1-8670FE48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500860" y="3921191"/>
              <a:ext cx="520682" cy="623455"/>
            </a:xfrm>
            <a:prstGeom prst="rect">
              <a:avLst/>
            </a:prstGeom>
          </p:spPr>
        </p:pic>
      </p:grp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66E3FAAF-2D7F-4B76-AD02-316D8325D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654226"/>
              </p:ext>
            </p:extLst>
          </p:nvPr>
        </p:nvGraphicFramePr>
        <p:xfrm>
          <a:off x="965759" y="5786902"/>
          <a:ext cx="478283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1419">
                  <a:extLst>
                    <a:ext uri="{9D8B030D-6E8A-4147-A177-3AD203B41FA5}">
                      <a16:colId xmlns:a16="http://schemas.microsoft.com/office/drawing/2014/main" val="918847062"/>
                    </a:ext>
                  </a:extLst>
                </a:gridCol>
                <a:gridCol w="2391419">
                  <a:extLst>
                    <a:ext uri="{9D8B030D-6E8A-4147-A177-3AD203B41FA5}">
                      <a16:colId xmlns:a16="http://schemas.microsoft.com/office/drawing/2014/main" val="1646688836"/>
                    </a:ext>
                  </a:extLst>
                </a:gridCol>
              </a:tblGrid>
              <a:tr h="4539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curiosa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pequeño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062367"/>
                  </a:ext>
                </a:extLst>
              </a:tr>
            </a:tbl>
          </a:graphicData>
        </a:graphic>
      </p:graphicFrame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4FC11A7F-9573-4937-9773-66E22C312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4" y="2905444"/>
            <a:ext cx="616527" cy="616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A320E-F0C7-4CE3-B9F9-87BFA7B4A555}"/>
              </a:ext>
            </a:extLst>
          </p:cNvPr>
          <p:cNvSpPr txBox="1"/>
          <p:nvPr/>
        </p:nvSpPr>
        <p:spPr>
          <a:xfrm>
            <a:off x="8201145" y="154438"/>
            <a:ext cx="298047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mensaje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message</a:t>
            </a:r>
          </a:p>
        </p:txBody>
      </p:sp>
      <p:pic>
        <p:nvPicPr>
          <p:cNvPr id="34" name="Picture 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AFB050-6873-4C5C-A826-B00C1FEC5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55" y="3714091"/>
            <a:ext cx="4829588" cy="3165644"/>
          </a:xfrm>
          <a:prstGeom prst="rect">
            <a:avLst/>
          </a:prstGeom>
        </p:spPr>
      </p:pic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D4DDF366-6B43-4C65-B4F4-F42F883A8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99" y="2857924"/>
            <a:ext cx="1329794" cy="40838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3FC096-E4D7-41DB-970A-E28104042D4B}"/>
              </a:ext>
            </a:extLst>
          </p:cNvPr>
          <p:cNvSpPr txBox="1"/>
          <p:nvPr/>
        </p:nvSpPr>
        <p:spPr>
          <a:xfrm>
            <a:off x="24020" y="6180981"/>
            <a:ext cx="74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A8522"/>
                </a:solidFill>
                <a:latin typeface="Century Gothic" panose="020B0502020202020204" pitchFamily="34" charset="0"/>
              </a:rPr>
              <a:t>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B367C9-5567-4075-9865-D9EF158BBD91}"/>
              </a:ext>
            </a:extLst>
          </p:cNvPr>
          <p:cNvSpPr txBox="1"/>
          <p:nvPr/>
        </p:nvSpPr>
        <p:spPr>
          <a:xfrm>
            <a:off x="3036602" y="74540"/>
            <a:ext cx="3211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es?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1F2EBBE-E126-42AD-871A-6BD7BED1FB63}"/>
              </a:ext>
            </a:extLst>
          </p:cNvPr>
          <p:cNvSpPr txBox="1"/>
          <p:nvPr/>
        </p:nvSpPr>
        <p:spPr>
          <a:xfrm>
            <a:off x="989672" y="3850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580583-90FD-4180-AA07-E7448E50477A}"/>
              </a:ext>
            </a:extLst>
          </p:cNvPr>
          <p:cNvSpPr txBox="1"/>
          <p:nvPr/>
        </p:nvSpPr>
        <p:spPr>
          <a:xfrm>
            <a:off x="942511" y="902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Graphic 35" descr="Teacher">
            <a:extLst>
              <a:ext uri="{FF2B5EF4-FFF2-40B4-BE49-F238E27FC236}">
                <a16:creationId xmlns:a16="http://schemas.microsoft.com/office/drawing/2014/main" id="{978F89C1-F22C-476D-BC9F-2DCE76E34E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062" y="872468"/>
            <a:ext cx="914400" cy="914400"/>
          </a:xfrm>
          <a:prstGeom prst="rect">
            <a:avLst/>
          </a:prstGeom>
        </p:spPr>
      </p:pic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9E7E03F5-6D2A-4F2A-9B42-9049ACEDAF97}"/>
              </a:ext>
            </a:extLst>
          </p:cNvPr>
          <p:cNvSpPr/>
          <p:nvPr/>
        </p:nvSpPr>
        <p:spPr>
          <a:xfrm>
            <a:off x="1064462" y="1073899"/>
            <a:ext cx="7555355" cy="508626"/>
          </a:xfrm>
          <a:prstGeom prst="wedgeRoundRectCallout">
            <a:avLst>
              <a:gd name="adj1" fmla="val -52280"/>
              <a:gd name="adj2" fmla="val -1551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CustomShape 7">
            <a:extLst>
              <a:ext uri="{FF2B5EF4-FFF2-40B4-BE49-F238E27FC236}">
                <a16:creationId xmlns:a16="http://schemas.microsoft.com/office/drawing/2014/main" id="{C4C329F7-D90C-42DC-97E3-D7CE2EAC441A}"/>
              </a:ext>
            </a:extLst>
          </p:cNvPr>
          <p:cNvSpPr/>
          <p:nvPr/>
        </p:nvSpPr>
        <p:spPr>
          <a:xfrm>
            <a:off x="1064462" y="1098372"/>
            <a:ext cx="7699499" cy="388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los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escribe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adjetivo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clipart&#10;&#10;Description automatically generated">
            <a:extLst>
              <a:ext uri="{FF2B5EF4-FFF2-40B4-BE49-F238E27FC236}">
                <a16:creationId xmlns:a16="http://schemas.microsoft.com/office/drawing/2014/main" id="{7C0B9244-2377-4B5F-AC82-13454B8014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795" y="5533216"/>
            <a:ext cx="767655" cy="12940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940" y="965991"/>
            <a:ext cx="1269060" cy="58207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Leer y hablar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oogle Shape;282;p13" descr="Reading, Book, Symbol, Icon, Reader, Man">
            <a:extLst>
              <a:ext uri="{FF2B5EF4-FFF2-40B4-BE49-F238E27FC236}">
                <a16:creationId xmlns:a16="http://schemas.microsoft.com/office/drawing/2014/main" id="{9D3FA510-3D24-43B3-BFC7-AD10FA5BF5A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59137" y="110292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50938AC-BAE2-467A-BD8F-518636C38A01}"/>
              </a:ext>
            </a:extLst>
          </p:cNvPr>
          <p:cNvSpPr txBox="1">
            <a:spLocks/>
          </p:cNvSpPr>
          <p:nvPr/>
        </p:nvSpPr>
        <p:spPr>
          <a:xfrm>
            <a:off x="11319510" y="99516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8DC8764-6A30-4D77-8E96-41F97A80F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" y="30688"/>
            <a:ext cx="2980475" cy="738821"/>
          </a:xfrm>
          <a:prstGeom prst="rect">
            <a:avLst/>
          </a:prstGeom>
        </p:spPr>
      </p:pic>
      <p:pic>
        <p:nvPicPr>
          <p:cNvPr id="20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F16CDEA-DF3D-435B-8B95-D71DA09A7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376" y="1235915"/>
            <a:ext cx="2974332" cy="57765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7CFD00-AE54-42A8-BAEE-C596A74A1ED2}"/>
              </a:ext>
            </a:extLst>
          </p:cNvPr>
          <p:cNvSpPr txBox="1"/>
          <p:nvPr/>
        </p:nvSpPr>
        <p:spPr>
          <a:xfrm>
            <a:off x="1514857" y="2975296"/>
            <a:ext cx="39870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¡Hola!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Estoy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todavía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*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zoo.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conejo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 ¡Es perfecto para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mí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 El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conejo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es mi animal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favorito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D085E7-AE8A-4412-8F52-6757E8F795C9}"/>
              </a:ext>
            </a:extLst>
          </p:cNvPr>
          <p:cNvGrpSpPr/>
          <p:nvPr/>
        </p:nvGrpSpPr>
        <p:grpSpPr>
          <a:xfrm>
            <a:off x="3425242" y="3847548"/>
            <a:ext cx="1633070" cy="553240"/>
            <a:chOff x="1314416" y="3940020"/>
            <a:chExt cx="1758512" cy="553240"/>
          </a:xfrm>
        </p:grpSpPr>
        <p:pic>
          <p:nvPicPr>
            <p:cNvPr id="23" name="Picture 22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FCBB2BB-6C97-4AFD-9229-9DA30B1D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365803" y="3908497"/>
              <a:ext cx="520682" cy="623455"/>
            </a:xfrm>
            <a:prstGeom prst="rect">
              <a:avLst/>
            </a:prstGeom>
          </p:spPr>
        </p:pic>
        <p:pic>
          <p:nvPicPr>
            <p:cNvPr id="24" name="Picture 23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34FEC86-D7F0-4821-9AA1-0719C1D90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742976" y="3888633"/>
              <a:ext cx="520682" cy="623455"/>
            </a:xfrm>
            <a:prstGeom prst="rect">
              <a:avLst/>
            </a:prstGeom>
          </p:spPr>
        </p:pic>
        <p:pic>
          <p:nvPicPr>
            <p:cNvPr id="25" name="Picture 24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33373874-4129-43E1-8508-01AC7126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120149" y="3892548"/>
              <a:ext cx="520682" cy="623455"/>
            </a:xfrm>
            <a:prstGeom prst="rect">
              <a:avLst/>
            </a:prstGeom>
          </p:spPr>
        </p:pic>
        <p:pic>
          <p:nvPicPr>
            <p:cNvPr id="26" name="Picture 25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1E3AA98-FBE5-4CE2-8AF1-8670FE48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500860" y="3921191"/>
              <a:ext cx="520682" cy="623455"/>
            </a:xfrm>
            <a:prstGeom prst="rect">
              <a:avLst/>
            </a:prstGeom>
          </p:spPr>
        </p:pic>
      </p:grp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66E3FAAF-2D7F-4B76-AD02-316D8325D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98846"/>
              </p:ext>
            </p:extLst>
          </p:nvPr>
        </p:nvGraphicFramePr>
        <p:xfrm>
          <a:off x="965759" y="5786902"/>
          <a:ext cx="478283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1419">
                  <a:extLst>
                    <a:ext uri="{9D8B030D-6E8A-4147-A177-3AD203B41FA5}">
                      <a16:colId xmlns:a16="http://schemas.microsoft.com/office/drawing/2014/main" val="918847062"/>
                    </a:ext>
                  </a:extLst>
                </a:gridCol>
                <a:gridCol w="2391419">
                  <a:extLst>
                    <a:ext uri="{9D8B030D-6E8A-4147-A177-3AD203B41FA5}">
                      <a16:colId xmlns:a16="http://schemas.microsoft.com/office/drawing/2014/main" val="1646688836"/>
                    </a:ext>
                  </a:extLst>
                </a:gridCol>
              </a:tblGrid>
              <a:tr h="4539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perfecto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perfecta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062367"/>
                  </a:ext>
                </a:extLst>
              </a:tr>
            </a:tbl>
          </a:graphicData>
        </a:graphic>
      </p:graphicFrame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4FC11A7F-9573-4937-9773-66E22C312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4" y="2905444"/>
            <a:ext cx="616527" cy="616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A320E-F0C7-4CE3-B9F9-87BFA7B4A555}"/>
              </a:ext>
            </a:extLst>
          </p:cNvPr>
          <p:cNvSpPr txBox="1"/>
          <p:nvPr/>
        </p:nvSpPr>
        <p:spPr>
          <a:xfrm>
            <a:off x="8201145" y="154438"/>
            <a:ext cx="2980474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mensaje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message</a:t>
            </a:r>
            <a:b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todavía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still</a:t>
            </a:r>
          </a:p>
        </p:txBody>
      </p:sp>
      <p:pic>
        <p:nvPicPr>
          <p:cNvPr id="34" name="Picture 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AFB050-6873-4C5C-A826-B00C1FEC5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55" y="3714091"/>
            <a:ext cx="4829588" cy="3165644"/>
          </a:xfrm>
          <a:prstGeom prst="rect">
            <a:avLst/>
          </a:prstGeom>
        </p:spPr>
      </p:pic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D4DDF366-6B43-4C65-B4F4-F42F883A8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99" y="2857924"/>
            <a:ext cx="1329794" cy="40838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3FC096-E4D7-41DB-970A-E28104042D4B}"/>
              </a:ext>
            </a:extLst>
          </p:cNvPr>
          <p:cNvSpPr txBox="1"/>
          <p:nvPr/>
        </p:nvSpPr>
        <p:spPr>
          <a:xfrm>
            <a:off x="24020" y="6180981"/>
            <a:ext cx="74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A8522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0DB645-263C-4D8C-8B1B-E003B347976B}"/>
              </a:ext>
            </a:extLst>
          </p:cNvPr>
          <p:cNvSpPr txBox="1"/>
          <p:nvPr/>
        </p:nvSpPr>
        <p:spPr>
          <a:xfrm>
            <a:off x="3036602" y="74540"/>
            <a:ext cx="3211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es?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E30AFE-D41F-41C4-954B-9A4EF9B97A38}"/>
              </a:ext>
            </a:extLst>
          </p:cNvPr>
          <p:cNvSpPr txBox="1"/>
          <p:nvPr/>
        </p:nvSpPr>
        <p:spPr>
          <a:xfrm>
            <a:off x="989672" y="3850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1F1CCF-F05A-4825-A0CA-AB4FCF3E9441}"/>
              </a:ext>
            </a:extLst>
          </p:cNvPr>
          <p:cNvSpPr txBox="1"/>
          <p:nvPr/>
        </p:nvSpPr>
        <p:spPr>
          <a:xfrm>
            <a:off x="942511" y="902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phic 36" descr="Teacher">
            <a:extLst>
              <a:ext uri="{FF2B5EF4-FFF2-40B4-BE49-F238E27FC236}">
                <a16:creationId xmlns:a16="http://schemas.microsoft.com/office/drawing/2014/main" id="{F8364988-0EEE-4CDE-BDAD-59EE7AB5D6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062" y="872468"/>
            <a:ext cx="914400" cy="914400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A13676BD-1647-4E2E-8095-5F26CA76B5E3}"/>
              </a:ext>
            </a:extLst>
          </p:cNvPr>
          <p:cNvSpPr/>
          <p:nvPr/>
        </p:nvSpPr>
        <p:spPr>
          <a:xfrm>
            <a:off x="1064462" y="1073899"/>
            <a:ext cx="7555355" cy="508626"/>
          </a:xfrm>
          <a:prstGeom prst="wedgeRoundRectCallout">
            <a:avLst>
              <a:gd name="adj1" fmla="val -52280"/>
              <a:gd name="adj2" fmla="val -1551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CustomShape 7">
            <a:extLst>
              <a:ext uri="{FF2B5EF4-FFF2-40B4-BE49-F238E27FC236}">
                <a16:creationId xmlns:a16="http://schemas.microsoft.com/office/drawing/2014/main" id="{0CD5E6BE-F11C-4104-9088-2B476146C903}"/>
              </a:ext>
            </a:extLst>
          </p:cNvPr>
          <p:cNvSpPr/>
          <p:nvPr/>
        </p:nvSpPr>
        <p:spPr>
          <a:xfrm>
            <a:off x="1064462" y="1098372"/>
            <a:ext cx="7699499" cy="388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los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escribe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adjetivo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00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4844488" y="4681407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Describing things and people</a:t>
            </a:r>
            <a:endParaRPr lang="en-GB" sz="4000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23131DD-E235-4153-95A3-E5436E43E1AD}"/>
              </a:ext>
            </a:extLst>
          </p:cNvPr>
          <p:cNvGrpSpPr/>
          <p:nvPr/>
        </p:nvGrpSpPr>
        <p:grpSpPr>
          <a:xfrm>
            <a:off x="7971753" y="4091179"/>
            <a:ext cx="1063995" cy="973104"/>
            <a:chOff x="6210543" y="3764108"/>
            <a:chExt cx="801046" cy="77526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557CCB-D453-4054-9C99-EAF93E5BC11E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AB00CD3-1374-42D1-86F8-32414D83D7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16" name="Picture 15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06C442A4-D47D-41BB-9716-979A7D086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AFF00D05-ECAA-4F39-A8E3-0C5CC7B128DD}"/>
              </a:ext>
            </a:extLst>
          </p:cNvPr>
          <p:cNvSpPr txBox="1"/>
          <p:nvPr/>
        </p:nvSpPr>
        <p:spPr>
          <a:xfrm>
            <a:off x="0" y="4891801"/>
            <a:ext cx="4350984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¿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Cómo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 es?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adjective agreement</a:t>
            </a:r>
            <a:endParaRPr lang="en-GB"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 [ga] [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</a:t>
            </a:r>
            <a:b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2" descr="Zoo, Farm, Animals, Fauna, Lion, Giraffe">
            <a:extLst>
              <a:ext uri="{FF2B5EF4-FFF2-40B4-BE49-F238E27FC236}">
                <a16:creationId xmlns:a16="http://schemas.microsoft.com/office/drawing/2014/main" id="{F0B09DFF-1467-4CDC-9E2A-0DD3D731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89" y="2426494"/>
            <a:ext cx="3662095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D1A3C9E-92FE-4458-A529-BB41E8892E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09" y="1935163"/>
            <a:ext cx="3486654" cy="8642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08;p3">
            <a:extLst>
              <a:ext uri="{FF2B5EF4-FFF2-40B4-BE49-F238E27FC236}">
                <a16:creationId xmlns:a16="http://schemas.microsoft.com/office/drawing/2014/main" id="{A342ED7C-82A3-407F-B4FF-4BDDDDC1ECA2}"/>
              </a:ext>
            </a:extLst>
          </p:cNvPr>
          <p:cNvSpPr txBox="1"/>
          <p:nvPr/>
        </p:nvSpPr>
        <p:spPr>
          <a:xfrm>
            <a:off x="275794" y="6266110"/>
            <a:ext cx="997276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[B] </a:t>
            </a:r>
            <a:r>
              <a:rPr lang="en-GB" sz="2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Practica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</a:t>
            </a:r>
            <a:r>
              <a:rPr lang="en-GB" sz="2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compañero</a:t>
            </a:r>
            <a:r>
              <a:rPr lang="en-GB" sz="28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/a.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18FA939E-6250-4CE4-9C5D-AA911A20AA59}"/>
              </a:ext>
            </a:extLst>
          </p:cNvPr>
          <p:cNvGraphicFramePr>
            <a:graphicFrameLocks noGrp="1"/>
          </p:cNvGraphicFramePr>
          <p:nvPr/>
        </p:nvGraphicFramePr>
        <p:xfrm>
          <a:off x="380998" y="812800"/>
          <a:ext cx="9659256" cy="5322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4814">
                  <a:extLst>
                    <a:ext uri="{9D8B030D-6E8A-4147-A177-3AD203B41FA5}">
                      <a16:colId xmlns:a16="http://schemas.microsoft.com/office/drawing/2014/main" val="331856651"/>
                    </a:ext>
                  </a:extLst>
                </a:gridCol>
                <a:gridCol w="2414814">
                  <a:extLst>
                    <a:ext uri="{9D8B030D-6E8A-4147-A177-3AD203B41FA5}">
                      <a16:colId xmlns:a16="http://schemas.microsoft.com/office/drawing/2014/main" val="736325403"/>
                    </a:ext>
                  </a:extLst>
                </a:gridCol>
                <a:gridCol w="2414814">
                  <a:extLst>
                    <a:ext uri="{9D8B030D-6E8A-4147-A177-3AD203B41FA5}">
                      <a16:colId xmlns:a16="http://schemas.microsoft.com/office/drawing/2014/main" val="851545082"/>
                    </a:ext>
                  </a:extLst>
                </a:gridCol>
                <a:gridCol w="2414814">
                  <a:extLst>
                    <a:ext uri="{9D8B030D-6E8A-4147-A177-3AD203B41FA5}">
                      <a16:colId xmlns:a16="http://schemas.microsoft.com/office/drawing/2014/main" val="1036640519"/>
                    </a:ext>
                  </a:extLst>
                </a:gridCol>
              </a:tblGrid>
              <a:tr h="2639713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934274"/>
                  </a:ext>
                </a:extLst>
              </a:tr>
              <a:tr h="26824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87423"/>
                  </a:ext>
                </a:extLst>
              </a:tr>
            </a:tbl>
          </a:graphicData>
        </a:graphic>
      </p:graphicFrame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37906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553984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Google Shape;153;p2">
            <a:extLst>
              <a:ext uri="{FF2B5EF4-FFF2-40B4-BE49-F238E27FC236}">
                <a16:creationId xmlns:a16="http://schemas.microsoft.com/office/drawing/2014/main" id="{CB902489-1A1E-4E82-B5E8-1D00F493C3F4}"/>
              </a:ext>
            </a:extLst>
          </p:cNvPr>
          <p:cNvSpPr txBox="1"/>
          <p:nvPr/>
        </p:nvSpPr>
        <p:spPr>
          <a:xfrm>
            <a:off x="6446798" y="120951"/>
            <a:ext cx="41281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[ga] [go] [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gu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ge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 [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CB2C32-3226-463D-AE63-C88B5FAC05F8}"/>
              </a:ext>
            </a:extLst>
          </p:cNvPr>
          <p:cNvSpPr txBox="1"/>
          <p:nvPr/>
        </p:nvSpPr>
        <p:spPr>
          <a:xfrm>
            <a:off x="500292" y="5493746"/>
            <a:ext cx="22072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dirty="0">
                <a:solidFill>
                  <a:srgbClr val="002060"/>
                </a:solidFill>
                <a:latin typeface="Century Gothic" panose="020B0502020202020204" pitchFamily="34" charset="0"/>
              </a:rPr>
              <a:t>vigilante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Google Shape;387;p19">
            <a:extLst>
              <a:ext uri="{FF2B5EF4-FFF2-40B4-BE49-F238E27FC236}">
                <a16:creationId xmlns:a16="http://schemas.microsoft.com/office/drawing/2014/main" id="{48DED247-A480-4310-A42C-26DBCFE1AB5A}"/>
              </a:ext>
            </a:extLst>
          </p:cNvPr>
          <p:cNvSpPr/>
          <p:nvPr/>
        </p:nvSpPr>
        <p:spPr>
          <a:xfrm>
            <a:off x="10915649" y="2005870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" name="Google Shape;388;p19">
            <a:extLst>
              <a:ext uri="{FF2B5EF4-FFF2-40B4-BE49-F238E27FC236}">
                <a16:creationId xmlns:a16="http://schemas.microsoft.com/office/drawing/2014/main" id="{99BD827A-D93B-4874-AD4D-5DE80B439BCE}"/>
              </a:ext>
            </a:extLst>
          </p:cNvPr>
          <p:cNvSpPr/>
          <p:nvPr/>
        </p:nvSpPr>
        <p:spPr>
          <a:xfrm>
            <a:off x="10913282" y="2005868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0" name="Google Shape;389;p19">
            <a:extLst>
              <a:ext uri="{FF2B5EF4-FFF2-40B4-BE49-F238E27FC236}">
                <a16:creationId xmlns:a16="http://schemas.microsoft.com/office/drawing/2014/main" id="{3DF5284F-F483-4CB1-A629-A1054FA5391E}"/>
              </a:ext>
            </a:extLst>
          </p:cNvPr>
          <p:cNvCxnSpPr/>
          <p:nvPr/>
        </p:nvCxnSpPr>
        <p:spPr>
          <a:xfrm>
            <a:off x="11599021" y="1994442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390;p19">
            <a:extLst>
              <a:ext uri="{FF2B5EF4-FFF2-40B4-BE49-F238E27FC236}">
                <a16:creationId xmlns:a16="http://schemas.microsoft.com/office/drawing/2014/main" id="{D771307D-1277-47AA-9B39-CB1F9A9BCA5E}"/>
              </a:ext>
            </a:extLst>
          </p:cNvPr>
          <p:cNvCxnSpPr/>
          <p:nvPr/>
        </p:nvCxnSpPr>
        <p:spPr>
          <a:xfrm>
            <a:off x="11576412" y="1994441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391;p19">
            <a:extLst>
              <a:ext uri="{FF2B5EF4-FFF2-40B4-BE49-F238E27FC236}">
                <a16:creationId xmlns:a16="http://schemas.microsoft.com/office/drawing/2014/main" id="{1BE62747-07C2-4506-B568-EB22244A433F}"/>
              </a:ext>
            </a:extLst>
          </p:cNvPr>
          <p:cNvCxnSpPr/>
          <p:nvPr/>
        </p:nvCxnSpPr>
        <p:spPr>
          <a:xfrm>
            <a:off x="11599022" y="6150700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Google Shape;393;p19">
            <a:extLst>
              <a:ext uri="{FF2B5EF4-FFF2-40B4-BE49-F238E27FC236}">
                <a16:creationId xmlns:a16="http://schemas.microsoft.com/office/drawing/2014/main" id="{889EEBA3-4921-4AFE-ACA0-929259CDD656}"/>
              </a:ext>
            </a:extLst>
          </p:cNvPr>
          <p:cNvSpPr txBox="1"/>
          <p:nvPr/>
        </p:nvSpPr>
        <p:spPr>
          <a:xfrm>
            <a:off x="11707417" y="1773974"/>
            <a:ext cx="9573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Arial"/>
              </a:rPr>
              <a:t>45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Arial"/>
            </a:endParaRPr>
          </a:p>
        </p:txBody>
      </p:sp>
      <p:sp>
        <p:nvSpPr>
          <p:cNvPr id="14" name="Google Shape;394;p19">
            <a:extLst>
              <a:ext uri="{FF2B5EF4-FFF2-40B4-BE49-F238E27FC236}">
                <a16:creationId xmlns:a16="http://schemas.microsoft.com/office/drawing/2014/main" id="{1828C98B-F34A-4066-91E3-75019DCB82D2}"/>
              </a:ext>
            </a:extLst>
          </p:cNvPr>
          <p:cNvSpPr txBox="1"/>
          <p:nvPr/>
        </p:nvSpPr>
        <p:spPr>
          <a:xfrm>
            <a:off x="11681986" y="5744431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395;p19">
            <a:extLst>
              <a:ext uri="{FF2B5EF4-FFF2-40B4-BE49-F238E27FC236}">
                <a16:creationId xmlns:a16="http://schemas.microsoft.com/office/drawing/2014/main" id="{89524E5E-41B1-4E25-8D02-777012781B42}"/>
              </a:ext>
            </a:extLst>
          </p:cNvPr>
          <p:cNvSpPr/>
          <p:nvPr/>
        </p:nvSpPr>
        <p:spPr>
          <a:xfrm>
            <a:off x="10772699" y="6381120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D25B66-9BB0-4BD8-A190-97B2141F02E9}"/>
              </a:ext>
            </a:extLst>
          </p:cNvPr>
          <p:cNvSpPr txBox="1"/>
          <p:nvPr/>
        </p:nvSpPr>
        <p:spPr>
          <a:xfrm>
            <a:off x="402202" y="2744627"/>
            <a:ext cx="220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gallina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6E1257F-4ACD-435E-B0F9-609E64AC95F2}"/>
              </a:ext>
            </a:extLst>
          </p:cNvPr>
          <p:cNvSpPr/>
          <p:nvPr/>
        </p:nvSpPr>
        <p:spPr>
          <a:xfrm>
            <a:off x="667992" y="2865131"/>
            <a:ext cx="685085" cy="523245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2EBBA-E770-491B-924C-74A4D0F2F3C4}"/>
              </a:ext>
            </a:extLst>
          </p:cNvPr>
          <p:cNvSpPr txBox="1"/>
          <p:nvPr/>
        </p:nvSpPr>
        <p:spPr>
          <a:xfrm>
            <a:off x="2969441" y="2744627"/>
            <a:ext cx="220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gema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7220E5B-9AF9-4CF4-8766-B9691AB3D69F}"/>
              </a:ext>
            </a:extLst>
          </p:cNvPr>
          <p:cNvSpPr/>
          <p:nvPr/>
        </p:nvSpPr>
        <p:spPr>
          <a:xfrm>
            <a:off x="3305208" y="2947189"/>
            <a:ext cx="700048" cy="473931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6AD52B-EB52-4BF0-8327-7F0649614438}"/>
              </a:ext>
            </a:extLst>
          </p:cNvPr>
          <p:cNvSpPr txBox="1"/>
          <p:nvPr/>
        </p:nvSpPr>
        <p:spPr>
          <a:xfrm>
            <a:off x="5143631" y="2735454"/>
            <a:ext cx="254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algo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0E78D45-C786-4ADF-9152-D107B406871B}"/>
              </a:ext>
            </a:extLst>
          </p:cNvPr>
          <p:cNvSpPr/>
          <p:nvPr/>
        </p:nvSpPr>
        <p:spPr>
          <a:xfrm>
            <a:off x="6325265" y="2955795"/>
            <a:ext cx="706957" cy="431372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7D057C-0DDB-4FBA-812F-9208B7FE91A2}"/>
              </a:ext>
            </a:extLst>
          </p:cNvPr>
          <p:cNvSpPr txBox="1"/>
          <p:nvPr/>
        </p:nvSpPr>
        <p:spPr>
          <a:xfrm>
            <a:off x="7668805" y="2784402"/>
            <a:ext cx="2450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gemelos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60780A3-D526-4573-9931-7280656123E9}"/>
              </a:ext>
            </a:extLst>
          </p:cNvPr>
          <p:cNvSpPr/>
          <p:nvPr/>
        </p:nvSpPr>
        <p:spPr>
          <a:xfrm>
            <a:off x="7704939" y="2950508"/>
            <a:ext cx="814399" cy="480201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5B78C49-B3D0-480C-8B0F-8B65ADE7D107}"/>
              </a:ext>
            </a:extLst>
          </p:cNvPr>
          <p:cNvSpPr/>
          <p:nvPr/>
        </p:nvSpPr>
        <p:spPr>
          <a:xfrm>
            <a:off x="997477" y="5619574"/>
            <a:ext cx="392864" cy="479660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95E3F3-3390-4E53-92DA-C3243030B68F}"/>
              </a:ext>
            </a:extLst>
          </p:cNvPr>
          <p:cNvSpPr txBox="1"/>
          <p:nvPr/>
        </p:nvSpPr>
        <p:spPr>
          <a:xfrm>
            <a:off x="2657988" y="5442814"/>
            <a:ext cx="269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guantes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FBE3269-D7F2-4B2E-9B85-7B711DCB6D9C}"/>
              </a:ext>
            </a:extLst>
          </p:cNvPr>
          <p:cNvSpPr/>
          <p:nvPr/>
        </p:nvSpPr>
        <p:spPr>
          <a:xfrm>
            <a:off x="3014580" y="5530645"/>
            <a:ext cx="619507" cy="552678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208CA0-EDA6-4EE6-939D-D7A41ECC5049}"/>
              </a:ext>
            </a:extLst>
          </p:cNvPr>
          <p:cNvSpPr txBox="1"/>
          <p:nvPr/>
        </p:nvSpPr>
        <p:spPr>
          <a:xfrm>
            <a:off x="5383323" y="5462968"/>
            <a:ext cx="220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mago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FA033BA-4A9C-4769-B48E-5E00C128179F}"/>
              </a:ext>
            </a:extLst>
          </p:cNvPr>
          <p:cNvSpPr/>
          <p:nvPr/>
        </p:nvSpPr>
        <p:spPr>
          <a:xfrm>
            <a:off x="6565294" y="5641396"/>
            <a:ext cx="763555" cy="473240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BC9007-D204-45F6-9FDE-18781B178999}"/>
              </a:ext>
            </a:extLst>
          </p:cNvPr>
          <p:cNvSpPr txBox="1"/>
          <p:nvPr/>
        </p:nvSpPr>
        <p:spPr>
          <a:xfrm>
            <a:off x="7613203" y="5462181"/>
            <a:ext cx="24496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región</a:t>
            </a:r>
            <a:endParaRPr kumimoji="0" lang="en-GB" sz="3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1A2D2EE-2193-49A7-91F4-95703FC6E1DE}"/>
              </a:ext>
            </a:extLst>
          </p:cNvPr>
          <p:cNvSpPr/>
          <p:nvPr/>
        </p:nvSpPr>
        <p:spPr>
          <a:xfrm>
            <a:off x="8564674" y="5591128"/>
            <a:ext cx="423994" cy="492195"/>
          </a:xfrm>
          <a:prstGeom prst="roundRect">
            <a:avLst/>
          </a:prstGeom>
          <a:solidFill>
            <a:srgbClr val="C5F5E8"/>
          </a:solidFill>
          <a:ln>
            <a:solidFill>
              <a:srgbClr val="D5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Google Shape;108;p3">
            <a:extLst>
              <a:ext uri="{FF2B5EF4-FFF2-40B4-BE49-F238E27FC236}">
                <a16:creationId xmlns:a16="http://schemas.microsoft.com/office/drawing/2014/main" id="{39CDF2DF-5465-455A-8315-9BE77DBAF9EF}"/>
              </a:ext>
            </a:extLst>
          </p:cNvPr>
          <p:cNvSpPr txBox="1"/>
          <p:nvPr/>
        </p:nvSpPr>
        <p:spPr>
          <a:xfrm>
            <a:off x="123376" y="167977"/>
            <a:ext cx="549102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[A]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Escucha y escribe.</a:t>
            </a:r>
            <a:endParaRPr kumimoji="0" sz="2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00" name="Picture 4" descr="Rojo, Gemas, Rubí, Piedras, Minerales">
            <a:hlinkClick r:id="" action="ppaction://noaction">
              <a:snd r:embed="rId4" name="3_3.wav"/>
            </a:hlinkClick>
            <a:extLst>
              <a:ext uri="{FF2B5EF4-FFF2-40B4-BE49-F238E27FC236}">
                <a16:creationId xmlns:a16="http://schemas.microsoft.com/office/drawing/2014/main" id="{1734CE9A-3EB7-480E-9AE5-4A3E6FEB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30" y="1139491"/>
            <a:ext cx="1127941" cy="12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hlinkClick r:id="" action="ppaction://noaction">
              <a:snd r:embed="rId6" name="3_5.wav"/>
            </a:hlinkClick>
            <a:extLst>
              <a:ext uri="{FF2B5EF4-FFF2-40B4-BE49-F238E27FC236}">
                <a16:creationId xmlns:a16="http://schemas.microsoft.com/office/drawing/2014/main" id="{BCE1B3F8-19EF-4878-9CCF-3FF34128EE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5596" y="905338"/>
            <a:ext cx="1652147" cy="1880555"/>
          </a:xfrm>
          <a:prstGeom prst="rect">
            <a:avLst/>
          </a:prstGeom>
        </p:spPr>
      </p:pic>
      <p:pic>
        <p:nvPicPr>
          <p:cNvPr id="4102" name="Picture 6" descr="Policía, Oficial, Detener, Uniforme">
            <a:hlinkClick r:id="" action="ppaction://noaction">
              <a:snd r:embed="rId8" name="3_6.wav"/>
            </a:hlinkClick>
            <a:extLst>
              <a:ext uri="{FF2B5EF4-FFF2-40B4-BE49-F238E27FC236}">
                <a16:creationId xmlns:a16="http://schemas.microsoft.com/office/drawing/2014/main" id="{1A9FF266-51FA-4BBF-A182-F9715C7D0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53" y="3871730"/>
            <a:ext cx="1328681" cy="12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hore, Cleaning, Cleanliness, Limpieza">
            <a:hlinkClick r:id="" action="ppaction://noaction">
              <a:snd r:embed="rId10" name="3_7.wav"/>
            </a:hlinkClick>
            <a:extLst>
              <a:ext uri="{FF2B5EF4-FFF2-40B4-BE49-F238E27FC236}">
                <a16:creationId xmlns:a16="http://schemas.microsoft.com/office/drawing/2014/main" id="{4683F21C-8EDB-4FB0-8A32-ADA1D190A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53" y="3958124"/>
            <a:ext cx="1525526" cy="101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Mago, Pelota, Chico, Niño, Magia">
            <a:hlinkClick r:id="" action="ppaction://noaction">
              <a:snd r:embed="rId12" name="3_8.wav"/>
            </a:hlinkClick>
            <a:extLst>
              <a:ext uri="{FF2B5EF4-FFF2-40B4-BE49-F238E27FC236}">
                <a16:creationId xmlns:a16="http://schemas.microsoft.com/office/drawing/2014/main" id="{50C7AB79-709F-4394-A469-05631773C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246" y="3702770"/>
            <a:ext cx="1255104" cy="163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Map&#10;&#10;Description automatically generated">
            <a:hlinkClick r:id="" action="ppaction://noaction">
              <a:snd r:embed="rId14" name="3_9.wav"/>
            </a:hlinkClick>
            <a:extLst>
              <a:ext uri="{FF2B5EF4-FFF2-40B4-BE49-F238E27FC236}">
                <a16:creationId xmlns:a16="http://schemas.microsoft.com/office/drawing/2014/main" id="{18A645BE-8C5D-42B1-A4E8-958EE572E8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313" y="3753281"/>
            <a:ext cx="1947851" cy="1672032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747021C-8B9B-406D-B4CF-D6B7FBC27113}"/>
              </a:ext>
            </a:extLst>
          </p:cNvPr>
          <p:cNvCxnSpPr/>
          <p:nvPr/>
        </p:nvCxnSpPr>
        <p:spPr>
          <a:xfrm flipH="1" flipV="1">
            <a:off x="9581221" y="4350721"/>
            <a:ext cx="481642" cy="3390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rooster with a black background&#10;&#10;Description automatically generated with low confidence">
            <a:hlinkClick r:id="" action="ppaction://noaction">
              <a:snd r:embed="rId16" name="3_2.wav"/>
            </a:hlinkClick>
            <a:extLst>
              <a:ext uri="{FF2B5EF4-FFF2-40B4-BE49-F238E27FC236}">
                <a16:creationId xmlns:a16="http://schemas.microsoft.com/office/drawing/2014/main" id="{BAB05829-EA01-4CF1-B3D6-C838AA082DC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13" y="1024761"/>
            <a:ext cx="1300322" cy="1668581"/>
          </a:xfrm>
          <a:prstGeom prst="rect">
            <a:avLst/>
          </a:prstGeom>
        </p:spPr>
      </p:pic>
      <p:pic>
        <p:nvPicPr>
          <p:cNvPr id="38" name="Picture 37" descr="A picture containing text, clipart&#10;&#10;Description automatically generated">
            <a:hlinkClick r:id="" action="ppaction://noaction">
              <a:snd r:embed="rId18" name="3_4.wav"/>
            </a:hlinkClick>
            <a:extLst>
              <a:ext uri="{FF2B5EF4-FFF2-40B4-BE49-F238E27FC236}">
                <a16:creationId xmlns:a16="http://schemas.microsoft.com/office/drawing/2014/main" id="{50918B98-6C99-45B8-B8A9-181EAAD0D4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25" y="1558381"/>
            <a:ext cx="2416780" cy="808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4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9" grpId="0" animBg="1"/>
      <p:bldP spid="21" grpId="0" animBg="1"/>
      <p:bldP spid="23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rain, Idea, Think, Creativity">
            <a:extLst>
              <a:ext uri="{FF2B5EF4-FFF2-40B4-BE49-F238E27FC236}">
                <a16:creationId xmlns:a16="http://schemas.microsoft.com/office/drawing/2014/main" id="{E65167BB-147F-4676-A323-8C013F395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286" y="120164"/>
            <a:ext cx="994906" cy="9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784" y="1151169"/>
            <a:ext cx="1524185" cy="389277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s-AR" sz="1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26F00F-83C0-4901-A16A-ECD5EAC0B269}"/>
              </a:ext>
            </a:extLst>
          </p:cNvPr>
          <p:cNvSpPr/>
          <p:nvPr/>
        </p:nvSpPr>
        <p:spPr>
          <a:xfrm>
            <a:off x="335045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D01817-04F3-495E-B05E-D8CFE0A4D257}"/>
              </a:ext>
            </a:extLst>
          </p:cNvPr>
          <p:cNvSpPr/>
          <p:nvPr/>
        </p:nvSpPr>
        <p:spPr>
          <a:xfrm>
            <a:off x="2930896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C4E022A-1F57-420D-B1F6-5E510F373D4B}"/>
              </a:ext>
            </a:extLst>
          </p:cNvPr>
          <p:cNvSpPr/>
          <p:nvPr/>
        </p:nvSpPr>
        <p:spPr>
          <a:xfrm>
            <a:off x="5563261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E4D031-85BB-4ABE-840D-FD67E8615846}"/>
              </a:ext>
            </a:extLst>
          </p:cNvPr>
          <p:cNvSpPr/>
          <p:nvPr/>
        </p:nvSpPr>
        <p:spPr>
          <a:xfrm>
            <a:off x="8159112" y="988982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9190A8-7385-4A5A-A2BA-C107930ED54C}"/>
              </a:ext>
            </a:extLst>
          </p:cNvPr>
          <p:cNvSpPr/>
          <p:nvPr/>
        </p:nvSpPr>
        <p:spPr>
          <a:xfrm>
            <a:off x="330475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942BD42-3D9C-49BC-B9A0-0CD786B1D474}"/>
              </a:ext>
            </a:extLst>
          </p:cNvPr>
          <p:cNvSpPr/>
          <p:nvPr/>
        </p:nvSpPr>
        <p:spPr>
          <a:xfrm>
            <a:off x="2926326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FF9DCD1-4FAB-4B74-A366-8253C0BA6255}"/>
              </a:ext>
            </a:extLst>
          </p:cNvPr>
          <p:cNvSpPr/>
          <p:nvPr/>
        </p:nvSpPr>
        <p:spPr>
          <a:xfrm>
            <a:off x="8154542" y="270954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DE2052-91A3-42E3-BEE7-CDD7B3FF003E}"/>
              </a:ext>
            </a:extLst>
          </p:cNvPr>
          <p:cNvSpPr txBox="1"/>
          <p:nvPr/>
        </p:nvSpPr>
        <p:spPr>
          <a:xfrm>
            <a:off x="463765" y="1450170"/>
            <a:ext cx="1980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nervioso</a:t>
            </a:r>
            <a:endParaRPr lang="es-AR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8739006-65AB-44D5-90A1-DAA973285E7D}"/>
              </a:ext>
            </a:extLst>
          </p:cNvPr>
          <p:cNvSpPr txBox="1"/>
          <p:nvPr/>
        </p:nvSpPr>
        <p:spPr>
          <a:xfrm>
            <a:off x="2926326" y="1444099"/>
            <a:ext cx="247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inteligente</a:t>
            </a:r>
            <a:endParaRPr lang="es-AR" sz="2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D689A5-3154-48D5-BDAF-F3E9D0A15C89}"/>
              </a:ext>
            </a:extLst>
          </p:cNvPr>
          <p:cNvSpPr txBox="1"/>
          <p:nvPr/>
        </p:nvSpPr>
        <p:spPr>
          <a:xfrm>
            <a:off x="5517118" y="1501431"/>
            <a:ext cx="2400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rápida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B5C0C3-3E1F-428E-9CC7-86E52174F637}"/>
              </a:ext>
            </a:extLst>
          </p:cNvPr>
          <p:cNvSpPr txBox="1"/>
          <p:nvPr/>
        </p:nvSpPr>
        <p:spPr>
          <a:xfrm>
            <a:off x="8175084" y="1540446"/>
            <a:ext cx="2298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amable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BC5D7F8-C501-4031-A8BA-87D8B3C77018}"/>
              </a:ext>
            </a:extLst>
          </p:cNvPr>
          <p:cNvSpPr txBox="1"/>
          <p:nvPr/>
        </p:nvSpPr>
        <p:spPr>
          <a:xfrm>
            <a:off x="-66315" y="3131565"/>
            <a:ext cx="313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demasiado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0D9B721-9221-400C-B35C-61DCA23A3981}"/>
              </a:ext>
            </a:extLst>
          </p:cNvPr>
          <p:cNvSpPr txBox="1"/>
          <p:nvPr/>
        </p:nvSpPr>
        <p:spPr>
          <a:xfrm>
            <a:off x="3123867" y="3184968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diferente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A994716-0DFC-463B-A2F5-7E07DB8312F0}"/>
              </a:ext>
            </a:extLst>
          </p:cNvPr>
          <p:cNvSpPr txBox="1"/>
          <p:nvPr/>
        </p:nvSpPr>
        <p:spPr>
          <a:xfrm>
            <a:off x="8299850" y="3212366"/>
            <a:ext cx="212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elegante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408F67E-228D-43E1-B4BB-9A8C8C5BF533}"/>
              </a:ext>
            </a:extLst>
          </p:cNvPr>
          <p:cNvSpPr/>
          <p:nvPr/>
        </p:nvSpPr>
        <p:spPr>
          <a:xfrm>
            <a:off x="5523202" y="2702801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7C4B796-8DC5-4B56-B803-4D63244E5C63}"/>
              </a:ext>
            </a:extLst>
          </p:cNvPr>
          <p:cNvSpPr txBox="1"/>
          <p:nvPr/>
        </p:nvSpPr>
        <p:spPr>
          <a:xfrm>
            <a:off x="5702486" y="3238173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tranquilo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3AB4140-27FA-4949-8214-3865754F80AF}"/>
              </a:ext>
            </a:extLst>
          </p:cNvPr>
          <p:cNvSpPr/>
          <p:nvPr/>
        </p:nvSpPr>
        <p:spPr>
          <a:xfrm>
            <a:off x="8154542" y="4449779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DB4A32-1223-410B-8B17-0C237D56DF61}"/>
              </a:ext>
            </a:extLst>
          </p:cNvPr>
          <p:cNvSpPr txBox="1"/>
          <p:nvPr/>
        </p:nvSpPr>
        <p:spPr>
          <a:xfrm>
            <a:off x="8345390" y="4977529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seria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90DBA4-4B29-4FE4-9E48-7021357C8245}"/>
              </a:ext>
            </a:extLst>
          </p:cNvPr>
          <p:cNvGrpSpPr/>
          <p:nvPr/>
        </p:nvGrpSpPr>
        <p:grpSpPr>
          <a:xfrm>
            <a:off x="4190251" y="4760758"/>
            <a:ext cx="2339102" cy="1438908"/>
            <a:chOff x="4233006" y="4833270"/>
            <a:chExt cx="2339102" cy="1438908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81BCAC8-8E85-41F0-84BC-2851F1C01CD2}"/>
                </a:ext>
              </a:extLst>
            </p:cNvPr>
            <p:cNvGrpSpPr/>
            <p:nvPr/>
          </p:nvGrpSpPr>
          <p:grpSpPr>
            <a:xfrm>
              <a:off x="4233006" y="4833270"/>
              <a:ext cx="2339102" cy="1438908"/>
              <a:chOff x="6861594" y="10305500"/>
              <a:chExt cx="2339102" cy="1438908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61B2B6D3-35D8-4558-895D-E6BC6A12F747}"/>
                  </a:ext>
                </a:extLst>
              </p:cNvPr>
              <p:cNvSpPr/>
              <p:nvPr/>
            </p:nvSpPr>
            <p:spPr>
              <a:xfrm>
                <a:off x="6861594" y="10305500"/>
                <a:ext cx="2339102" cy="14389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8F57053-8E51-4A7F-82B0-9E8BAC301586}"/>
                  </a:ext>
                </a:extLst>
              </p:cNvPr>
              <p:cNvSpPr txBox="1"/>
              <p:nvPr/>
            </p:nvSpPr>
            <p:spPr>
              <a:xfrm>
                <a:off x="7023934" y="10765355"/>
                <a:ext cx="198053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0FE0A0A-0D1E-44BD-B9A6-B0F97BEB14EB}"/>
                </a:ext>
              </a:extLst>
            </p:cNvPr>
            <p:cNvSpPr txBox="1"/>
            <p:nvPr/>
          </p:nvSpPr>
          <p:spPr>
            <a:xfrm>
              <a:off x="4364315" y="5289114"/>
              <a:ext cx="198053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different</a:t>
              </a:r>
              <a:b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(m, f)</a:t>
              </a:r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8E2E586-6D70-4618-85B7-E7ECB748524D}"/>
              </a:ext>
            </a:extLst>
          </p:cNvPr>
          <p:cNvSpPr/>
          <p:nvPr/>
        </p:nvSpPr>
        <p:spPr>
          <a:xfrm>
            <a:off x="2926326" y="2702801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DED9FC7-473F-4E32-82DF-151F9EA3AC1E}"/>
              </a:ext>
            </a:extLst>
          </p:cNvPr>
          <p:cNvGrpSpPr/>
          <p:nvPr/>
        </p:nvGrpSpPr>
        <p:grpSpPr>
          <a:xfrm>
            <a:off x="4193565" y="4767503"/>
            <a:ext cx="2339102" cy="1438908"/>
            <a:chOff x="4233006" y="4833270"/>
            <a:chExt cx="2339102" cy="1438908"/>
          </a:xfrm>
        </p:grpSpPr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BF3C1A29-BE99-49F2-8344-8A7E751CDAC8}"/>
                </a:ext>
              </a:extLst>
            </p:cNvPr>
            <p:cNvGrpSpPr/>
            <p:nvPr/>
          </p:nvGrpSpPr>
          <p:grpSpPr>
            <a:xfrm>
              <a:off x="4233006" y="4833270"/>
              <a:ext cx="2339102" cy="1438908"/>
              <a:chOff x="6861594" y="10305500"/>
              <a:chExt cx="2339102" cy="1438908"/>
            </a:xfrm>
          </p:grpSpPr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514F429-C15A-482E-9ADB-EDF37B943AE4}"/>
                  </a:ext>
                </a:extLst>
              </p:cNvPr>
              <p:cNvSpPr/>
              <p:nvPr/>
            </p:nvSpPr>
            <p:spPr>
              <a:xfrm>
                <a:off x="6861594" y="10305500"/>
                <a:ext cx="2339102" cy="14389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D7929C9-4591-46E3-84BC-55B9B5C95372}"/>
                  </a:ext>
                </a:extLst>
              </p:cNvPr>
              <p:cNvSpPr txBox="1"/>
              <p:nvPr/>
            </p:nvSpPr>
            <p:spPr>
              <a:xfrm>
                <a:off x="7023934" y="10765355"/>
                <a:ext cx="198053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3CA520F6-8DDA-48DC-B171-B6777835B0C8}"/>
                </a:ext>
              </a:extLst>
            </p:cNvPr>
            <p:cNvSpPr txBox="1"/>
            <p:nvPr/>
          </p:nvSpPr>
          <p:spPr>
            <a:xfrm>
              <a:off x="4364315" y="5289114"/>
              <a:ext cx="198053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intelligent (m, f) 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E56CDC5D-E3CB-49AF-8D50-A20D2A6B3B5A}"/>
              </a:ext>
            </a:extLst>
          </p:cNvPr>
          <p:cNvGrpSpPr/>
          <p:nvPr/>
        </p:nvGrpSpPr>
        <p:grpSpPr>
          <a:xfrm>
            <a:off x="4186937" y="4774248"/>
            <a:ext cx="2339102" cy="1438908"/>
            <a:chOff x="4233006" y="4833270"/>
            <a:chExt cx="2339102" cy="1438908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EF19D5EA-5C25-4B48-8A9C-BE940EFFCA0A}"/>
                </a:ext>
              </a:extLst>
            </p:cNvPr>
            <p:cNvGrpSpPr/>
            <p:nvPr/>
          </p:nvGrpSpPr>
          <p:grpSpPr>
            <a:xfrm>
              <a:off x="4233006" y="4833270"/>
              <a:ext cx="2339102" cy="1438908"/>
              <a:chOff x="6861594" y="10305500"/>
              <a:chExt cx="2339102" cy="1438908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9732A9F-361A-4FED-B364-BDE98B1EE3A5}"/>
                  </a:ext>
                </a:extLst>
              </p:cNvPr>
              <p:cNvSpPr/>
              <p:nvPr/>
            </p:nvSpPr>
            <p:spPr>
              <a:xfrm>
                <a:off x="6861594" y="10305500"/>
                <a:ext cx="2339102" cy="14389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0579ED1-7F53-406B-B4DD-76032318324B}"/>
                  </a:ext>
                </a:extLst>
              </p:cNvPr>
              <p:cNvSpPr txBox="1"/>
              <p:nvPr/>
            </p:nvSpPr>
            <p:spPr>
              <a:xfrm>
                <a:off x="7023934" y="10765355"/>
                <a:ext cx="198053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034BB08D-7B2F-4532-8027-D060B6658721}"/>
                </a:ext>
              </a:extLst>
            </p:cNvPr>
            <p:cNvSpPr txBox="1"/>
            <p:nvPr/>
          </p:nvSpPr>
          <p:spPr>
            <a:xfrm>
              <a:off x="4364315" y="5289114"/>
              <a:ext cx="198053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fast (f)</a:t>
              </a:r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E160442-C680-4EE5-9F49-E234AC294C4D}"/>
              </a:ext>
            </a:extLst>
          </p:cNvPr>
          <p:cNvSpPr/>
          <p:nvPr/>
        </p:nvSpPr>
        <p:spPr>
          <a:xfrm>
            <a:off x="5572170" y="983711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566D456-C277-456E-BB4F-76B37E230672}"/>
              </a:ext>
            </a:extLst>
          </p:cNvPr>
          <p:cNvGrpSpPr/>
          <p:nvPr/>
        </p:nvGrpSpPr>
        <p:grpSpPr>
          <a:xfrm>
            <a:off x="4190639" y="4761402"/>
            <a:ext cx="2339102" cy="1438908"/>
            <a:chOff x="4233006" y="4833270"/>
            <a:chExt cx="2339102" cy="1438908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93D71B71-72DE-453B-9EAD-379AADEFA97F}"/>
                </a:ext>
              </a:extLst>
            </p:cNvPr>
            <p:cNvGrpSpPr/>
            <p:nvPr/>
          </p:nvGrpSpPr>
          <p:grpSpPr>
            <a:xfrm>
              <a:off x="4233006" y="4833270"/>
              <a:ext cx="2339102" cy="1438908"/>
              <a:chOff x="6861594" y="10305500"/>
              <a:chExt cx="2339102" cy="1438908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AB0E37A1-5EDC-46FD-B438-764DEBDDA985}"/>
                  </a:ext>
                </a:extLst>
              </p:cNvPr>
              <p:cNvSpPr/>
              <p:nvPr/>
            </p:nvSpPr>
            <p:spPr>
              <a:xfrm>
                <a:off x="6861594" y="10305500"/>
                <a:ext cx="2339102" cy="14389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4C497825-BADD-4742-9999-ABC38A73D91F}"/>
                  </a:ext>
                </a:extLst>
              </p:cNvPr>
              <p:cNvSpPr txBox="1"/>
              <p:nvPr/>
            </p:nvSpPr>
            <p:spPr>
              <a:xfrm>
                <a:off x="7023934" y="10765355"/>
                <a:ext cx="198053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B6CC855C-E4E3-4BEE-8B54-14CC50B0306D}"/>
                </a:ext>
              </a:extLst>
            </p:cNvPr>
            <p:cNvSpPr txBox="1"/>
            <p:nvPr/>
          </p:nvSpPr>
          <p:spPr>
            <a:xfrm>
              <a:off x="4364315" y="5289114"/>
              <a:ext cx="198053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elegant</a:t>
              </a:r>
              <a:b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(m, f)</a:t>
              </a:r>
            </a:p>
          </p:txBody>
        </p: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DBC397FC-E4E8-49EF-AF8D-4DB4E63B43E6}"/>
              </a:ext>
            </a:extLst>
          </p:cNvPr>
          <p:cNvSpPr/>
          <p:nvPr/>
        </p:nvSpPr>
        <p:spPr>
          <a:xfrm>
            <a:off x="8155569" y="2702801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3562C58-AC62-47CD-A8FD-771F1306B249}"/>
              </a:ext>
            </a:extLst>
          </p:cNvPr>
          <p:cNvGrpSpPr/>
          <p:nvPr/>
        </p:nvGrpSpPr>
        <p:grpSpPr>
          <a:xfrm>
            <a:off x="4202453" y="4764981"/>
            <a:ext cx="2339102" cy="1438908"/>
            <a:chOff x="4233006" y="4833270"/>
            <a:chExt cx="2339102" cy="1438908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4319B998-D408-49F4-AF8F-BB17122591F4}"/>
                </a:ext>
              </a:extLst>
            </p:cNvPr>
            <p:cNvGrpSpPr/>
            <p:nvPr/>
          </p:nvGrpSpPr>
          <p:grpSpPr>
            <a:xfrm>
              <a:off x="4233006" y="4833270"/>
              <a:ext cx="2339102" cy="1438908"/>
              <a:chOff x="6861594" y="10305500"/>
              <a:chExt cx="2339102" cy="1438908"/>
            </a:xfrm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471ED30-EFB7-410F-A250-0289A4A81624}"/>
                  </a:ext>
                </a:extLst>
              </p:cNvPr>
              <p:cNvSpPr/>
              <p:nvPr/>
            </p:nvSpPr>
            <p:spPr>
              <a:xfrm>
                <a:off x="6861594" y="10305500"/>
                <a:ext cx="2339102" cy="14389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DAAD4177-2FD6-4A56-BE95-F8AA9B9E39FA}"/>
                  </a:ext>
                </a:extLst>
              </p:cNvPr>
              <p:cNvSpPr txBox="1"/>
              <p:nvPr/>
            </p:nvSpPr>
            <p:spPr>
              <a:xfrm>
                <a:off x="7023934" y="10765355"/>
                <a:ext cx="198053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C7CDF76B-12AF-4E6A-BD12-176EC6FD185A}"/>
                </a:ext>
              </a:extLst>
            </p:cNvPr>
            <p:cNvSpPr txBox="1"/>
            <p:nvPr/>
          </p:nvSpPr>
          <p:spPr>
            <a:xfrm>
              <a:off x="4364315" y="5289114"/>
              <a:ext cx="198053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serious (f)</a:t>
              </a:r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E99ED4AC-26CA-4AF0-A055-CD045EA4FDE6}"/>
              </a:ext>
            </a:extLst>
          </p:cNvPr>
          <p:cNvSpPr/>
          <p:nvPr/>
        </p:nvSpPr>
        <p:spPr>
          <a:xfrm>
            <a:off x="8166356" y="4441656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89AA654E-7E35-48B6-9471-EF19B8B0EE4B}"/>
              </a:ext>
            </a:extLst>
          </p:cNvPr>
          <p:cNvGrpSpPr/>
          <p:nvPr/>
        </p:nvGrpSpPr>
        <p:grpSpPr>
          <a:xfrm>
            <a:off x="4190254" y="4768308"/>
            <a:ext cx="2339102" cy="1438908"/>
            <a:chOff x="4233006" y="4833270"/>
            <a:chExt cx="2339102" cy="1438908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1ABD699C-3238-4D0C-BF46-7EBD77C7D98D}"/>
                </a:ext>
              </a:extLst>
            </p:cNvPr>
            <p:cNvGrpSpPr/>
            <p:nvPr/>
          </p:nvGrpSpPr>
          <p:grpSpPr>
            <a:xfrm>
              <a:off x="4233006" y="4833270"/>
              <a:ext cx="2339102" cy="1438908"/>
              <a:chOff x="6861594" y="10305500"/>
              <a:chExt cx="2339102" cy="1438908"/>
            </a:xfrm>
          </p:grpSpPr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30B95926-4599-4987-BFC1-6AE9A4DE89ED}"/>
                  </a:ext>
                </a:extLst>
              </p:cNvPr>
              <p:cNvSpPr/>
              <p:nvPr/>
            </p:nvSpPr>
            <p:spPr>
              <a:xfrm>
                <a:off x="6861594" y="10305500"/>
                <a:ext cx="2339102" cy="14389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0D21845C-8FDC-436B-8037-39C3CAD6B4F1}"/>
                  </a:ext>
                </a:extLst>
              </p:cNvPr>
              <p:cNvSpPr txBox="1"/>
              <p:nvPr/>
            </p:nvSpPr>
            <p:spPr>
              <a:xfrm>
                <a:off x="7023934" y="10765355"/>
                <a:ext cx="198053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001A0433-EC04-42F7-A6B1-D4C6F4C433FF}"/>
                </a:ext>
              </a:extLst>
            </p:cNvPr>
            <p:cNvSpPr txBox="1"/>
            <p:nvPr/>
          </p:nvSpPr>
          <p:spPr>
            <a:xfrm>
              <a:off x="4364315" y="5289114"/>
              <a:ext cx="198053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nervous (m)</a:t>
              </a:r>
            </a:p>
          </p:txBody>
        </p:sp>
      </p:grpSp>
      <p:sp>
        <p:nvSpPr>
          <p:cNvPr id="178" name="Rectangle 177">
            <a:extLst>
              <a:ext uri="{FF2B5EF4-FFF2-40B4-BE49-F238E27FC236}">
                <a16:creationId xmlns:a16="http://schemas.microsoft.com/office/drawing/2014/main" id="{F97B53F5-E558-4461-B04C-BC12E0EFBBE0}"/>
              </a:ext>
            </a:extLst>
          </p:cNvPr>
          <p:cNvSpPr/>
          <p:nvPr/>
        </p:nvSpPr>
        <p:spPr>
          <a:xfrm>
            <a:off x="350274" y="983711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BF39327F-68A1-42EC-922C-CB60DF196ABD}"/>
              </a:ext>
            </a:extLst>
          </p:cNvPr>
          <p:cNvSpPr/>
          <p:nvPr/>
        </p:nvSpPr>
        <p:spPr>
          <a:xfrm>
            <a:off x="330475" y="2727124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BC98F1E-BA40-4BAE-91DB-718BEF14C367}"/>
              </a:ext>
            </a:extLst>
          </p:cNvPr>
          <p:cNvGrpSpPr/>
          <p:nvPr/>
        </p:nvGrpSpPr>
        <p:grpSpPr>
          <a:xfrm>
            <a:off x="4193565" y="4766698"/>
            <a:ext cx="2339102" cy="1438908"/>
            <a:chOff x="4233006" y="4833270"/>
            <a:chExt cx="2339102" cy="1438908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98327B38-AAB2-403B-8969-0177459753B4}"/>
                </a:ext>
              </a:extLst>
            </p:cNvPr>
            <p:cNvGrpSpPr/>
            <p:nvPr/>
          </p:nvGrpSpPr>
          <p:grpSpPr>
            <a:xfrm>
              <a:off x="4233006" y="4833270"/>
              <a:ext cx="2339102" cy="1438908"/>
              <a:chOff x="6861594" y="10305500"/>
              <a:chExt cx="2339102" cy="1438908"/>
            </a:xfrm>
          </p:grpSpPr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E033D962-2BE4-499F-A182-FA5C6D26D9E0}"/>
                  </a:ext>
                </a:extLst>
              </p:cNvPr>
              <p:cNvSpPr/>
              <p:nvPr/>
            </p:nvSpPr>
            <p:spPr>
              <a:xfrm>
                <a:off x="6861594" y="10305500"/>
                <a:ext cx="2339102" cy="14389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3C91352-B10E-491C-BEC6-B5ED078FE0C9}"/>
                  </a:ext>
                </a:extLst>
              </p:cNvPr>
              <p:cNvSpPr txBox="1"/>
              <p:nvPr/>
            </p:nvSpPr>
            <p:spPr>
              <a:xfrm>
                <a:off x="7023934" y="10765355"/>
                <a:ext cx="198053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1CFE6AA-B1F0-4682-B7AD-87125922560B}"/>
                </a:ext>
              </a:extLst>
            </p:cNvPr>
            <p:cNvSpPr txBox="1"/>
            <p:nvPr/>
          </p:nvSpPr>
          <p:spPr>
            <a:xfrm>
              <a:off x="4364315" y="5289114"/>
              <a:ext cx="198053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calm, quiet (m)</a:t>
              </a:r>
            </a:p>
          </p:txBody>
        </p:sp>
      </p:grp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B3BD19A-2A74-4C3F-89D4-434C762FB1F0}"/>
              </a:ext>
            </a:extLst>
          </p:cNvPr>
          <p:cNvSpPr/>
          <p:nvPr/>
        </p:nvSpPr>
        <p:spPr>
          <a:xfrm>
            <a:off x="5517118" y="2710331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21E26CA4-98EC-4EA9-AEC1-2C14FC3E82EC}"/>
              </a:ext>
            </a:extLst>
          </p:cNvPr>
          <p:cNvGrpSpPr/>
          <p:nvPr/>
        </p:nvGrpSpPr>
        <p:grpSpPr>
          <a:xfrm>
            <a:off x="4188912" y="4766698"/>
            <a:ext cx="2339102" cy="1438908"/>
            <a:chOff x="4233006" y="4833270"/>
            <a:chExt cx="2339102" cy="1438908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FCC86DF0-CC16-40D6-BD35-D5F81817EB5C}"/>
                </a:ext>
              </a:extLst>
            </p:cNvPr>
            <p:cNvGrpSpPr/>
            <p:nvPr/>
          </p:nvGrpSpPr>
          <p:grpSpPr>
            <a:xfrm>
              <a:off x="4233006" y="4833270"/>
              <a:ext cx="2339102" cy="1438908"/>
              <a:chOff x="6861594" y="10305500"/>
              <a:chExt cx="2339102" cy="1438908"/>
            </a:xfrm>
          </p:grpSpPr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DF5208A8-6DE7-4F66-A26E-C946590A91FF}"/>
                  </a:ext>
                </a:extLst>
              </p:cNvPr>
              <p:cNvSpPr/>
              <p:nvPr/>
            </p:nvSpPr>
            <p:spPr>
              <a:xfrm>
                <a:off x="6861594" y="10305500"/>
                <a:ext cx="2339102" cy="14389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B6EE148C-695A-4FA8-9B28-D832587A0738}"/>
                  </a:ext>
                </a:extLst>
              </p:cNvPr>
              <p:cNvSpPr txBox="1"/>
              <p:nvPr/>
            </p:nvSpPr>
            <p:spPr>
              <a:xfrm>
                <a:off x="7023934" y="10765355"/>
                <a:ext cx="198053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A9BE2EC1-58C0-4689-81A8-882025D6779B}"/>
                </a:ext>
              </a:extLst>
            </p:cNvPr>
            <p:cNvSpPr txBox="1"/>
            <p:nvPr/>
          </p:nvSpPr>
          <p:spPr>
            <a:xfrm>
              <a:off x="4403397" y="5230245"/>
              <a:ext cx="198053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fun, funny (m)</a:t>
              </a:r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F1BFD57-CF22-4761-8F04-062E66B07623}"/>
              </a:ext>
            </a:extLst>
          </p:cNvPr>
          <p:cNvSpPr/>
          <p:nvPr/>
        </p:nvSpPr>
        <p:spPr>
          <a:xfrm>
            <a:off x="2961222" y="1002518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A28A90F-A528-48B1-A5A2-194830D58A61}"/>
              </a:ext>
            </a:extLst>
          </p:cNvPr>
          <p:cNvGrpSpPr/>
          <p:nvPr/>
        </p:nvGrpSpPr>
        <p:grpSpPr>
          <a:xfrm>
            <a:off x="4186937" y="4774248"/>
            <a:ext cx="2339102" cy="1438908"/>
            <a:chOff x="4233006" y="4833270"/>
            <a:chExt cx="2339102" cy="1438908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EFC8CB1C-2717-4131-8AA8-685215F57651}"/>
                </a:ext>
              </a:extLst>
            </p:cNvPr>
            <p:cNvGrpSpPr/>
            <p:nvPr/>
          </p:nvGrpSpPr>
          <p:grpSpPr>
            <a:xfrm>
              <a:off x="4233006" y="4833270"/>
              <a:ext cx="2339102" cy="1438908"/>
              <a:chOff x="6861594" y="10305500"/>
              <a:chExt cx="2339102" cy="1438908"/>
            </a:xfrm>
          </p:grpSpPr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1BEA53CE-B48C-4530-9083-E97CE10086CF}"/>
                  </a:ext>
                </a:extLst>
              </p:cNvPr>
              <p:cNvSpPr/>
              <p:nvPr/>
            </p:nvSpPr>
            <p:spPr>
              <a:xfrm>
                <a:off x="6861594" y="10305500"/>
                <a:ext cx="2339102" cy="14389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62A68AEC-38C7-44DF-AED9-C9604956EEBC}"/>
                  </a:ext>
                </a:extLst>
              </p:cNvPr>
              <p:cNvSpPr txBox="1"/>
              <p:nvPr/>
            </p:nvSpPr>
            <p:spPr>
              <a:xfrm>
                <a:off x="7023934" y="10765355"/>
                <a:ext cx="198053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99" name="TextBox 198">
              <a:extLst>
                <a:ext uri="{FF2B5EF4-FFF2-40B4-BE49-F238E27FC236}">
                  <a16:creationId xmlns:a16="http://schemas.microsoft.com/office/drawing/2014/main" id="{F1E6693A-1B18-4BAC-9D6B-AC5C8B85ED31}"/>
                </a:ext>
              </a:extLst>
            </p:cNvPr>
            <p:cNvSpPr txBox="1"/>
            <p:nvPr/>
          </p:nvSpPr>
          <p:spPr>
            <a:xfrm>
              <a:off x="4364315" y="5289114"/>
              <a:ext cx="1980533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kind, nice</a:t>
              </a:r>
              <a:b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</a:br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(m, f)</a:t>
              </a:r>
            </a:p>
          </p:txBody>
        </p:sp>
      </p:grpSp>
      <p:sp>
        <p:nvSpPr>
          <p:cNvPr id="202" name="Rectangle 201">
            <a:extLst>
              <a:ext uri="{FF2B5EF4-FFF2-40B4-BE49-F238E27FC236}">
                <a16:creationId xmlns:a16="http://schemas.microsoft.com/office/drawing/2014/main" id="{6122B2C7-663B-4FB0-9509-6ABA7266F82F}"/>
              </a:ext>
            </a:extLst>
          </p:cNvPr>
          <p:cNvSpPr/>
          <p:nvPr/>
        </p:nvSpPr>
        <p:spPr>
          <a:xfrm>
            <a:off x="8154542" y="983711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37D1F47-EA4D-4265-9838-241572F1D113}"/>
              </a:ext>
            </a:extLst>
          </p:cNvPr>
          <p:cNvSpPr/>
          <p:nvPr/>
        </p:nvSpPr>
        <p:spPr>
          <a:xfrm>
            <a:off x="348506" y="4441656"/>
            <a:ext cx="2339102" cy="143890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81721D5-A672-463E-BFB9-B9E0924003BA}"/>
              </a:ext>
            </a:extLst>
          </p:cNvPr>
          <p:cNvSpPr txBox="1"/>
          <p:nvPr/>
        </p:nvSpPr>
        <p:spPr>
          <a:xfrm>
            <a:off x="539354" y="4969406"/>
            <a:ext cx="198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divertido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5129BBF-55CB-488F-9FCB-7E9C90F4B62A}"/>
              </a:ext>
            </a:extLst>
          </p:cNvPr>
          <p:cNvSpPr/>
          <p:nvPr/>
        </p:nvSpPr>
        <p:spPr>
          <a:xfrm>
            <a:off x="350274" y="4449779"/>
            <a:ext cx="2339102" cy="1438908"/>
          </a:xfrm>
          <a:prstGeom prst="rect">
            <a:avLst/>
          </a:prstGeom>
          <a:solidFill>
            <a:srgbClr val="92D050">
              <a:alpha val="26000"/>
            </a:srgb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6B0DDA4-3DDC-4A51-9ED5-BD8EF3FEF8EA}"/>
              </a:ext>
            </a:extLst>
          </p:cNvPr>
          <p:cNvGrpSpPr/>
          <p:nvPr/>
        </p:nvGrpSpPr>
        <p:grpSpPr>
          <a:xfrm>
            <a:off x="4186937" y="4760758"/>
            <a:ext cx="2339102" cy="1438908"/>
            <a:chOff x="4233006" y="4833270"/>
            <a:chExt cx="2339102" cy="1438908"/>
          </a:xfrm>
        </p:grpSpPr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A4FB9490-DEDB-4F0F-ABC2-B68D95BDA46D}"/>
                </a:ext>
              </a:extLst>
            </p:cNvPr>
            <p:cNvGrpSpPr/>
            <p:nvPr/>
          </p:nvGrpSpPr>
          <p:grpSpPr>
            <a:xfrm>
              <a:off x="4233006" y="4833270"/>
              <a:ext cx="2339102" cy="1438908"/>
              <a:chOff x="6861594" y="10305500"/>
              <a:chExt cx="2339102" cy="1438908"/>
            </a:xfrm>
          </p:grpSpPr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F9FEAF3-B729-46A6-BF48-991FF844169D}"/>
                  </a:ext>
                </a:extLst>
              </p:cNvPr>
              <p:cNvSpPr/>
              <p:nvPr/>
            </p:nvSpPr>
            <p:spPr>
              <a:xfrm>
                <a:off x="6861594" y="10305500"/>
                <a:ext cx="2339102" cy="14389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125148D2-3594-45EF-A1EA-F6032FC80899}"/>
                  </a:ext>
                </a:extLst>
              </p:cNvPr>
              <p:cNvSpPr txBox="1"/>
              <p:nvPr/>
            </p:nvSpPr>
            <p:spPr>
              <a:xfrm>
                <a:off x="7023934" y="10765355"/>
                <a:ext cx="1980533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4274485C-E2BA-46D0-BB74-B9457B68418C}"/>
                </a:ext>
              </a:extLst>
            </p:cNvPr>
            <p:cNvSpPr txBox="1"/>
            <p:nvPr/>
          </p:nvSpPr>
          <p:spPr>
            <a:xfrm>
              <a:off x="4364315" y="5289114"/>
              <a:ext cx="198053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too (much)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A0C665E-0343-4189-AF64-CF6FE3D9F9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54232"/>
              </p:ext>
            </p:extLst>
          </p:nvPr>
        </p:nvGraphicFramePr>
        <p:xfrm>
          <a:off x="210365" y="43246"/>
          <a:ext cx="10515600" cy="556578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18097973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¡A </a:t>
                      </a:r>
                      <a:r>
                        <a:rPr lang="en-GB" sz="3600" b="1" dirty="0" err="1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practicar</a:t>
                      </a:r>
                      <a:r>
                        <a:rPr lang="en-GB" sz="3600" b="1" dirty="0">
                          <a:solidFill>
                            <a:srgbClr val="1F4E79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!</a:t>
                      </a:r>
                      <a:endParaRPr lang="en-GB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382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8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60" grpId="0" animBg="1"/>
      <p:bldP spid="166" grpId="0" animBg="1"/>
      <p:bldP spid="172" grpId="0" animBg="1"/>
      <p:bldP spid="178" grpId="0" animBg="1"/>
      <p:bldP spid="184" grpId="0" animBg="1"/>
      <p:bldP spid="190" grpId="0" animBg="1"/>
      <p:bldP spid="196" grpId="0" animBg="1"/>
      <p:bldP spid="202" grpId="0" animBg="1"/>
      <p:bldP spid="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Adjectives following the noun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04CFD-752D-4507-BDB4-003447BC0065}"/>
              </a:ext>
            </a:extLst>
          </p:cNvPr>
          <p:cNvSpPr txBox="1"/>
          <p:nvPr/>
        </p:nvSpPr>
        <p:spPr>
          <a:xfrm>
            <a:off x="204235" y="1133401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Remember,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adjectives change 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depending on whether the noun they describe is masculine or feminine.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38324-6363-4A9B-A873-6C859BA3DB68}"/>
              </a:ext>
            </a:extLst>
          </p:cNvPr>
          <p:cNvSpPr txBox="1"/>
          <p:nvPr/>
        </p:nvSpPr>
        <p:spPr>
          <a:xfrm>
            <a:off x="-399227" y="2892903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conejo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rápid</a:t>
            </a:r>
            <a:r>
              <a:rPr lang="en-GB" sz="2800" b="1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GB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BB123-2EDB-4787-BECF-CEAB9A4F59B4}"/>
              </a:ext>
            </a:extLst>
          </p:cNvPr>
          <p:cNvSpPr txBox="1"/>
          <p:nvPr/>
        </p:nvSpPr>
        <p:spPr>
          <a:xfrm>
            <a:off x="1074499" y="3882330"/>
            <a:ext cx="410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 rabbit is fast.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DE93B5-C240-4DC1-BF8A-0E1D57C28E64}"/>
              </a:ext>
            </a:extLst>
          </p:cNvPr>
          <p:cNvSpPr txBox="1"/>
          <p:nvPr/>
        </p:nvSpPr>
        <p:spPr>
          <a:xfrm>
            <a:off x="513020" y="5152789"/>
            <a:ext cx="4910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tortuga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lent</a:t>
            </a:r>
            <a:r>
              <a:rPr lang="en-GB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lang="en-GB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23CF06-43B3-49D7-85F0-5E0DE3159C44}"/>
              </a:ext>
            </a:extLst>
          </p:cNvPr>
          <p:cNvSpPr txBox="1"/>
          <p:nvPr/>
        </p:nvSpPr>
        <p:spPr>
          <a:xfrm>
            <a:off x="775687" y="6114509"/>
            <a:ext cx="3840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 tortoise is slow. 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081" y="3781134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18C69456-D655-4644-A060-532C238681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8426" y="598067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7415D023-A330-40C9-AB7B-9652BDC8F2D6}"/>
              </a:ext>
            </a:extLst>
          </p:cNvPr>
          <p:cNvSpPr/>
          <p:nvPr/>
        </p:nvSpPr>
        <p:spPr>
          <a:xfrm>
            <a:off x="6689330" y="2134755"/>
            <a:ext cx="4965603" cy="1584603"/>
          </a:xfrm>
          <a:prstGeom prst="wedgeRoundRectCallout">
            <a:avLst>
              <a:gd name="adj1" fmla="val -59429"/>
              <a:gd name="adj2" fmla="val 17118"/>
              <a:gd name="adj3" fmla="val 16667"/>
            </a:avLst>
          </a:prstGeom>
          <a:solidFill>
            <a:srgbClr val="2BC0C7"/>
          </a:solidFill>
          <a:ln w="57150"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When an adjective ends in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–e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or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consonant,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it can describe a masculine or feminine noun.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C04F582-ECE8-4FE4-8093-9BC76088659A}"/>
              </a:ext>
            </a:extLst>
          </p:cNvPr>
          <p:cNvSpPr/>
          <p:nvPr/>
        </p:nvSpPr>
        <p:spPr>
          <a:xfrm>
            <a:off x="513020" y="2896393"/>
            <a:ext cx="534496" cy="567697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1B77A5E-FF4D-4F0E-8C21-F222276DE237}"/>
              </a:ext>
            </a:extLst>
          </p:cNvPr>
          <p:cNvSpPr/>
          <p:nvPr/>
        </p:nvSpPr>
        <p:spPr>
          <a:xfrm>
            <a:off x="458426" y="5125471"/>
            <a:ext cx="621520" cy="56769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 descr="Tortuga, Carapacho, Verde, Para Caminar">
            <a:extLst>
              <a:ext uri="{FF2B5EF4-FFF2-40B4-BE49-F238E27FC236}">
                <a16:creationId xmlns:a16="http://schemas.microsoft.com/office/drawing/2014/main" id="{9640040C-1E24-420D-9AE7-9A754C8D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011" y="5193132"/>
            <a:ext cx="755957" cy="4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759A05-391C-4DD4-B304-890B80F00A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999">
            <a:off x="4260574" y="2640276"/>
            <a:ext cx="525965" cy="72991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2DC952-8AF6-4290-8BCE-B4658CAE3971}"/>
              </a:ext>
            </a:extLst>
          </p:cNvPr>
          <p:cNvSpPr txBox="1"/>
          <p:nvPr/>
        </p:nvSpPr>
        <p:spPr>
          <a:xfrm>
            <a:off x="5419016" y="4452781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El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conejo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GB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321EF26-4051-4973-8813-1DDD45A3A8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999">
            <a:off x="9476565" y="3805780"/>
            <a:ext cx="813344" cy="1128731"/>
          </a:xfrm>
          <a:prstGeom prst="rect">
            <a:avLst/>
          </a:prstGeom>
        </p:spPr>
      </p:pic>
      <p:pic>
        <p:nvPicPr>
          <p:cNvPr id="5126" name="Picture 6" descr="Corbata, Puntos, Inclinarse, Azul, Moda">
            <a:extLst>
              <a:ext uri="{FF2B5EF4-FFF2-40B4-BE49-F238E27FC236}">
                <a16:creationId xmlns:a16="http://schemas.microsoft.com/office/drawing/2014/main" id="{D04FCE93-B0C1-489C-BC26-DF9DB80D4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966" y="4452060"/>
            <a:ext cx="595468" cy="29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D059E91-2908-4867-927D-9A3B13869083}"/>
              </a:ext>
            </a:extLst>
          </p:cNvPr>
          <p:cNvSpPr txBox="1"/>
          <p:nvPr/>
        </p:nvSpPr>
        <p:spPr>
          <a:xfrm>
            <a:off x="5385984" y="5542105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tortuga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elegant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en-GB" sz="2800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2" name="Picture 2" descr="Tortuga, Carapacho, Verde, Para Caminar">
            <a:extLst>
              <a:ext uri="{FF2B5EF4-FFF2-40B4-BE49-F238E27FC236}">
                <a16:creationId xmlns:a16="http://schemas.microsoft.com/office/drawing/2014/main" id="{D132233A-4FF0-412C-A7E0-10072EF97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700" y="5603539"/>
            <a:ext cx="755957" cy="4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Jugador De Bolos, Manillar, Sombrero">
            <a:extLst>
              <a:ext uri="{FF2B5EF4-FFF2-40B4-BE49-F238E27FC236}">
                <a16:creationId xmlns:a16="http://schemas.microsoft.com/office/drawing/2014/main" id="{63073EEA-85F8-4464-AF93-C375A0E769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0"/>
          <a:stretch/>
        </p:blipFill>
        <p:spPr bwMode="auto">
          <a:xfrm>
            <a:off x="10357092" y="5542424"/>
            <a:ext cx="248665" cy="15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303EC6FD-1789-4526-8B46-EBEDB41A74E0}"/>
              </a:ext>
            </a:extLst>
          </p:cNvPr>
          <p:cNvSpPr txBox="1"/>
          <p:nvPr/>
        </p:nvSpPr>
        <p:spPr>
          <a:xfrm>
            <a:off x="7309218" y="5023969"/>
            <a:ext cx="410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 rabbit is elegant.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Google Shape;183;p8">
            <a:extLst>
              <a:ext uri="{FF2B5EF4-FFF2-40B4-BE49-F238E27FC236}">
                <a16:creationId xmlns:a16="http://schemas.microsoft.com/office/drawing/2014/main" id="{558A6ED6-823C-4374-A5CF-718632290C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0800" y="4922773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2F89B2F-E17C-457B-B562-9FEBE849DF72}"/>
              </a:ext>
            </a:extLst>
          </p:cNvPr>
          <p:cNvSpPr txBox="1"/>
          <p:nvPr/>
        </p:nvSpPr>
        <p:spPr>
          <a:xfrm>
            <a:off x="7309218" y="6163666"/>
            <a:ext cx="410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The tortoise is elegant.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6" name="Google Shape;183;p8">
            <a:extLst>
              <a:ext uri="{FF2B5EF4-FFF2-40B4-BE49-F238E27FC236}">
                <a16:creationId xmlns:a16="http://schemas.microsoft.com/office/drawing/2014/main" id="{831DE75C-B82E-49F7-93C4-C2918207BB0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70800" y="6062470"/>
            <a:ext cx="634523" cy="671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94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6" grpId="0" animBg="1"/>
      <p:bldP spid="30" grpId="0" animBg="1"/>
      <p:bldP spid="31" grpId="0" animBg="1"/>
      <p:bldP spid="33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907601D-1597-46B0-B6FD-41F6EC7E1AE1}"/>
              </a:ext>
            </a:extLst>
          </p:cNvPr>
          <p:cNvSpPr txBox="1"/>
          <p:nvPr/>
        </p:nvSpPr>
        <p:spPr>
          <a:xfrm>
            <a:off x="62219" y="254948"/>
            <a:ext cx="6167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Lee: 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¿Qué forma es </a:t>
            </a:r>
            <a:r>
              <a:rPr lang="en-GB" sz="3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correcta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51" name="Google Shape;283;p13">
            <a:extLst>
              <a:ext uri="{FF2B5EF4-FFF2-40B4-BE49-F238E27FC236}">
                <a16:creationId xmlns:a16="http://schemas.microsoft.com/office/drawing/2014/main" id="{AAE0690B-DC60-4933-8E17-5A4BFC718D87}"/>
              </a:ext>
            </a:extLst>
          </p:cNvPr>
          <p:cNvSpPr txBox="1"/>
          <p:nvPr/>
        </p:nvSpPr>
        <p:spPr>
          <a:xfrm>
            <a:off x="11323364" y="958201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E552D02-74ED-43F4-99BD-7F627133D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12296"/>
              </p:ext>
            </p:extLst>
          </p:nvPr>
        </p:nvGraphicFramePr>
        <p:xfrm>
          <a:off x="739036" y="1006711"/>
          <a:ext cx="10503547" cy="3498484"/>
        </p:xfrm>
        <a:graphic>
          <a:graphicData uri="http://schemas.openxmlformats.org/drawingml/2006/table">
            <a:tbl>
              <a:tblPr firstRow="1" bandRow="1"/>
              <a:tblGrid>
                <a:gridCol w="5963725">
                  <a:extLst>
                    <a:ext uri="{9D8B030D-6E8A-4147-A177-3AD203B41FA5}">
                      <a16:colId xmlns:a16="http://schemas.microsoft.com/office/drawing/2014/main" val="3410757535"/>
                    </a:ext>
                  </a:extLst>
                </a:gridCol>
                <a:gridCol w="1467393">
                  <a:extLst>
                    <a:ext uri="{9D8B030D-6E8A-4147-A177-3AD203B41FA5}">
                      <a16:colId xmlns:a16="http://schemas.microsoft.com/office/drawing/2014/main" val="3694677752"/>
                    </a:ext>
                  </a:extLst>
                </a:gridCol>
                <a:gridCol w="3072429">
                  <a:extLst>
                    <a:ext uri="{9D8B030D-6E8A-4147-A177-3AD203B41FA5}">
                      <a16:colId xmlns:a16="http://schemas.microsoft.com/office/drawing/2014/main" val="1182316772"/>
                    </a:ext>
                  </a:extLst>
                </a:gridCol>
              </a:tblGrid>
              <a:tr h="526652">
                <a:tc>
                  <a:txBody>
                    <a:bodyPr/>
                    <a:lstStyle/>
                    <a:p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descripción</a:t>
                      </a:r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imagen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adjetivo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inglés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334062"/>
                  </a:ext>
                </a:extLst>
              </a:tr>
              <a:tr h="533432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gato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la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gata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tranquilo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83069"/>
                  </a:ext>
                </a:extLst>
              </a:tr>
              <a:tr h="480342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conejo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la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coneja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amable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509419"/>
                  </a:ext>
                </a:extLst>
              </a:tr>
              <a:tr h="480342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La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gata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gato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diferente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9678"/>
                  </a:ext>
                </a:extLst>
              </a:tr>
              <a:tr h="480342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elefante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la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elefanta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seria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5194"/>
                  </a:ext>
                </a:extLst>
              </a:tr>
              <a:tr h="4803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conejo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la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coneja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es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inteligente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195723"/>
                  </a:ext>
                </a:extLst>
              </a:tr>
              <a:tr h="480342">
                <a:tc>
                  <a:txBody>
                    <a:bodyPr/>
                    <a:lstStyle/>
                    <a:p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cerdo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| la </a:t>
                      </a:r>
                      <a:r>
                        <a:rPr lang="en-GB" sz="26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cerda</a:t>
                      </a:r>
                      <a:r>
                        <a:rPr lang="en-GB" sz="26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es lento.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405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E773370-6560-41BB-9020-874BB0D0B1E7}"/>
              </a:ext>
            </a:extLst>
          </p:cNvPr>
          <p:cNvSpPr txBox="1"/>
          <p:nvPr/>
        </p:nvSpPr>
        <p:spPr>
          <a:xfrm>
            <a:off x="8725448" y="1584394"/>
            <a:ext cx="197842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calm/quiet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1FCC833-1589-419F-8C89-70A1D00A6188}"/>
              </a:ext>
            </a:extLst>
          </p:cNvPr>
          <p:cNvSpPr txBox="1"/>
          <p:nvPr/>
        </p:nvSpPr>
        <p:spPr>
          <a:xfrm>
            <a:off x="8775324" y="2070216"/>
            <a:ext cx="8787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kind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E3189D3-6FB5-406F-95F3-5109A72FA7F0}"/>
              </a:ext>
            </a:extLst>
          </p:cNvPr>
          <p:cNvSpPr txBox="1"/>
          <p:nvPr/>
        </p:nvSpPr>
        <p:spPr>
          <a:xfrm>
            <a:off x="8752771" y="2531062"/>
            <a:ext cx="1503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different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579814A-7BA1-4106-A1ED-368A67E98C3F}"/>
              </a:ext>
            </a:extLst>
          </p:cNvPr>
          <p:cNvSpPr txBox="1"/>
          <p:nvPr/>
        </p:nvSpPr>
        <p:spPr>
          <a:xfrm>
            <a:off x="8816368" y="3052529"/>
            <a:ext cx="12939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serious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197830C-031C-4AA6-8A97-E22AB39F1A1E}"/>
              </a:ext>
            </a:extLst>
          </p:cNvPr>
          <p:cNvSpPr txBox="1"/>
          <p:nvPr/>
        </p:nvSpPr>
        <p:spPr>
          <a:xfrm>
            <a:off x="8783181" y="3561436"/>
            <a:ext cx="17508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intelligent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65F1D69-AABD-45AE-998D-2D81253E2579}"/>
              </a:ext>
            </a:extLst>
          </p:cNvPr>
          <p:cNvSpPr txBox="1"/>
          <p:nvPr/>
        </p:nvSpPr>
        <p:spPr>
          <a:xfrm>
            <a:off x="8772684" y="4046855"/>
            <a:ext cx="8915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slow</a:t>
            </a:r>
          </a:p>
        </p:txBody>
      </p:sp>
      <p:pic>
        <p:nvPicPr>
          <p:cNvPr id="44" name="Google Shape;282;p13" descr="Reading, Book, Symbol, Icon, Reader, Man">
            <a:extLst>
              <a:ext uri="{FF2B5EF4-FFF2-40B4-BE49-F238E27FC236}">
                <a16:creationId xmlns:a16="http://schemas.microsoft.com/office/drawing/2014/main" id="{ED22B415-8897-420D-8750-DB85F1010F61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59137" y="110292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6B448A4-A959-4A99-9CB7-0BB45E358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999">
            <a:off x="8844339" y="4806448"/>
            <a:ext cx="815791" cy="1132126"/>
          </a:xfrm>
          <a:prstGeom prst="rect">
            <a:avLst/>
          </a:prstGeom>
        </p:spPr>
      </p:pic>
      <p:pic>
        <p:nvPicPr>
          <p:cNvPr id="7170" name="Picture 2" descr="Cerdo, Linda, Lengua, Sonrisa, Contento">
            <a:extLst>
              <a:ext uri="{FF2B5EF4-FFF2-40B4-BE49-F238E27FC236}">
                <a16:creationId xmlns:a16="http://schemas.microsoft.com/office/drawing/2014/main" id="{BBE39E83-61E4-4636-8B1E-50473795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53" y="5137075"/>
            <a:ext cx="1004492" cy="83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C063648-47B7-4083-86B0-1506ED4B497F}"/>
              </a:ext>
            </a:extLst>
          </p:cNvPr>
          <p:cNvSpPr txBox="1"/>
          <p:nvPr/>
        </p:nvSpPr>
        <p:spPr>
          <a:xfrm>
            <a:off x="5065520" y="5349604"/>
            <a:ext cx="857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[a] </a:t>
            </a:r>
            <a:endParaRPr lang="en-GB" sz="28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9AB6F59-2E25-4FBA-BEFE-F0E7BEC1C434}"/>
              </a:ext>
            </a:extLst>
          </p:cNvPr>
          <p:cNvSpPr txBox="1"/>
          <p:nvPr/>
        </p:nvSpPr>
        <p:spPr>
          <a:xfrm>
            <a:off x="6308205" y="5343978"/>
            <a:ext cx="857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[b] </a:t>
            </a:r>
            <a:endParaRPr lang="en-GB" sz="28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4CB84A-AC32-4E78-92A3-F724AFA29E46}"/>
              </a:ext>
            </a:extLst>
          </p:cNvPr>
          <p:cNvSpPr txBox="1"/>
          <p:nvPr/>
        </p:nvSpPr>
        <p:spPr>
          <a:xfrm>
            <a:off x="8091836" y="5372510"/>
            <a:ext cx="857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[c] </a:t>
            </a:r>
            <a:endParaRPr lang="en-GB" sz="2800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C2A4EF9-C946-41FD-B5DC-5D8A8326A17F}"/>
              </a:ext>
            </a:extLst>
          </p:cNvPr>
          <p:cNvSpPr txBox="1"/>
          <p:nvPr/>
        </p:nvSpPr>
        <p:spPr>
          <a:xfrm>
            <a:off x="9545450" y="5343978"/>
            <a:ext cx="857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[d] </a:t>
            </a:r>
            <a:endParaRPr lang="en-GB" sz="2800" dirty="0"/>
          </a:p>
        </p:txBody>
      </p:sp>
      <p:pic>
        <p:nvPicPr>
          <p:cNvPr id="60" name="Picture 10" descr="Elefante, Animal, Tronco, Colmillos">
            <a:extLst>
              <a:ext uri="{FF2B5EF4-FFF2-40B4-BE49-F238E27FC236}">
                <a16:creationId xmlns:a16="http://schemas.microsoft.com/office/drawing/2014/main" id="{1A2AFDE4-617C-4E0C-9221-BB1ACAC7C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999" y="5145995"/>
            <a:ext cx="627457" cy="77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ato, Mascota, Animal, Gato Atigrado">
            <a:extLst>
              <a:ext uri="{FF2B5EF4-FFF2-40B4-BE49-F238E27FC236}">
                <a16:creationId xmlns:a16="http://schemas.microsoft.com/office/drawing/2014/main" id="{17FE3F48-C0F2-4822-8716-3429A52AD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7767" y="5061114"/>
            <a:ext cx="857279" cy="97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ED61316-BAE8-47A1-8FA7-77508DF9B38B}"/>
              </a:ext>
            </a:extLst>
          </p:cNvPr>
          <p:cNvSpPr/>
          <p:nvPr/>
        </p:nvSpPr>
        <p:spPr>
          <a:xfrm>
            <a:off x="5065520" y="4722760"/>
            <a:ext cx="6193617" cy="1718397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8183C9-E946-4DAA-81B6-ADDC98C8F63A}"/>
              </a:ext>
            </a:extLst>
          </p:cNvPr>
          <p:cNvSpPr/>
          <p:nvPr/>
        </p:nvSpPr>
        <p:spPr>
          <a:xfrm>
            <a:off x="811826" y="1606281"/>
            <a:ext cx="1233714" cy="407483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9B0D5D6-A818-4123-AD0B-B743327FFDD6}"/>
              </a:ext>
            </a:extLst>
          </p:cNvPr>
          <p:cNvSpPr/>
          <p:nvPr/>
        </p:nvSpPr>
        <p:spPr>
          <a:xfrm>
            <a:off x="819459" y="2154629"/>
            <a:ext cx="1592364" cy="404488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2C9A6F3F-F820-4E02-AE76-CA52666DA6AF}"/>
              </a:ext>
            </a:extLst>
          </p:cNvPr>
          <p:cNvSpPr/>
          <p:nvPr/>
        </p:nvSpPr>
        <p:spPr>
          <a:xfrm>
            <a:off x="2635862" y="2170691"/>
            <a:ext cx="1592364" cy="404488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5D3E8CD7-6D5F-4640-B335-3CE083911F8C}"/>
              </a:ext>
            </a:extLst>
          </p:cNvPr>
          <p:cNvSpPr/>
          <p:nvPr/>
        </p:nvSpPr>
        <p:spPr>
          <a:xfrm>
            <a:off x="819459" y="2654432"/>
            <a:ext cx="1404552" cy="372728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F3AD1BF9-8DAF-4C8A-96D3-B171233ECB70}"/>
              </a:ext>
            </a:extLst>
          </p:cNvPr>
          <p:cNvSpPr/>
          <p:nvPr/>
        </p:nvSpPr>
        <p:spPr>
          <a:xfrm>
            <a:off x="2404190" y="2654432"/>
            <a:ext cx="1295881" cy="361595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AB478AF2-7756-4835-8FD9-0ECA3CC067A6}"/>
              </a:ext>
            </a:extLst>
          </p:cNvPr>
          <p:cNvSpPr/>
          <p:nvPr/>
        </p:nvSpPr>
        <p:spPr>
          <a:xfrm>
            <a:off x="2868459" y="3161119"/>
            <a:ext cx="1853853" cy="361595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4BCBF9E3-C708-4324-9A89-5855A78C0749}"/>
              </a:ext>
            </a:extLst>
          </p:cNvPr>
          <p:cNvSpPr/>
          <p:nvPr/>
        </p:nvSpPr>
        <p:spPr>
          <a:xfrm>
            <a:off x="819459" y="3644312"/>
            <a:ext cx="1592364" cy="353182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2B5332C5-0E58-44D6-88C0-357CDBEC7D43}"/>
              </a:ext>
            </a:extLst>
          </p:cNvPr>
          <p:cNvSpPr/>
          <p:nvPr/>
        </p:nvSpPr>
        <p:spPr>
          <a:xfrm>
            <a:off x="2635862" y="3649876"/>
            <a:ext cx="1592364" cy="361595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ACC7F869-A41A-4E51-AAE3-46D893CEBFA9}"/>
              </a:ext>
            </a:extLst>
          </p:cNvPr>
          <p:cNvSpPr/>
          <p:nvPr/>
        </p:nvSpPr>
        <p:spPr>
          <a:xfrm>
            <a:off x="811826" y="4112355"/>
            <a:ext cx="1412185" cy="372728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9759C27-6BE7-4BBB-B9C5-AD1C4D557D91}"/>
              </a:ext>
            </a:extLst>
          </p:cNvPr>
          <p:cNvSpPr txBox="1"/>
          <p:nvPr/>
        </p:nvSpPr>
        <p:spPr>
          <a:xfrm>
            <a:off x="7102360" y="1503738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[d]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3EB74F7-AB92-4FA5-AC97-6A120E79F91B}"/>
              </a:ext>
            </a:extLst>
          </p:cNvPr>
          <p:cNvSpPr txBox="1"/>
          <p:nvPr/>
        </p:nvSpPr>
        <p:spPr>
          <a:xfrm>
            <a:off x="7101255" y="2018589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[c]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952C3A9F-FEEB-47C7-ADC1-E07030D6204E}"/>
              </a:ext>
            </a:extLst>
          </p:cNvPr>
          <p:cNvSpPr txBox="1"/>
          <p:nvPr/>
        </p:nvSpPr>
        <p:spPr>
          <a:xfrm>
            <a:off x="7102360" y="2531062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[d]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B5F4791-A7A3-4F7A-8F50-4EF78D445DA1}"/>
              </a:ext>
            </a:extLst>
          </p:cNvPr>
          <p:cNvSpPr txBox="1"/>
          <p:nvPr/>
        </p:nvSpPr>
        <p:spPr>
          <a:xfrm>
            <a:off x="7101255" y="3045913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[a]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33FD236-1347-499A-A65E-89EAD04F1C02}"/>
              </a:ext>
            </a:extLst>
          </p:cNvPr>
          <p:cNvSpPr txBox="1"/>
          <p:nvPr/>
        </p:nvSpPr>
        <p:spPr>
          <a:xfrm>
            <a:off x="7101255" y="3541556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[c]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EF3494C-9798-41DB-88F2-1FE6C6309510}"/>
              </a:ext>
            </a:extLst>
          </p:cNvPr>
          <p:cNvSpPr txBox="1"/>
          <p:nvPr/>
        </p:nvSpPr>
        <p:spPr>
          <a:xfrm>
            <a:off x="7080747" y="4016780"/>
            <a:ext cx="652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[a]</a:t>
            </a: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B1BE2735-03B1-43BA-BAF7-A1A651C8C81A}"/>
              </a:ext>
            </a:extLst>
          </p:cNvPr>
          <p:cNvSpPr/>
          <p:nvPr/>
        </p:nvSpPr>
        <p:spPr>
          <a:xfrm>
            <a:off x="180000" y="4856554"/>
            <a:ext cx="4376524" cy="1771804"/>
          </a:xfrm>
          <a:prstGeom prst="wedgeRoundRectCallout">
            <a:avLst>
              <a:gd name="adj1" fmla="val 14904"/>
              <a:gd name="adj2" fmla="val -64183"/>
              <a:gd name="adj3" fmla="val 16667"/>
            </a:avLst>
          </a:prstGeom>
          <a:solidFill>
            <a:srgbClr val="2BC0C7"/>
          </a:solidFill>
          <a:ln w="57150">
            <a:solidFill>
              <a:srgbClr val="2BC0C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Female animals in Spanish often change their spelling too, like adjectives:</a:t>
            </a:r>
            <a:b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gat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male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cat)</a:t>
            </a:r>
            <a:b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gat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(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female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cat)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DB61C4-776F-4D26-806B-C70ACAFBBBA7}"/>
              </a:ext>
            </a:extLst>
          </p:cNvPr>
          <p:cNvSpPr/>
          <p:nvPr/>
        </p:nvSpPr>
        <p:spPr>
          <a:xfrm>
            <a:off x="161245" y="1606281"/>
            <a:ext cx="421308" cy="399075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D01C7B-C68E-40E8-B346-0D6526CC2AA0}"/>
              </a:ext>
            </a:extLst>
          </p:cNvPr>
          <p:cNvSpPr/>
          <p:nvPr/>
        </p:nvSpPr>
        <p:spPr>
          <a:xfrm>
            <a:off x="161245" y="2189056"/>
            <a:ext cx="421308" cy="302694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8991A6-2F22-4D4C-8FF6-D94CB4758816}"/>
              </a:ext>
            </a:extLst>
          </p:cNvPr>
          <p:cNvSpPr/>
          <p:nvPr/>
        </p:nvSpPr>
        <p:spPr>
          <a:xfrm>
            <a:off x="161245" y="2619002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834E671-A0A5-4C4A-950E-AE529D900A0C}"/>
              </a:ext>
            </a:extLst>
          </p:cNvPr>
          <p:cNvSpPr/>
          <p:nvPr/>
        </p:nvSpPr>
        <p:spPr>
          <a:xfrm>
            <a:off x="161245" y="3161119"/>
            <a:ext cx="421308" cy="302694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A9F532F-70A7-402C-97FF-D893FEA35AB6}"/>
              </a:ext>
            </a:extLst>
          </p:cNvPr>
          <p:cNvSpPr/>
          <p:nvPr/>
        </p:nvSpPr>
        <p:spPr>
          <a:xfrm>
            <a:off x="161245" y="3591065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4F0F429-7F83-4F40-A124-E7C774EA87CA}"/>
              </a:ext>
            </a:extLst>
          </p:cNvPr>
          <p:cNvSpPr/>
          <p:nvPr/>
        </p:nvSpPr>
        <p:spPr>
          <a:xfrm>
            <a:off x="180000" y="4108171"/>
            <a:ext cx="421308" cy="375637"/>
          </a:xfrm>
          <a:prstGeom prst="rect">
            <a:avLst/>
          </a:prstGeom>
          <a:solidFill>
            <a:srgbClr val="4A8522"/>
          </a:solidFill>
          <a:ln w="19050">
            <a:solidFill>
              <a:srgbClr val="1F785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660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5" grpId="0"/>
      <p:bldP spid="68" grpId="0"/>
      <p:bldP spid="74" grpId="0"/>
      <p:bldP spid="77" grpId="0"/>
      <p:bldP spid="80" grpId="0"/>
      <p:bldP spid="55" grpId="0"/>
      <p:bldP spid="57" grpId="0"/>
      <p:bldP spid="58" grpId="0"/>
      <p:bldP spid="59" grpId="0"/>
      <p:bldP spid="10" grpId="0" animBg="1"/>
      <p:bldP spid="11" grpId="0" animBg="1"/>
      <p:bldP spid="62" grpId="0" animBg="1"/>
      <p:bldP spid="71" grpId="0" animBg="1"/>
      <p:bldP spid="73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/>
      <p:bldP spid="90" grpId="0"/>
      <p:bldP spid="91" grpId="0"/>
      <p:bldP spid="92" grpId="0"/>
      <p:bldP spid="93" grpId="0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¿</a:t>
            </a:r>
            <a:r>
              <a:rPr lang="en-GB" sz="4400" b="1" i="0" u="none" strike="noStrike" cap="none" dirty="0" err="1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Cómo</a:t>
            </a:r>
            <a:r>
              <a:rPr lang="en-GB" sz="4400" b="1" i="0" u="none" strike="noStrike" cap="none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es? What is it like?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604CFD-752D-4507-BDB4-003447BC0065}"/>
              </a:ext>
            </a:extLst>
          </p:cNvPr>
          <p:cNvSpPr txBox="1"/>
          <p:nvPr/>
        </p:nvSpPr>
        <p:spPr>
          <a:xfrm>
            <a:off x="204235" y="1133401"/>
            <a:ext cx="8659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know that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means ‘how’: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D38324-6363-4A9B-A873-6C859BA3DB68}"/>
              </a:ext>
            </a:extLst>
          </p:cNvPr>
          <p:cNvSpPr txBox="1"/>
          <p:nvPr/>
        </p:nvSpPr>
        <p:spPr>
          <a:xfrm>
            <a:off x="769186" y="1924027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está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hoy?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1BB123-2EDB-4787-BECF-CEAB9A4F59B4}"/>
              </a:ext>
            </a:extLst>
          </p:cNvPr>
          <p:cNvSpPr txBox="1"/>
          <p:nvPr/>
        </p:nvSpPr>
        <p:spPr>
          <a:xfrm>
            <a:off x="914887" y="2541555"/>
            <a:ext cx="410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is s/he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it today?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3;p8">
            <a:extLst>
              <a:ext uri="{FF2B5EF4-FFF2-40B4-BE49-F238E27FC236}">
                <a16:creationId xmlns:a16="http://schemas.microsoft.com/office/drawing/2014/main" id="{584C4BF7-D735-45AF-A526-EF5A14C086D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542" y="2467342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32DC952-8AF6-4290-8BCE-B4658CAE3971}"/>
              </a:ext>
            </a:extLst>
          </p:cNvPr>
          <p:cNvSpPr txBox="1"/>
          <p:nvPr/>
        </p:nvSpPr>
        <p:spPr>
          <a:xfrm>
            <a:off x="5562706" y="4472359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elegant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AD60DB-788D-4101-8331-1CC6EA329967}"/>
              </a:ext>
            </a:extLst>
          </p:cNvPr>
          <p:cNvGrpSpPr/>
          <p:nvPr/>
        </p:nvGrpSpPr>
        <p:grpSpPr>
          <a:xfrm>
            <a:off x="7933423" y="4008789"/>
            <a:ext cx="813344" cy="1128731"/>
            <a:chOff x="7803019" y="4021137"/>
            <a:chExt cx="813344" cy="112873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321EF26-4051-4973-8813-1DDD45A3A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1999">
              <a:off x="7803019" y="4021137"/>
              <a:ext cx="813344" cy="1128731"/>
            </a:xfrm>
            <a:prstGeom prst="rect">
              <a:avLst/>
            </a:prstGeom>
          </p:spPr>
        </p:pic>
        <p:pic>
          <p:nvPicPr>
            <p:cNvPr id="5126" name="Picture 6" descr="Corbata, Puntos, Inclinarse, Azul, Moda">
              <a:extLst>
                <a:ext uri="{FF2B5EF4-FFF2-40B4-BE49-F238E27FC236}">
                  <a16:creationId xmlns:a16="http://schemas.microsoft.com/office/drawing/2014/main" id="{D04FCE93-B0C1-489C-BC26-DF9DB80D42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379" y="4680040"/>
              <a:ext cx="595468" cy="297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303EC6FD-1789-4526-8B46-EBEDB41A74E0}"/>
              </a:ext>
            </a:extLst>
          </p:cNvPr>
          <p:cNvSpPr txBox="1"/>
          <p:nvPr/>
        </p:nvSpPr>
        <p:spPr>
          <a:xfrm>
            <a:off x="5565839" y="5161504"/>
            <a:ext cx="410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is elegant.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4" name="Google Shape;183;p8">
            <a:extLst>
              <a:ext uri="{FF2B5EF4-FFF2-40B4-BE49-F238E27FC236}">
                <a16:creationId xmlns:a16="http://schemas.microsoft.com/office/drawing/2014/main" id="{558A6ED6-823C-4374-A5CF-718632290C6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8183" y="5113536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D79A513-5FEA-4C4D-9A24-CE314F5252A6}"/>
              </a:ext>
            </a:extLst>
          </p:cNvPr>
          <p:cNvSpPr txBox="1"/>
          <p:nvPr/>
        </p:nvSpPr>
        <p:spPr>
          <a:xfrm>
            <a:off x="318542" y="3455707"/>
            <a:ext cx="11130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also use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</a:t>
            </a:r>
            <a:r>
              <a:rPr lang="en-GB" sz="2800" noProof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to ask </a:t>
            </a:r>
            <a:r>
              <a:rPr lang="en-GB" sz="2800" b="1" i="1" u="sng" noProof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</a:t>
            </a:r>
            <a:r>
              <a:rPr lang="en-GB" sz="2800" i="1" u="sng" noProof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something </a:t>
            </a:r>
            <a:r>
              <a:rPr lang="en-GB" sz="2800" b="1" i="1" u="sng" noProof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is like, </a:t>
            </a:r>
            <a:r>
              <a:rPr lang="en-GB" sz="2800" i="1" u="sng" noProof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generally</a:t>
            </a:r>
            <a:r>
              <a:rPr lang="en-GB" sz="2800" noProof="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: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C5BD0F-1722-45A7-8C40-1B9D30FEF692}"/>
              </a:ext>
            </a:extLst>
          </p:cNvPr>
          <p:cNvSpPr txBox="1"/>
          <p:nvPr/>
        </p:nvSpPr>
        <p:spPr>
          <a:xfrm>
            <a:off x="769186" y="4466821"/>
            <a:ext cx="5580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28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es?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94C3FF9-B5BD-46A9-A2FC-9B9A8ADA01F8}"/>
              </a:ext>
            </a:extLst>
          </p:cNvPr>
          <p:cNvSpPr txBox="1"/>
          <p:nvPr/>
        </p:nvSpPr>
        <p:spPr>
          <a:xfrm>
            <a:off x="787685" y="5181589"/>
            <a:ext cx="4107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What is s/he, it like?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5" name="Google Shape;183;p8">
            <a:extLst>
              <a:ext uri="{FF2B5EF4-FFF2-40B4-BE49-F238E27FC236}">
                <a16:creationId xmlns:a16="http://schemas.microsoft.com/office/drawing/2014/main" id="{7FCE8D08-C516-4147-8424-ACFE27F10EF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443" y="5106366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9772402E-E883-40DE-B6A9-5C996DAF09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605" y="84773"/>
            <a:ext cx="1381268" cy="131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8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picture containing text&#10;&#10;Description automatically generated">
            <a:extLst>
              <a:ext uri="{FF2B5EF4-FFF2-40B4-BE49-F238E27FC236}">
                <a16:creationId xmlns:a16="http://schemas.microsoft.com/office/drawing/2014/main" id="{408A4704-A4D3-487D-B209-434374CE6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206" y="1334181"/>
            <a:ext cx="3115245" cy="5616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940" y="965991"/>
            <a:ext cx="1269060" cy="58207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Leer y hablar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oogle Shape;282;p13" descr="Reading, Book, Symbol, Icon, Reader, Man">
            <a:extLst>
              <a:ext uri="{FF2B5EF4-FFF2-40B4-BE49-F238E27FC236}">
                <a16:creationId xmlns:a16="http://schemas.microsoft.com/office/drawing/2014/main" id="{9D3FA510-3D24-43B3-BFC7-AD10FA5BF5A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59137" y="110292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50938AC-BAE2-467A-BD8F-518636C38A01}"/>
              </a:ext>
            </a:extLst>
          </p:cNvPr>
          <p:cNvSpPr txBox="1">
            <a:spLocks/>
          </p:cNvSpPr>
          <p:nvPr/>
        </p:nvSpPr>
        <p:spPr>
          <a:xfrm>
            <a:off x="11319510" y="99516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13" name="CustomShape 7">
            <a:hlinkClick r:id="" action="ppaction://noaction">
              <a:snd r:embed="rId6" name="6.ii.wav"/>
            </a:hlinkClick>
            <a:extLst>
              <a:ext uri="{FF2B5EF4-FFF2-40B4-BE49-F238E27FC236}">
                <a16:creationId xmlns:a16="http://schemas.microsoft.com/office/drawing/2014/main" id="{B18B75BD-6151-49BB-8CF2-5E8F92638B58}"/>
              </a:ext>
            </a:extLst>
          </p:cNvPr>
          <p:cNvSpPr/>
          <p:nvPr/>
        </p:nvSpPr>
        <p:spPr>
          <a:xfrm>
            <a:off x="132790" y="613899"/>
            <a:ext cx="10971310" cy="388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Luis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está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en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zoo. Manda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unos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Whatsapp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a Sofía y Quique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pero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hay un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problema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con los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mensajes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*.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8DC8764-6A30-4D77-8E96-41F97A80F4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" y="30688"/>
            <a:ext cx="2980475" cy="738821"/>
          </a:xfrm>
          <a:prstGeom prst="rect">
            <a:avLst/>
          </a:prstGeom>
        </p:spPr>
      </p:pic>
      <p:pic>
        <p:nvPicPr>
          <p:cNvPr id="20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F16CDEA-DF3D-435B-8B95-D71DA09A79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376" y="1235915"/>
            <a:ext cx="2974332" cy="57765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7CFD00-AE54-42A8-BAEE-C596A74A1ED2}"/>
              </a:ext>
            </a:extLst>
          </p:cNvPr>
          <p:cNvSpPr txBox="1"/>
          <p:nvPr/>
        </p:nvSpPr>
        <p:spPr>
          <a:xfrm>
            <a:off x="1590347" y="3090399"/>
            <a:ext cx="40870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¡Hola!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Estoy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zoo.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jirafa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¡es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demasiado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tranquila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para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mí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D085E7-AE8A-4412-8F52-6757E8F795C9}"/>
              </a:ext>
            </a:extLst>
          </p:cNvPr>
          <p:cNvGrpSpPr/>
          <p:nvPr/>
        </p:nvGrpSpPr>
        <p:grpSpPr>
          <a:xfrm>
            <a:off x="1456841" y="4393900"/>
            <a:ext cx="1841414" cy="553240"/>
            <a:chOff x="1314416" y="3940020"/>
            <a:chExt cx="1758512" cy="553240"/>
          </a:xfrm>
        </p:grpSpPr>
        <p:pic>
          <p:nvPicPr>
            <p:cNvPr id="23" name="Picture 22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FCBB2BB-6C97-4AFD-9229-9DA30B1D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365803" y="3908497"/>
              <a:ext cx="520682" cy="623455"/>
            </a:xfrm>
            <a:prstGeom prst="rect">
              <a:avLst/>
            </a:prstGeom>
          </p:spPr>
        </p:pic>
        <p:pic>
          <p:nvPicPr>
            <p:cNvPr id="24" name="Picture 23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34FEC86-D7F0-4821-9AA1-0719C1D90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742976" y="3888633"/>
              <a:ext cx="520682" cy="623455"/>
            </a:xfrm>
            <a:prstGeom prst="rect">
              <a:avLst/>
            </a:prstGeom>
          </p:spPr>
        </p:pic>
        <p:pic>
          <p:nvPicPr>
            <p:cNvPr id="25" name="Picture 24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33373874-4129-43E1-8508-01AC7126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120149" y="3892548"/>
              <a:ext cx="520682" cy="623455"/>
            </a:xfrm>
            <a:prstGeom prst="rect">
              <a:avLst/>
            </a:prstGeom>
          </p:spPr>
        </p:pic>
        <p:pic>
          <p:nvPicPr>
            <p:cNvPr id="26" name="Picture 25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1E3AA98-FBE5-4CE2-8AF1-8670FE48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500860" y="3921191"/>
              <a:ext cx="520682" cy="623455"/>
            </a:xfrm>
            <a:prstGeom prst="rect">
              <a:avLst/>
            </a:prstGeom>
          </p:spPr>
        </p:pic>
      </p:grp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66E3FAAF-2D7F-4B76-AD02-316D8325D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988787"/>
              </p:ext>
            </p:extLst>
          </p:nvPr>
        </p:nvGraphicFramePr>
        <p:xfrm>
          <a:off x="965759" y="5786902"/>
          <a:ext cx="478283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1419">
                  <a:extLst>
                    <a:ext uri="{9D8B030D-6E8A-4147-A177-3AD203B41FA5}">
                      <a16:colId xmlns:a16="http://schemas.microsoft.com/office/drawing/2014/main" val="918847062"/>
                    </a:ext>
                  </a:extLst>
                </a:gridCol>
                <a:gridCol w="2391419">
                  <a:extLst>
                    <a:ext uri="{9D8B030D-6E8A-4147-A177-3AD203B41FA5}">
                      <a16:colId xmlns:a16="http://schemas.microsoft.com/office/drawing/2014/main" val="1646688836"/>
                    </a:ext>
                  </a:extLst>
                </a:gridCol>
              </a:tblGrid>
              <a:tr h="4539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amarillo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tranquila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062367"/>
                  </a:ext>
                </a:extLst>
              </a:tr>
            </a:tbl>
          </a:graphicData>
        </a:graphic>
      </p:graphicFrame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4FC11A7F-9573-4937-9773-66E22C312C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4" y="2905444"/>
            <a:ext cx="616527" cy="616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A320E-F0C7-4CE3-B9F9-87BFA7B4A555}"/>
              </a:ext>
            </a:extLst>
          </p:cNvPr>
          <p:cNvSpPr txBox="1"/>
          <p:nvPr/>
        </p:nvSpPr>
        <p:spPr>
          <a:xfrm>
            <a:off x="8201145" y="154438"/>
            <a:ext cx="298047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mensaje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message</a:t>
            </a:r>
          </a:p>
        </p:txBody>
      </p:sp>
      <p:pic>
        <p:nvPicPr>
          <p:cNvPr id="34" name="Picture 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AFB050-6873-4C5C-A826-B00C1FEC53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55" y="3714091"/>
            <a:ext cx="4829588" cy="3165644"/>
          </a:xfrm>
          <a:prstGeom prst="rect">
            <a:avLst/>
          </a:prstGeom>
        </p:spPr>
      </p:pic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D4DDF366-6B43-4C65-B4F4-F42F883A8F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99" y="2857924"/>
            <a:ext cx="1329794" cy="408380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62095C-E3CD-41DF-B5E7-7BF6BD929282}"/>
              </a:ext>
            </a:extLst>
          </p:cNvPr>
          <p:cNvSpPr txBox="1"/>
          <p:nvPr/>
        </p:nvSpPr>
        <p:spPr>
          <a:xfrm>
            <a:off x="24020" y="6180981"/>
            <a:ext cx="74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A8522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7E6927-EA15-48C3-AB56-9688734D2511}"/>
              </a:ext>
            </a:extLst>
          </p:cNvPr>
          <p:cNvSpPr txBox="1"/>
          <p:nvPr/>
        </p:nvSpPr>
        <p:spPr>
          <a:xfrm>
            <a:off x="3036602" y="74540"/>
            <a:ext cx="3211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es?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EDB0BE-D23E-4569-A694-F66BFBB80C9E}"/>
              </a:ext>
            </a:extLst>
          </p:cNvPr>
          <p:cNvSpPr txBox="1"/>
          <p:nvPr/>
        </p:nvSpPr>
        <p:spPr>
          <a:xfrm>
            <a:off x="989672" y="7406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CF28DC-1045-46FE-86C4-DB8FA8349187}"/>
              </a:ext>
            </a:extLst>
          </p:cNvPr>
          <p:cNvSpPr txBox="1"/>
          <p:nvPr/>
        </p:nvSpPr>
        <p:spPr>
          <a:xfrm>
            <a:off x="942511" y="12583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Graphic 32" descr="Teacher">
            <a:extLst>
              <a:ext uri="{FF2B5EF4-FFF2-40B4-BE49-F238E27FC236}">
                <a16:creationId xmlns:a16="http://schemas.microsoft.com/office/drawing/2014/main" id="{A0D3A0FC-0310-4B67-A28D-EC64CA1133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0062" y="1228068"/>
            <a:ext cx="914400" cy="914400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F5F35F6C-BD37-4AFF-9A34-05F3C5B94E79}"/>
              </a:ext>
            </a:extLst>
          </p:cNvPr>
          <p:cNvSpPr/>
          <p:nvPr/>
        </p:nvSpPr>
        <p:spPr>
          <a:xfrm>
            <a:off x="1064462" y="1429499"/>
            <a:ext cx="7555355" cy="508626"/>
          </a:xfrm>
          <a:prstGeom prst="wedgeRoundRectCallout">
            <a:avLst>
              <a:gd name="adj1" fmla="val -52280"/>
              <a:gd name="adj2" fmla="val -1551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CustomShape 7">
            <a:extLst>
              <a:ext uri="{FF2B5EF4-FFF2-40B4-BE49-F238E27FC236}">
                <a16:creationId xmlns:a16="http://schemas.microsoft.com/office/drawing/2014/main" id="{CC75D97A-1BA6-457C-8A59-7E78492FA921}"/>
              </a:ext>
            </a:extLst>
          </p:cNvPr>
          <p:cNvSpPr/>
          <p:nvPr/>
        </p:nvSpPr>
        <p:spPr>
          <a:xfrm>
            <a:off x="1064462" y="1453972"/>
            <a:ext cx="7699499" cy="388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los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escribe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adjetivo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7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hape, circle&#10;&#10;Description automatically generated">
            <a:extLst>
              <a:ext uri="{FF2B5EF4-FFF2-40B4-BE49-F238E27FC236}">
                <a16:creationId xmlns:a16="http://schemas.microsoft.com/office/drawing/2014/main" id="{51646E30-5BB1-4E39-8219-8FDBAD555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748" y="5263626"/>
            <a:ext cx="1923540" cy="9617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940" y="965991"/>
            <a:ext cx="1269060" cy="582075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Leer y hablar</a:t>
            </a:r>
            <a:endParaRPr lang="en-GB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" name="Google Shape;282;p13" descr="Reading, Book, Symbol, Icon, Reader, Man">
            <a:extLst>
              <a:ext uri="{FF2B5EF4-FFF2-40B4-BE49-F238E27FC236}">
                <a16:creationId xmlns:a16="http://schemas.microsoft.com/office/drawing/2014/main" id="{9D3FA510-3D24-43B3-BFC7-AD10FA5BF5A9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59137" y="110292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D50938AC-BAE2-467A-BD8F-518636C38A01}"/>
              </a:ext>
            </a:extLst>
          </p:cNvPr>
          <p:cNvSpPr txBox="1">
            <a:spLocks/>
          </p:cNvSpPr>
          <p:nvPr/>
        </p:nvSpPr>
        <p:spPr>
          <a:xfrm>
            <a:off x="11319510" y="99516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58DC8764-6A30-4D77-8E96-41F97A80F4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7" y="30688"/>
            <a:ext cx="2980475" cy="738821"/>
          </a:xfrm>
          <a:prstGeom prst="rect">
            <a:avLst/>
          </a:prstGeom>
        </p:spPr>
      </p:pic>
      <p:pic>
        <p:nvPicPr>
          <p:cNvPr id="20" name="Picture 1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BF16CDEA-DF3D-435B-8B95-D71DA09A79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72376" y="1235915"/>
            <a:ext cx="2974332" cy="577650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C7CFD00-AE54-42A8-BAEE-C596A74A1ED2}"/>
              </a:ext>
            </a:extLst>
          </p:cNvPr>
          <p:cNvSpPr txBox="1"/>
          <p:nvPr/>
        </p:nvSpPr>
        <p:spPr>
          <a:xfrm>
            <a:off x="1546364" y="3374873"/>
            <a:ext cx="38842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una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tortuga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¡es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demasiado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seria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para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mí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D085E7-AE8A-4412-8F52-6757E8F795C9}"/>
              </a:ext>
            </a:extLst>
          </p:cNvPr>
          <p:cNvGrpSpPr/>
          <p:nvPr/>
        </p:nvGrpSpPr>
        <p:grpSpPr>
          <a:xfrm>
            <a:off x="1514856" y="4279937"/>
            <a:ext cx="1091079" cy="553240"/>
            <a:chOff x="1314416" y="3940020"/>
            <a:chExt cx="1758512" cy="553240"/>
          </a:xfrm>
        </p:grpSpPr>
        <p:pic>
          <p:nvPicPr>
            <p:cNvPr id="23" name="Picture 22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FCBB2BB-6C97-4AFD-9229-9DA30B1D2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365803" y="3908497"/>
              <a:ext cx="520682" cy="623455"/>
            </a:xfrm>
            <a:prstGeom prst="rect">
              <a:avLst/>
            </a:prstGeom>
          </p:spPr>
        </p:pic>
        <p:pic>
          <p:nvPicPr>
            <p:cNvPr id="24" name="Picture 23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34FEC86-D7F0-4821-9AA1-0719C1D90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1742976" y="3888633"/>
              <a:ext cx="520682" cy="623455"/>
            </a:xfrm>
            <a:prstGeom prst="rect">
              <a:avLst/>
            </a:prstGeom>
          </p:spPr>
        </p:pic>
        <p:pic>
          <p:nvPicPr>
            <p:cNvPr id="25" name="Picture 24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33373874-4129-43E1-8508-01AC7126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120149" y="3892548"/>
              <a:ext cx="520682" cy="623455"/>
            </a:xfrm>
            <a:prstGeom prst="rect">
              <a:avLst/>
            </a:prstGeom>
          </p:spPr>
        </p:pic>
        <p:pic>
          <p:nvPicPr>
            <p:cNvPr id="26" name="Picture 25" descr="A picture containing text, outdoor, flock&#10;&#10;Description automatically generated">
              <a:extLst>
                <a:ext uri="{FF2B5EF4-FFF2-40B4-BE49-F238E27FC236}">
                  <a16:creationId xmlns:a16="http://schemas.microsoft.com/office/drawing/2014/main" id="{21E3AA98-FBE5-4CE2-8AF1-8670FE4860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15722">
              <a:off x="2500860" y="3921191"/>
              <a:ext cx="520682" cy="623455"/>
            </a:xfrm>
            <a:prstGeom prst="rect">
              <a:avLst/>
            </a:prstGeom>
          </p:spPr>
        </p:pic>
      </p:grpSp>
      <p:graphicFrame>
        <p:nvGraphicFramePr>
          <p:cNvPr id="27" name="Table 46">
            <a:extLst>
              <a:ext uri="{FF2B5EF4-FFF2-40B4-BE49-F238E27FC236}">
                <a16:creationId xmlns:a16="http://schemas.microsoft.com/office/drawing/2014/main" id="{66E3FAAF-2D7F-4B76-AD02-316D8325D2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381602"/>
              </p:ext>
            </p:extLst>
          </p:nvPr>
        </p:nvGraphicFramePr>
        <p:xfrm>
          <a:off x="965759" y="5786902"/>
          <a:ext cx="4782838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1419">
                  <a:extLst>
                    <a:ext uri="{9D8B030D-6E8A-4147-A177-3AD203B41FA5}">
                      <a16:colId xmlns:a16="http://schemas.microsoft.com/office/drawing/2014/main" val="918847062"/>
                    </a:ext>
                  </a:extLst>
                </a:gridCol>
                <a:gridCol w="2391419">
                  <a:extLst>
                    <a:ext uri="{9D8B030D-6E8A-4147-A177-3AD203B41FA5}">
                      <a16:colId xmlns:a16="http://schemas.microsoft.com/office/drawing/2014/main" val="1646688836"/>
                    </a:ext>
                  </a:extLst>
                </a:gridCol>
              </a:tblGrid>
              <a:tr h="453904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seria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41062367"/>
                  </a:ext>
                </a:extLst>
              </a:tr>
            </a:tbl>
          </a:graphicData>
        </a:graphic>
      </p:graphicFrame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4FC11A7F-9573-4937-9773-66E22C312C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54" y="2905444"/>
            <a:ext cx="616527" cy="6165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FA320E-F0C7-4CE3-B9F9-87BFA7B4A555}"/>
              </a:ext>
            </a:extLst>
          </p:cNvPr>
          <p:cNvSpPr txBox="1"/>
          <p:nvPr/>
        </p:nvSpPr>
        <p:spPr>
          <a:xfrm>
            <a:off x="8201145" y="154438"/>
            <a:ext cx="2980474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mensaje</a:t>
            </a:r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 = message</a:t>
            </a:r>
          </a:p>
        </p:txBody>
      </p:sp>
      <p:pic>
        <p:nvPicPr>
          <p:cNvPr id="34" name="Picture 33" descr="Shape&#10;&#10;Description automatically generated with medium confidence">
            <a:extLst>
              <a:ext uri="{FF2B5EF4-FFF2-40B4-BE49-F238E27FC236}">
                <a16:creationId xmlns:a16="http://schemas.microsoft.com/office/drawing/2014/main" id="{8AAFB050-6873-4C5C-A826-B00C1FEC53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855" y="3714091"/>
            <a:ext cx="4829588" cy="3165644"/>
          </a:xfrm>
          <a:prstGeom prst="rect">
            <a:avLst/>
          </a:prstGeom>
        </p:spPr>
      </p:pic>
      <p:pic>
        <p:nvPicPr>
          <p:cNvPr id="4" name="Picture 3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D4DDF366-6B43-4C65-B4F4-F42F883A8F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799" y="2857924"/>
            <a:ext cx="1329794" cy="408380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C3FC096-E4D7-41DB-970A-E28104042D4B}"/>
              </a:ext>
            </a:extLst>
          </p:cNvPr>
          <p:cNvSpPr txBox="1"/>
          <p:nvPr/>
        </p:nvSpPr>
        <p:spPr>
          <a:xfrm>
            <a:off x="24020" y="6180981"/>
            <a:ext cx="74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4A8522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8F3148-53C5-4C44-974D-DEF719AAD7EF}"/>
              </a:ext>
            </a:extLst>
          </p:cNvPr>
          <p:cNvSpPr txBox="1"/>
          <p:nvPr/>
        </p:nvSpPr>
        <p:spPr>
          <a:xfrm>
            <a:off x="3036602" y="74540"/>
            <a:ext cx="3211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32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Cómo</a:t>
            </a:r>
            <a:r>
              <a:rPr lang="en-GB" sz="32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es?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6A10AF-2D34-4511-9A2C-FC7C7812FAC4}"/>
              </a:ext>
            </a:extLst>
          </p:cNvPr>
          <p:cNvSpPr txBox="1"/>
          <p:nvPr/>
        </p:nvSpPr>
        <p:spPr>
          <a:xfrm>
            <a:off x="989672" y="3850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BACC3F-20DA-4488-B3A4-57EE269F0790}"/>
              </a:ext>
            </a:extLst>
          </p:cNvPr>
          <p:cNvSpPr txBox="1"/>
          <p:nvPr/>
        </p:nvSpPr>
        <p:spPr>
          <a:xfrm>
            <a:off x="942511" y="9027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Graphic 36" descr="Teacher">
            <a:extLst>
              <a:ext uri="{FF2B5EF4-FFF2-40B4-BE49-F238E27FC236}">
                <a16:creationId xmlns:a16="http://schemas.microsoft.com/office/drawing/2014/main" id="{3D85BF25-2C26-4F9F-9E48-D8DB7D6490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50062" y="872468"/>
            <a:ext cx="914400" cy="914400"/>
          </a:xfrm>
          <a:prstGeom prst="rect">
            <a:avLst/>
          </a:prstGeom>
        </p:spPr>
      </p:pic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AF97E35B-D6FE-460F-9AB3-C1497A1BC086}"/>
              </a:ext>
            </a:extLst>
          </p:cNvPr>
          <p:cNvSpPr/>
          <p:nvPr/>
        </p:nvSpPr>
        <p:spPr>
          <a:xfrm>
            <a:off x="1064462" y="1073899"/>
            <a:ext cx="7555355" cy="508626"/>
          </a:xfrm>
          <a:prstGeom prst="wedgeRoundRectCallout">
            <a:avLst>
              <a:gd name="adj1" fmla="val -52280"/>
              <a:gd name="adj2" fmla="val -15513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" name="CustomShape 7">
            <a:extLst>
              <a:ext uri="{FF2B5EF4-FFF2-40B4-BE49-F238E27FC236}">
                <a16:creationId xmlns:a16="http://schemas.microsoft.com/office/drawing/2014/main" id="{43E1B277-6520-4BF0-A974-E24ED25925C2}"/>
              </a:ext>
            </a:extLst>
          </p:cNvPr>
          <p:cNvSpPr/>
          <p:nvPr/>
        </p:nvSpPr>
        <p:spPr>
          <a:xfrm>
            <a:off x="1064462" y="1098372"/>
            <a:ext cx="7699499" cy="38809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los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mensajes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y escribe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adjetivo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correcto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34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1929</Words>
  <Application>Microsoft Office PowerPoint</Application>
  <PresentationFormat>Widescreen</PresentationFormat>
  <Paragraphs>310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docs-Century Gothic</vt:lpstr>
      <vt:lpstr>Modern Love</vt:lpstr>
      <vt:lpstr>Segoe Print</vt:lpstr>
      <vt:lpstr>Office Theme</vt:lpstr>
      <vt:lpstr>español, con Sofía</vt:lpstr>
      <vt:lpstr>Describing things and people</vt:lpstr>
      <vt:lpstr>PowerPoint Presentation</vt:lpstr>
      <vt:lpstr>vocabulario</vt:lpstr>
      <vt:lpstr>Adjectives following the noun</vt:lpstr>
      <vt:lpstr>PowerPoint Presentation</vt:lpstr>
      <vt:lpstr>¿Cómo es? What is it like?</vt:lpstr>
      <vt:lpstr>Leer y hablar</vt:lpstr>
      <vt:lpstr>Leer y hablar</vt:lpstr>
      <vt:lpstr>Leer y hablar</vt:lpstr>
      <vt:lpstr>Leer y hablar</vt:lpstr>
      <vt:lpstr>Leer y hablar</vt:lpstr>
      <vt:lpstr>Leer y hablar</vt:lpstr>
      <vt:lpstr>Leer y hablar</vt:lpstr>
      <vt:lpstr>Leer y hablar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Sofía</dc:title>
  <dc:creator>Paula</dc:creator>
  <cp:lastModifiedBy>Tom Dawes</cp:lastModifiedBy>
  <cp:revision>31</cp:revision>
  <dcterms:created xsi:type="dcterms:W3CDTF">2022-01-14T11:53:29Z</dcterms:created>
  <dcterms:modified xsi:type="dcterms:W3CDTF">2022-06-23T11:48:38Z</dcterms:modified>
</cp:coreProperties>
</file>