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13"/>
  </p:notesMasterIdLst>
  <p:sldIdLst>
    <p:sldId id="257" r:id="rId3"/>
    <p:sldId id="299" r:id="rId4"/>
    <p:sldId id="827" r:id="rId5"/>
    <p:sldId id="956" r:id="rId6"/>
    <p:sldId id="960" r:id="rId7"/>
    <p:sldId id="957" r:id="rId8"/>
    <p:sldId id="951" r:id="rId9"/>
    <p:sldId id="389" r:id="rId10"/>
    <p:sldId id="952" r:id="rId11"/>
    <p:sldId id="9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2D050"/>
    <a:srgbClr val="FF2D82"/>
    <a:srgbClr val="FFE7FF"/>
    <a:srgbClr val="22A8CD"/>
    <a:srgbClr val="D2ECB6"/>
    <a:srgbClr val="33A6A6"/>
    <a:srgbClr val="86CFE2"/>
    <a:srgbClr val="FF3399"/>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5840D-8656-48C2-B70A-250F4704AD52}" v="52" dt="2022-06-24T13:15:02.599"/>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62" autoAdjust="0"/>
    <p:restoredTop sz="91929" autoAdjust="0"/>
  </p:normalViewPr>
  <p:slideViewPr>
    <p:cSldViewPr snapToGrid="0">
      <p:cViewPr varScale="1">
        <p:scale>
          <a:sx n="105" d="100"/>
          <a:sy n="105" d="100"/>
        </p:scale>
        <p:origin x="264" y="11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25/06/2022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revisit SSC [ga] [go] [</a:t>
            </a:r>
            <a:r>
              <a:rPr lang="en-GB" sz="1200" b="0" dirty="0" err="1">
                <a:effectLst/>
                <a:latin typeface="Calibri" panose="020F0502020204030204" pitchFamily="34" charset="0"/>
                <a:ea typeface="Calibri" panose="020F0502020204030204" pitchFamily="34" charset="0"/>
              </a:rPr>
              <a:t>gu</a:t>
            </a:r>
            <a:r>
              <a:rPr lang="en-GB" sz="1200" b="0" dirty="0">
                <a:effectLst/>
                <a:latin typeface="Calibri" panose="020F0502020204030204" pitchFamily="34" charset="0"/>
                <a:ea typeface="Calibri" panose="020F0502020204030204" pitchFamily="34" charset="0"/>
              </a:rPr>
              <a:t>] [</a:t>
            </a:r>
            <a:r>
              <a:rPr lang="en-GB" sz="1200" b="0" dirty="0" err="1">
                <a:effectLst/>
                <a:latin typeface="Calibri" panose="020F0502020204030204" pitchFamily="34" charset="0"/>
                <a:ea typeface="Calibri" panose="020F0502020204030204" pitchFamily="34" charset="0"/>
              </a:rPr>
              <a:t>ge</a:t>
            </a:r>
            <a:r>
              <a:rPr lang="en-GB" sz="1200" b="0" dirty="0">
                <a:effectLst/>
                <a:latin typeface="Calibri" panose="020F0502020204030204" pitchFamily="34" charset="0"/>
                <a:ea typeface="Calibri" panose="020F0502020204030204" pitchFamily="34" charset="0"/>
              </a:rPr>
              <a:t>] [</a:t>
            </a:r>
            <a:r>
              <a:rPr lang="en-GB" sz="1200" b="0" dirty="0" err="1">
                <a:effectLst/>
                <a:latin typeface="Calibri" panose="020F0502020204030204" pitchFamily="34" charset="0"/>
                <a:ea typeface="Calibri" panose="020F0502020204030204" pitchFamily="34" charset="0"/>
              </a:rPr>
              <a:t>gi</a:t>
            </a:r>
            <a:r>
              <a:rPr lang="en-GB" sz="1200" b="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Vocabulary: </a:t>
            </a:r>
            <a:r>
              <a:rPr lang="es-ES" sz="1200" b="1" i="0" u="none" strike="noStrike" dirty="0">
                <a:solidFill>
                  <a:srgbClr val="1F3864"/>
                </a:solidFill>
                <a:effectLst/>
                <a:latin typeface="docs-Century Gothic"/>
              </a:rPr>
              <a:t>conejo </a:t>
            </a:r>
            <a:r>
              <a:rPr lang="es-ES" sz="1200" b="0" i="0" u="none" strike="noStrike" dirty="0">
                <a:solidFill>
                  <a:srgbClr val="1F3864"/>
                </a:solidFill>
                <a:effectLst/>
                <a:latin typeface="docs-Century Gothic"/>
              </a:rPr>
              <a:t>[4728] </a:t>
            </a:r>
            <a:r>
              <a:rPr lang="es-ES" sz="1200" b="1" i="0" u="none" strike="noStrike" dirty="0">
                <a:solidFill>
                  <a:srgbClr val="1F3864"/>
                </a:solidFill>
                <a:effectLst/>
                <a:latin typeface="docs-Century Gothic"/>
              </a:rPr>
              <a:t>tortuga </a:t>
            </a:r>
            <a:r>
              <a:rPr lang="es-ES" sz="1200" b="0" i="0" u="none" strike="noStrike" dirty="0">
                <a:solidFill>
                  <a:srgbClr val="1F3864"/>
                </a:solidFill>
                <a:effectLst/>
                <a:latin typeface="docs-Century Gothic"/>
              </a:rPr>
              <a:t>[&gt;5000] </a:t>
            </a:r>
            <a:r>
              <a:rPr lang="es-ES" sz="1200" b="1" i="0" u="none" strike="noStrike" dirty="0">
                <a:solidFill>
                  <a:srgbClr val="1F3864"/>
                </a:solidFill>
                <a:effectLst/>
                <a:latin typeface="docs-Century Gothic"/>
              </a:rPr>
              <a:t>amable </a:t>
            </a:r>
            <a:r>
              <a:rPr lang="es-ES" sz="1200" b="0" i="0" u="none" strike="noStrike" dirty="0">
                <a:solidFill>
                  <a:srgbClr val="1F3864"/>
                </a:solidFill>
                <a:effectLst/>
                <a:latin typeface="docs-Century Gothic"/>
              </a:rPr>
              <a:t>[2707] </a:t>
            </a:r>
            <a:r>
              <a:rPr lang="es-ES" sz="1200" b="1" i="0" u="none" strike="noStrike" dirty="0">
                <a:solidFill>
                  <a:srgbClr val="1F3864"/>
                </a:solidFill>
                <a:effectLst/>
                <a:latin typeface="docs-Century Gothic"/>
              </a:rPr>
              <a:t>diferente </a:t>
            </a:r>
            <a:r>
              <a:rPr lang="es-ES" sz="1200" b="0" i="0" u="none" strike="noStrike" dirty="0">
                <a:solidFill>
                  <a:srgbClr val="1F3864"/>
                </a:solidFill>
                <a:effectLst/>
                <a:latin typeface="docs-Century Gothic"/>
              </a:rPr>
              <a:t>[293] </a:t>
            </a:r>
            <a:r>
              <a:rPr lang="es-ES" sz="1200" b="1" i="0" u="none" strike="noStrike" dirty="0">
                <a:solidFill>
                  <a:srgbClr val="1F3864"/>
                </a:solidFill>
                <a:effectLst/>
                <a:latin typeface="docs-Century Gothic"/>
              </a:rPr>
              <a:t>divertido </a:t>
            </a:r>
            <a:r>
              <a:rPr lang="es-ES" sz="1200" b="0" i="0" u="none" strike="noStrike" dirty="0">
                <a:solidFill>
                  <a:srgbClr val="1F3864"/>
                </a:solidFill>
                <a:effectLst/>
                <a:latin typeface="docs-Century Gothic"/>
              </a:rPr>
              <a:t>[2465] </a:t>
            </a:r>
            <a:r>
              <a:rPr lang="es-ES" sz="1200" b="1" i="0" u="none" strike="noStrike" dirty="0">
                <a:solidFill>
                  <a:srgbClr val="1F3864"/>
                </a:solidFill>
                <a:effectLst/>
                <a:latin typeface="docs-Century Gothic"/>
              </a:rPr>
              <a:t>inteligente </a:t>
            </a:r>
            <a:r>
              <a:rPr lang="es-ES" sz="1200" b="0" i="0" u="none" strike="noStrike" dirty="0">
                <a:solidFill>
                  <a:srgbClr val="1F3864"/>
                </a:solidFill>
                <a:effectLst/>
                <a:latin typeface="docs-Century Gothic"/>
              </a:rPr>
              <a:t>[2167] </a:t>
            </a:r>
            <a:r>
              <a:rPr lang="es-ES" sz="1200" b="1" i="0" u="none" strike="noStrike" dirty="0">
                <a:solidFill>
                  <a:srgbClr val="1F3864"/>
                </a:solidFill>
                <a:effectLst/>
                <a:latin typeface="docs-Century Gothic"/>
              </a:rPr>
              <a:t>demasiado</a:t>
            </a:r>
            <a:r>
              <a:rPr lang="es-ES" sz="1200" b="0" i="0" u="none" strike="noStrike" dirty="0">
                <a:solidFill>
                  <a:srgbClr val="1F3864"/>
                </a:solidFill>
                <a:effectLst/>
                <a:latin typeface="docs-Century Gothic"/>
              </a:rPr>
              <a:t> [494]</a:t>
            </a:r>
            <a:br>
              <a:rPr lang="es-ES" sz="1200" b="1" i="0" u="none" strike="noStrike" dirty="0">
                <a:solidFill>
                  <a:srgbClr val="1F3864"/>
                </a:solidFill>
                <a:effectLst/>
                <a:latin typeface="docs-Century Gothic"/>
              </a:rPr>
            </a:br>
            <a:r>
              <a:rPr lang="es-ES" sz="1200" b="0" i="0" u="none" strike="noStrike" dirty="0">
                <a:solidFill>
                  <a:srgbClr val="1F3864"/>
                </a:solidFill>
                <a:effectLst/>
                <a:latin typeface="docs-Century Gothic"/>
              </a:rPr>
              <a:t>Revisit 1: fruta [1925] globo [3765] pelota [2270] queso [3187] sombrero [2289] tarta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a:solidFill>
                  <a:srgbClr val="1F3864"/>
                </a:solidFill>
                <a:effectLst/>
                <a:latin typeface="docs-Century Gothic"/>
              </a:rPr>
              <a:t>Revisit 2: caminar [514] nadar [3604] mar [480] montaña [1464] playa [1475] pueblo [244] el [1] la [1]  de</a:t>
            </a:r>
            <a:r>
              <a:rPr lang="es-ES" sz="1200" b="0" i="0" u="none" strike="noStrike" baseline="30000" dirty="0">
                <a:solidFill>
                  <a:srgbClr val="1F3864"/>
                </a:solidFill>
                <a:effectLst/>
                <a:latin typeface="docs-Century Gothic"/>
              </a:rPr>
              <a:t>2</a:t>
            </a:r>
            <a:r>
              <a:rPr lang="es-ES" sz="1200" b="0" i="0" u="none" strike="noStrike" dirty="0">
                <a:solidFill>
                  <a:srgbClr val="1F3864"/>
                </a:solidFill>
                <a:effectLst/>
                <a:latin typeface="docs-Century Gothic"/>
              </a:rPr>
              <a:t> [2] por</a:t>
            </a:r>
            <a:r>
              <a:rPr lang="es-ES" sz="1200" b="0" i="0" u="none" strike="noStrike" baseline="30000" dirty="0">
                <a:solidFill>
                  <a:srgbClr val="1F3864"/>
                </a:solidFill>
                <a:effectLst/>
                <a:latin typeface="docs-Century Gothic"/>
              </a:rPr>
              <a:t>1 </a:t>
            </a:r>
            <a:r>
              <a:rPr lang="es-ES" sz="1200" b="0" i="0" u="none" strike="noStrike" dirty="0">
                <a:solidFill>
                  <a:srgbClr val="1F3864"/>
                </a:solidFill>
                <a:effectLst/>
                <a:latin typeface="docs-Century Gothic"/>
              </a:rPr>
              <a:t>[15]</a:t>
            </a:r>
            <a:endParaRPr lang="en-GB" sz="1200" b="0"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olidFill>
                <a:srgbClr val="00206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read aloud of the SSC [ga] [go] [</a:t>
            </a:r>
            <a:r>
              <a:rPr lang="en-GB" b="0" dirty="0" err="1"/>
              <a:t>gu</a:t>
            </a:r>
            <a:r>
              <a:rPr lang="en-GB" b="0" dirty="0"/>
              <a:t>] [</a:t>
            </a:r>
            <a:r>
              <a:rPr lang="en-GB" b="0" dirty="0" err="1"/>
              <a:t>ge</a:t>
            </a:r>
            <a:r>
              <a:rPr lang="en-GB" b="0" dirty="0"/>
              <a:t>] and [</a:t>
            </a:r>
            <a:r>
              <a:rPr lang="en-GB" b="0" dirty="0" err="1"/>
              <a:t>gi</a:t>
            </a:r>
            <a:r>
              <a:rPr lang="en-GB" b="0" dirty="0"/>
              <a:t>].</a:t>
            </a:r>
            <a:endParaRPr lang="en-GB" b="1" dirty="0"/>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Click to move the ‘pin’ to an animal enclosure.  Pupils pronounce the animal that Luis is visiting.</a:t>
            </a:r>
          </a:p>
          <a:p>
            <a:pPr marL="228600" indent="-228600">
              <a:buAutoNum type="arabicPeriod"/>
            </a:pPr>
            <a:r>
              <a:rPr lang="en-US" b="0" dirty="0"/>
              <a:t>Click on the animal word to listen and check, if required.</a:t>
            </a:r>
          </a:p>
          <a:p>
            <a:pPr marL="228600" indent="-228600">
              <a:buAutoNum type="arabicPeriod"/>
            </a:pPr>
            <a:r>
              <a:rPr lang="en-US" b="0" dirty="0"/>
              <a:t>Continue until the pin arrives with the last item.</a:t>
            </a:r>
          </a:p>
          <a:p>
            <a:pPr marL="228600" indent="-228600">
              <a:buAutoNum type="arabicPeriod"/>
            </a:pPr>
            <a:endParaRPr lang="en-US" b="0" baseline="0" noProof="0" dirty="0"/>
          </a:p>
          <a:p>
            <a:pPr marL="0" indent="0">
              <a:buNone/>
            </a:pPr>
            <a:r>
              <a:rPr lang="en-US" b="1" baseline="0" noProof="0" dirty="0"/>
              <a:t>Transcript:</a:t>
            </a:r>
            <a:br>
              <a:rPr lang="en-US" b="1" baseline="0" noProof="0" dirty="0"/>
            </a:br>
            <a:r>
              <a:rPr lang="en-US" b="0" baseline="0" noProof="0" dirty="0"/>
              <a:t>la gorilla</a:t>
            </a:r>
          </a:p>
          <a:p>
            <a:pPr marL="0" indent="0">
              <a:buNone/>
            </a:pPr>
            <a:r>
              <a:rPr lang="en-US" b="0" baseline="0" noProof="0" dirty="0" err="1"/>
              <a:t>el</a:t>
            </a:r>
            <a:r>
              <a:rPr lang="en-US" b="0" baseline="0" noProof="0" dirty="0"/>
              <a:t> calamar </a:t>
            </a:r>
            <a:r>
              <a:rPr lang="en-US" b="0" baseline="0" noProof="0" dirty="0" err="1"/>
              <a:t>gigante</a:t>
            </a:r>
            <a:br>
              <a:rPr lang="en-US" b="0" baseline="0" noProof="0" dirty="0"/>
            </a:br>
            <a:r>
              <a:rPr lang="en-US" b="0" baseline="0" noProof="0" dirty="0"/>
              <a:t>la iguana</a:t>
            </a:r>
          </a:p>
          <a:p>
            <a:pPr marL="0" indent="0">
              <a:buNone/>
            </a:pPr>
            <a:r>
              <a:rPr lang="en-US" b="0" baseline="0" noProof="0" dirty="0" err="1"/>
              <a:t>el</a:t>
            </a:r>
            <a:r>
              <a:rPr lang="en-US" b="0" baseline="0" noProof="0" dirty="0"/>
              <a:t> guanaco</a:t>
            </a:r>
            <a:br>
              <a:rPr lang="en-US" b="0" baseline="0" noProof="0" dirty="0"/>
            </a:br>
            <a:r>
              <a:rPr lang="en-US" b="0" baseline="0" noProof="0" dirty="0" err="1"/>
              <a:t>el</a:t>
            </a:r>
            <a:r>
              <a:rPr lang="en-US" b="0" baseline="0" noProof="0" dirty="0"/>
              <a:t> </a:t>
            </a:r>
            <a:r>
              <a:rPr lang="en-US" b="0" baseline="0" noProof="0" dirty="0" err="1"/>
              <a:t>pez</a:t>
            </a:r>
            <a:r>
              <a:rPr lang="en-US" b="0" baseline="0" noProof="0" dirty="0"/>
              <a:t> </a:t>
            </a:r>
            <a:r>
              <a:rPr lang="en-US" b="0" baseline="0" noProof="0" dirty="0" err="1"/>
              <a:t>ángel</a:t>
            </a:r>
            <a:br>
              <a:rPr lang="en-US" b="0" baseline="0" noProof="0" dirty="0"/>
            </a:br>
            <a:r>
              <a:rPr lang="en-US" b="0" baseline="0" noProof="0" dirty="0" err="1"/>
              <a:t>el</a:t>
            </a:r>
            <a:r>
              <a:rPr lang="en-US" b="0" baseline="0" noProof="0" dirty="0"/>
              <a:t> </a:t>
            </a:r>
            <a:r>
              <a:rPr lang="en-US" b="0" baseline="0" noProof="0" dirty="0" err="1"/>
              <a:t>canguro</a:t>
            </a:r>
            <a:br>
              <a:rPr lang="en-US" b="0" baseline="0" noProof="0" dirty="0"/>
            </a:br>
            <a:r>
              <a:rPr lang="en-US" b="0" baseline="0" noProof="0" dirty="0"/>
              <a:t>la </a:t>
            </a:r>
            <a:r>
              <a:rPr lang="en-US" b="0" baseline="0" noProof="0" dirty="0" err="1"/>
              <a:t>garza</a:t>
            </a:r>
            <a:endParaRPr lang="en-US" b="0" baseline="0" noProof="0" dirty="0"/>
          </a:p>
          <a:p>
            <a:pPr marL="0" indent="0">
              <a:buNone/>
            </a:pPr>
            <a:r>
              <a:rPr lang="en-US" b="0" baseline="0" noProof="0" dirty="0"/>
              <a:t>los </a:t>
            </a:r>
            <a:r>
              <a:rPr lang="en-US" b="0" baseline="0" noProof="0" dirty="0" err="1"/>
              <a:t>gerbos</a:t>
            </a:r>
            <a:br>
              <a:rPr lang="en-US" b="0" baseline="0" noProof="0" dirty="0"/>
            </a:b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previously taught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Spanish adjectives sometimes change their endings to match the noun (in this case, the animal) that they describe, but that adjectives already ending in ‘e’ do not change.</a:t>
            </a:r>
          </a:p>
          <a:p>
            <a:pPr marL="229320" indent="-228600">
              <a:lnSpc>
                <a:spcPct val="100000"/>
              </a:lnSpc>
              <a:buAutoNum type="arabicPeriod"/>
            </a:pPr>
            <a:r>
              <a:rPr lang="en-GB" sz="1200" b="0" strike="noStrike" spc="-1" dirty="0">
                <a:solidFill>
                  <a:srgbClr val="000000"/>
                </a:solidFill>
                <a:latin typeface="Calibri"/>
              </a:rPr>
              <a:t>Pupils might work on mini whiteboards to allow teachers to check answers one by one, providing feedback after each.</a:t>
            </a:r>
          </a:p>
          <a:p>
            <a:pPr marL="229320" indent="-228600">
              <a:lnSpc>
                <a:spcPct val="100000"/>
              </a:lnSpc>
              <a:buAutoNum type="arabicPeriod"/>
            </a:pPr>
            <a:r>
              <a:rPr lang="en-GB" sz="1200" b="0" strike="noStrike" spc="-1" dirty="0">
                <a:solidFill>
                  <a:srgbClr val="000000"/>
                </a:solidFill>
                <a:latin typeface="Calibri"/>
              </a:rPr>
              <a:t>If pupils need more support with the task, teachers could move the English text boxes to the right to reveal the initial 1-2 letters of each adjective.</a:t>
            </a:r>
          </a:p>
          <a:p>
            <a:pPr marL="229320" indent="-228600">
              <a:lnSpc>
                <a:spcPct val="100000"/>
              </a:lnSpc>
              <a:buAutoNum type="arabicPeriod"/>
            </a:pPr>
            <a:r>
              <a:rPr lang="en-GB" sz="1200" b="0" strike="noStrike" spc="-1" dirty="0">
                <a:solidFill>
                  <a:srgbClr val="000000"/>
                </a:solidFill>
                <a:latin typeface="Calibri"/>
              </a:rPr>
              <a:t>Elicit full sentences from pupils when checking answers (this could be done chorally) and if desired, click to hear each full sentence.</a:t>
            </a:r>
          </a:p>
          <a:p>
            <a:pPr marL="229320" indent="-228600">
              <a:lnSpc>
                <a:spcPct val="100000"/>
              </a:lnSpc>
              <a:buAutoNum type="arabicPeriod"/>
            </a:pPr>
            <a:r>
              <a:rPr lang="en-GB" sz="1200" b="0" strike="noStrike" spc="-1" dirty="0">
                <a:solidFill>
                  <a:srgbClr val="000000"/>
                </a:solidFill>
                <a:latin typeface="Calibri"/>
              </a:rPr>
              <a:t>Clarify the meaning of Luis’s speech bubble and practise the pronunciation.  </a:t>
            </a:r>
          </a:p>
          <a:p>
            <a:pPr marL="229320" indent="-228600">
              <a:lnSpc>
                <a:spcPct val="100000"/>
              </a:lnSpc>
              <a:buAutoNum type="arabicPeriod"/>
            </a:pPr>
            <a:r>
              <a:rPr lang="en-GB" sz="1200" b="0" strike="noStrike" spc="-1" dirty="0">
                <a:solidFill>
                  <a:srgbClr val="000000"/>
                </a:solidFill>
                <a:latin typeface="Calibri"/>
              </a:rPr>
              <a:t>If time allows, ask pupils to tell you their favourite animal. Note: </a:t>
            </a:r>
            <a:r>
              <a:rPr lang="en-GB" sz="1200" b="0" strike="noStrike" spc="-1" dirty="0" err="1">
                <a:solidFill>
                  <a:srgbClr val="000000"/>
                </a:solidFill>
                <a:latin typeface="Calibri"/>
              </a:rPr>
              <a:t>favorito</a:t>
            </a:r>
            <a:r>
              <a:rPr lang="en-GB" sz="1200" b="0" strike="noStrike" spc="-1" dirty="0">
                <a:solidFill>
                  <a:srgbClr val="000000"/>
                </a:solidFill>
                <a:latin typeface="Calibri"/>
              </a:rPr>
              <a:t> is an adjective which will be formally introduced and practised in two weeks’ time.</a:t>
            </a: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57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Elicit Spanish translation from pupils.</a:t>
            </a:r>
          </a:p>
          <a:p>
            <a:pPr marL="0" marR="0" lvl="0" indent="0" algn="l" rtl="0">
              <a:lnSpc>
                <a:spcPct val="100000"/>
              </a:lnSpc>
              <a:spcBef>
                <a:spcPts val="0"/>
              </a:spcBef>
              <a:spcAft>
                <a:spcPts val="0"/>
              </a:spcAft>
              <a:buClr>
                <a:schemeClr val="dk1"/>
              </a:buClr>
              <a:buSzPts val="1200"/>
              <a:buFont typeface="Calibri"/>
              <a:buNone/>
            </a:pPr>
            <a:r>
              <a:rPr lang="en-GB" b="0" dirty="0"/>
              <a:t>2. Continue until the final word (</a:t>
            </a:r>
            <a:r>
              <a:rPr lang="en-GB" b="0" dirty="0" err="1"/>
              <a:t>demasiado</a:t>
            </a:r>
            <a:r>
              <a:rPr lang="en-GB" b="0" dirty="0"/>
              <a:t>) has been introduced.</a:t>
            </a:r>
            <a:br>
              <a:rPr lang="en-GB" b="0" dirty="0"/>
            </a:br>
            <a:r>
              <a:rPr lang="en-GB" b="0" dirty="0"/>
              <a:t>3. Elicit choral pronunciation of all words again, clicking to provide an emphasis animation. </a:t>
            </a:r>
            <a:br>
              <a:rPr lang="en-GB" b="0" dirty="0"/>
            </a:b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494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previously taught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Spanish adjectives sometimes change their endings to match the noun that they describe, but that adjectives already ending in ‘e’ do not change.</a:t>
            </a:r>
          </a:p>
          <a:p>
            <a:pPr marL="229320" indent="-228600">
              <a:lnSpc>
                <a:spcPct val="100000"/>
              </a:lnSpc>
              <a:buAutoNum type="arabicPeriod"/>
            </a:pPr>
            <a:r>
              <a:rPr lang="en-GB" sz="1200" b="0" strike="noStrike" spc="-1" dirty="0">
                <a:solidFill>
                  <a:srgbClr val="000000"/>
                </a:solidFill>
                <a:latin typeface="Calibri"/>
              </a:rPr>
              <a:t>Pupils select one of the pictures and write a description of the scene, using a similar pattern to the one they used last lesson with their poems.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2969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68358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3835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7757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900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0569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06158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7215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25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29964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6277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9834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25/06/2022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25/06/2022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0430971"/>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18" Type="http://schemas.openxmlformats.org/officeDocument/2006/relationships/image" Target="../media/image13.png"/><Relationship Id="rId26" Type="http://schemas.openxmlformats.org/officeDocument/2006/relationships/image" Target="../media/image20.png"/><Relationship Id="rId3" Type="http://schemas.openxmlformats.org/officeDocument/2006/relationships/image" Target="../media/image4.png"/><Relationship Id="rId21" Type="http://schemas.openxmlformats.org/officeDocument/2006/relationships/image" Target="../media/image16.png"/><Relationship Id="rId7" Type="http://schemas.openxmlformats.org/officeDocument/2006/relationships/image" Target="../media/image8.svg"/><Relationship Id="rId12" Type="http://schemas.openxmlformats.org/officeDocument/2006/relationships/audio" Target="../media/audio5.wav"/><Relationship Id="rId17" Type="http://schemas.openxmlformats.org/officeDocument/2006/relationships/image" Target="../media/image12.png"/><Relationship Id="rId25" Type="http://schemas.openxmlformats.org/officeDocument/2006/relationships/audio" Target="../media/audio7.wav"/><Relationship Id="rId2" Type="http://schemas.openxmlformats.org/officeDocument/2006/relationships/notesSlide" Target="../notesSlides/notesSlide2.xml"/><Relationship Id="rId16" Type="http://schemas.openxmlformats.org/officeDocument/2006/relationships/image" Target="../media/image11.gif"/><Relationship Id="rId20" Type="http://schemas.openxmlformats.org/officeDocument/2006/relationships/image" Target="../media/image15.png"/><Relationship Id="rId29"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7.png"/><Relationship Id="rId11" Type="http://schemas.openxmlformats.org/officeDocument/2006/relationships/audio" Target="../media/audio4.wav"/><Relationship Id="rId24" Type="http://schemas.openxmlformats.org/officeDocument/2006/relationships/image" Target="../media/image19.jpg"/><Relationship Id="rId5" Type="http://schemas.openxmlformats.org/officeDocument/2006/relationships/image" Target="../media/image6.png"/><Relationship Id="rId15" Type="http://schemas.openxmlformats.org/officeDocument/2006/relationships/image" Target="../media/image10.png"/><Relationship Id="rId23" Type="http://schemas.openxmlformats.org/officeDocument/2006/relationships/image" Target="../media/image18.gif"/><Relationship Id="rId28" Type="http://schemas.openxmlformats.org/officeDocument/2006/relationships/audio" Target="../media/audio9.wav"/><Relationship Id="rId10" Type="http://schemas.openxmlformats.org/officeDocument/2006/relationships/audio" Target="../media/audio3.wav"/><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audio" Target="../media/audio2.wav"/><Relationship Id="rId14" Type="http://schemas.openxmlformats.org/officeDocument/2006/relationships/image" Target="../media/image9.gif"/><Relationship Id="rId22" Type="http://schemas.openxmlformats.org/officeDocument/2006/relationships/image" Target="../media/image17.gif"/><Relationship Id="rId27" Type="http://schemas.openxmlformats.org/officeDocument/2006/relationships/audio" Target="../media/audio8.wav"/><Relationship Id="rId30" Type="http://schemas.openxmlformats.org/officeDocument/2006/relationships/audio" Target="../media/audio10.wav"/></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audio" Target="../media/audio20.wav"/><Relationship Id="rId3" Type="http://schemas.openxmlformats.org/officeDocument/2006/relationships/image" Target="../media/image22.png"/><Relationship Id="rId21" Type="http://schemas.openxmlformats.org/officeDocument/2006/relationships/image" Target="../media/image27.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8.svg"/><Relationship Id="rId2" Type="http://schemas.openxmlformats.org/officeDocument/2006/relationships/notesSlide" Target="../notesSlides/notesSlide3.xml"/><Relationship Id="rId16" Type="http://schemas.openxmlformats.org/officeDocument/2006/relationships/image" Target="../media/image7.png"/><Relationship Id="rId20" Type="http://schemas.openxmlformats.org/officeDocument/2006/relationships/image" Target="../media/image26.gif"/><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image" Target="../media/image30.gif"/><Relationship Id="rId5" Type="http://schemas.openxmlformats.org/officeDocument/2006/relationships/image" Target="../media/image24.gif"/><Relationship Id="rId15" Type="http://schemas.openxmlformats.org/officeDocument/2006/relationships/image" Target="../media/image25.png"/><Relationship Id="rId23" Type="http://schemas.openxmlformats.org/officeDocument/2006/relationships/image" Target="../media/image29.png"/><Relationship Id="rId10" Type="http://schemas.openxmlformats.org/officeDocument/2006/relationships/audio" Target="../media/audio15.wav"/><Relationship Id="rId19" Type="http://schemas.openxmlformats.org/officeDocument/2006/relationships/image" Target="../media/image9.gif"/><Relationship Id="rId4" Type="http://schemas.openxmlformats.org/officeDocument/2006/relationships/image" Target="../media/image23.png"/><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image" Target="../media/image28.gif"/></Relationships>
</file>

<file path=ppt/slides/_rels/slide4.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image" Target="../media/image7.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audio" Target="../media/audio33.wav"/><Relationship Id="rId2" Type="http://schemas.openxmlformats.org/officeDocument/2006/relationships/notesSlide" Target="../notesSlides/notesSlide4.xml"/><Relationship Id="rId16" Type="http://schemas.openxmlformats.org/officeDocument/2006/relationships/image" Target="../media/image4.png"/><Relationship Id="rId20" Type="http://schemas.openxmlformats.org/officeDocument/2006/relationships/audio" Target="../media/audio34.wav"/><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5" Type="http://schemas.openxmlformats.org/officeDocument/2006/relationships/image" Target="../media/image31.png"/><Relationship Id="rId10" Type="http://schemas.openxmlformats.org/officeDocument/2006/relationships/audio" Target="../media/audio28.wav"/><Relationship Id="rId19" Type="http://schemas.openxmlformats.org/officeDocument/2006/relationships/image" Target="../media/image8.svg"/><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audio" Target="../media/audio32.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5.wav"/><Relationship Id="rId11" Type="http://schemas.openxmlformats.org/officeDocument/2006/relationships/image" Target="../media/image35.png"/><Relationship Id="rId5" Type="http://schemas.openxmlformats.org/officeDocument/2006/relationships/image" Target="../media/image8.svg"/><Relationship Id="rId10"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36.wav"/></Relationships>
</file>

<file path=ppt/slides/_rels/slide7.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18" Type="http://schemas.openxmlformats.org/officeDocument/2006/relationships/audio" Target="../media/audio52.wav"/><Relationship Id="rId3" Type="http://schemas.openxmlformats.org/officeDocument/2006/relationships/audio" Target="../media/audio37.wav"/><Relationship Id="rId21" Type="http://schemas.openxmlformats.org/officeDocument/2006/relationships/image" Target="../media/image31.png"/><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24" Type="http://schemas.openxmlformats.org/officeDocument/2006/relationships/image" Target="../media/image39.png"/><Relationship Id="rId5" Type="http://schemas.openxmlformats.org/officeDocument/2006/relationships/audio" Target="../media/audio39.wav"/><Relationship Id="rId15" Type="http://schemas.openxmlformats.org/officeDocument/2006/relationships/audio" Target="../media/audio49.wav"/><Relationship Id="rId23" Type="http://schemas.openxmlformats.org/officeDocument/2006/relationships/image" Target="../media/image38.png"/><Relationship Id="rId10" Type="http://schemas.openxmlformats.org/officeDocument/2006/relationships/audio" Target="../media/audio44.wav"/><Relationship Id="rId19" Type="http://schemas.openxmlformats.org/officeDocument/2006/relationships/audio" Target="../media/audio53.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 Id="rId22" Type="http://schemas.openxmlformats.org/officeDocument/2006/relationships/audio" Target="../media/audio36.wav"/></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pic>
        <p:nvPicPr>
          <p:cNvPr id="7" name="Picture 2" descr="Zoo, Farm, Animals, Fauna, Lion, Giraffe">
            <a:extLst>
              <a:ext uri="{FF2B5EF4-FFF2-40B4-BE49-F238E27FC236}">
                <a16:creationId xmlns:a16="http://schemas.microsoft.com/office/drawing/2014/main" id="{2D228E47-A809-4F51-8BC8-81A6D633A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689" y="2426494"/>
            <a:ext cx="3662095" cy="2005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10;&#10;Description automatically generated">
            <a:extLst>
              <a:ext uri="{FF2B5EF4-FFF2-40B4-BE49-F238E27FC236}">
                <a16:creationId xmlns:a16="http://schemas.microsoft.com/office/drawing/2014/main" id="{CB621765-9126-4C85-B999-177AA93DF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09" y="1935163"/>
            <a:ext cx="3486654" cy="864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5CFCD621-071C-44BC-A243-153F086D024E}"/>
              </a:ext>
            </a:extLst>
          </p:cNvPr>
          <p:cNvGraphicFramePr>
            <a:graphicFrameLocks noGrp="1"/>
          </p:cNvGraphicFramePr>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beach</a:t>
                      </a:r>
                    </a:p>
                  </a:txBody>
                  <a:tcPr/>
                </a:tc>
                <a:tc>
                  <a:txBody>
                    <a:bodyPr/>
                    <a:lstStyle/>
                    <a:p>
                      <a:r>
                        <a:rPr lang="en-GB" sz="1800" b="1" dirty="0">
                          <a:solidFill>
                            <a:srgbClr val="002060"/>
                          </a:solidFill>
                          <a:latin typeface="Century Gothic" panose="020B0502020202020204" pitchFamily="34" charset="0"/>
                        </a:rPr>
                        <a:t>through, around, along</a:t>
                      </a:r>
                    </a:p>
                  </a:txBody>
                  <a:tcPr/>
                </a:tc>
                <a:tc>
                  <a:txBody>
                    <a:bodyPr/>
                    <a:lstStyle/>
                    <a:p>
                      <a:r>
                        <a:rPr lang="en-GB" sz="2400" b="1" dirty="0">
                          <a:solidFill>
                            <a:srgbClr val="002060"/>
                          </a:solidFill>
                          <a:latin typeface="Century Gothic" panose="020B0502020202020204" pitchFamily="34" charset="0"/>
                        </a:rPr>
                        <a:t>from, of</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walk, walking</a:t>
                      </a:r>
                    </a:p>
                  </a:txBody>
                  <a:tcPr/>
                </a:tc>
                <a:tc>
                  <a:txBody>
                    <a:bodyPr/>
                    <a:lstStyle/>
                    <a:p>
                      <a:r>
                        <a:rPr lang="en-GB" sz="2200" b="1" dirty="0">
                          <a:solidFill>
                            <a:srgbClr val="002060"/>
                          </a:solidFill>
                          <a:latin typeface="Century Gothic" panose="020B0502020202020204" pitchFamily="34" charset="0"/>
                        </a:rPr>
                        <a:t>to swim, swimming</a:t>
                      </a:r>
                    </a:p>
                  </a:txBody>
                  <a:tcPr/>
                </a:tc>
                <a:tc>
                  <a:txBody>
                    <a:bodyPr/>
                    <a:lstStyle/>
                    <a:p>
                      <a:r>
                        <a:rPr lang="en-GB" sz="2400" b="1" dirty="0">
                          <a:solidFill>
                            <a:srgbClr val="002060"/>
                          </a:solidFill>
                          <a:latin typeface="Century Gothic" panose="020B0502020202020204" pitchFamily="34" charset="0"/>
                        </a:rPr>
                        <a:t>(the) sea</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ball</a:t>
                      </a:r>
                    </a:p>
                  </a:txBody>
                  <a:tcPr/>
                </a:tc>
                <a:tc>
                  <a:txBody>
                    <a:bodyPr/>
                    <a:lstStyle/>
                    <a:p>
                      <a:r>
                        <a:rPr lang="en-GB" sz="2400" b="1" dirty="0">
                          <a:solidFill>
                            <a:srgbClr val="002060"/>
                          </a:solidFill>
                          <a:latin typeface="Century Gothic" panose="020B0502020202020204" pitchFamily="34" charset="0"/>
                        </a:rPr>
                        <a:t>(the) hat</a:t>
                      </a:r>
                    </a:p>
                  </a:txBody>
                  <a:tcPr/>
                </a:tc>
                <a:tc>
                  <a:txBody>
                    <a:bodyPr/>
                    <a:lstStyle/>
                    <a:p>
                      <a:r>
                        <a:rPr lang="en-GB" sz="2400" b="1" dirty="0">
                          <a:solidFill>
                            <a:srgbClr val="002060"/>
                          </a:solidFill>
                          <a:latin typeface="Century Gothic" panose="020B0502020202020204" pitchFamily="34" charset="0"/>
                        </a:rPr>
                        <a:t>(the) cake</a:t>
                      </a: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(the) tortoise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fruit</a:t>
                      </a:r>
                    </a:p>
                  </a:txBody>
                  <a:tcPr/>
                </a:tc>
                <a:tc>
                  <a:txBody>
                    <a:bodyPr/>
                    <a:lstStyle/>
                    <a:p>
                      <a:r>
                        <a:rPr lang="en-GB" sz="2400" b="1" dirty="0">
                          <a:solidFill>
                            <a:srgbClr val="002060"/>
                          </a:solidFill>
                          <a:latin typeface="Century Gothic" panose="020B0502020202020204" pitchFamily="34" charset="0"/>
                        </a:rPr>
                        <a:t>(the) balloon</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different</a:t>
                      </a:r>
                    </a:p>
                  </a:txBody>
                  <a:tcPr/>
                </a:tc>
                <a:tc>
                  <a:txBody>
                    <a:bodyPr/>
                    <a:lstStyle/>
                    <a:p>
                      <a:r>
                        <a:rPr lang="en-GB" sz="2800" b="1" dirty="0">
                          <a:solidFill>
                            <a:srgbClr val="002060"/>
                          </a:solidFill>
                          <a:latin typeface="Century Gothic" panose="020B0502020202020204" pitchFamily="34" charset="0"/>
                        </a:rPr>
                        <a:t>too</a:t>
                      </a:r>
                    </a:p>
                  </a:txBody>
                  <a:tcPr/>
                </a:tc>
                <a:tc>
                  <a:txBody>
                    <a:bodyPr/>
                    <a:lstStyle/>
                    <a:p>
                      <a:r>
                        <a:rPr lang="en-GB" sz="2800" b="1" dirty="0">
                          <a:solidFill>
                            <a:srgbClr val="002060"/>
                          </a:solidFill>
                          <a:latin typeface="Century Gothic" panose="020B0502020202020204" pitchFamily="34" charset="0"/>
                        </a:rPr>
                        <a:t>nice, kind</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rabbit</a:t>
                      </a:r>
                    </a:p>
                  </a:txBody>
                  <a:tcPr/>
                </a:tc>
                <a:tc>
                  <a:txBody>
                    <a:bodyPr/>
                    <a:lstStyle/>
                    <a:p>
                      <a:r>
                        <a:rPr lang="en-GB" sz="2800" b="1" dirty="0">
                          <a:solidFill>
                            <a:srgbClr val="002060"/>
                          </a:solidFill>
                          <a:latin typeface="Century Gothic" panose="020B0502020202020204" pitchFamily="34" charset="0"/>
                        </a:rPr>
                        <a:t>fun, funny</a:t>
                      </a:r>
                    </a:p>
                  </a:txBody>
                  <a:tcPr/>
                </a:tc>
                <a:tc>
                  <a:txBody>
                    <a:bodyPr/>
                    <a:lstStyle/>
                    <a:p>
                      <a:r>
                        <a:rPr lang="en-GB" sz="2800" b="1" dirty="0">
                          <a:solidFill>
                            <a:srgbClr val="002060"/>
                          </a:solidFill>
                          <a:latin typeface="Century Gothic" panose="020B0502020202020204" pitchFamily="34" charset="0"/>
                        </a:rPr>
                        <a:t>intelligent</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22F91743-3DA6-43BB-8B63-5C0F2C658DB9}"/>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300E0417-F07A-4F84-B12E-AD4CC666B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0EFC4DE4-515F-409C-BBBB-BD17536B2C5B}"/>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ED469DD2-803D-4FB0-88D0-0E74EE6B0EF1}"/>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0CCD8996-37DF-480E-8734-734495A9316A}"/>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176D1F57-28B7-4170-8312-A5EC342CD349}"/>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8703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 name="Picture 25" descr="Diagram&#10;&#10;Description automatically generated">
            <a:extLst>
              <a:ext uri="{FF2B5EF4-FFF2-40B4-BE49-F238E27FC236}">
                <a16:creationId xmlns:a16="http://schemas.microsoft.com/office/drawing/2014/main" id="{BC36EFD9-BC94-4863-8533-CDC427C0E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27" name="Picture 26" descr="A picture containing fence&#10;&#10;Description automatically generated">
            <a:extLst>
              <a:ext uri="{FF2B5EF4-FFF2-40B4-BE49-F238E27FC236}">
                <a16:creationId xmlns:a16="http://schemas.microsoft.com/office/drawing/2014/main" id="{163B7D62-76F9-4279-BC25-A5106EC5A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0760" y="6040847"/>
            <a:ext cx="1405087" cy="489585"/>
          </a:xfrm>
          <a:prstGeom prst="rect">
            <a:avLst/>
          </a:prstGeom>
        </p:spPr>
      </p:pic>
      <p:pic>
        <p:nvPicPr>
          <p:cNvPr id="28" name="Picture 27" descr="A picture containing fence&#10;&#10;Description automatically generated">
            <a:extLst>
              <a:ext uri="{FF2B5EF4-FFF2-40B4-BE49-F238E27FC236}">
                <a16:creationId xmlns:a16="http://schemas.microsoft.com/office/drawing/2014/main" id="{29FB9BEB-35A3-42ED-9C42-32CFA5569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335" y="6040847"/>
            <a:ext cx="1405087" cy="489585"/>
          </a:xfrm>
          <a:prstGeom prst="rect">
            <a:avLst/>
          </a:prstGeom>
        </p:spPr>
      </p:pic>
      <p:pic>
        <p:nvPicPr>
          <p:cNvPr id="29" name="Google Shape;111;p3">
            <a:extLst>
              <a:ext uri="{FF2B5EF4-FFF2-40B4-BE49-F238E27FC236}">
                <a16:creationId xmlns:a16="http://schemas.microsoft.com/office/drawing/2014/main" id="{E79C443E-D378-4D1F-9478-E2D7878A6A34}"/>
              </a:ext>
            </a:extLst>
          </p:cNvPr>
          <p:cNvPicPr/>
          <p:nvPr/>
        </p:nvPicPr>
        <p:blipFill>
          <a:blip r:embed="rId3"/>
          <a:stretch/>
        </p:blipFill>
        <p:spPr>
          <a:xfrm>
            <a:off x="11288382" y="71250"/>
            <a:ext cx="775440" cy="775440"/>
          </a:xfrm>
          <a:prstGeom prst="rect">
            <a:avLst/>
          </a:prstGeom>
          <a:ln>
            <a:noFill/>
          </a:ln>
        </p:spPr>
      </p:pic>
      <p:sp>
        <p:nvSpPr>
          <p:cNvPr id="30" name="Title 1">
            <a:extLst>
              <a:ext uri="{FF2B5EF4-FFF2-40B4-BE49-F238E27FC236}">
                <a16:creationId xmlns:a16="http://schemas.microsoft.com/office/drawing/2014/main" id="{4213516B-C788-4571-9F70-5F9EA9EB5480}"/>
              </a:ext>
            </a:extLst>
          </p:cNvPr>
          <p:cNvSpPr txBox="1">
            <a:spLocks/>
          </p:cNvSpPr>
          <p:nvPr/>
        </p:nvSpPr>
        <p:spPr>
          <a:xfrm>
            <a:off x="10659979" y="934595"/>
            <a:ext cx="153202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1" name="Graphic 30" descr="Teacher">
            <a:extLst>
              <a:ext uri="{FF2B5EF4-FFF2-40B4-BE49-F238E27FC236}">
                <a16:creationId xmlns:a16="http://schemas.microsoft.com/office/drawing/2014/main" id="{953F73CD-AB88-4787-A04D-DA9F7D01DE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0556" y="55017"/>
            <a:ext cx="914400" cy="914400"/>
          </a:xfrm>
          <a:prstGeom prst="rect">
            <a:avLst/>
          </a:prstGeom>
        </p:spPr>
      </p:pic>
      <p:sp>
        <p:nvSpPr>
          <p:cNvPr id="33" name="CustomShape 7">
            <a:extLst>
              <a:ext uri="{FF2B5EF4-FFF2-40B4-BE49-F238E27FC236}">
                <a16:creationId xmlns:a16="http://schemas.microsoft.com/office/drawing/2014/main" id="{EBB17AFB-9377-4234-89CC-3A8A96109B75}"/>
              </a:ext>
            </a:extLst>
          </p:cNvPr>
          <p:cNvSpPr/>
          <p:nvPr/>
        </p:nvSpPr>
        <p:spPr>
          <a:xfrm>
            <a:off x="4281727" y="139984"/>
            <a:ext cx="6322286"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1" normalizeH="0" baseline="0" noProof="0" dirty="0">
              <a:ln>
                <a:noFill/>
              </a:ln>
              <a:solidFill>
                <a:prstClr val="white"/>
              </a:solidFill>
              <a:effectLst/>
              <a:uLnTx/>
              <a:uFillTx/>
              <a:latin typeface="Arial"/>
              <a:ea typeface="+mn-ea"/>
              <a:cs typeface="+mn-cs"/>
            </a:endParaRPr>
          </a:p>
        </p:txBody>
      </p:sp>
      <p:sp>
        <p:nvSpPr>
          <p:cNvPr id="36" name="TextBox 35">
            <a:hlinkClick r:id="" action="ppaction://noaction">
              <a:snd r:embed="rId8" name="1_3.wav"/>
            </a:hlinkClick>
            <a:extLst>
              <a:ext uri="{FF2B5EF4-FFF2-40B4-BE49-F238E27FC236}">
                <a16:creationId xmlns:a16="http://schemas.microsoft.com/office/drawing/2014/main" id="{8FE3A877-5F62-4862-B37C-FFF310679728}"/>
              </a:ext>
            </a:extLst>
          </p:cNvPr>
          <p:cNvSpPr txBox="1"/>
          <p:nvPr/>
        </p:nvSpPr>
        <p:spPr>
          <a:xfrm>
            <a:off x="7882128" y="3583360"/>
            <a:ext cx="1642872" cy="707886"/>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calamar </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giga</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hlinkClick r:id="" action="ppaction://noaction">
              <a:snd r:embed="rId9" name="1_4.wav"/>
            </a:hlinkClick>
            <a:extLst>
              <a:ext uri="{FF2B5EF4-FFF2-40B4-BE49-F238E27FC236}">
                <a16:creationId xmlns:a16="http://schemas.microsoft.com/office/drawing/2014/main" id="{D721424E-A997-44DD-93C9-2396FEC7BE97}"/>
              </a:ext>
            </a:extLst>
          </p:cNvPr>
          <p:cNvSpPr txBox="1"/>
          <p:nvPr/>
        </p:nvSpPr>
        <p:spPr>
          <a:xfrm>
            <a:off x="5189954" y="4495683"/>
            <a:ext cx="1760717"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i</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ana</a:t>
            </a:r>
          </a:p>
        </p:txBody>
      </p:sp>
      <p:sp>
        <p:nvSpPr>
          <p:cNvPr id="44" name="TextBox 43">
            <a:hlinkClick r:id="" action="ppaction://noaction">
              <a:snd r:embed="rId10" name="1_6.wav"/>
            </a:hlinkClick>
            <a:extLst>
              <a:ext uri="{FF2B5EF4-FFF2-40B4-BE49-F238E27FC236}">
                <a16:creationId xmlns:a16="http://schemas.microsoft.com/office/drawing/2014/main" id="{7BE55D15-89B2-42F7-BD86-4B57B6681471}"/>
              </a:ext>
            </a:extLst>
          </p:cNvPr>
          <p:cNvSpPr txBox="1"/>
          <p:nvPr/>
        </p:nvSpPr>
        <p:spPr>
          <a:xfrm>
            <a:off x="7189202" y="2057938"/>
            <a:ext cx="1914144"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pez</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án</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ge</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hlinkClick r:id="" action="ppaction://noaction">
              <a:snd r:embed="rId11" name="1_2.wav"/>
            </a:hlinkClick>
            <a:extLst>
              <a:ext uri="{FF2B5EF4-FFF2-40B4-BE49-F238E27FC236}">
                <a16:creationId xmlns:a16="http://schemas.microsoft.com/office/drawing/2014/main" id="{FB1B7BC2-1D52-4B1B-BD4A-51E78ECD6D7F}"/>
              </a:ext>
            </a:extLst>
          </p:cNvPr>
          <p:cNvSpPr txBox="1"/>
          <p:nvPr/>
        </p:nvSpPr>
        <p:spPr>
          <a:xfrm>
            <a:off x="6978780" y="6222765"/>
            <a:ext cx="1642872"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go</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rila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hlinkClick r:id="" action="ppaction://noaction">
              <a:snd r:embed="rId12" name="1_8.wav"/>
            </a:hlinkClick>
            <a:extLst>
              <a:ext uri="{FF2B5EF4-FFF2-40B4-BE49-F238E27FC236}">
                <a16:creationId xmlns:a16="http://schemas.microsoft.com/office/drawing/2014/main" id="{361E9D83-0523-4B18-9ABF-CCC957BDF32A}"/>
              </a:ext>
            </a:extLst>
          </p:cNvPr>
          <p:cNvSpPr txBox="1"/>
          <p:nvPr/>
        </p:nvSpPr>
        <p:spPr>
          <a:xfrm>
            <a:off x="4973580" y="2202146"/>
            <a:ext cx="1938528"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ga</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rza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hlinkClick r:id="" action="ppaction://noaction">
              <a:snd r:embed="rId13" name="1_7.wav"/>
            </a:hlinkClick>
            <a:extLst>
              <a:ext uri="{FF2B5EF4-FFF2-40B4-BE49-F238E27FC236}">
                <a16:creationId xmlns:a16="http://schemas.microsoft.com/office/drawing/2014/main" id="{2571A754-AA40-4371-B372-C61DC4943884}"/>
              </a:ext>
            </a:extLst>
          </p:cNvPr>
          <p:cNvSpPr txBox="1"/>
          <p:nvPr/>
        </p:nvSpPr>
        <p:spPr>
          <a:xfrm>
            <a:off x="2892730" y="3737248"/>
            <a:ext cx="1642872"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gu</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8" name="Picture 57" descr="A picture containing text, doll, toy&#10;&#10;Description automatically generated">
            <a:extLst>
              <a:ext uri="{FF2B5EF4-FFF2-40B4-BE49-F238E27FC236}">
                <a16:creationId xmlns:a16="http://schemas.microsoft.com/office/drawing/2014/main" id="{E9251C18-AB20-45A3-A79F-44D04D6DFF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8137" y="4576372"/>
            <a:ext cx="536109" cy="1646393"/>
          </a:xfrm>
          <a:prstGeom prst="rect">
            <a:avLst/>
          </a:prstGeom>
        </p:spPr>
      </p:pic>
      <p:pic>
        <p:nvPicPr>
          <p:cNvPr id="59" name="Picture 24" descr="Gorilla, Ape, Brown, Animal, Mammal">
            <a:extLst>
              <a:ext uri="{FF2B5EF4-FFF2-40B4-BE49-F238E27FC236}">
                <a16:creationId xmlns:a16="http://schemas.microsoft.com/office/drawing/2014/main" id="{9F6CA341-A5CD-45C9-8B02-5D62570D5F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41811">
            <a:off x="7334361" y="4871069"/>
            <a:ext cx="774175" cy="11394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5" name="Picture 4" descr="Logo&#10;&#10;Description automatically generated">
            <a:extLst>
              <a:ext uri="{FF2B5EF4-FFF2-40B4-BE49-F238E27FC236}">
                <a16:creationId xmlns:a16="http://schemas.microsoft.com/office/drawing/2014/main" id="{96A2CF05-6F26-4167-9554-564EC6E422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1990" y="3865313"/>
            <a:ext cx="668019" cy="707886"/>
          </a:xfrm>
          <a:prstGeom prst="rect">
            <a:avLst/>
          </a:prstGeom>
        </p:spPr>
      </p:pic>
      <p:pic>
        <p:nvPicPr>
          <p:cNvPr id="9" name="Picture 8" descr="A picture containing vector graphics, clipart&#10;&#10;Description automatically generated">
            <a:extLst>
              <a:ext uri="{FF2B5EF4-FFF2-40B4-BE49-F238E27FC236}">
                <a16:creationId xmlns:a16="http://schemas.microsoft.com/office/drawing/2014/main" id="{EE643702-A27E-4FFF-ABCC-28E7442E7C5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65818" y="2471145"/>
            <a:ext cx="881806" cy="1137814"/>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61AF8B7D-3DEE-40D1-8311-E1DC1DC65A3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67802" y="2744866"/>
            <a:ext cx="1501599" cy="1017099"/>
          </a:xfrm>
          <a:prstGeom prst="rect">
            <a:avLst/>
          </a:prstGeom>
        </p:spPr>
      </p:pic>
      <p:pic>
        <p:nvPicPr>
          <p:cNvPr id="13" name="Picture 12" descr="Logo&#10;&#10;Description automatically generated">
            <a:extLst>
              <a:ext uri="{FF2B5EF4-FFF2-40B4-BE49-F238E27FC236}">
                <a16:creationId xmlns:a16="http://schemas.microsoft.com/office/drawing/2014/main" id="{2F8DEBFF-F0CB-4808-B27D-A2DE9DBCEA8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78879" y="1053079"/>
            <a:ext cx="1019885" cy="830250"/>
          </a:xfrm>
          <a:prstGeom prst="rect">
            <a:avLst/>
          </a:prstGeom>
        </p:spPr>
      </p:pic>
      <p:pic>
        <p:nvPicPr>
          <p:cNvPr id="15" name="Picture 14" descr="Icon&#10;&#10;Description automatically generated">
            <a:extLst>
              <a:ext uri="{FF2B5EF4-FFF2-40B4-BE49-F238E27FC236}">
                <a16:creationId xmlns:a16="http://schemas.microsoft.com/office/drawing/2014/main" id="{F6E767E3-0DBC-4E36-9D86-5E99F4A246A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91892" y="4493135"/>
            <a:ext cx="1206687" cy="1729630"/>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B0072A5A-7F1A-4220-B848-378B75BCF23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68260" y="679037"/>
            <a:ext cx="1145664" cy="1408694"/>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C5F40B19-DE04-4E51-A090-46F528CC834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22120" y="797917"/>
            <a:ext cx="761342" cy="63523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A82906A9-42B6-437A-AAC7-CA86CB4EC18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77248" y="589280"/>
            <a:ext cx="755415" cy="908389"/>
          </a:xfrm>
          <a:prstGeom prst="rect">
            <a:avLst/>
          </a:prstGeom>
        </p:spPr>
      </p:pic>
      <p:pic>
        <p:nvPicPr>
          <p:cNvPr id="52" name="Picture 51" descr="A picture containing candelabrum, fence&#10;&#10;Description automatically generated">
            <a:extLst>
              <a:ext uri="{FF2B5EF4-FFF2-40B4-BE49-F238E27FC236}">
                <a16:creationId xmlns:a16="http://schemas.microsoft.com/office/drawing/2014/main" id="{47862E33-657B-4227-BD4C-5DF3B9D4A9BE}"/>
              </a:ext>
            </a:extLst>
          </p:cNvPr>
          <p:cNvPicPr>
            <a:picLocks noChangeAspect="1"/>
          </p:cNvPicPr>
          <p:nvPr/>
        </p:nvPicPr>
        <p:blipFill>
          <a:blip r:embed="rId2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257401">
            <a:off x="2754724" y="740765"/>
            <a:ext cx="1534755" cy="1596586"/>
          </a:xfrm>
          <a:prstGeom prst="rect">
            <a:avLst/>
          </a:prstGeom>
        </p:spPr>
      </p:pic>
      <p:sp>
        <p:nvSpPr>
          <p:cNvPr id="53" name="TextBox 52">
            <a:hlinkClick r:id="" action="ppaction://noaction">
              <a:snd r:embed="rId25" name="1_9.wav"/>
            </a:hlinkClick>
            <a:extLst>
              <a:ext uri="{FF2B5EF4-FFF2-40B4-BE49-F238E27FC236}">
                <a16:creationId xmlns:a16="http://schemas.microsoft.com/office/drawing/2014/main" id="{6EA45513-2E36-440F-B032-5145564545FF}"/>
              </a:ext>
            </a:extLst>
          </p:cNvPr>
          <p:cNvSpPr txBox="1"/>
          <p:nvPr/>
        </p:nvSpPr>
        <p:spPr>
          <a:xfrm>
            <a:off x="2277706" y="1444856"/>
            <a:ext cx="2002337"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 </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ge</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rbos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3F773588-F871-4567-9134-F17ACD5E76A7}"/>
              </a:ext>
            </a:extLst>
          </p:cNvPr>
          <p:cNvPicPr>
            <a:picLocks noChangeAspect="1"/>
          </p:cNvPicPr>
          <p:nvPr/>
        </p:nvPicPr>
        <p:blipFill>
          <a:blip r:embed="rId26"/>
          <a:stretch>
            <a:fillRect/>
          </a:stretch>
        </p:blipFill>
        <p:spPr>
          <a:xfrm>
            <a:off x="7217808" y="391888"/>
            <a:ext cx="1896020" cy="1682642"/>
          </a:xfrm>
          <a:prstGeom prst="rect">
            <a:avLst/>
          </a:prstGeom>
        </p:spPr>
      </p:pic>
      <p:pic>
        <p:nvPicPr>
          <p:cNvPr id="40" name="Picture 39" descr="A picture containing candelabrum, fence&#10;&#10;Description automatically generated">
            <a:extLst>
              <a:ext uri="{FF2B5EF4-FFF2-40B4-BE49-F238E27FC236}">
                <a16:creationId xmlns:a16="http://schemas.microsoft.com/office/drawing/2014/main" id="{25D57411-7953-442F-92B9-011B634B0724}"/>
              </a:ext>
            </a:extLst>
          </p:cNvPr>
          <p:cNvPicPr>
            <a:picLocks noChangeAspect="1"/>
          </p:cNvPicPr>
          <p:nvPr/>
        </p:nvPicPr>
        <p:blipFill>
          <a:blip r:embed="rId2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09870" y="5249269"/>
            <a:ext cx="1534755" cy="1534755"/>
          </a:xfrm>
          <a:prstGeom prst="rect">
            <a:avLst/>
          </a:prstGeom>
        </p:spPr>
      </p:pic>
      <p:sp>
        <p:nvSpPr>
          <p:cNvPr id="32" name="Speech Bubble: Rectangle with Corners Rounded 31">
            <a:hlinkClick r:id="" action="ppaction://noaction">
              <a:snd r:embed="rId27" name="1_1.wav"/>
            </a:hlinkClick>
            <a:extLst>
              <a:ext uri="{FF2B5EF4-FFF2-40B4-BE49-F238E27FC236}">
                <a16:creationId xmlns:a16="http://schemas.microsoft.com/office/drawing/2014/main" id="{DDF167F1-5E7D-4BA0-B5C3-FF89318DF761}"/>
              </a:ext>
            </a:extLst>
          </p:cNvPr>
          <p:cNvSpPr/>
          <p:nvPr/>
        </p:nvSpPr>
        <p:spPr>
          <a:xfrm>
            <a:off x="4281727" y="89621"/>
            <a:ext cx="5601165" cy="547644"/>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4" name="Title 1">
            <a:hlinkClick r:id="" action="ppaction://noaction">
              <a:snd r:embed="rId28" name="p_i.wav"/>
            </a:hlinkClick>
            <a:extLst>
              <a:ext uri="{FF2B5EF4-FFF2-40B4-BE49-F238E27FC236}">
                <a16:creationId xmlns:a16="http://schemas.microsoft.com/office/drawing/2014/main" id="{ECD7E6B5-5C44-4C84-9979-60EBE0B55781}"/>
              </a:ext>
            </a:extLst>
          </p:cNvPr>
          <p:cNvSpPr txBox="1">
            <a:spLocks/>
          </p:cNvSpPr>
          <p:nvPr/>
        </p:nvSpPr>
        <p:spPr>
          <a:xfrm>
            <a:off x="4402631" y="32888"/>
            <a:ext cx="7420431"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j-ea"/>
                <a:cs typeface="+mj-cs"/>
                <a:sym typeface="Century Gothic"/>
              </a:rPr>
              <a:t>Describe la </a:t>
            </a:r>
            <a:r>
              <a:rPr kumimoji="0" lang="en-GB" sz="2400" b="1" i="0" u="none" strike="noStrike" kern="1200" cap="none" spc="0" normalizeH="0" baseline="0" noProof="0" dirty="0" err="1">
                <a:ln>
                  <a:noFill/>
                </a:ln>
                <a:solidFill>
                  <a:prstClr val="white"/>
                </a:solidFill>
                <a:effectLst/>
                <a:uLnTx/>
                <a:uFillTx/>
                <a:latin typeface="Century Gothic"/>
                <a:ea typeface="+mj-ea"/>
                <a:cs typeface="+mj-cs"/>
                <a:sym typeface="Century Gothic"/>
              </a:rPr>
              <a:t>visita</a:t>
            </a:r>
            <a:r>
              <a:rPr kumimoji="0" lang="en-GB" sz="2400" b="1" i="0" u="none" strike="noStrike" kern="1200" cap="none" spc="0" normalizeH="0" baseline="0" noProof="0" dirty="0">
                <a:ln>
                  <a:noFill/>
                </a:ln>
                <a:solidFill>
                  <a:prstClr val="white"/>
                </a:solidFill>
                <a:effectLst/>
                <a:uLnTx/>
                <a:uFillTx/>
                <a:latin typeface="Century Gothic"/>
                <a:ea typeface="+mj-ea"/>
                <a:cs typeface="+mj-cs"/>
                <a:sym typeface="Century Gothic"/>
              </a:rPr>
              <a:t> de Luis. ¿</a:t>
            </a:r>
            <a:r>
              <a:rPr kumimoji="0" lang="en-GB" sz="2400" b="1" i="0" u="none" strike="noStrike" kern="1200" cap="none" spc="0" normalizeH="0" baseline="0" noProof="0" dirty="0" err="1">
                <a:ln>
                  <a:noFill/>
                </a:ln>
                <a:solidFill>
                  <a:prstClr val="white"/>
                </a:solidFill>
                <a:effectLst/>
                <a:uLnTx/>
                <a:uFillTx/>
                <a:latin typeface="Century Gothic"/>
                <a:ea typeface="+mj-ea"/>
                <a:cs typeface="+mj-cs"/>
                <a:sym typeface="Century Gothic"/>
              </a:rPr>
              <a:t>Qué</a:t>
            </a:r>
            <a:r>
              <a:rPr kumimoji="0" lang="en-GB" sz="2400" b="1" i="0" u="none" strike="noStrike" kern="1200" cap="none" spc="0" normalizeH="0" baseline="0" noProof="0" dirty="0">
                <a:ln>
                  <a:noFill/>
                </a:ln>
                <a:solidFill>
                  <a:prstClr val="white"/>
                </a:solidFill>
                <a:effectLst/>
                <a:uLnTx/>
                <a:uFillTx/>
                <a:latin typeface="Century Gothic"/>
                <a:ea typeface="+mj-ea"/>
                <a:cs typeface="+mj-cs"/>
                <a:sym typeface="Century Gothic"/>
              </a:rPr>
              <a:t> </a:t>
            </a:r>
            <a:r>
              <a:rPr kumimoji="0" lang="en-GB" sz="2400" b="1" i="0" u="none" strike="noStrike" kern="1200" cap="none" spc="0" normalizeH="0" baseline="0" noProof="0" dirty="0" err="1">
                <a:ln>
                  <a:noFill/>
                </a:ln>
                <a:solidFill>
                  <a:prstClr val="white"/>
                </a:solidFill>
                <a:effectLst/>
                <a:uLnTx/>
                <a:uFillTx/>
                <a:latin typeface="Century Gothic"/>
                <a:ea typeface="+mj-ea"/>
                <a:cs typeface="+mj-cs"/>
                <a:sym typeface="Century Gothic"/>
              </a:rPr>
              <a:t>ve</a:t>
            </a:r>
            <a:r>
              <a:rPr kumimoji="0" lang="en-GB" sz="2400" b="1" i="0" u="none" strike="noStrike" kern="1200" cap="none" spc="0" normalizeH="0" baseline="0" noProof="0" dirty="0">
                <a:ln>
                  <a:noFill/>
                </a:ln>
                <a:solidFill>
                  <a:prstClr val="white"/>
                </a:solidFill>
                <a:effectLst/>
                <a:uLnTx/>
                <a:uFillTx/>
                <a:latin typeface="Century Gothic"/>
                <a:ea typeface="+mj-ea"/>
                <a:cs typeface="+mj-cs"/>
                <a:sym typeface="Century Gothic"/>
              </a:rPr>
              <a:t>?</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7" name="Picture 56" descr="Icon&#10;&#10;Description automatically generated">
            <a:extLst>
              <a:ext uri="{FF2B5EF4-FFF2-40B4-BE49-F238E27FC236}">
                <a16:creationId xmlns:a16="http://schemas.microsoft.com/office/drawing/2014/main" id="{2C7CF5A5-09CC-4078-B4F9-EDAE5736F77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a:off x="10743691" y="3942133"/>
            <a:ext cx="285003" cy="455435"/>
          </a:xfrm>
          <a:prstGeom prst="rect">
            <a:avLst/>
          </a:prstGeom>
        </p:spPr>
      </p:pic>
      <p:sp>
        <p:nvSpPr>
          <p:cNvPr id="41" name="TextBox 40">
            <a:hlinkClick r:id="" action="ppaction://noaction">
              <a:snd r:embed="rId30" name="1_5.wav"/>
            </a:hlinkClick>
            <a:extLst>
              <a:ext uri="{FF2B5EF4-FFF2-40B4-BE49-F238E27FC236}">
                <a16:creationId xmlns:a16="http://schemas.microsoft.com/office/drawing/2014/main" id="{45CD04B0-0E88-4577-A7A8-2016B4672E92}"/>
              </a:ext>
            </a:extLst>
          </p:cNvPr>
          <p:cNvSpPr txBox="1"/>
          <p:nvPr/>
        </p:nvSpPr>
        <p:spPr>
          <a:xfrm>
            <a:off x="2807658" y="6085583"/>
            <a:ext cx="1889340"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anaco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29141 0.25486 " pathEditMode="relative" rAng="0" ptsTypes="AA">
                                      <p:cBhvr>
                                        <p:cTn id="6" dur="1800" fill="hold"/>
                                        <p:tgtEl>
                                          <p:spTgt spid="57"/>
                                        </p:tgtEl>
                                        <p:attrNameLst>
                                          <p:attrName>ppt_x</p:attrName>
                                          <p:attrName>ppt_y</p:attrName>
                                        </p:attrNameLst>
                                      </p:cBhvr>
                                      <p:rCtr x="-14570" y="127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29141 0.25486 L -0.2086 -0.14097 " pathEditMode="relative" rAng="0" ptsTypes="AA">
                                      <p:cBhvr>
                                        <p:cTn id="10" dur="2000" fill="hold"/>
                                        <p:tgtEl>
                                          <p:spTgt spid="57"/>
                                        </p:tgtEl>
                                        <p:attrNameLst>
                                          <p:attrName>ppt_x</p:attrName>
                                          <p:attrName>ppt_y</p:attrName>
                                        </p:attrNameLst>
                                      </p:cBhvr>
                                      <p:rCtr x="4141" y="-1979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2086 -0.14097 L -0.37096 -0.05671 " pathEditMode="relative" rAng="0" ptsTypes="AA">
                                      <p:cBhvr>
                                        <p:cTn id="14" dur="2000" fill="hold"/>
                                        <p:tgtEl>
                                          <p:spTgt spid="57"/>
                                        </p:tgtEl>
                                        <p:attrNameLst>
                                          <p:attrName>ppt_x</p:attrName>
                                          <p:attrName>ppt_y</p:attrName>
                                        </p:attrNameLst>
                                      </p:cBhvr>
                                      <p:rCtr x="-8281" y="516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37096 -0.05671 L -0.5418 0.12315 " pathEditMode="relative" rAng="0" ptsTypes="AA">
                                      <p:cBhvr>
                                        <p:cTn id="18" dur="2000" fill="hold"/>
                                        <p:tgtEl>
                                          <p:spTgt spid="57"/>
                                        </p:tgtEl>
                                        <p:attrNameLst>
                                          <p:attrName>ppt_x</p:attrName>
                                          <p:attrName>ppt_y</p:attrName>
                                        </p:attrNameLst>
                                      </p:cBhvr>
                                      <p:rCtr x="-7083" y="921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5418 0.12315 L -0.29896 -0.29745 " pathEditMode="relative" rAng="0" ptsTypes="AA">
                                      <p:cBhvr>
                                        <p:cTn id="22" dur="2000" fill="hold"/>
                                        <p:tgtEl>
                                          <p:spTgt spid="57"/>
                                        </p:tgtEl>
                                        <p:attrNameLst>
                                          <p:attrName>ppt_x</p:attrName>
                                          <p:attrName>ppt_y</p:attrName>
                                        </p:attrNameLst>
                                      </p:cBhvr>
                                      <p:rCtr x="10677" y="-2229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29896 -0.29745 L -0.53724 -0.10347 " pathEditMode="relative" rAng="0" ptsTypes="AA">
                                      <p:cBhvr>
                                        <p:cTn id="26" dur="2000" fill="hold"/>
                                        <p:tgtEl>
                                          <p:spTgt spid="57"/>
                                        </p:tgtEl>
                                        <p:attrNameLst>
                                          <p:attrName>ppt_x</p:attrName>
                                          <p:attrName>ppt_y</p:attrName>
                                        </p:attrNameLst>
                                      </p:cBhvr>
                                      <p:rCtr x="-11914" y="969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53724 -0.10347 L -0.46094 -0.26481 " pathEditMode="relative" rAng="0" ptsTypes="AA">
                                      <p:cBhvr>
                                        <p:cTn id="30" dur="2000" fill="hold"/>
                                        <p:tgtEl>
                                          <p:spTgt spid="57"/>
                                        </p:tgtEl>
                                        <p:attrNameLst>
                                          <p:attrName>ppt_x</p:attrName>
                                          <p:attrName>ppt_y</p:attrName>
                                        </p:attrNameLst>
                                      </p:cBhvr>
                                      <p:rCtr x="3815" y="-807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46094 -0.26481 L -0.5418 -0.42338 " pathEditMode="relative" rAng="0" ptsTypes="AA">
                                      <p:cBhvr>
                                        <p:cTn id="34" dur="2000" fill="hold"/>
                                        <p:tgtEl>
                                          <p:spTgt spid="57"/>
                                        </p:tgtEl>
                                        <p:attrNameLst>
                                          <p:attrName>ppt_x</p:attrName>
                                          <p:attrName>ppt_y</p:attrName>
                                        </p:attrNameLst>
                                      </p:cBhvr>
                                      <p:rCtr x="-4049" y="-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53" name="TextBox 52">
            <a:extLst>
              <a:ext uri="{FF2B5EF4-FFF2-40B4-BE49-F238E27FC236}">
                <a16:creationId xmlns:a16="http://schemas.microsoft.com/office/drawing/2014/main" id="{5D4FEFC5-329E-4608-8351-7DAF39C1E92C}"/>
              </a:ext>
            </a:extLst>
          </p:cNvPr>
          <p:cNvSpPr txBox="1"/>
          <p:nvPr/>
        </p:nvSpPr>
        <p:spPr>
          <a:xfrm>
            <a:off x="1017301" y="695661"/>
            <a:ext cx="10856856" cy="588642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jirafa es demasiado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tranquila.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tortuga es demasiado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seria.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El oso es demasiado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curioso.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El tigre es demasIado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rápido y grande.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El elefante es demasiado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lento.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El caballo es demasiado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nervioso.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rana es demasiado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curiosa.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El conejo es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perfecto.</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4" name="Picture 53" descr="A picture containing text&#10;&#10;Description automatically generated">
            <a:extLst>
              <a:ext uri="{FF2B5EF4-FFF2-40B4-BE49-F238E27FC236}">
                <a16:creationId xmlns:a16="http://schemas.microsoft.com/office/drawing/2014/main" id="{6914D752-C166-48D4-B4EA-C0170BB57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092" y="3659358"/>
            <a:ext cx="1094250" cy="844624"/>
          </a:xfrm>
          <a:prstGeom prst="rect">
            <a:avLst/>
          </a:prstGeom>
        </p:spPr>
      </p:pic>
      <p:pic>
        <p:nvPicPr>
          <p:cNvPr id="59" name="Picture 2" descr="Pen, Write, Pencil, Writing Tool, Work, Message, Blue">
            <a:extLst>
              <a:ext uri="{FF2B5EF4-FFF2-40B4-BE49-F238E27FC236}">
                <a16:creationId xmlns:a16="http://schemas.microsoft.com/office/drawing/2014/main" id="{065E9928-00D8-4513-9E0A-2A19BD2A2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64" name="Title 3">
            <a:extLst>
              <a:ext uri="{FF2B5EF4-FFF2-40B4-BE49-F238E27FC236}">
                <a16:creationId xmlns:a16="http://schemas.microsoft.com/office/drawing/2014/main" id="{A1259DB7-8DBB-4775-B3E8-F60BA1BFA8B8}"/>
              </a:ext>
            </a:extLst>
          </p:cNvPr>
          <p:cNvSpPr txBox="1">
            <a:spLocks/>
          </p:cNvSpPr>
          <p:nvPr/>
        </p:nvSpPr>
        <p:spPr>
          <a:xfrm>
            <a:off x="10931719" y="1042412"/>
            <a:ext cx="1260281" cy="46166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pic>
        <p:nvPicPr>
          <p:cNvPr id="65" name="Picture 64" descr="A picture containing map&#10;&#10;Description automatically generated">
            <a:extLst>
              <a:ext uri="{FF2B5EF4-FFF2-40B4-BE49-F238E27FC236}">
                <a16:creationId xmlns:a16="http://schemas.microsoft.com/office/drawing/2014/main" id="{F1C88193-1485-4FDA-A9EA-6EB2D725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2752" y="4189390"/>
            <a:ext cx="1105992" cy="1106253"/>
          </a:xfrm>
          <a:prstGeom prst="rect">
            <a:avLst/>
          </a:prstGeom>
        </p:spPr>
      </p:pic>
      <p:sp>
        <p:nvSpPr>
          <p:cNvPr id="69" name="CustomShape 23">
            <a:hlinkClick r:id="" action="ppaction://noaction">
              <a:snd r:embed="rId6" name="2_2.wav"/>
            </a:hlinkClick>
            <a:extLst>
              <a:ext uri="{FF2B5EF4-FFF2-40B4-BE49-F238E27FC236}">
                <a16:creationId xmlns:a16="http://schemas.microsoft.com/office/drawing/2014/main" id="{10300E20-72D7-45C3-9FCD-E1BA18BF5CEF}"/>
              </a:ext>
            </a:extLst>
          </p:cNvPr>
          <p:cNvSpPr/>
          <p:nvPr/>
        </p:nvSpPr>
        <p:spPr>
          <a:xfrm>
            <a:off x="324725" y="1057499"/>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0" name="CustomShape 24">
            <a:hlinkClick r:id="" action="ppaction://noaction">
              <a:snd r:embed="rId7" name="2_3.wav"/>
            </a:hlinkClick>
            <a:extLst>
              <a:ext uri="{FF2B5EF4-FFF2-40B4-BE49-F238E27FC236}">
                <a16:creationId xmlns:a16="http://schemas.microsoft.com/office/drawing/2014/main" id="{62F1F53E-AB5D-4168-8669-C024AE82C7A9}"/>
              </a:ext>
            </a:extLst>
          </p:cNvPr>
          <p:cNvSpPr/>
          <p:nvPr/>
        </p:nvSpPr>
        <p:spPr>
          <a:xfrm>
            <a:off x="324725" y="170820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1" name="CustomShape 25">
            <a:hlinkClick r:id="" action="ppaction://noaction">
              <a:snd r:embed="rId8" name="2_4.wav"/>
            </a:hlinkClick>
            <a:extLst>
              <a:ext uri="{FF2B5EF4-FFF2-40B4-BE49-F238E27FC236}">
                <a16:creationId xmlns:a16="http://schemas.microsoft.com/office/drawing/2014/main" id="{E2891E4D-5DBF-4397-B5DD-803D07976412}"/>
              </a:ext>
            </a:extLst>
          </p:cNvPr>
          <p:cNvSpPr/>
          <p:nvPr/>
        </p:nvSpPr>
        <p:spPr>
          <a:xfrm>
            <a:off x="324725" y="244584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2" name="CustomShape 26">
            <a:hlinkClick r:id="" action="ppaction://noaction">
              <a:snd r:embed="rId9" name="2_5.wav"/>
            </a:hlinkClick>
            <a:extLst>
              <a:ext uri="{FF2B5EF4-FFF2-40B4-BE49-F238E27FC236}">
                <a16:creationId xmlns:a16="http://schemas.microsoft.com/office/drawing/2014/main" id="{67B3A6C6-D525-45CF-9962-99BCFC3607AF}"/>
              </a:ext>
            </a:extLst>
          </p:cNvPr>
          <p:cNvSpPr/>
          <p:nvPr/>
        </p:nvSpPr>
        <p:spPr>
          <a:xfrm>
            <a:off x="324725" y="31834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7">
            <a:hlinkClick r:id="" action="ppaction://noaction">
              <a:snd r:embed="rId10" name="2_6.wav"/>
            </a:hlinkClick>
            <a:extLst>
              <a:ext uri="{FF2B5EF4-FFF2-40B4-BE49-F238E27FC236}">
                <a16:creationId xmlns:a16="http://schemas.microsoft.com/office/drawing/2014/main" id="{404345EF-7EF0-4AF1-BCF7-C43BA5A89BC4}"/>
              </a:ext>
            </a:extLst>
          </p:cNvPr>
          <p:cNvSpPr/>
          <p:nvPr/>
        </p:nvSpPr>
        <p:spPr>
          <a:xfrm>
            <a:off x="324725" y="3921121"/>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8">
            <a:hlinkClick r:id="" action="ppaction://noaction">
              <a:snd r:embed="rId11" name="2_7.wav"/>
            </a:hlinkClick>
            <a:extLst>
              <a:ext uri="{FF2B5EF4-FFF2-40B4-BE49-F238E27FC236}">
                <a16:creationId xmlns:a16="http://schemas.microsoft.com/office/drawing/2014/main" id="{42C8EA3A-FD14-4001-8158-2E77A4239109}"/>
              </a:ext>
            </a:extLst>
          </p:cNvPr>
          <p:cNvSpPr/>
          <p:nvPr/>
        </p:nvSpPr>
        <p:spPr>
          <a:xfrm>
            <a:off x="324725" y="4658760"/>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5" name="CustomShape 28">
            <a:hlinkClick r:id="" action="ppaction://noaction">
              <a:snd r:embed="rId12" name="2_8.wav"/>
            </a:hlinkClick>
            <a:extLst>
              <a:ext uri="{FF2B5EF4-FFF2-40B4-BE49-F238E27FC236}">
                <a16:creationId xmlns:a16="http://schemas.microsoft.com/office/drawing/2014/main" id="{0B124094-6F02-42EA-B75C-13A492F21DF0}"/>
              </a:ext>
            </a:extLst>
          </p:cNvPr>
          <p:cNvSpPr/>
          <p:nvPr/>
        </p:nvSpPr>
        <p:spPr>
          <a:xfrm>
            <a:off x="324725" y="5396399"/>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8">
            <a:hlinkClick r:id="" action="ppaction://noaction">
              <a:snd r:embed="rId13" name="2_9.wav"/>
            </a:hlinkClick>
            <a:extLst>
              <a:ext uri="{FF2B5EF4-FFF2-40B4-BE49-F238E27FC236}">
                <a16:creationId xmlns:a16="http://schemas.microsoft.com/office/drawing/2014/main" id="{E0AA5D3D-524A-451C-B4A6-451F61CE21AF}"/>
              </a:ext>
            </a:extLst>
          </p:cNvPr>
          <p:cNvSpPr/>
          <p:nvPr/>
        </p:nvSpPr>
        <p:spPr>
          <a:xfrm>
            <a:off x="317843" y="6134038"/>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E7F481D0-4C46-4E1E-8F87-36C51E12C696}"/>
              </a:ext>
            </a:extLst>
          </p:cNvPr>
          <p:cNvSpPr/>
          <p:nvPr/>
        </p:nvSpPr>
        <p:spPr>
          <a:xfrm>
            <a:off x="4539816" y="850463"/>
            <a:ext cx="2234968"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[quiet, calm]</a:t>
            </a:r>
          </a:p>
        </p:txBody>
      </p:sp>
      <p:sp>
        <p:nvSpPr>
          <p:cNvPr id="78" name="Rectangle 77">
            <a:extLst>
              <a:ext uri="{FF2B5EF4-FFF2-40B4-BE49-F238E27FC236}">
                <a16:creationId xmlns:a16="http://schemas.microsoft.com/office/drawing/2014/main" id="{5347CC2F-C08C-4E1A-BDF8-C1181F256F07}"/>
              </a:ext>
            </a:extLst>
          </p:cNvPr>
          <p:cNvSpPr/>
          <p:nvPr/>
        </p:nvSpPr>
        <p:spPr>
          <a:xfrm>
            <a:off x="4857916" y="1589250"/>
            <a:ext cx="1661636"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[serious]</a:t>
            </a:r>
          </a:p>
        </p:txBody>
      </p:sp>
      <p:sp>
        <p:nvSpPr>
          <p:cNvPr id="79" name="Rectangle 78">
            <a:extLst>
              <a:ext uri="{FF2B5EF4-FFF2-40B4-BE49-F238E27FC236}">
                <a16:creationId xmlns:a16="http://schemas.microsoft.com/office/drawing/2014/main" id="{5ABDDBF0-E642-4017-A8E1-F557EE8C74E1}"/>
              </a:ext>
            </a:extLst>
          </p:cNvPr>
          <p:cNvSpPr/>
          <p:nvPr/>
        </p:nvSpPr>
        <p:spPr>
          <a:xfrm>
            <a:off x="4152763" y="2363348"/>
            <a:ext cx="1807646"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[curious]</a:t>
            </a:r>
          </a:p>
        </p:txBody>
      </p:sp>
      <p:sp>
        <p:nvSpPr>
          <p:cNvPr id="82" name="Rectangle 81">
            <a:extLst>
              <a:ext uri="{FF2B5EF4-FFF2-40B4-BE49-F238E27FC236}">
                <a16:creationId xmlns:a16="http://schemas.microsoft.com/office/drawing/2014/main" id="{C0FA440E-A46E-46A0-82D5-C565DAD3BDE0}"/>
              </a:ext>
            </a:extLst>
          </p:cNvPr>
          <p:cNvSpPr/>
          <p:nvPr/>
        </p:nvSpPr>
        <p:spPr>
          <a:xfrm>
            <a:off x="4351762" y="3083289"/>
            <a:ext cx="2494075"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[fast and big]</a:t>
            </a:r>
          </a:p>
        </p:txBody>
      </p:sp>
      <p:sp>
        <p:nvSpPr>
          <p:cNvPr id="83" name="Rectangle 82">
            <a:extLst>
              <a:ext uri="{FF2B5EF4-FFF2-40B4-BE49-F238E27FC236}">
                <a16:creationId xmlns:a16="http://schemas.microsoft.com/office/drawing/2014/main" id="{3FCB8F80-8547-4489-97ED-27F878491149}"/>
              </a:ext>
            </a:extLst>
          </p:cNvPr>
          <p:cNvSpPr/>
          <p:nvPr/>
        </p:nvSpPr>
        <p:spPr>
          <a:xfrm>
            <a:off x="4908240" y="3810834"/>
            <a:ext cx="1321378"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[slow]</a:t>
            </a:r>
          </a:p>
        </p:txBody>
      </p:sp>
      <p:sp>
        <p:nvSpPr>
          <p:cNvPr id="84" name="Rectangle 83">
            <a:extLst>
              <a:ext uri="{FF2B5EF4-FFF2-40B4-BE49-F238E27FC236}">
                <a16:creationId xmlns:a16="http://schemas.microsoft.com/office/drawing/2014/main" id="{1CE977E8-DFF7-4B25-99ED-048426C04654}"/>
              </a:ext>
            </a:extLst>
          </p:cNvPr>
          <p:cNvSpPr/>
          <p:nvPr/>
        </p:nvSpPr>
        <p:spPr>
          <a:xfrm>
            <a:off x="4837353" y="4575550"/>
            <a:ext cx="1682199"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[nervous]</a:t>
            </a:r>
          </a:p>
        </p:txBody>
      </p:sp>
      <p:sp>
        <p:nvSpPr>
          <p:cNvPr id="85" name="Rectangle 84">
            <a:extLst>
              <a:ext uri="{FF2B5EF4-FFF2-40B4-BE49-F238E27FC236}">
                <a16:creationId xmlns:a16="http://schemas.microsoft.com/office/drawing/2014/main" id="{FA41DC4A-EC99-4EB0-A765-71145910D2E4}"/>
              </a:ext>
            </a:extLst>
          </p:cNvPr>
          <p:cNvSpPr/>
          <p:nvPr/>
        </p:nvSpPr>
        <p:spPr>
          <a:xfrm>
            <a:off x="4465887" y="5307534"/>
            <a:ext cx="1807646"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[curious]</a:t>
            </a:r>
          </a:p>
        </p:txBody>
      </p:sp>
      <p:sp>
        <p:nvSpPr>
          <p:cNvPr id="86" name="Rectangle 85">
            <a:extLst>
              <a:ext uri="{FF2B5EF4-FFF2-40B4-BE49-F238E27FC236}">
                <a16:creationId xmlns:a16="http://schemas.microsoft.com/office/drawing/2014/main" id="{319F4FA9-AA91-4DB5-9791-1192B5E0007B}"/>
              </a:ext>
            </a:extLst>
          </p:cNvPr>
          <p:cNvSpPr/>
          <p:nvPr/>
        </p:nvSpPr>
        <p:spPr>
          <a:xfrm>
            <a:off x="2924476" y="6021772"/>
            <a:ext cx="1672450"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[perfect]</a:t>
            </a:r>
          </a:p>
        </p:txBody>
      </p:sp>
      <p:sp>
        <p:nvSpPr>
          <p:cNvPr id="87" name="Speech Bubble: Rectangle with Corners Rounded 86">
            <a:hlinkClick r:id="" action="ppaction://noaction">
              <a:snd r:embed="rId14" name="2_10.wav"/>
            </a:hlinkClick>
            <a:extLst>
              <a:ext uri="{FF2B5EF4-FFF2-40B4-BE49-F238E27FC236}">
                <a16:creationId xmlns:a16="http://schemas.microsoft.com/office/drawing/2014/main" id="{333D2607-84CF-40E5-BAEC-FA34D203A1AE}"/>
              </a:ext>
            </a:extLst>
          </p:cNvPr>
          <p:cNvSpPr/>
          <p:nvPr/>
        </p:nvSpPr>
        <p:spPr>
          <a:xfrm>
            <a:off x="7970771" y="1533693"/>
            <a:ext cx="3236849" cy="1847969"/>
          </a:xfrm>
          <a:prstGeom prst="wedgeRoundRectCallout">
            <a:avLst>
              <a:gd name="adj1" fmla="val 31199"/>
              <a:gd name="adj2" fmla="val 80391"/>
              <a:gd name="adj3" fmla="val 16667"/>
            </a:avLst>
          </a:prstGeom>
          <a:solidFill>
            <a:srgbClr val="CAEAF2"/>
          </a:solidFill>
          <a:ln w="25400" cap="flat" cmpd="sng" algn="ctr">
            <a:solidFill>
              <a:srgbClr val="26859D"/>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26859D"/>
                </a:solidFill>
                <a:effectLst/>
                <a:uLnTx/>
                <a:uFillTx/>
                <a:latin typeface="Century Gothic" panose="020B0502020202020204" pitchFamily="34" charset="0"/>
                <a:ea typeface="+mn-ea"/>
                <a:cs typeface="+mn-cs"/>
              </a:rPr>
              <a:t>Mi animal </a:t>
            </a:r>
            <a:r>
              <a:rPr kumimoji="0" lang="en-GB" sz="3600" b="1" i="0" u="none" strike="noStrike" kern="0" cap="none" spc="0" normalizeH="0" baseline="0" noProof="0" dirty="0" err="1">
                <a:ln>
                  <a:noFill/>
                </a:ln>
                <a:solidFill>
                  <a:srgbClr val="26859D"/>
                </a:solidFill>
                <a:effectLst/>
                <a:uLnTx/>
                <a:uFillTx/>
                <a:latin typeface="Century Gothic" panose="020B0502020202020204" pitchFamily="34" charset="0"/>
                <a:ea typeface="+mn-ea"/>
                <a:cs typeface="+mn-cs"/>
              </a:rPr>
              <a:t>favorito</a:t>
            </a:r>
            <a:r>
              <a:rPr kumimoji="0" lang="en-GB" sz="3600" b="1" i="0" u="none" strike="noStrike" kern="0" cap="none" spc="0" normalizeH="0" baseline="0" noProof="0" dirty="0">
                <a:ln>
                  <a:noFill/>
                </a:ln>
                <a:solidFill>
                  <a:srgbClr val="26859D"/>
                </a:solidFill>
                <a:effectLst/>
                <a:uLnTx/>
                <a:uFillTx/>
                <a:latin typeface="Century Gothic" panose="020B0502020202020204" pitchFamily="34" charset="0"/>
                <a:ea typeface="+mn-ea"/>
                <a:cs typeface="+mn-cs"/>
              </a:rPr>
              <a:t> es </a:t>
            </a:r>
            <a:r>
              <a:rPr kumimoji="0" lang="en-GB" sz="3600" b="1" i="0" u="none" strike="noStrike" kern="0" cap="none" spc="0" normalizeH="0" baseline="0" noProof="0" dirty="0" err="1">
                <a:ln>
                  <a:noFill/>
                </a:ln>
                <a:solidFill>
                  <a:srgbClr val="26859D"/>
                </a:solidFill>
                <a:effectLst/>
                <a:uLnTx/>
                <a:uFillTx/>
                <a:latin typeface="Century Gothic" panose="020B0502020202020204" pitchFamily="34" charset="0"/>
                <a:ea typeface="+mn-ea"/>
                <a:cs typeface="+mn-cs"/>
              </a:rPr>
              <a:t>el</a:t>
            </a:r>
            <a:r>
              <a:rPr kumimoji="0" lang="en-GB" sz="3600" b="1" i="0" u="none" strike="noStrike" kern="0" cap="none" spc="0" normalizeH="0" baseline="0" noProof="0" dirty="0">
                <a:ln>
                  <a:noFill/>
                </a:ln>
                <a:solidFill>
                  <a:srgbClr val="26859D"/>
                </a:solidFill>
                <a:effectLst/>
                <a:uLnTx/>
                <a:uFillTx/>
                <a:latin typeface="Century Gothic" panose="020B0502020202020204" pitchFamily="34" charset="0"/>
                <a:ea typeface="+mn-ea"/>
                <a:cs typeface="+mn-cs"/>
              </a:rPr>
              <a:t> </a:t>
            </a:r>
            <a:r>
              <a:rPr kumimoji="0" lang="en-GB" sz="3600" b="1" i="0" u="none" strike="noStrike" kern="0" cap="none" spc="0" normalizeH="0" baseline="0" noProof="0" dirty="0" err="1">
                <a:ln>
                  <a:noFill/>
                </a:ln>
                <a:solidFill>
                  <a:srgbClr val="26859D"/>
                </a:solidFill>
                <a:effectLst/>
                <a:uLnTx/>
                <a:uFillTx/>
                <a:latin typeface="Century Gothic" panose="020B0502020202020204" pitchFamily="34" charset="0"/>
                <a:ea typeface="+mn-ea"/>
                <a:cs typeface="+mn-cs"/>
              </a:rPr>
              <a:t>conejo</a:t>
            </a:r>
            <a:r>
              <a:rPr kumimoji="0" lang="en-GB" sz="3600" b="1" i="0" u="none" strike="noStrike" kern="0" cap="none" spc="0" normalizeH="0" baseline="0" noProof="0" dirty="0">
                <a:ln>
                  <a:noFill/>
                </a:ln>
                <a:solidFill>
                  <a:srgbClr val="26859D"/>
                </a:solidFill>
                <a:effectLst/>
                <a:uLnTx/>
                <a:uFillTx/>
                <a:latin typeface="Century Gothic" panose="020B0502020202020204" pitchFamily="34" charset="0"/>
                <a:ea typeface="+mn-ea"/>
                <a:cs typeface="+mn-cs"/>
              </a:rPr>
              <a:t>.</a:t>
            </a:r>
          </a:p>
        </p:txBody>
      </p:sp>
      <p:pic>
        <p:nvPicPr>
          <p:cNvPr id="88" name="Picture 87" descr="Shape, circle&#10;&#10;Description automatically generated">
            <a:extLst>
              <a:ext uri="{FF2B5EF4-FFF2-40B4-BE49-F238E27FC236}">
                <a16:creationId xmlns:a16="http://schemas.microsoft.com/office/drawing/2014/main" id="{6B48D609-F974-4647-B263-8BDA4841AE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49937" y="1599735"/>
            <a:ext cx="1017254" cy="508627"/>
          </a:xfrm>
          <a:prstGeom prst="rect">
            <a:avLst/>
          </a:prstGeom>
        </p:spPr>
      </p:pic>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86149" y="-63937"/>
            <a:ext cx="914400" cy="914400"/>
          </a:xfrm>
          <a:prstGeom prst="rect">
            <a:avLst/>
          </a:prstGeom>
        </p:spPr>
      </p:pic>
      <p:sp>
        <p:nvSpPr>
          <p:cNvPr id="90" name="Speech Bubble: Rectangle with Corners Rounded 89">
            <a:extLst>
              <a:ext uri="{FF2B5EF4-FFF2-40B4-BE49-F238E27FC236}">
                <a16:creationId xmlns:a16="http://schemas.microsoft.com/office/drawing/2014/main" id="{5568956B-EAA6-4E4B-958A-C87307C3AB74}"/>
              </a:ext>
            </a:extLst>
          </p:cNvPr>
          <p:cNvSpPr/>
          <p:nvPr/>
        </p:nvSpPr>
        <p:spPr>
          <a:xfrm>
            <a:off x="4152763" y="138448"/>
            <a:ext cx="5941639"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CustomShape 7">
            <a:hlinkClick r:id="" action="ppaction://noaction">
              <a:snd r:embed="rId18" name="2_1.wav"/>
            </a:hlinkClick>
            <a:extLst>
              <a:ext uri="{FF2B5EF4-FFF2-40B4-BE49-F238E27FC236}">
                <a16:creationId xmlns:a16="http://schemas.microsoft.com/office/drawing/2014/main" id="{110C2E9C-2F7E-4F48-BC69-AD7F48481425}"/>
              </a:ext>
            </a:extLst>
          </p:cNvPr>
          <p:cNvSpPr/>
          <p:nvPr/>
        </p:nvSpPr>
        <p:spPr>
          <a:xfrm>
            <a:off x="4232218" y="110651"/>
            <a:ext cx="6809343"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los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adjetivos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español</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1" normalizeH="0" baseline="0" noProof="0" dirty="0">
              <a:ln>
                <a:noFill/>
              </a:ln>
              <a:solidFill>
                <a:prstClr val="black"/>
              </a:solidFill>
              <a:effectLst/>
              <a:uLnTx/>
              <a:uFillTx/>
              <a:latin typeface="Arial"/>
            </a:endParaRPr>
          </a:p>
        </p:txBody>
      </p:sp>
      <p:pic>
        <p:nvPicPr>
          <p:cNvPr id="92" name="Picture 91" descr="A picture containing text, doll, toy&#10;&#10;Description automatically generated">
            <a:extLst>
              <a:ext uri="{FF2B5EF4-FFF2-40B4-BE49-F238E27FC236}">
                <a16:creationId xmlns:a16="http://schemas.microsoft.com/office/drawing/2014/main" id="{4E7AD87F-6BB0-4938-947C-52B7683EBC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07289" y="2812080"/>
            <a:ext cx="1329794" cy="4083803"/>
          </a:xfrm>
          <a:prstGeom prst="rect">
            <a:avLst/>
          </a:prstGeom>
        </p:spPr>
      </p:pic>
      <p:pic>
        <p:nvPicPr>
          <p:cNvPr id="93" name="Picture 92" descr="A picture containing text&#10;&#10;Description automatically generated">
            <a:extLst>
              <a:ext uri="{FF2B5EF4-FFF2-40B4-BE49-F238E27FC236}">
                <a16:creationId xmlns:a16="http://schemas.microsoft.com/office/drawing/2014/main" id="{2F6A2A1F-C7F3-40E3-A955-318786DC56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92649" y="632070"/>
            <a:ext cx="511585" cy="922388"/>
          </a:xfrm>
          <a:prstGeom prst="rect">
            <a:avLst/>
          </a:prstGeom>
        </p:spPr>
      </p:pic>
      <p:pic>
        <p:nvPicPr>
          <p:cNvPr id="94" name="Picture 93" descr="A picture containing text&#10;&#10;Description automatically generated">
            <a:extLst>
              <a:ext uri="{FF2B5EF4-FFF2-40B4-BE49-F238E27FC236}">
                <a16:creationId xmlns:a16="http://schemas.microsoft.com/office/drawing/2014/main" id="{03601F32-2A70-4AF9-A74B-85CBB5438E8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6053575" y="2283296"/>
            <a:ext cx="1301632" cy="689200"/>
          </a:xfrm>
          <a:prstGeom prst="rect">
            <a:avLst/>
          </a:prstGeom>
        </p:spPr>
      </p:pic>
      <p:pic>
        <p:nvPicPr>
          <p:cNvPr id="95" name="Picture 94" descr="A picture containing text&#10;&#10;Description automatically generated">
            <a:extLst>
              <a:ext uri="{FF2B5EF4-FFF2-40B4-BE49-F238E27FC236}">
                <a16:creationId xmlns:a16="http://schemas.microsoft.com/office/drawing/2014/main" id="{81F661B1-2754-4A0C-B86F-CDDED498C5D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89690" y="2861959"/>
            <a:ext cx="1100481" cy="801274"/>
          </a:xfrm>
          <a:prstGeom prst="rect">
            <a:avLst/>
          </a:prstGeom>
        </p:spPr>
      </p:pic>
      <p:pic>
        <p:nvPicPr>
          <p:cNvPr id="96" name="Picture 95" descr="A picture containing vector graphics, light&#10;&#10;Description automatically generated">
            <a:extLst>
              <a:ext uri="{FF2B5EF4-FFF2-40B4-BE49-F238E27FC236}">
                <a16:creationId xmlns:a16="http://schemas.microsoft.com/office/drawing/2014/main" id="{7C3DF58A-0AD9-4C8A-A6E2-919D4A22DAB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399385" y="5387076"/>
            <a:ext cx="559555" cy="505785"/>
          </a:xfrm>
          <a:prstGeom prst="rect">
            <a:avLst/>
          </a:prstGeom>
        </p:spPr>
      </p:pic>
      <p:pic>
        <p:nvPicPr>
          <p:cNvPr id="97" name="Picture 96" descr="A picture containing clipart&#10;&#10;Description automatically generated">
            <a:extLst>
              <a:ext uri="{FF2B5EF4-FFF2-40B4-BE49-F238E27FC236}">
                <a16:creationId xmlns:a16="http://schemas.microsoft.com/office/drawing/2014/main" id="{2F18C56B-6C48-4398-97DE-2D61B3937D2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32344" y="5970661"/>
            <a:ext cx="435143" cy="733555"/>
          </a:xfrm>
          <a:prstGeom prst="rect">
            <a:avLst/>
          </a:prstGeom>
        </p:spPr>
      </p:pic>
    </p:spTree>
    <p:extLst>
      <p:ext uri="{BB962C8B-B14F-4D97-AF65-F5344CB8AC3E}">
        <p14:creationId xmlns:p14="http://schemas.microsoft.com/office/powerpoint/2010/main" val="1234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8"/>
                                        </p:tgtEl>
                                      </p:cBhvr>
                                    </p:animEffect>
                                    <p:set>
                                      <p:cBhvr>
                                        <p:cTn id="12" dur="1" fill="hold">
                                          <p:stCondLst>
                                            <p:cond delay="499"/>
                                          </p:stCondLst>
                                        </p:cTn>
                                        <p:tgtEl>
                                          <p:spTgt spid="7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9"/>
                                        </p:tgtEl>
                                      </p:cBhvr>
                                    </p:animEffect>
                                    <p:set>
                                      <p:cBhvr>
                                        <p:cTn id="17" dur="1" fill="hold">
                                          <p:stCondLst>
                                            <p:cond delay="499"/>
                                          </p:stCondLst>
                                        </p:cTn>
                                        <p:tgtEl>
                                          <p:spTgt spid="7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2"/>
                                        </p:tgtEl>
                                      </p:cBhvr>
                                    </p:animEffect>
                                    <p:set>
                                      <p:cBhvr>
                                        <p:cTn id="22" dur="1" fill="hold">
                                          <p:stCondLst>
                                            <p:cond delay="499"/>
                                          </p:stCondLst>
                                        </p:cTn>
                                        <p:tgtEl>
                                          <p:spTgt spid="8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3"/>
                                        </p:tgtEl>
                                      </p:cBhvr>
                                    </p:animEffect>
                                    <p:set>
                                      <p:cBhvr>
                                        <p:cTn id="27" dur="1" fill="hold">
                                          <p:stCondLst>
                                            <p:cond delay="499"/>
                                          </p:stCondLst>
                                        </p:cTn>
                                        <p:tgtEl>
                                          <p:spTgt spid="8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4"/>
                                        </p:tgtEl>
                                      </p:cBhvr>
                                    </p:animEffect>
                                    <p:set>
                                      <p:cBhvr>
                                        <p:cTn id="32" dur="1" fill="hold">
                                          <p:stCondLst>
                                            <p:cond delay="499"/>
                                          </p:stCondLst>
                                        </p:cTn>
                                        <p:tgtEl>
                                          <p:spTgt spid="8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5"/>
                                        </p:tgtEl>
                                      </p:cBhvr>
                                    </p:animEffect>
                                    <p:set>
                                      <p:cBhvr>
                                        <p:cTn id="37" dur="1" fill="hold">
                                          <p:stCondLst>
                                            <p:cond delay="499"/>
                                          </p:stCondLst>
                                        </p:cTn>
                                        <p:tgtEl>
                                          <p:spTgt spid="8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6"/>
                                        </p:tgtEl>
                                      </p:cBhvr>
                                    </p:animEffect>
                                    <p:set>
                                      <p:cBhvr>
                                        <p:cTn id="42"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2" grpId="0" animBg="1"/>
      <p:bldP spid="83" grpId="0" animBg="1"/>
      <p:bldP spid="84" grpId="0" animBg="1"/>
      <p:bldP spid="85" grpId="0" animBg="1"/>
      <p:bldP spid="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a:t>
            </a:r>
            <a:endParaRPr lang="es-AR" sz="3200" dirty="0"/>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16">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52" name="Google Shape;157;p2">
            <a:hlinkClick r:id="" action="ppaction://noaction">
              <a:snd r:embed="rId17" name="3_1.wav"/>
            </a:hlinkClick>
            <a:extLst>
              <a:ext uri="{FF2B5EF4-FFF2-40B4-BE49-F238E27FC236}">
                <a16:creationId xmlns:a16="http://schemas.microsoft.com/office/drawing/2014/main" id="{5B8F267C-0C6C-4481-9C1D-AA0875B10F7F}"/>
              </a:ext>
            </a:extLst>
          </p:cNvPr>
          <p:cNvSpPr txBox="1"/>
          <p:nvPr/>
        </p:nvSpPr>
        <p:spPr>
          <a:xfrm>
            <a:off x="3097124" y="90779"/>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Vocabulario</a:t>
            </a:r>
          </a:p>
        </p:txBody>
      </p:sp>
      <p:sp>
        <p:nvSpPr>
          <p:cNvPr id="53" name="Speech Bubble: Rectangle with Corners Rounded 52">
            <a:extLst>
              <a:ext uri="{FF2B5EF4-FFF2-40B4-BE49-F238E27FC236}">
                <a16:creationId xmlns:a16="http://schemas.microsoft.com/office/drawing/2014/main" id="{D2AC174D-6000-4EA6-873B-56EDDECD881B}"/>
              </a:ext>
            </a:extLst>
          </p:cNvPr>
          <p:cNvSpPr/>
          <p:nvPr/>
        </p:nvSpPr>
        <p:spPr>
          <a:xfrm>
            <a:off x="1213443" y="659421"/>
            <a:ext cx="6617571"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algn="ctr">
              <a:defRPr/>
            </a:pPr>
            <a:endParaRPr lang="en-GB" kern="0">
              <a:solidFill>
                <a:prstClr val="white"/>
              </a:solidFill>
              <a:latin typeface="Century Gothic"/>
            </a:endParaRPr>
          </a:p>
        </p:txBody>
      </p:sp>
      <p:pic>
        <p:nvPicPr>
          <p:cNvPr id="54" name="Graphic 53" descr="Teacher">
            <a:extLst>
              <a:ext uri="{FF2B5EF4-FFF2-40B4-BE49-F238E27FC236}">
                <a16:creationId xmlns:a16="http://schemas.microsoft.com/office/drawing/2014/main" id="{6DEF29B3-B1C6-4B7E-BC0F-38B1BC2EDD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048" y="543932"/>
            <a:ext cx="914400" cy="914400"/>
          </a:xfrm>
          <a:prstGeom prst="rect">
            <a:avLst/>
          </a:prstGeom>
        </p:spPr>
      </p:pic>
      <p:sp>
        <p:nvSpPr>
          <p:cNvPr id="59" name="Google Shape;108;p3">
            <a:hlinkClick r:id="" action="ppaction://noaction">
              <a:snd r:embed="rId20" name="3_2.wav"/>
            </a:hlinkClick>
            <a:extLst>
              <a:ext uri="{FF2B5EF4-FFF2-40B4-BE49-F238E27FC236}">
                <a16:creationId xmlns:a16="http://schemas.microsoft.com/office/drawing/2014/main" id="{E62CF197-23C4-486C-970B-28AA50236C81}"/>
              </a:ext>
            </a:extLst>
          </p:cNvPr>
          <p:cNvSpPr txBox="1"/>
          <p:nvPr/>
        </p:nvSpPr>
        <p:spPr>
          <a:xfrm>
            <a:off x="1173170" y="642236"/>
            <a:ext cx="6155885" cy="523180"/>
          </a:xfrm>
          <a:prstGeom prst="rect">
            <a:avLst/>
          </a:prstGeom>
          <a:noFill/>
          <a:ln>
            <a:noFill/>
          </a:ln>
        </p:spPr>
        <p:txBody>
          <a:bodyPr spcFirstLastPara="1" wrap="square" lIns="91425" tIns="45700" rIns="91425" bIns="45700" anchor="t" anchorCtr="0">
            <a:spAutoFit/>
          </a:bodyPr>
          <a:lstStyle/>
          <a:p>
            <a:pPr>
              <a:defRPr/>
            </a:pPr>
            <a:r>
              <a:rPr lang="en-GB" sz="2800" b="1" dirty="0">
                <a:solidFill>
                  <a:prstClr val="white"/>
                </a:solidFill>
                <a:latin typeface="Century Gothic" panose="020B0502020202020204" pitchFamily="34" charset="0"/>
              </a:rPr>
              <a:t>¿</a:t>
            </a:r>
            <a:r>
              <a:rPr lang="en-GB" sz="2800" b="1" dirty="0" err="1">
                <a:solidFill>
                  <a:prstClr val="white"/>
                </a:solidFill>
                <a:latin typeface="Century Gothic" panose="020B0502020202020204" pitchFamily="34" charset="0"/>
              </a:rPr>
              <a:t>Qué</a:t>
            </a:r>
            <a:r>
              <a:rPr lang="en-GB" sz="2800" b="1" dirty="0">
                <a:solidFill>
                  <a:prstClr val="white"/>
                </a:solidFill>
                <a:latin typeface="Century Gothic" panose="020B0502020202020204" pitchFamily="34" charset="0"/>
              </a:rPr>
              <a:t> palabra es?</a:t>
            </a:r>
            <a:endParaRPr sz="2800" b="1" dirty="0">
              <a:solidFill>
                <a:prstClr val="white"/>
              </a:solidFill>
              <a:latin typeface="Century Gothic" panose="020B0502020202020204" pitchFamily="34" charset="0"/>
              <a:ea typeface="Calibri"/>
              <a:cs typeface="Calibri"/>
              <a:sym typeface="Calibri"/>
            </a:endParaRPr>
          </a:p>
        </p:txBody>
      </p:sp>
      <p:sp>
        <p:nvSpPr>
          <p:cNvPr id="64" name="TextBox 63">
            <a:extLst>
              <a:ext uri="{FF2B5EF4-FFF2-40B4-BE49-F238E27FC236}">
                <a16:creationId xmlns:a16="http://schemas.microsoft.com/office/drawing/2014/main" id="{77DAED27-7542-4F1C-858F-5ECEF8FCE237}"/>
              </a:ext>
            </a:extLst>
          </p:cNvPr>
          <p:cNvSpPr txBox="1"/>
          <p:nvPr/>
        </p:nvSpPr>
        <p:spPr>
          <a:xfrm>
            <a:off x="22605" y="1896799"/>
            <a:ext cx="3272323" cy="461665"/>
          </a:xfrm>
          <a:prstGeom prst="rect">
            <a:avLst/>
          </a:prstGeom>
          <a:noFill/>
        </p:spPr>
        <p:txBody>
          <a:bodyPr wrap="square" rtlCol="0">
            <a:spAutoFit/>
          </a:bodyPr>
          <a:lstStyle/>
          <a:p>
            <a:pPr algn="ctr"/>
            <a:r>
              <a:rPr lang="en-GB" sz="2400" b="1" dirty="0" err="1">
                <a:solidFill>
                  <a:srgbClr val="002060"/>
                </a:solidFill>
                <a:latin typeface="Century Gothic"/>
              </a:rPr>
              <a:t>divertida</a:t>
            </a:r>
            <a:endParaRPr lang="en-GB" sz="2400" b="1" dirty="0">
              <a:solidFill>
                <a:srgbClr val="002060"/>
              </a:solidFill>
              <a:latin typeface="Century Gothic"/>
            </a:endParaRPr>
          </a:p>
        </p:txBody>
      </p:sp>
      <p:sp>
        <p:nvSpPr>
          <p:cNvPr id="65" name="TextBox 64">
            <a:extLst>
              <a:ext uri="{FF2B5EF4-FFF2-40B4-BE49-F238E27FC236}">
                <a16:creationId xmlns:a16="http://schemas.microsoft.com/office/drawing/2014/main" id="{25D8934D-32CC-4996-883F-938746C7F146}"/>
              </a:ext>
            </a:extLst>
          </p:cNvPr>
          <p:cNvSpPr txBox="1"/>
          <p:nvPr/>
        </p:nvSpPr>
        <p:spPr>
          <a:xfrm>
            <a:off x="2682677" y="1883017"/>
            <a:ext cx="3272323" cy="461665"/>
          </a:xfrm>
          <a:prstGeom prst="rect">
            <a:avLst/>
          </a:prstGeom>
          <a:noFill/>
        </p:spPr>
        <p:txBody>
          <a:bodyPr wrap="square" rtlCol="0">
            <a:spAutoFit/>
          </a:bodyPr>
          <a:lstStyle/>
          <a:p>
            <a:pPr algn="ctr"/>
            <a:r>
              <a:rPr lang="en-GB" sz="2400" b="1" dirty="0" err="1">
                <a:solidFill>
                  <a:srgbClr val="002060"/>
                </a:solidFill>
                <a:latin typeface="Century Gothic"/>
              </a:rPr>
              <a:t>rápido</a:t>
            </a:r>
            <a:endParaRPr lang="en-GB" sz="2400" b="1" dirty="0">
              <a:solidFill>
                <a:srgbClr val="002060"/>
              </a:solidFill>
              <a:latin typeface="Century Gothic"/>
            </a:endParaRPr>
          </a:p>
        </p:txBody>
      </p:sp>
      <p:sp>
        <p:nvSpPr>
          <p:cNvPr id="69" name="TextBox 68">
            <a:extLst>
              <a:ext uri="{FF2B5EF4-FFF2-40B4-BE49-F238E27FC236}">
                <a16:creationId xmlns:a16="http://schemas.microsoft.com/office/drawing/2014/main" id="{A702FDB7-FFEA-4E78-813D-C1C8AB35B418}"/>
              </a:ext>
            </a:extLst>
          </p:cNvPr>
          <p:cNvSpPr txBox="1"/>
          <p:nvPr/>
        </p:nvSpPr>
        <p:spPr>
          <a:xfrm>
            <a:off x="5605987" y="1883016"/>
            <a:ext cx="3272323" cy="461665"/>
          </a:xfrm>
          <a:prstGeom prst="rect">
            <a:avLst/>
          </a:prstGeom>
          <a:noFill/>
        </p:spPr>
        <p:txBody>
          <a:bodyPr wrap="square" rtlCol="0">
            <a:spAutoFit/>
          </a:bodyPr>
          <a:lstStyle/>
          <a:p>
            <a:pPr algn="ctr"/>
            <a:r>
              <a:rPr lang="en-GB" sz="2400" b="1" dirty="0">
                <a:solidFill>
                  <a:srgbClr val="002060"/>
                </a:solidFill>
                <a:latin typeface="Century Gothic"/>
              </a:rPr>
              <a:t>lento</a:t>
            </a:r>
          </a:p>
        </p:txBody>
      </p:sp>
      <p:sp>
        <p:nvSpPr>
          <p:cNvPr id="70" name="TextBox 69">
            <a:extLst>
              <a:ext uri="{FF2B5EF4-FFF2-40B4-BE49-F238E27FC236}">
                <a16:creationId xmlns:a16="http://schemas.microsoft.com/office/drawing/2014/main" id="{9C2C04C3-494C-4FAC-A82F-3D76E24A4A7F}"/>
              </a:ext>
            </a:extLst>
          </p:cNvPr>
          <p:cNvSpPr txBox="1"/>
          <p:nvPr/>
        </p:nvSpPr>
        <p:spPr>
          <a:xfrm>
            <a:off x="8266059" y="1859489"/>
            <a:ext cx="3272323" cy="461665"/>
          </a:xfrm>
          <a:prstGeom prst="rect">
            <a:avLst/>
          </a:prstGeom>
          <a:noFill/>
        </p:spPr>
        <p:txBody>
          <a:bodyPr wrap="square" rtlCol="0">
            <a:spAutoFit/>
          </a:bodyPr>
          <a:lstStyle/>
          <a:p>
            <a:pPr algn="ctr"/>
            <a:r>
              <a:rPr lang="en-GB" sz="2400" b="1" dirty="0" err="1">
                <a:solidFill>
                  <a:srgbClr val="002060"/>
                </a:solidFill>
                <a:latin typeface="Century Gothic"/>
              </a:rPr>
              <a:t>amable</a:t>
            </a:r>
            <a:endParaRPr lang="en-GB" sz="2400" b="1" dirty="0">
              <a:solidFill>
                <a:srgbClr val="002060"/>
              </a:solidFill>
              <a:latin typeface="Century Gothic"/>
            </a:endParaRPr>
          </a:p>
        </p:txBody>
      </p:sp>
      <p:sp>
        <p:nvSpPr>
          <p:cNvPr id="71" name="TextBox 70">
            <a:extLst>
              <a:ext uri="{FF2B5EF4-FFF2-40B4-BE49-F238E27FC236}">
                <a16:creationId xmlns:a16="http://schemas.microsoft.com/office/drawing/2014/main" id="{C7656F29-CCE5-434C-94F5-E077238AA457}"/>
              </a:ext>
            </a:extLst>
          </p:cNvPr>
          <p:cNvSpPr txBox="1"/>
          <p:nvPr/>
        </p:nvSpPr>
        <p:spPr>
          <a:xfrm>
            <a:off x="0" y="4442813"/>
            <a:ext cx="3272323" cy="461665"/>
          </a:xfrm>
          <a:prstGeom prst="rect">
            <a:avLst/>
          </a:prstGeom>
          <a:noFill/>
        </p:spPr>
        <p:txBody>
          <a:bodyPr wrap="square" rtlCol="0">
            <a:spAutoFit/>
          </a:bodyPr>
          <a:lstStyle/>
          <a:p>
            <a:pPr algn="ctr"/>
            <a:r>
              <a:rPr lang="en-GB" sz="2400" b="1" dirty="0" err="1">
                <a:solidFill>
                  <a:srgbClr val="002060"/>
                </a:solidFill>
                <a:latin typeface="Century Gothic"/>
              </a:rPr>
              <a:t>demasiado</a:t>
            </a:r>
            <a:endParaRPr lang="en-GB" sz="2400" b="1" dirty="0">
              <a:solidFill>
                <a:srgbClr val="002060"/>
              </a:solidFill>
              <a:latin typeface="Century Gothic"/>
            </a:endParaRPr>
          </a:p>
        </p:txBody>
      </p:sp>
      <p:sp>
        <p:nvSpPr>
          <p:cNvPr id="72" name="TextBox 71">
            <a:extLst>
              <a:ext uri="{FF2B5EF4-FFF2-40B4-BE49-F238E27FC236}">
                <a16:creationId xmlns:a16="http://schemas.microsoft.com/office/drawing/2014/main" id="{3EA6F457-0B80-4DE3-8484-38623C15ED41}"/>
              </a:ext>
            </a:extLst>
          </p:cNvPr>
          <p:cNvSpPr txBox="1"/>
          <p:nvPr/>
        </p:nvSpPr>
        <p:spPr>
          <a:xfrm>
            <a:off x="1" y="5786595"/>
            <a:ext cx="3272323" cy="461665"/>
          </a:xfrm>
          <a:prstGeom prst="rect">
            <a:avLst/>
          </a:prstGeom>
          <a:noFill/>
        </p:spPr>
        <p:txBody>
          <a:bodyPr wrap="square" rtlCol="0">
            <a:spAutoFit/>
          </a:bodyPr>
          <a:lstStyle/>
          <a:p>
            <a:pPr algn="ctr"/>
            <a:r>
              <a:rPr lang="en-GB" sz="2400" b="1" dirty="0" err="1">
                <a:solidFill>
                  <a:srgbClr val="002060"/>
                </a:solidFill>
                <a:latin typeface="Century Gothic"/>
              </a:rPr>
              <a:t>inteligente</a:t>
            </a:r>
            <a:endParaRPr lang="en-GB" sz="2400" b="1" dirty="0">
              <a:solidFill>
                <a:srgbClr val="002060"/>
              </a:solidFill>
              <a:latin typeface="Century Gothic"/>
            </a:endParaRPr>
          </a:p>
        </p:txBody>
      </p:sp>
      <p:sp>
        <p:nvSpPr>
          <p:cNvPr id="73" name="TextBox 72">
            <a:extLst>
              <a:ext uri="{FF2B5EF4-FFF2-40B4-BE49-F238E27FC236}">
                <a16:creationId xmlns:a16="http://schemas.microsoft.com/office/drawing/2014/main" id="{6585ADD8-4D4E-4033-9D6F-BF682980076C}"/>
              </a:ext>
            </a:extLst>
          </p:cNvPr>
          <p:cNvSpPr txBox="1"/>
          <p:nvPr/>
        </p:nvSpPr>
        <p:spPr>
          <a:xfrm>
            <a:off x="2660073" y="5772813"/>
            <a:ext cx="3272323" cy="461665"/>
          </a:xfrm>
          <a:prstGeom prst="rect">
            <a:avLst/>
          </a:prstGeom>
          <a:noFill/>
        </p:spPr>
        <p:txBody>
          <a:bodyPr wrap="square" rtlCol="0">
            <a:spAutoFit/>
          </a:bodyPr>
          <a:lstStyle/>
          <a:p>
            <a:pPr algn="ctr"/>
            <a:r>
              <a:rPr lang="en-GB" sz="2400" b="1" dirty="0">
                <a:solidFill>
                  <a:srgbClr val="002060"/>
                </a:solidFill>
                <a:latin typeface="Century Gothic"/>
              </a:rPr>
              <a:t>perfecta</a:t>
            </a:r>
          </a:p>
        </p:txBody>
      </p:sp>
      <p:sp>
        <p:nvSpPr>
          <p:cNvPr id="74" name="TextBox 73">
            <a:extLst>
              <a:ext uri="{FF2B5EF4-FFF2-40B4-BE49-F238E27FC236}">
                <a16:creationId xmlns:a16="http://schemas.microsoft.com/office/drawing/2014/main" id="{D5B5F727-8200-4129-9198-F387770FDE8E}"/>
              </a:ext>
            </a:extLst>
          </p:cNvPr>
          <p:cNvSpPr txBox="1"/>
          <p:nvPr/>
        </p:nvSpPr>
        <p:spPr>
          <a:xfrm>
            <a:off x="5583383" y="5772812"/>
            <a:ext cx="3272323" cy="461665"/>
          </a:xfrm>
          <a:prstGeom prst="rect">
            <a:avLst/>
          </a:prstGeom>
          <a:noFill/>
        </p:spPr>
        <p:txBody>
          <a:bodyPr wrap="square" rtlCol="0">
            <a:spAutoFit/>
          </a:bodyPr>
          <a:lstStyle/>
          <a:p>
            <a:pPr algn="ctr"/>
            <a:r>
              <a:rPr lang="en-GB" sz="2400" b="1" dirty="0" err="1">
                <a:solidFill>
                  <a:srgbClr val="002060"/>
                </a:solidFill>
                <a:latin typeface="Century Gothic"/>
              </a:rPr>
              <a:t>pequeña</a:t>
            </a:r>
            <a:endParaRPr lang="en-GB" sz="2400" b="1" dirty="0">
              <a:solidFill>
                <a:srgbClr val="002060"/>
              </a:solidFill>
              <a:latin typeface="Century Gothic"/>
            </a:endParaRPr>
          </a:p>
        </p:txBody>
      </p:sp>
      <p:sp>
        <p:nvSpPr>
          <p:cNvPr id="75" name="TextBox 74">
            <a:extLst>
              <a:ext uri="{FF2B5EF4-FFF2-40B4-BE49-F238E27FC236}">
                <a16:creationId xmlns:a16="http://schemas.microsoft.com/office/drawing/2014/main" id="{63A8C74A-3BC7-4F1B-AF4D-A7B9E2D0C01B}"/>
              </a:ext>
            </a:extLst>
          </p:cNvPr>
          <p:cNvSpPr txBox="1"/>
          <p:nvPr/>
        </p:nvSpPr>
        <p:spPr>
          <a:xfrm>
            <a:off x="8243455" y="5749285"/>
            <a:ext cx="3272323" cy="461665"/>
          </a:xfrm>
          <a:prstGeom prst="rect">
            <a:avLst/>
          </a:prstGeom>
          <a:noFill/>
        </p:spPr>
        <p:txBody>
          <a:bodyPr wrap="square" rtlCol="0">
            <a:spAutoFit/>
          </a:bodyPr>
          <a:lstStyle/>
          <a:p>
            <a:pPr algn="ctr"/>
            <a:r>
              <a:rPr lang="en-GB" sz="2400" b="1" dirty="0" err="1">
                <a:solidFill>
                  <a:srgbClr val="002060"/>
                </a:solidFill>
                <a:latin typeface="Century Gothic"/>
              </a:rPr>
              <a:t>grande</a:t>
            </a:r>
            <a:endParaRPr lang="en-GB" sz="2400" b="1" dirty="0">
              <a:solidFill>
                <a:srgbClr val="002060"/>
              </a:solidFill>
              <a:latin typeface="Century Gothic"/>
            </a:endParaRPr>
          </a:p>
        </p:txBody>
      </p:sp>
      <p:sp>
        <p:nvSpPr>
          <p:cNvPr id="76" name="TextBox 75">
            <a:extLst>
              <a:ext uri="{FF2B5EF4-FFF2-40B4-BE49-F238E27FC236}">
                <a16:creationId xmlns:a16="http://schemas.microsoft.com/office/drawing/2014/main" id="{BD53953A-B3A6-4D06-88FE-C5CF09CDEF0C}"/>
              </a:ext>
            </a:extLst>
          </p:cNvPr>
          <p:cNvSpPr txBox="1"/>
          <p:nvPr/>
        </p:nvSpPr>
        <p:spPr>
          <a:xfrm>
            <a:off x="0" y="3240581"/>
            <a:ext cx="3272323" cy="461665"/>
          </a:xfrm>
          <a:prstGeom prst="rect">
            <a:avLst/>
          </a:prstGeom>
          <a:noFill/>
        </p:spPr>
        <p:txBody>
          <a:bodyPr wrap="square" rtlCol="0">
            <a:spAutoFit/>
          </a:bodyPr>
          <a:lstStyle/>
          <a:p>
            <a:pPr algn="ctr"/>
            <a:r>
              <a:rPr lang="en-GB" sz="2400" b="1" dirty="0" err="1">
                <a:solidFill>
                  <a:srgbClr val="002060"/>
                </a:solidFill>
                <a:latin typeface="Century Gothic"/>
              </a:rPr>
              <a:t>feliz</a:t>
            </a:r>
            <a:endParaRPr lang="en-GB" sz="2400" b="1" dirty="0">
              <a:solidFill>
                <a:srgbClr val="002060"/>
              </a:solidFill>
              <a:latin typeface="Century Gothic"/>
            </a:endParaRPr>
          </a:p>
        </p:txBody>
      </p:sp>
      <p:sp>
        <p:nvSpPr>
          <p:cNvPr id="77" name="TextBox 76">
            <a:extLst>
              <a:ext uri="{FF2B5EF4-FFF2-40B4-BE49-F238E27FC236}">
                <a16:creationId xmlns:a16="http://schemas.microsoft.com/office/drawing/2014/main" id="{86E91523-75AB-455A-8247-7419EECA99EC}"/>
              </a:ext>
            </a:extLst>
          </p:cNvPr>
          <p:cNvSpPr txBox="1"/>
          <p:nvPr/>
        </p:nvSpPr>
        <p:spPr>
          <a:xfrm>
            <a:off x="8266059" y="3235580"/>
            <a:ext cx="3272323" cy="461665"/>
          </a:xfrm>
          <a:prstGeom prst="rect">
            <a:avLst/>
          </a:prstGeom>
          <a:noFill/>
        </p:spPr>
        <p:txBody>
          <a:bodyPr wrap="square" rtlCol="0">
            <a:spAutoFit/>
          </a:bodyPr>
          <a:lstStyle/>
          <a:p>
            <a:pPr algn="ctr"/>
            <a:r>
              <a:rPr lang="en-GB" sz="2400" b="1" dirty="0" err="1">
                <a:solidFill>
                  <a:srgbClr val="002060"/>
                </a:solidFill>
                <a:latin typeface="Century Gothic"/>
              </a:rPr>
              <a:t>diferente</a:t>
            </a:r>
            <a:endParaRPr lang="en-GB" sz="2400" b="1" dirty="0">
              <a:solidFill>
                <a:srgbClr val="002060"/>
              </a:solidFill>
              <a:latin typeface="Century Gothic"/>
            </a:endParaRPr>
          </a:p>
        </p:txBody>
      </p:sp>
      <p:sp>
        <p:nvSpPr>
          <p:cNvPr id="78" name="TextBox 77">
            <a:extLst>
              <a:ext uri="{FF2B5EF4-FFF2-40B4-BE49-F238E27FC236}">
                <a16:creationId xmlns:a16="http://schemas.microsoft.com/office/drawing/2014/main" id="{A76CF4E3-2641-4033-B777-C5242790081E}"/>
              </a:ext>
            </a:extLst>
          </p:cNvPr>
          <p:cNvSpPr txBox="1"/>
          <p:nvPr/>
        </p:nvSpPr>
        <p:spPr>
          <a:xfrm>
            <a:off x="8266059" y="4456596"/>
            <a:ext cx="3272323" cy="461665"/>
          </a:xfrm>
          <a:prstGeom prst="rect">
            <a:avLst/>
          </a:prstGeom>
          <a:noFill/>
        </p:spPr>
        <p:txBody>
          <a:bodyPr wrap="square" rtlCol="0">
            <a:spAutoFit/>
          </a:bodyPr>
          <a:lstStyle/>
          <a:p>
            <a:pPr algn="ctr"/>
            <a:r>
              <a:rPr lang="en-GB" sz="2400" b="1" dirty="0" err="1">
                <a:solidFill>
                  <a:srgbClr val="002060"/>
                </a:solidFill>
                <a:latin typeface="Century Gothic"/>
              </a:rPr>
              <a:t>amarillo</a:t>
            </a:r>
            <a:endParaRPr lang="en-GB" sz="2400" b="1" dirty="0">
              <a:solidFill>
                <a:srgbClr val="002060"/>
              </a:solidFill>
              <a:latin typeface="Century Gothic"/>
            </a:endParaRPr>
          </a:p>
        </p:txBody>
      </p:sp>
      <p:sp>
        <p:nvSpPr>
          <p:cNvPr id="79" name="Rectangle: Rounded Corners 78">
            <a:extLst>
              <a:ext uri="{FF2B5EF4-FFF2-40B4-BE49-F238E27FC236}">
                <a16:creationId xmlns:a16="http://schemas.microsoft.com/office/drawing/2014/main" id="{86A4E88D-E6B9-46E4-B0FA-7346510D4F49}"/>
              </a:ext>
            </a:extLst>
          </p:cNvPr>
          <p:cNvSpPr/>
          <p:nvPr/>
        </p:nvSpPr>
        <p:spPr>
          <a:xfrm rot="20665878">
            <a:off x="4591554" y="3699575"/>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fast</a:t>
            </a:r>
          </a:p>
        </p:txBody>
      </p:sp>
      <p:sp>
        <p:nvSpPr>
          <p:cNvPr id="82" name="Rectangle: Rounded Corners 81">
            <a:extLst>
              <a:ext uri="{FF2B5EF4-FFF2-40B4-BE49-F238E27FC236}">
                <a16:creationId xmlns:a16="http://schemas.microsoft.com/office/drawing/2014/main" id="{A31D8094-E2C0-41F1-A7E0-A7930D63473B}"/>
              </a:ext>
            </a:extLst>
          </p:cNvPr>
          <p:cNvSpPr/>
          <p:nvPr/>
        </p:nvSpPr>
        <p:spPr>
          <a:xfrm>
            <a:off x="3150487" y="1750806"/>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83" name="Rectangle: Rounded Corners 82">
            <a:extLst>
              <a:ext uri="{FF2B5EF4-FFF2-40B4-BE49-F238E27FC236}">
                <a16:creationId xmlns:a16="http://schemas.microsoft.com/office/drawing/2014/main" id="{3707D27E-5BB3-470B-B7D9-395D6DA19618}"/>
              </a:ext>
            </a:extLst>
          </p:cNvPr>
          <p:cNvSpPr/>
          <p:nvPr/>
        </p:nvSpPr>
        <p:spPr>
          <a:xfrm rot="20665878">
            <a:off x="4581130" y="3684793"/>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small (f)</a:t>
            </a:r>
          </a:p>
        </p:txBody>
      </p:sp>
      <p:sp>
        <p:nvSpPr>
          <p:cNvPr id="84" name="Rectangle: Rounded Corners 83">
            <a:extLst>
              <a:ext uri="{FF2B5EF4-FFF2-40B4-BE49-F238E27FC236}">
                <a16:creationId xmlns:a16="http://schemas.microsoft.com/office/drawing/2014/main" id="{AF1B69B8-6840-4BB0-A8FF-07D90D04499D}"/>
              </a:ext>
            </a:extLst>
          </p:cNvPr>
          <p:cNvSpPr/>
          <p:nvPr/>
        </p:nvSpPr>
        <p:spPr>
          <a:xfrm>
            <a:off x="6004492" y="5633277"/>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85" name="Rectangle: Rounded Corners 84">
            <a:extLst>
              <a:ext uri="{FF2B5EF4-FFF2-40B4-BE49-F238E27FC236}">
                <a16:creationId xmlns:a16="http://schemas.microsoft.com/office/drawing/2014/main" id="{BCA3E850-C9E2-41A7-B6D1-3013575E9899}"/>
              </a:ext>
            </a:extLst>
          </p:cNvPr>
          <p:cNvSpPr/>
          <p:nvPr/>
        </p:nvSpPr>
        <p:spPr>
          <a:xfrm rot="20665878">
            <a:off x="4601979" y="3691685"/>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kind, nice</a:t>
            </a:r>
          </a:p>
        </p:txBody>
      </p:sp>
      <p:sp>
        <p:nvSpPr>
          <p:cNvPr id="86" name="Rectangle: Rounded Corners 85">
            <a:extLst>
              <a:ext uri="{FF2B5EF4-FFF2-40B4-BE49-F238E27FC236}">
                <a16:creationId xmlns:a16="http://schemas.microsoft.com/office/drawing/2014/main" id="{56EC7818-8592-45D6-8803-968D9662E605}"/>
              </a:ext>
            </a:extLst>
          </p:cNvPr>
          <p:cNvSpPr/>
          <p:nvPr/>
        </p:nvSpPr>
        <p:spPr>
          <a:xfrm>
            <a:off x="8833101" y="1790009"/>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87" name="Rectangle: Rounded Corners 86">
            <a:extLst>
              <a:ext uri="{FF2B5EF4-FFF2-40B4-BE49-F238E27FC236}">
                <a16:creationId xmlns:a16="http://schemas.microsoft.com/office/drawing/2014/main" id="{7A0E2C47-2517-44E0-BAE0-A18B5A1C78C3}"/>
              </a:ext>
            </a:extLst>
          </p:cNvPr>
          <p:cNvSpPr/>
          <p:nvPr/>
        </p:nvSpPr>
        <p:spPr>
          <a:xfrm rot="20665878">
            <a:off x="4581128" y="3711412"/>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different</a:t>
            </a:r>
          </a:p>
        </p:txBody>
      </p:sp>
      <p:sp>
        <p:nvSpPr>
          <p:cNvPr id="88" name="Rectangle: Rounded Corners 87">
            <a:extLst>
              <a:ext uri="{FF2B5EF4-FFF2-40B4-BE49-F238E27FC236}">
                <a16:creationId xmlns:a16="http://schemas.microsoft.com/office/drawing/2014/main" id="{067C7A16-E98A-4CA5-B34A-D5D2C6B5C81C}"/>
              </a:ext>
            </a:extLst>
          </p:cNvPr>
          <p:cNvSpPr/>
          <p:nvPr/>
        </p:nvSpPr>
        <p:spPr>
          <a:xfrm>
            <a:off x="8793603" y="3100774"/>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89" name="Rectangle: Rounded Corners 88">
            <a:extLst>
              <a:ext uri="{FF2B5EF4-FFF2-40B4-BE49-F238E27FC236}">
                <a16:creationId xmlns:a16="http://schemas.microsoft.com/office/drawing/2014/main" id="{E5CCA507-063A-489A-9CA4-2B195CAC2F50}"/>
              </a:ext>
            </a:extLst>
          </p:cNvPr>
          <p:cNvSpPr/>
          <p:nvPr/>
        </p:nvSpPr>
        <p:spPr>
          <a:xfrm rot="20665878">
            <a:off x="4587197" y="3719767"/>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intelligent</a:t>
            </a:r>
          </a:p>
        </p:txBody>
      </p:sp>
      <p:sp>
        <p:nvSpPr>
          <p:cNvPr id="90" name="Rectangle: Rounded Corners 89">
            <a:extLst>
              <a:ext uri="{FF2B5EF4-FFF2-40B4-BE49-F238E27FC236}">
                <a16:creationId xmlns:a16="http://schemas.microsoft.com/office/drawing/2014/main" id="{711C743B-CD9A-4E11-86B4-5C6374814F0B}"/>
              </a:ext>
            </a:extLst>
          </p:cNvPr>
          <p:cNvSpPr/>
          <p:nvPr/>
        </p:nvSpPr>
        <p:spPr>
          <a:xfrm>
            <a:off x="509077" y="5645045"/>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91" name="Rectangle: Rounded Corners 90">
            <a:extLst>
              <a:ext uri="{FF2B5EF4-FFF2-40B4-BE49-F238E27FC236}">
                <a16:creationId xmlns:a16="http://schemas.microsoft.com/office/drawing/2014/main" id="{87221A84-B62F-43AC-8F65-C9A844A7F054}"/>
              </a:ext>
            </a:extLst>
          </p:cNvPr>
          <p:cNvSpPr/>
          <p:nvPr/>
        </p:nvSpPr>
        <p:spPr>
          <a:xfrm rot="20665878">
            <a:off x="4591554" y="3732191"/>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slow</a:t>
            </a:r>
          </a:p>
        </p:txBody>
      </p:sp>
      <p:sp>
        <p:nvSpPr>
          <p:cNvPr id="92" name="Rectangle: Rounded Corners 91">
            <a:extLst>
              <a:ext uri="{FF2B5EF4-FFF2-40B4-BE49-F238E27FC236}">
                <a16:creationId xmlns:a16="http://schemas.microsoft.com/office/drawing/2014/main" id="{A7CF458D-60F3-4C62-AA5B-3253973F905C}"/>
              </a:ext>
            </a:extLst>
          </p:cNvPr>
          <p:cNvSpPr/>
          <p:nvPr/>
        </p:nvSpPr>
        <p:spPr>
          <a:xfrm>
            <a:off x="5955000" y="1765978"/>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93" name="Rectangle: Rounded Corners 92">
            <a:extLst>
              <a:ext uri="{FF2B5EF4-FFF2-40B4-BE49-F238E27FC236}">
                <a16:creationId xmlns:a16="http://schemas.microsoft.com/office/drawing/2014/main" id="{535A7717-DF80-4B93-9794-2DD56508D7AC}"/>
              </a:ext>
            </a:extLst>
          </p:cNvPr>
          <p:cNvSpPr/>
          <p:nvPr/>
        </p:nvSpPr>
        <p:spPr>
          <a:xfrm rot="20665878">
            <a:off x="4579156" y="3725814"/>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perfect (f)</a:t>
            </a:r>
          </a:p>
        </p:txBody>
      </p:sp>
      <p:sp>
        <p:nvSpPr>
          <p:cNvPr id="94" name="Rectangle: Rounded Corners 93">
            <a:extLst>
              <a:ext uri="{FF2B5EF4-FFF2-40B4-BE49-F238E27FC236}">
                <a16:creationId xmlns:a16="http://schemas.microsoft.com/office/drawing/2014/main" id="{D60DD709-24DB-4DF0-954C-02BC892F5179}"/>
              </a:ext>
            </a:extLst>
          </p:cNvPr>
          <p:cNvSpPr/>
          <p:nvPr/>
        </p:nvSpPr>
        <p:spPr>
          <a:xfrm>
            <a:off x="3243263" y="5656804"/>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95" name="Rectangle: Rounded Corners 94">
            <a:extLst>
              <a:ext uri="{FF2B5EF4-FFF2-40B4-BE49-F238E27FC236}">
                <a16:creationId xmlns:a16="http://schemas.microsoft.com/office/drawing/2014/main" id="{5886A38B-369A-44AA-AC8E-C2B22FF782A9}"/>
              </a:ext>
            </a:extLst>
          </p:cNvPr>
          <p:cNvSpPr/>
          <p:nvPr/>
        </p:nvSpPr>
        <p:spPr>
          <a:xfrm rot="20665878">
            <a:off x="4564758" y="3728212"/>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big</a:t>
            </a:r>
            <a:r>
              <a:rPr kumimoji="0" lang="en-GB" sz="2800" b="0" i="0" u="none" strike="noStrike" kern="0" cap="none" spc="0" normalizeH="0" noProof="0" dirty="0">
                <a:ln>
                  <a:noFill/>
                </a:ln>
                <a:solidFill>
                  <a:srgbClr val="002060"/>
                </a:solidFill>
                <a:effectLst/>
                <a:uLnTx/>
                <a:uFillTx/>
                <a:latin typeface="Century Gothic" panose="020B0502020202020204" pitchFamily="34" charset="0"/>
              </a:rPr>
              <a:t> (m, f)</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96" name="Rectangle: Rounded Corners 95">
            <a:extLst>
              <a:ext uri="{FF2B5EF4-FFF2-40B4-BE49-F238E27FC236}">
                <a16:creationId xmlns:a16="http://schemas.microsoft.com/office/drawing/2014/main" id="{87C0FD82-5B62-47C5-AD09-284BB710BBCD}"/>
              </a:ext>
            </a:extLst>
          </p:cNvPr>
          <p:cNvSpPr/>
          <p:nvPr/>
        </p:nvSpPr>
        <p:spPr>
          <a:xfrm>
            <a:off x="8793603" y="5677612"/>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97" name="Rectangle: Rounded Corners 96">
            <a:extLst>
              <a:ext uri="{FF2B5EF4-FFF2-40B4-BE49-F238E27FC236}">
                <a16:creationId xmlns:a16="http://schemas.microsoft.com/office/drawing/2014/main" id="{54F091B0-0BCC-4373-845C-B6D1220A6E06}"/>
              </a:ext>
            </a:extLst>
          </p:cNvPr>
          <p:cNvSpPr/>
          <p:nvPr/>
        </p:nvSpPr>
        <p:spPr>
          <a:xfrm rot="20665878">
            <a:off x="4587196" y="3741802"/>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fun(</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ny</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 (f)</a:t>
            </a:r>
          </a:p>
        </p:txBody>
      </p:sp>
      <p:sp>
        <p:nvSpPr>
          <p:cNvPr id="99" name="Rectangle: Rounded Corners 98">
            <a:extLst>
              <a:ext uri="{FF2B5EF4-FFF2-40B4-BE49-F238E27FC236}">
                <a16:creationId xmlns:a16="http://schemas.microsoft.com/office/drawing/2014/main" id="{1D3E9631-E8EA-4D39-B587-F022B46D46A2}"/>
              </a:ext>
            </a:extLst>
          </p:cNvPr>
          <p:cNvSpPr/>
          <p:nvPr/>
        </p:nvSpPr>
        <p:spPr>
          <a:xfrm>
            <a:off x="519248" y="1712738"/>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DDA447A9-D8CA-4D5F-9FB3-151D564B7708}"/>
              </a:ext>
            </a:extLst>
          </p:cNvPr>
          <p:cNvSpPr/>
          <p:nvPr/>
        </p:nvSpPr>
        <p:spPr>
          <a:xfrm rot="20665878">
            <a:off x="4591075" y="3734653"/>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yellow (m)</a:t>
            </a:r>
          </a:p>
        </p:txBody>
      </p:sp>
      <p:sp>
        <p:nvSpPr>
          <p:cNvPr id="101" name="Rectangle: Rounded Corners 100">
            <a:extLst>
              <a:ext uri="{FF2B5EF4-FFF2-40B4-BE49-F238E27FC236}">
                <a16:creationId xmlns:a16="http://schemas.microsoft.com/office/drawing/2014/main" id="{88362ED1-C6D4-402E-B15F-BC6BDC9C980C}"/>
              </a:ext>
            </a:extLst>
          </p:cNvPr>
          <p:cNvSpPr/>
          <p:nvPr/>
        </p:nvSpPr>
        <p:spPr>
          <a:xfrm>
            <a:off x="8793603" y="4392040"/>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2" name="Rectangle: Rounded Corners 101">
            <a:extLst>
              <a:ext uri="{FF2B5EF4-FFF2-40B4-BE49-F238E27FC236}">
                <a16:creationId xmlns:a16="http://schemas.microsoft.com/office/drawing/2014/main" id="{743D27EE-6AA7-4AC2-9E22-ACE5DF9A7D0F}"/>
              </a:ext>
            </a:extLst>
          </p:cNvPr>
          <p:cNvSpPr/>
          <p:nvPr/>
        </p:nvSpPr>
        <p:spPr>
          <a:xfrm rot="20665878">
            <a:off x="4600007" y="3732374"/>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happy</a:t>
            </a:r>
          </a:p>
        </p:txBody>
      </p:sp>
      <p:sp>
        <p:nvSpPr>
          <p:cNvPr id="103" name="Rectangle: Rounded Corners 102">
            <a:extLst>
              <a:ext uri="{FF2B5EF4-FFF2-40B4-BE49-F238E27FC236}">
                <a16:creationId xmlns:a16="http://schemas.microsoft.com/office/drawing/2014/main" id="{29CCC49D-1EA0-42B1-ABC7-E1BEE32E16A3}"/>
              </a:ext>
            </a:extLst>
          </p:cNvPr>
          <p:cNvSpPr/>
          <p:nvPr/>
        </p:nvSpPr>
        <p:spPr>
          <a:xfrm>
            <a:off x="519248" y="3158746"/>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4" name="Rectangle: Rounded Corners 103">
            <a:extLst>
              <a:ext uri="{FF2B5EF4-FFF2-40B4-BE49-F238E27FC236}">
                <a16:creationId xmlns:a16="http://schemas.microsoft.com/office/drawing/2014/main" id="{B3897F9C-83D9-4CEB-A0C3-12C067F7AB81}"/>
              </a:ext>
            </a:extLst>
          </p:cNvPr>
          <p:cNvSpPr/>
          <p:nvPr/>
        </p:nvSpPr>
        <p:spPr>
          <a:xfrm rot="20665878">
            <a:off x="4572799" y="3739407"/>
            <a:ext cx="2355273" cy="661755"/>
          </a:xfrm>
          <a:prstGeom prst="roundRect">
            <a:avLst/>
          </a:prstGeom>
          <a:solidFill>
            <a:srgbClr val="1D6FA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too</a:t>
            </a:r>
          </a:p>
        </p:txBody>
      </p:sp>
      <p:sp>
        <p:nvSpPr>
          <p:cNvPr id="106" name="Rectangle: Rounded Corners 105">
            <a:extLst>
              <a:ext uri="{FF2B5EF4-FFF2-40B4-BE49-F238E27FC236}">
                <a16:creationId xmlns:a16="http://schemas.microsoft.com/office/drawing/2014/main" id="{B57A38DB-F6F8-4E24-946E-98F74564D63D}"/>
              </a:ext>
            </a:extLst>
          </p:cNvPr>
          <p:cNvSpPr/>
          <p:nvPr/>
        </p:nvSpPr>
        <p:spPr>
          <a:xfrm>
            <a:off x="519248" y="4326805"/>
            <a:ext cx="2336702" cy="693679"/>
          </a:xfrm>
          <a:prstGeom prst="roundRect">
            <a:avLst/>
          </a:prstGeom>
          <a:solidFill>
            <a:srgbClr val="1D6FA9">
              <a:lumMod val="20000"/>
              <a:lumOff val="80000"/>
              <a:alpha val="22000"/>
            </a:srgb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80568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circle(out)">
                                      <p:cBhvr>
                                        <p:cTn id="14" dur="1000"/>
                                        <p:tgtEl>
                                          <p:spTgt spid="82"/>
                                        </p:tgtEl>
                                      </p:cBhvr>
                                    </p:animEffect>
                                  </p:childTnLst>
                                  <p:subTnLst>
                                    <p:audio>
                                      <p:cMediaNode>
                                        <p:cTn display="0" masterRel="sameClick">
                                          <p:stCondLst>
                                            <p:cond evt="begin" delay="0">
                                              <p:tn val="12"/>
                                            </p:cond>
                                          </p:stCondLst>
                                          <p:endCondLst>
                                            <p:cond evt="onStopAudio" delay="0">
                                              <p:tgtEl>
                                                <p:sldTgt/>
                                              </p:tgtEl>
                                            </p:cond>
                                          </p:endCondLst>
                                        </p:cTn>
                                        <p:tgtEl>
                                          <p:sndTgt r:embed="rId3" name="3_3.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p:cTn id="19" dur="500" fill="hold"/>
                                        <p:tgtEl>
                                          <p:spTgt spid="83"/>
                                        </p:tgtEl>
                                        <p:attrNameLst>
                                          <p:attrName>ppt_w</p:attrName>
                                        </p:attrNameLst>
                                      </p:cBhvr>
                                      <p:tavLst>
                                        <p:tav tm="0">
                                          <p:val>
                                            <p:fltVal val="0"/>
                                          </p:val>
                                        </p:tav>
                                        <p:tav tm="100000">
                                          <p:val>
                                            <p:strVal val="#ppt_w"/>
                                          </p:val>
                                        </p:tav>
                                      </p:tavLst>
                                    </p:anim>
                                    <p:anim calcmode="lin" valueType="num">
                                      <p:cBhvr>
                                        <p:cTn id="20" dur="500" fill="hold"/>
                                        <p:tgtEl>
                                          <p:spTgt spid="83"/>
                                        </p:tgtEl>
                                        <p:attrNameLst>
                                          <p:attrName>ppt_h</p:attrName>
                                        </p:attrNameLst>
                                      </p:cBhvr>
                                      <p:tavLst>
                                        <p:tav tm="0">
                                          <p:val>
                                            <p:fltVal val="0"/>
                                          </p:val>
                                        </p:tav>
                                        <p:tav tm="100000">
                                          <p:val>
                                            <p:strVal val="#ppt_h"/>
                                          </p:val>
                                        </p:tav>
                                      </p:tavLst>
                                    </p:anim>
                                    <p:animEffect transition="in" filter="fade">
                                      <p:cBhvr>
                                        <p:cTn id="21" dur="500"/>
                                        <p:tgtEl>
                                          <p:spTgt spid="8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circle(out)">
                                      <p:cBhvr>
                                        <p:cTn id="26" dur="1000"/>
                                        <p:tgtEl>
                                          <p:spTgt spid="84"/>
                                        </p:tgtEl>
                                      </p:cBhvr>
                                    </p:animEffect>
                                  </p:childTnLst>
                                  <p:subTnLst>
                                    <p:audio>
                                      <p:cMediaNode>
                                        <p:cTn display="0" masterRel="sameClick">
                                          <p:stCondLst>
                                            <p:cond evt="begin" delay="0">
                                              <p:tn val="24"/>
                                            </p:cond>
                                          </p:stCondLst>
                                          <p:endCondLst>
                                            <p:cond evt="onStopAudio" delay="0">
                                              <p:tgtEl>
                                                <p:sldTgt/>
                                              </p:tgtEl>
                                            </p:cond>
                                          </p:endCondLst>
                                        </p:cTn>
                                        <p:tgtEl>
                                          <p:sndTgt r:embed="rId4" name="3_4.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p:cTn id="31" dur="500" fill="hold"/>
                                        <p:tgtEl>
                                          <p:spTgt spid="85"/>
                                        </p:tgtEl>
                                        <p:attrNameLst>
                                          <p:attrName>ppt_w</p:attrName>
                                        </p:attrNameLst>
                                      </p:cBhvr>
                                      <p:tavLst>
                                        <p:tav tm="0">
                                          <p:val>
                                            <p:fltVal val="0"/>
                                          </p:val>
                                        </p:tav>
                                        <p:tav tm="100000">
                                          <p:val>
                                            <p:strVal val="#ppt_w"/>
                                          </p:val>
                                        </p:tav>
                                      </p:tavLst>
                                    </p:anim>
                                    <p:anim calcmode="lin" valueType="num">
                                      <p:cBhvr>
                                        <p:cTn id="32" dur="500" fill="hold"/>
                                        <p:tgtEl>
                                          <p:spTgt spid="85"/>
                                        </p:tgtEl>
                                        <p:attrNameLst>
                                          <p:attrName>ppt_h</p:attrName>
                                        </p:attrNameLst>
                                      </p:cBhvr>
                                      <p:tavLst>
                                        <p:tav tm="0">
                                          <p:val>
                                            <p:fltVal val="0"/>
                                          </p:val>
                                        </p:tav>
                                        <p:tav tm="100000">
                                          <p:val>
                                            <p:strVal val="#ppt_h"/>
                                          </p:val>
                                        </p:tav>
                                      </p:tavLst>
                                    </p:anim>
                                    <p:animEffect transition="in" filter="fade">
                                      <p:cBhvr>
                                        <p:cTn id="33" dur="500"/>
                                        <p:tgtEl>
                                          <p:spTgt spid="8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circle(out)">
                                      <p:cBhvr>
                                        <p:cTn id="38" dur="1000"/>
                                        <p:tgtEl>
                                          <p:spTgt spid="86"/>
                                        </p:tgtEl>
                                      </p:cBhvr>
                                    </p:animEffect>
                                  </p:childTnLst>
                                  <p:subTnLst>
                                    <p:audio>
                                      <p:cMediaNode>
                                        <p:cTn display="0" masterRel="sameClick">
                                          <p:stCondLst>
                                            <p:cond evt="begin" delay="0">
                                              <p:tn val="36"/>
                                            </p:cond>
                                          </p:stCondLst>
                                          <p:endCondLst>
                                            <p:cond evt="onStopAudio" delay="0">
                                              <p:tgtEl>
                                                <p:sldTgt/>
                                              </p:tgtEl>
                                            </p:cond>
                                          </p:endCondLst>
                                        </p:cTn>
                                        <p:tgtEl>
                                          <p:sndTgt r:embed="rId5" name="3_5.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p:cTn id="43" dur="500" fill="hold"/>
                                        <p:tgtEl>
                                          <p:spTgt spid="87"/>
                                        </p:tgtEl>
                                        <p:attrNameLst>
                                          <p:attrName>ppt_w</p:attrName>
                                        </p:attrNameLst>
                                      </p:cBhvr>
                                      <p:tavLst>
                                        <p:tav tm="0">
                                          <p:val>
                                            <p:fltVal val="0"/>
                                          </p:val>
                                        </p:tav>
                                        <p:tav tm="100000">
                                          <p:val>
                                            <p:strVal val="#ppt_w"/>
                                          </p:val>
                                        </p:tav>
                                      </p:tavLst>
                                    </p:anim>
                                    <p:anim calcmode="lin" valueType="num">
                                      <p:cBhvr>
                                        <p:cTn id="44" dur="500" fill="hold"/>
                                        <p:tgtEl>
                                          <p:spTgt spid="87"/>
                                        </p:tgtEl>
                                        <p:attrNameLst>
                                          <p:attrName>ppt_h</p:attrName>
                                        </p:attrNameLst>
                                      </p:cBhvr>
                                      <p:tavLst>
                                        <p:tav tm="0">
                                          <p:val>
                                            <p:fltVal val="0"/>
                                          </p:val>
                                        </p:tav>
                                        <p:tav tm="100000">
                                          <p:val>
                                            <p:strVal val="#ppt_h"/>
                                          </p:val>
                                        </p:tav>
                                      </p:tavLst>
                                    </p:anim>
                                    <p:animEffect transition="in" filter="fade">
                                      <p:cBhvr>
                                        <p:cTn id="45" dur="500"/>
                                        <p:tgtEl>
                                          <p:spTgt spid="8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circle(out)">
                                      <p:cBhvr>
                                        <p:cTn id="50" dur="1000"/>
                                        <p:tgtEl>
                                          <p:spTgt spid="88"/>
                                        </p:tgtEl>
                                      </p:cBhvr>
                                    </p:animEffect>
                                  </p:childTnLst>
                                  <p:subTnLst>
                                    <p:audio>
                                      <p:cMediaNode>
                                        <p:cTn display="0" masterRel="sameClick">
                                          <p:stCondLst>
                                            <p:cond evt="begin" delay="0">
                                              <p:tn val="48"/>
                                            </p:cond>
                                          </p:stCondLst>
                                          <p:endCondLst>
                                            <p:cond evt="onStopAudio" delay="0">
                                              <p:tgtEl>
                                                <p:sldTgt/>
                                              </p:tgtEl>
                                            </p:cond>
                                          </p:endCondLst>
                                        </p:cTn>
                                        <p:tgtEl>
                                          <p:sndTgt r:embed="rId6" name="3_6.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 calcmode="lin" valueType="num">
                                      <p:cBhvr>
                                        <p:cTn id="55" dur="500" fill="hold"/>
                                        <p:tgtEl>
                                          <p:spTgt spid="89"/>
                                        </p:tgtEl>
                                        <p:attrNameLst>
                                          <p:attrName>ppt_w</p:attrName>
                                        </p:attrNameLst>
                                      </p:cBhvr>
                                      <p:tavLst>
                                        <p:tav tm="0">
                                          <p:val>
                                            <p:fltVal val="0"/>
                                          </p:val>
                                        </p:tav>
                                        <p:tav tm="100000">
                                          <p:val>
                                            <p:strVal val="#ppt_w"/>
                                          </p:val>
                                        </p:tav>
                                      </p:tavLst>
                                    </p:anim>
                                    <p:anim calcmode="lin" valueType="num">
                                      <p:cBhvr>
                                        <p:cTn id="56" dur="500" fill="hold"/>
                                        <p:tgtEl>
                                          <p:spTgt spid="89"/>
                                        </p:tgtEl>
                                        <p:attrNameLst>
                                          <p:attrName>ppt_h</p:attrName>
                                        </p:attrNameLst>
                                      </p:cBhvr>
                                      <p:tavLst>
                                        <p:tav tm="0">
                                          <p:val>
                                            <p:fltVal val="0"/>
                                          </p:val>
                                        </p:tav>
                                        <p:tav tm="100000">
                                          <p:val>
                                            <p:strVal val="#ppt_h"/>
                                          </p:val>
                                        </p:tav>
                                      </p:tavLst>
                                    </p:anim>
                                    <p:animEffect transition="in" filter="fade">
                                      <p:cBhvr>
                                        <p:cTn id="57" dur="500"/>
                                        <p:tgtEl>
                                          <p:spTgt spid="8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circle(out)">
                                      <p:cBhvr>
                                        <p:cTn id="62" dur="1000"/>
                                        <p:tgtEl>
                                          <p:spTgt spid="90"/>
                                        </p:tgtEl>
                                      </p:cBhvr>
                                    </p:animEffect>
                                  </p:childTnLst>
                                  <p:subTnLst>
                                    <p:audio>
                                      <p:cMediaNode>
                                        <p:cTn display="0" masterRel="sameClick">
                                          <p:stCondLst>
                                            <p:cond evt="begin" delay="0">
                                              <p:tn val="60"/>
                                            </p:cond>
                                          </p:stCondLst>
                                          <p:endCondLst>
                                            <p:cond evt="onStopAudio" delay="0">
                                              <p:tgtEl>
                                                <p:sldTgt/>
                                              </p:tgtEl>
                                            </p:cond>
                                          </p:endCondLst>
                                        </p:cTn>
                                        <p:tgtEl>
                                          <p:sndTgt r:embed="rId7" name="3_7.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1"/>
                                        </p:tgtEl>
                                        <p:attrNameLst>
                                          <p:attrName>style.visibility</p:attrName>
                                        </p:attrNameLst>
                                      </p:cBhvr>
                                      <p:to>
                                        <p:strVal val="visible"/>
                                      </p:to>
                                    </p:set>
                                    <p:anim calcmode="lin" valueType="num">
                                      <p:cBhvr>
                                        <p:cTn id="67" dur="500" fill="hold"/>
                                        <p:tgtEl>
                                          <p:spTgt spid="91"/>
                                        </p:tgtEl>
                                        <p:attrNameLst>
                                          <p:attrName>ppt_w</p:attrName>
                                        </p:attrNameLst>
                                      </p:cBhvr>
                                      <p:tavLst>
                                        <p:tav tm="0">
                                          <p:val>
                                            <p:fltVal val="0"/>
                                          </p:val>
                                        </p:tav>
                                        <p:tav tm="100000">
                                          <p:val>
                                            <p:strVal val="#ppt_w"/>
                                          </p:val>
                                        </p:tav>
                                      </p:tavLst>
                                    </p:anim>
                                    <p:anim calcmode="lin" valueType="num">
                                      <p:cBhvr>
                                        <p:cTn id="68" dur="500" fill="hold"/>
                                        <p:tgtEl>
                                          <p:spTgt spid="91"/>
                                        </p:tgtEl>
                                        <p:attrNameLst>
                                          <p:attrName>ppt_h</p:attrName>
                                        </p:attrNameLst>
                                      </p:cBhvr>
                                      <p:tavLst>
                                        <p:tav tm="0">
                                          <p:val>
                                            <p:fltVal val="0"/>
                                          </p:val>
                                        </p:tav>
                                        <p:tav tm="100000">
                                          <p:val>
                                            <p:strVal val="#ppt_h"/>
                                          </p:val>
                                        </p:tav>
                                      </p:tavLst>
                                    </p:anim>
                                    <p:animEffect transition="in" filter="fade">
                                      <p:cBhvr>
                                        <p:cTn id="69" dur="500"/>
                                        <p:tgtEl>
                                          <p:spTgt spid="9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92"/>
                                        </p:tgtEl>
                                        <p:attrNameLst>
                                          <p:attrName>style.visibility</p:attrName>
                                        </p:attrNameLst>
                                      </p:cBhvr>
                                      <p:to>
                                        <p:strVal val="visible"/>
                                      </p:to>
                                    </p:set>
                                    <p:animEffect transition="in" filter="circle(out)">
                                      <p:cBhvr>
                                        <p:cTn id="74" dur="1000"/>
                                        <p:tgtEl>
                                          <p:spTgt spid="92"/>
                                        </p:tgtEl>
                                      </p:cBhvr>
                                    </p:animEffect>
                                  </p:childTnLst>
                                  <p:subTnLst>
                                    <p:audio>
                                      <p:cMediaNode>
                                        <p:cTn display="0" masterRel="sameClick">
                                          <p:stCondLst>
                                            <p:cond evt="begin" delay="0">
                                              <p:tn val="72"/>
                                            </p:cond>
                                          </p:stCondLst>
                                          <p:endCondLst>
                                            <p:cond evt="onStopAudio" delay="0">
                                              <p:tgtEl>
                                                <p:sldTgt/>
                                              </p:tgtEl>
                                            </p:cond>
                                          </p:endCondLst>
                                        </p:cTn>
                                        <p:tgtEl>
                                          <p:sndTgt r:embed="rId8" name="3_8.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93"/>
                                        </p:tgtEl>
                                        <p:attrNameLst>
                                          <p:attrName>style.visibility</p:attrName>
                                        </p:attrNameLst>
                                      </p:cBhvr>
                                      <p:to>
                                        <p:strVal val="visible"/>
                                      </p:to>
                                    </p:set>
                                    <p:anim calcmode="lin" valueType="num">
                                      <p:cBhvr>
                                        <p:cTn id="79" dur="500" fill="hold"/>
                                        <p:tgtEl>
                                          <p:spTgt spid="93"/>
                                        </p:tgtEl>
                                        <p:attrNameLst>
                                          <p:attrName>ppt_w</p:attrName>
                                        </p:attrNameLst>
                                      </p:cBhvr>
                                      <p:tavLst>
                                        <p:tav tm="0">
                                          <p:val>
                                            <p:fltVal val="0"/>
                                          </p:val>
                                        </p:tav>
                                        <p:tav tm="100000">
                                          <p:val>
                                            <p:strVal val="#ppt_w"/>
                                          </p:val>
                                        </p:tav>
                                      </p:tavLst>
                                    </p:anim>
                                    <p:anim calcmode="lin" valueType="num">
                                      <p:cBhvr>
                                        <p:cTn id="80" dur="500" fill="hold"/>
                                        <p:tgtEl>
                                          <p:spTgt spid="93"/>
                                        </p:tgtEl>
                                        <p:attrNameLst>
                                          <p:attrName>ppt_h</p:attrName>
                                        </p:attrNameLst>
                                      </p:cBhvr>
                                      <p:tavLst>
                                        <p:tav tm="0">
                                          <p:val>
                                            <p:fltVal val="0"/>
                                          </p:val>
                                        </p:tav>
                                        <p:tav tm="100000">
                                          <p:val>
                                            <p:strVal val="#ppt_h"/>
                                          </p:val>
                                        </p:tav>
                                      </p:tavLst>
                                    </p:anim>
                                    <p:animEffect transition="in" filter="fade">
                                      <p:cBhvr>
                                        <p:cTn id="81" dur="500"/>
                                        <p:tgtEl>
                                          <p:spTgt spid="93"/>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94"/>
                                        </p:tgtEl>
                                        <p:attrNameLst>
                                          <p:attrName>style.visibility</p:attrName>
                                        </p:attrNameLst>
                                      </p:cBhvr>
                                      <p:to>
                                        <p:strVal val="visible"/>
                                      </p:to>
                                    </p:set>
                                    <p:animEffect transition="in" filter="circle(out)">
                                      <p:cBhvr>
                                        <p:cTn id="86" dur="1000"/>
                                        <p:tgtEl>
                                          <p:spTgt spid="94"/>
                                        </p:tgtEl>
                                      </p:cBhvr>
                                    </p:animEffect>
                                  </p:childTnLst>
                                  <p:subTnLst>
                                    <p:audio>
                                      <p:cMediaNode>
                                        <p:cTn display="0" masterRel="sameClick">
                                          <p:stCondLst>
                                            <p:cond evt="begin" delay="0">
                                              <p:tn val="84"/>
                                            </p:cond>
                                          </p:stCondLst>
                                          <p:endCondLst>
                                            <p:cond evt="onStopAudio" delay="0">
                                              <p:tgtEl>
                                                <p:sldTgt/>
                                              </p:tgtEl>
                                            </p:cond>
                                          </p:endCondLst>
                                        </p:cTn>
                                        <p:tgtEl>
                                          <p:sndTgt r:embed="rId9" name="3_9.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95"/>
                                        </p:tgtEl>
                                        <p:attrNameLst>
                                          <p:attrName>style.visibility</p:attrName>
                                        </p:attrNameLst>
                                      </p:cBhvr>
                                      <p:to>
                                        <p:strVal val="visible"/>
                                      </p:to>
                                    </p:set>
                                    <p:anim calcmode="lin" valueType="num">
                                      <p:cBhvr>
                                        <p:cTn id="91" dur="500" fill="hold"/>
                                        <p:tgtEl>
                                          <p:spTgt spid="95"/>
                                        </p:tgtEl>
                                        <p:attrNameLst>
                                          <p:attrName>ppt_w</p:attrName>
                                        </p:attrNameLst>
                                      </p:cBhvr>
                                      <p:tavLst>
                                        <p:tav tm="0">
                                          <p:val>
                                            <p:fltVal val="0"/>
                                          </p:val>
                                        </p:tav>
                                        <p:tav tm="100000">
                                          <p:val>
                                            <p:strVal val="#ppt_w"/>
                                          </p:val>
                                        </p:tav>
                                      </p:tavLst>
                                    </p:anim>
                                    <p:anim calcmode="lin" valueType="num">
                                      <p:cBhvr>
                                        <p:cTn id="92" dur="500" fill="hold"/>
                                        <p:tgtEl>
                                          <p:spTgt spid="95"/>
                                        </p:tgtEl>
                                        <p:attrNameLst>
                                          <p:attrName>ppt_h</p:attrName>
                                        </p:attrNameLst>
                                      </p:cBhvr>
                                      <p:tavLst>
                                        <p:tav tm="0">
                                          <p:val>
                                            <p:fltVal val="0"/>
                                          </p:val>
                                        </p:tav>
                                        <p:tav tm="100000">
                                          <p:val>
                                            <p:strVal val="#ppt_h"/>
                                          </p:val>
                                        </p:tav>
                                      </p:tavLst>
                                    </p:anim>
                                    <p:animEffect transition="in" filter="fade">
                                      <p:cBhvr>
                                        <p:cTn id="93" dur="500"/>
                                        <p:tgtEl>
                                          <p:spTgt spid="95"/>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circle(out)">
                                      <p:cBhvr>
                                        <p:cTn id="98" dur="1000"/>
                                        <p:tgtEl>
                                          <p:spTgt spid="96"/>
                                        </p:tgtEl>
                                      </p:cBhvr>
                                    </p:animEffect>
                                  </p:childTnLst>
                                  <p:subTnLst>
                                    <p:audio>
                                      <p:cMediaNode>
                                        <p:cTn display="0" masterRel="sameClick">
                                          <p:stCondLst>
                                            <p:cond evt="begin" delay="0">
                                              <p:tn val="96"/>
                                            </p:cond>
                                          </p:stCondLst>
                                          <p:endCondLst>
                                            <p:cond evt="onStopAudio" delay="0">
                                              <p:tgtEl>
                                                <p:sldTgt/>
                                              </p:tgtEl>
                                            </p:cond>
                                          </p:endCondLst>
                                        </p:cTn>
                                        <p:tgtEl>
                                          <p:sndTgt r:embed="rId10" name="3_10.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97"/>
                                        </p:tgtEl>
                                        <p:attrNameLst>
                                          <p:attrName>style.visibility</p:attrName>
                                        </p:attrNameLst>
                                      </p:cBhvr>
                                      <p:to>
                                        <p:strVal val="visible"/>
                                      </p:to>
                                    </p:set>
                                    <p:anim calcmode="lin" valueType="num">
                                      <p:cBhvr>
                                        <p:cTn id="103" dur="500" fill="hold"/>
                                        <p:tgtEl>
                                          <p:spTgt spid="97"/>
                                        </p:tgtEl>
                                        <p:attrNameLst>
                                          <p:attrName>ppt_w</p:attrName>
                                        </p:attrNameLst>
                                      </p:cBhvr>
                                      <p:tavLst>
                                        <p:tav tm="0">
                                          <p:val>
                                            <p:fltVal val="0"/>
                                          </p:val>
                                        </p:tav>
                                        <p:tav tm="100000">
                                          <p:val>
                                            <p:strVal val="#ppt_w"/>
                                          </p:val>
                                        </p:tav>
                                      </p:tavLst>
                                    </p:anim>
                                    <p:anim calcmode="lin" valueType="num">
                                      <p:cBhvr>
                                        <p:cTn id="104" dur="500" fill="hold"/>
                                        <p:tgtEl>
                                          <p:spTgt spid="97"/>
                                        </p:tgtEl>
                                        <p:attrNameLst>
                                          <p:attrName>ppt_h</p:attrName>
                                        </p:attrNameLst>
                                      </p:cBhvr>
                                      <p:tavLst>
                                        <p:tav tm="0">
                                          <p:val>
                                            <p:fltVal val="0"/>
                                          </p:val>
                                        </p:tav>
                                        <p:tav tm="100000">
                                          <p:val>
                                            <p:strVal val="#ppt_h"/>
                                          </p:val>
                                        </p:tav>
                                      </p:tavLst>
                                    </p:anim>
                                    <p:animEffect transition="in" filter="fade">
                                      <p:cBhvr>
                                        <p:cTn id="105" dur="500"/>
                                        <p:tgtEl>
                                          <p:spTgt spid="97"/>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99"/>
                                        </p:tgtEl>
                                        <p:attrNameLst>
                                          <p:attrName>style.visibility</p:attrName>
                                        </p:attrNameLst>
                                      </p:cBhvr>
                                      <p:to>
                                        <p:strVal val="visible"/>
                                      </p:to>
                                    </p:set>
                                    <p:animEffect transition="in" filter="circle(out)">
                                      <p:cBhvr>
                                        <p:cTn id="110" dur="1000"/>
                                        <p:tgtEl>
                                          <p:spTgt spid="99"/>
                                        </p:tgtEl>
                                      </p:cBhvr>
                                    </p:animEffect>
                                  </p:childTnLst>
                                  <p:subTnLst>
                                    <p:audio>
                                      <p:cMediaNode>
                                        <p:cTn display="0" masterRel="sameClick">
                                          <p:stCondLst>
                                            <p:cond evt="begin" delay="0">
                                              <p:tn val="108"/>
                                            </p:cond>
                                          </p:stCondLst>
                                          <p:endCondLst>
                                            <p:cond evt="onStopAudio" delay="0">
                                              <p:tgtEl>
                                                <p:sldTgt/>
                                              </p:tgtEl>
                                            </p:cond>
                                          </p:endCondLst>
                                        </p:cTn>
                                        <p:tgtEl>
                                          <p:sndTgt r:embed="rId11" name="3_11.wav"/>
                                        </p:tgtEl>
                                      </p:cMediaNode>
                                    </p:audio>
                                  </p:sub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100"/>
                                        </p:tgtEl>
                                        <p:attrNameLst>
                                          <p:attrName>style.visibility</p:attrName>
                                        </p:attrNameLst>
                                      </p:cBhvr>
                                      <p:to>
                                        <p:strVal val="visible"/>
                                      </p:to>
                                    </p:set>
                                    <p:anim calcmode="lin" valueType="num">
                                      <p:cBhvr>
                                        <p:cTn id="115" dur="500" fill="hold"/>
                                        <p:tgtEl>
                                          <p:spTgt spid="100"/>
                                        </p:tgtEl>
                                        <p:attrNameLst>
                                          <p:attrName>ppt_w</p:attrName>
                                        </p:attrNameLst>
                                      </p:cBhvr>
                                      <p:tavLst>
                                        <p:tav tm="0">
                                          <p:val>
                                            <p:fltVal val="0"/>
                                          </p:val>
                                        </p:tav>
                                        <p:tav tm="100000">
                                          <p:val>
                                            <p:strVal val="#ppt_w"/>
                                          </p:val>
                                        </p:tav>
                                      </p:tavLst>
                                    </p:anim>
                                    <p:anim calcmode="lin" valueType="num">
                                      <p:cBhvr>
                                        <p:cTn id="116" dur="500" fill="hold"/>
                                        <p:tgtEl>
                                          <p:spTgt spid="100"/>
                                        </p:tgtEl>
                                        <p:attrNameLst>
                                          <p:attrName>ppt_h</p:attrName>
                                        </p:attrNameLst>
                                      </p:cBhvr>
                                      <p:tavLst>
                                        <p:tav tm="0">
                                          <p:val>
                                            <p:fltVal val="0"/>
                                          </p:val>
                                        </p:tav>
                                        <p:tav tm="100000">
                                          <p:val>
                                            <p:strVal val="#ppt_h"/>
                                          </p:val>
                                        </p:tav>
                                      </p:tavLst>
                                    </p:anim>
                                    <p:animEffect transition="in" filter="fade">
                                      <p:cBhvr>
                                        <p:cTn id="117" dur="500"/>
                                        <p:tgtEl>
                                          <p:spTgt spid="100"/>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circle(out)">
                                      <p:cBhvr>
                                        <p:cTn id="122" dur="1000"/>
                                        <p:tgtEl>
                                          <p:spTgt spid="101"/>
                                        </p:tgtEl>
                                      </p:cBhvr>
                                    </p:animEffect>
                                  </p:childTnLst>
                                  <p:subTnLst>
                                    <p:audio>
                                      <p:cMediaNode>
                                        <p:cTn display="0" masterRel="sameClick">
                                          <p:stCondLst>
                                            <p:cond evt="begin" delay="0">
                                              <p:tn val="120"/>
                                            </p:cond>
                                          </p:stCondLst>
                                          <p:endCondLst>
                                            <p:cond evt="onStopAudio" delay="0">
                                              <p:tgtEl>
                                                <p:sldTgt/>
                                              </p:tgtEl>
                                            </p:cond>
                                          </p:endCondLst>
                                        </p:cTn>
                                        <p:tgtEl>
                                          <p:sndTgt r:embed="rId12" name="3_12.wav"/>
                                        </p:tgtEl>
                                      </p:cMediaNode>
                                    </p:audio>
                                  </p:sub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anim calcmode="lin" valueType="num">
                                      <p:cBhvr>
                                        <p:cTn id="127" dur="500" fill="hold"/>
                                        <p:tgtEl>
                                          <p:spTgt spid="102"/>
                                        </p:tgtEl>
                                        <p:attrNameLst>
                                          <p:attrName>ppt_w</p:attrName>
                                        </p:attrNameLst>
                                      </p:cBhvr>
                                      <p:tavLst>
                                        <p:tav tm="0">
                                          <p:val>
                                            <p:fltVal val="0"/>
                                          </p:val>
                                        </p:tav>
                                        <p:tav tm="100000">
                                          <p:val>
                                            <p:strVal val="#ppt_w"/>
                                          </p:val>
                                        </p:tav>
                                      </p:tavLst>
                                    </p:anim>
                                    <p:anim calcmode="lin" valueType="num">
                                      <p:cBhvr>
                                        <p:cTn id="128" dur="500" fill="hold"/>
                                        <p:tgtEl>
                                          <p:spTgt spid="102"/>
                                        </p:tgtEl>
                                        <p:attrNameLst>
                                          <p:attrName>ppt_h</p:attrName>
                                        </p:attrNameLst>
                                      </p:cBhvr>
                                      <p:tavLst>
                                        <p:tav tm="0">
                                          <p:val>
                                            <p:fltVal val="0"/>
                                          </p:val>
                                        </p:tav>
                                        <p:tav tm="100000">
                                          <p:val>
                                            <p:strVal val="#ppt_h"/>
                                          </p:val>
                                        </p:tav>
                                      </p:tavLst>
                                    </p:anim>
                                    <p:animEffect transition="in" filter="fade">
                                      <p:cBhvr>
                                        <p:cTn id="129" dur="500"/>
                                        <p:tgtEl>
                                          <p:spTgt spid="102"/>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103"/>
                                        </p:tgtEl>
                                        <p:attrNameLst>
                                          <p:attrName>style.visibility</p:attrName>
                                        </p:attrNameLst>
                                      </p:cBhvr>
                                      <p:to>
                                        <p:strVal val="visible"/>
                                      </p:to>
                                    </p:set>
                                    <p:animEffect transition="in" filter="circle(out)">
                                      <p:cBhvr>
                                        <p:cTn id="134" dur="1000"/>
                                        <p:tgtEl>
                                          <p:spTgt spid="103"/>
                                        </p:tgtEl>
                                      </p:cBhvr>
                                    </p:animEffect>
                                  </p:childTnLst>
                                  <p:subTnLst>
                                    <p:audio>
                                      <p:cMediaNode>
                                        <p:cTn display="0" masterRel="sameClick">
                                          <p:stCondLst>
                                            <p:cond evt="begin" delay="0">
                                              <p:tn val="132"/>
                                            </p:cond>
                                          </p:stCondLst>
                                          <p:endCondLst>
                                            <p:cond evt="onStopAudio" delay="0">
                                              <p:tgtEl>
                                                <p:sldTgt/>
                                              </p:tgtEl>
                                            </p:cond>
                                          </p:endCondLst>
                                        </p:cTn>
                                        <p:tgtEl>
                                          <p:sndTgt r:embed="rId13" name="3_13.wav"/>
                                        </p:tgtEl>
                                      </p:cMediaNode>
                                    </p:audio>
                                  </p:sub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104"/>
                                        </p:tgtEl>
                                        <p:attrNameLst>
                                          <p:attrName>style.visibility</p:attrName>
                                        </p:attrNameLst>
                                      </p:cBhvr>
                                      <p:to>
                                        <p:strVal val="visible"/>
                                      </p:to>
                                    </p:set>
                                    <p:anim calcmode="lin" valueType="num">
                                      <p:cBhvr>
                                        <p:cTn id="139" dur="500" fill="hold"/>
                                        <p:tgtEl>
                                          <p:spTgt spid="104"/>
                                        </p:tgtEl>
                                        <p:attrNameLst>
                                          <p:attrName>ppt_w</p:attrName>
                                        </p:attrNameLst>
                                      </p:cBhvr>
                                      <p:tavLst>
                                        <p:tav tm="0">
                                          <p:val>
                                            <p:fltVal val="0"/>
                                          </p:val>
                                        </p:tav>
                                        <p:tav tm="100000">
                                          <p:val>
                                            <p:strVal val="#ppt_w"/>
                                          </p:val>
                                        </p:tav>
                                      </p:tavLst>
                                    </p:anim>
                                    <p:anim calcmode="lin" valueType="num">
                                      <p:cBhvr>
                                        <p:cTn id="140" dur="500" fill="hold"/>
                                        <p:tgtEl>
                                          <p:spTgt spid="104"/>
                                        </p:tgtEl>
                                        <p:attrNameLst>
                                          <p:attrName>ppt_h</p:attrName>
                                        </p:attrNameLst>
                                      </p:cBhvr>
                                      <p:tavLst>
                                        <p:tav tm="0">
                                          <p:val>
                                            <p:fltVal val="0"/>
                                          </p:val>
                                        </p:tav>
                                        <p:tav tm="100000">
                                          <p:val>
                                            <p:strVal val="#ppt_h"/>
                                          </p:val>
                                        </p:tav>
                                      </p:tavLst>
                                    </p:anim>
                                    <p:animEffect transition="in" filter="fade">
                                      <p:cBhvr>
                                        <p:cTn id="141" dur="500"/>
                                        <p:tgtEl>
                                          <p:spTgt spid="104"/>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106"/>
                                        </p:tgtEl>
                                        <p:attrNameLst>
                                          <p:attrName>style.visibility</p:attrName>
                                        </p:attrNameLst>
                                      </p:cBhvr>
                                      <p:to>
                                        <p:strVal val="visible"/>
                                      </p:to>
                                    </p:set>
                                    <p:animEffect transition="in" filter="circle(out)">
                                      <p:cBhvr>
                                        <p:cTn id="146" dur="1000"/>
                                        <p:tgtEl>
                                          <p:spTgt spid="106"/>
                                        </p:tgtEl>
                                      </p:cBhvr>
                                    </p:animEffect>
                                  </p:childTnLst>
                                  <p:subTnLst>
                                    <p:audio>
                                      <p:cMediaNode>
                                        <p:cTn display="0" masterRel="sameClick">
                                          <p:stCondLst>
                                            <p:cond evt="begin" delay="0">
                                              <p:tn val="144"/>
                                            </p:cond>
                                          </p:stCondLst>
                                          <p:endCondLst>
                                            <p:cond evt="onStopAudio" delay="0">
                                              <p:tgtEl>
                                                <p:sldTgt/>
                                              </p:tgtEl>
                                            </p:cond>
                                          </p:endCondLst>
                                        </p:cTn>
                                        <p:tgtEl>
                                          <p:sndTgt r:embed="rId14" name="3_14.wav"/>
                                        </p:tgtEl>
                                      </p:cMediaNode>
                                    </p:audio>
                                  </p:sub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99"/>
                                        </p:tgtEl>
                                        <p:attrNameLst>
                                          <p:attrName>r</p:attrName>
                                        </p:attrNameLst>
                                      </p:cBhvr>
                                    </p:animRot>
                                    <p:animRot by="-240000">
                                      <p:cBhvr>
                                        <p:cTn id="151" dur="200" fill="hold">
                                          <p:stCondLst>
                                            <p:cond delay="200"/>
                                          </p:stCondLst>
                                        </p:cTn>
                                        <p:tgtEl>
                                          <p:spTgt spid="99"/>
                                        </p:tgtEl>
                                        <p:attrNameLst>
                                          <p:attrName>r</p:attrName>
                                        </p:attrNameLst>
                                      </p:cBhvr>
                                    </p:animRot>
                                    <p:animRot by="240000">
                                      <p:cBhvr>
                                        <p:cTn id="152" dur="200" fill="hold">
                                          <p:stCondLst>
                                            <p:cond delay="400"/>
                                          </p:stCondLst>
                                        </p:cTn>
                                        <p:tgtEl>
                                          <p:spTgt spid="99"/>
                                        </p:tgtEl>
                                        <p:attrNameLst>
                                          <p:attrName>r</p:attrName>
                                        </p:attrNameLst>
                                      </p:cBhvr>
                                    </p:animRot>
                                    <p:animRot by="-240000">
                                      <p:cBhvr>
                                        <p:cTn id="153" dur="200" fill="hold">
                                          <p:stCondLst>
                                            <p:cond delay="600"/>
                                          </p:stCondLst>
                                        </p:cTn>
                                        <p:tgtEl>
                                          <p:spTgt spid="99"/>
                                        </p:tgtEl>
                                        <p:attrNameLst>
                                          <p:attrName>r</p:attrName>
                                        </p:attrNameLst>
                                      </p:cBhvr>
                                    </p:animRot>
                                    <p:animRot by="120000">
                                      <p:cBhvr>
                                        <p:cTn id="154" dur="200" fill="hold">
                                          <p:stCondLst>
                                            <p:cond delay="800"/>
                                          </p:stCondLst>
                                        </p:cTn>
                                        <p:tgtEl>
                                          <p:spTgt spid="99"/>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82"/>
                                        </p:tgtEl>
                                        <p:attrNameLst>
                                          <p:attrName>r</p:attrName>
                                        </p:attrNameLst>
                                      </p:cBhvr>
                                    </p:animRot>
                                    <p:animRot by="-240000">
                                      <p:cBhvr>
                                        <p:cTn id="159" dur="200" fill="hold">
                                          <p:stCondLst>
                                            <p:cond delay="200"/>
                                          </p:stCondLst>
                                        </p:cTn>
                                        <p:tgtEl>
                                          <p:spTgt spid="82"/>
                                        </p:tgtEl>
                                        <p:attrNameLst>
                                          <p:attrName>r</p:attrName>
                                        </p:attrNameLst>
                                      </p:cBhvr>
                                    </p:animRot>
                                    <p:animRot by="240000">
                                      <p:cBhvr>
                                        <p:cTn id="160" dur="200" fill="hold">
                                          <p:stCondLst>
                                            <p:cond delay="400"/>
                                          </p:stCondLst>
                                        </p:cTn>
                                        <p:tgtEl>
                                          <p:spTgt spid="82"/>
                                        </p:tgtEl>
                                        <p:attrNameLst>
                                          <p:attrName>r</p:attrName>
                                        </p:attrNameLst>
                                      </p:cBhvr>
                                    </p:animRot>
                                    <p:animRot by="-240000">
                                      <p:cBhvr>
                                        <p:cTn id="161" dur="200" fill="hold">
                                          <p:stCondLst>
                                            <p:cond delay="600"/>
                                          </p:stCondLst>
                                        </p:cTn>
                                        <p:tgtEl>
                                          <p:spTgt spid="82"/>
                                        </p:tgtEl>
                                        <p:attrNameLst>
                                          <p:attrName>r</p:attrName>
                                        </p:attrNameLst>
                                      </p:cBhvr>
                                    </p:animRot>
                                    <p:animRot by="120000">
                                      <p:cBhvr>
                                        <p:cTn id="162" dur="200" fill="hold">
                                          <p:stCondLst>
                                            <p:cond delay="800"/>
                                          </p:stCondLst>
                                        </p:cTn>
                                        <p:tgtEl>
                                          <p:spTgt spid="82"/>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84"/>
                                        </p:tgtEl>
                                        <p:attrNameLst>
                                          <p:attrName>r</p:attrName>
                                        </p:attrNameLst>
                                      </p:cBhvr>
                                    </p:animRot>
                                    <p:animRot by="-240000">
                                      <p:cBhvr>
                                        <p:cTn id="167" dur="200" fill="hold">
                                          <p:stCondLst>
                                            <p:cond delay="200"/>
                                          </p:stCondLst>
                                        </p:cTn>
                                        <p:tgtEl>
                                          <p:spTgt spid="84"/>
                                        </p:tgtEl>
                                        <p:attrNameLst>
                                          <p:attrName>r</p:attrName>
                                        </p:attrNameLst>
                                      </p:cBhvr>
                                    </p:animRot>
                                    <p:animRot by="240000">
                                      <p:cBhvr>
                                        <p:cTn id="168" dur="200" fill="hold">
                                          <p:stCondLst>
                                            <p:cond delay="400"/>
                                          </p:stCondLst>
                                        </p:cTn>
                                        <p:tgtEl>
                                          <p:spTgt spid="84"/>
                                        </p:tgtEl>
                                        <p:attrNameLst>
                                          <p:attrName>r</p:attrName>
                                        </p:attrNameLst>
                                      </p:cBhvr>
                                    </p:animRot>
                                    <p:animRot by="-240000">
                                      <p:cBhvr>
                                        <p:cTn id="169" dur="200" fill="hold">
                                          <p:stCondLst>
                                            <p:cond delay="600"/>
                                          </p:stCondLst>
                                        </p:cTn>
                                        <p:tgtEl>
                                          <p:spTgt spid="84"/>
                                        </p:tgtEl>
                                        <p:attrNameLst>
                                          <p:attrName>r</p:attrName>
                                        </p:attrNameLst>
                                      </p:cBhvr>
                                    </p:animRot>
                                    <p:animRot by="120000">
                                      <p:cBhvr>
                                        <p:cTn id="170" dur="200" fill="hold">
                                          <p:stCondLst>
                                            <p:cond delay="800"/>
                                          </p:stCondLst>
                                        </p:cTn>
                                        <p:tgtEl>
                                          <p:spTgt spid="84"/>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86"/>
                                        </p:tgtEl>
                                        <p:attrNameLst>
                                          <p:attrName>r</p:attrName>
                                        </p:attrNameLst>
                                      </p:cBhvr>
                                    </p:animRot>
                                    <p:animRot by="-240000">
                                      <p:cBhvr>
                                        <p:cTn id="175" dur="200" fill="hold">
                                          <p:stCondLst>
                                            <p:cond delay="200"/>
                                          </p:stCondLst>
                                        </p:cTn>
                                        <p:tgtEl>
                                          <p:spTgt spid="86"/>
                                        </p:tgtEl>
                                        <p:attrNameLst>
                                          <p:attrName>r</p:attrName>
                                        </p:attrNameLst>
                                      </p:cBhvr>
                                    </p:animRot>
                                    <p:animRot by="240000">
                                      <p:cBhvr>
                                        <p:cTn id="176" dur="200" fill="hold">
                                          <p:stCondLst>
                                            <p:cond delay="400"/>
                                          </p:stCondLst>
                                        </p:cTn>
                                        <p:tgtEl>
                                          <p:spTgt spid="86"/>
                                        </p:tgtEl>
                                        <p:attrNameLst>
                                          <p:attrName>r</p:attrName>
                                        </p:attrNameLst>
                                      </p:cBhvr>
                                    </p:animRot>
                                    <p:animRot by="-240000">
                                      <p:cBhvr>
                                        <p:cTn id="177" dur="200" fill="hold">
                                          <p:stCondLst>
                                            <p:cond delay="600"/>
                                          </p:stCondLst>
                                        </p:cTn>
                                        <p:tgtEl>
                                          <p:spTgt spid="86"/>
                                        </p:tgtEl>
                                        <p:attrNameLst>
                                          <p:attrName>r</p:attrName>
                                        </p:attrNameLst>
                                      </p:cBhvr>
                                    </p:animRot>
                                    <p:animRot by="120000">
                                      <p:cBhvr>
                                        <p:cTn id="178" dur="200" fill="hold">
                                          <p:stCondLst>
                                            <p:cond delay="800"/>
                                          </p:stCondLst>
                                        </p:cTn>
                                        <p:tgtEl>
                                          <p:spTgt spid="86"/>
                                        </p:tgtEl>
                                        <p:attrNameLst>
                                          <p:attrName>r</p:attrName>
                                        </p:attrNameLst>
                                      </p:cBhvr>
                                    </p:animRot>
                                  </p:childTnLst>
                                  <p:subTnLst>
                                    <p:audio>
                                      <p:cMediaNode>
                                        <p:cTn display="0" masterRel="sameClick">
                                          <p:stCondLst>
                                            <p:cond evt="begin" delay="0">
                                              <p:tn val="173"/>
                                            </p:cond>
                                          </p:stCondLst>
                                          <p:endCondLst>
                                            <p:cond evt="onStopAudio" delay="0">
                                              <p:tgtEl>
                                                <p:sldTgt/>
                                              </p:tgtEl>
                                            </p:cond>
                                          </p:endCondLst>
                                        </p:cTn>
                                        <p:tgtEl>
                                          <p:sndTgt r:embed="rId5" name="3_5.wav"/>
                                        </p:tgtEl>
                                      </p:cMediaNode>
                                    </p:audio>
                                  </p:sub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88"/>
                                        </p:tgtEl>
                                        <p:attrNameLst>
                                          <p:attrName>r</p:attrName>
                                        </p:attrNameLst>
                                      </p:cBhvr>
                                    </p:animRot>
                                    <p:animRot by="-240000">
                                      <p:cBhvr>
                                        <p:cTn id="183" dur="200" fill="hold">
                                          <p:stCondLst>
                                            <p:cond delay="200"/>
                                          </p:stCondLst>
                                        </p:cTn>
                                        <p:tgtEl>
                                          <p:spTgt spid="88"/>
                                        </p:tgtEl>
                                        <p:attrNameLst>
                                          <p:attrName>r</p:attrName>
                                        </p:attrNameLst>
                                      </p:cBhvr>
                                    </p:animRot>
                                    <p:animRot by="240000">
                                      <p:cBhvr>
                                        <p:cTn id="184" dur="200" fill="hold">
                                          <p:stCondLst>
                                            <p:cond delay="400"/>
                                          </p:stCondLst>
                                        </p:cTn>
                                        <p:tgtEl>
                                          <p:spTgt spid="88"/>
                                        </p:tgtEl>
                                        <p:attrNameLst>
                                          <p:attrName>r</p:attrName>
                                        </p:attrNameLst>
                                      </p:cBhvr>
                                    </p:animRot>
                                    <p:animRot by="-240000">
                                      <p:cBhvr>
                                        <p:cTn id="185" dur="200" fill="hold">
                                          <p:stCondLst>
                                            <p:cond delay="600"/>
                                          </p:stCondLst>
                                        </p:cTn>
                                        <p:tgtEl>
                                          <p:spTgt spid="88"/>
                                        </p:tgtEl>
                                        <p:attrNameLst>
                                          <p:attrName>r</p:attrName>
                                        </p:attrNameLst>
                                      </p:cBhvr>
                                    </p:animRot>
                                    <p:animRot by="120000">
                                      <p:cBhvr>
                                        <p:cTn id="186" dur="200" fill="hold">
                                          <p:stCondLst>
                                            <p:cond delay="800"/>
                                          </p:stCondLst>
                                        </p:cTn>
                                        <p:tgtEl>
                                          <p:spTgt spid="88"/>
                                        </p:tgtEl>
                                        <p:attrNameLst>
                                          <p:attrName>r</p:attrName>
                                        </p:attrNameLst>
                                      </p:cBhvr>
                                    </p:animRot>
                                  </p:childTnLst>
                                  <p:subTnLst>
                                    <p:audio>
                                      <p:cMediaNode>
                                        <p:cTn display="0" masterRel="sameClick">
                                          <p:stCondLst>
                                            <p:cond evt="begin" delay="0">
                                              <p:tn val="181"/>
                                            </p:cond>
                                          </p:stCondLst>
                                          <p:endCondLst>
                                            <p:cond evt="onStopAudio" delay="0">
                                              <p:tgtEl>
                                                <p:sldTgt/>
                                              </p:tgtEl>
                                            </p:cond>
                                          </p:endCondLst>
                                        </p:cTn>
                                        <p:tgtEl>
                                          <p:sndTgt r:embed="rId6" name="3_6.wav"/>
                                        </p:tgtEl>
                                      </p:cMediaNode>
                                    </p:audio>
                                  </p:sub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90"/>
                                        </p:tgtEl>
                                        <p:attrNameLst>
                                          <p:attrName>r</p:attrName>
                                        </p:attrNameLst>
                                      </p:cBhvr>
                                    </p:animRot>
                                    <p:animRot by="-240000">
                                      <p:cBhvr>
                                        <p:cTn id="191" dur="200" fill="hold">
                                          <p:stCondLst>
                                            <p:cond delay="200"/>
                                          </p:stCondLst>
                                        </p:cTn>
                                        <p:tgtEl>
                                          <p:spTgt spid="90"/>
                                        </p:tgtEl>
                                        <p:attrNameLst>
                                          <p:attrName>r</p:attrName>
                                        </p:attrNameLst>
                                      </p:cBhvr>
                                    </p:animRot>
                                    <p:animRot by="240000">
                                      <p:cBhvr>
                                        <p:cTn id="192" dur="200" fill="hold">
                                          <p:stCondLst>
                                            <p:cond delay="400"/>
                                          </p:stCondLst>
                                        </p:cTn>
                                        <p:tgtEl>
                                          <p:spTgt spid="90"/>
                                        </p:tgtEl>
                                        <p:attrNameLst>
                                          <p:attrName>r</p:attrName>
                                        </p:attrNameLst>
                                      </p:cBhvr>
                                    </p:animRot>
                                    <p:animRot by="-240000">
                                      <p:cBhvr>
                                        <p:cTn id="193" dur="200" fill="hold">
                                          <p:stCondLst>
                                            <p:cond delay="600"/>
                                          </p:stCondLst>
                                        </p:cTn>
                                        <p:tgtEl>
                                          <p:spTgt spid="90"/>
                                        </p:tgtEl>
                                        <p:attrNameLst>
                                          <p:attrName>r</p:attrName>
                                        </p:attrNameLst>
                                      </p:cBhvr>
                                    </p:animRot>
                                    <p:animRot by="120000">
                                      <p:cBhvr>
                                        <p:cTn id="194" dur="200" fill="hold">
                                          <p:stCondLst>
                                            <p:cond delay="800"/>
                                          </p:stCondLst>
                                        </p:cTn>
                                        <p:tgtEl>
                                          <p:spTgt spid="90"/>
                                        </p:tgtEl>
                                        <p:attrNameLst>
                                          <p:attrName>r</p:attrName>
                                        </p:attrNameLst>
                                      </p:cBhvr>
                                    </p:animRot>
                                  </p:childTnLst>
                                  <p:subTnLst>
                                    <p:audio>
                                      <p:cMediaNode>
                                        <p:cTn display="0" masterRel="sameClick">
                                          <p:stCondLst>
                                            <p:cond evt="begin" delay="0">
                                              <p:tn val="189"/>
                                            </p:cond>
                                          </p:stCondLst>
                                          <p:endCondLst>
                                            <p:cond evt="onStopAudio" delay="0">
                                              <p:tgtEl>
                                                <p:sldTgt/>
                                              </p:tgtEl>
                                            </p:cond>
                                          </p:endCondLst>
                                        </p:cTn>
                                        <p:tgtEl>
                                          <p:sndTgt r:embed="rId7" name="3_7.wav"/>
                                        </p:tgtEl>
                                      </p:cMediaNode>
                                    </p:audio>
                                  </p:sub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92"/>
                                        </p:tgtEl>
                                        <p:attrNameLst>
                                          <p:attrName>r</p:attrName>
                                        </p:attrNameLst>
                                      </p:cBhvr>
                                    </p:animRot>
                                    <p:animRot by="-240000">
                                      <p:cBhvr>
                                        <p:cTn id="199" dur="200" fill="hold">
                                          <p:stCondLst>
                                            <p:cond delay="200"/>
                                          </p:stCondLst>
                                        </p:cTn>
                                        <p:tgtEl>
                                          <p:spTgt spid="92"/>
                                        </p:tgtEl>
                                        <p:attrNameLst>
                                          <p:attrName>r</p:attrName>
                                        </p:attrNameLst>
                                      </p:cBhvr>
                                    </p:animRot>
                                    <p:animRot by="240000">
                                      <p:cBhvr>
                                        <p:cTn id="200" dur="200" fill="hold">
                                          <p:stCondLst>
                                            <p:cond delay="400"/>
                                          </p:stCondLst>
                                        </p:cTn>
                                        <p:tgtEl>
                                          <p:spTgt spid="92"/>
                                        </p:tgtEl>
                                        <p:attrNameLst>
                                          <p:attrName>r</p:attrName>
                                        </p:attrNameLst>
                                      </p:cBhvr>
                                    </p:animRot>
                                    <p:animRot by="-240000">
                                      <p:cBhvr>
                                        <p:cTn id="201" dur="200" fill="hold">
                                          <p:stCondLst>
                                            <p:cond delay="600"/>
                                          </p:stCondLst>
                                        </p:cTn>
                                        <p:tgtEl>
                                          <p:spTgt spid="92"/>
                                        </p:tgtEl>
                                        <p:attrNameLst>
                                          <p:attrName>r</p:attrName>
                                        </p:attrNameLst>
                                      </p:cBhvr>
                                    </p:animRot>
                                    <p:animRot by="120000">
                                      <p:cBhvr>
                                        <p:cTn id="202" dur="200" fill="hold">
                                          <p:stCondLst>
                                            <p:cond delay="800"/>
                                          </p:stCondLst>
                                        </p:cTn>
                                        <p:tgtEl>
                                          <p:spTgt spid="92"/>
                                        </p:tgtEl>
                                        <p:attrNameLst>
                                          <p:attrName>r</p:attrName>
                                        </p:attrNameLst>
                                      </p:cBhvr>
                                    </p:animRot>
                                  </p:childTnLst>
                                  <p:subTnLst>
                                    <p:audio>
                                      <p:cMediaNode>
                                        <p:cTn display="0" masterRel="sameClick">
                                          <p:stCondLst>
                                            <p:cond evt="begin" delay="0">
                                              <p:tn val="197"/>
                                            </p:cond>
                                          </p:stCondLst>
                                          <p:endCondLst>
                                            <p:cond evt="onStopAudio" delay="0">
                                              <p:tgtEl>
                                                <p:sldTgt/>
                                              </p:tgtEl>
                                            </p:cond>
                                          </p:endCondLst>
                                        </p:cTn>
                                        <p:tgtEl>
                                          <p:sndTgt r:embed="rId8" name="3_8.wav"/>
                                        </p:tgtEl>
                                      </p:cMediaNode>
                                    </p:audio>
                                  </p:sub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94"/>
                                        </p:tgtEl>
                                        <p:attrNameLst>
                                          <p:attrName>r</p:attrName>
                                        </p:attrNameLst>
                                      </p:cBhvr>
                                    </p:animRot>
                                    <p:animRot by="-240000">
                                      <p:cBhvr>
                                        <p:cTn id="207" dur="200" fill="hold">
                                          <p:stCondLst>
                                            <p:cond delay="200"/>
                                          </p:stCondLst>
                                        </p:cTn>
                                        <p:tgtEl>
                                          <p:spTgt spid="94"/>
                                        </p:tgtEl>
                                        <p:attrNameLst>
                                          <p:attrName>r</p:attrName>
                                        </p:attrNameLst>
                                      </p:cBhvr>
                                    </p:animRot>
                                    <p:animRot by="240000">
                                      <p:cBhvr>
                                        <p:cTn id="208" dur="200" fill="hold">
                                          <p:stCondLst>
                                            <p:cond delay="400"/>
                                          </p:stCondLst>
                                        </p:cTn>
                                        <p:tgtEl>
                                          <p:spTgt spid="94"/>
                                        </p:tgtEl>
                                        <p:attrNameLst>
                                          <p:attrName>r</p:attrName>
                                        </p:attrNameLst>
                                      </p:cBhvr>
                                    </p:animRot>
                                    <p:animRot by="-240000">
                                      <p:cBhvr>
                                        <p:cTn id="209" dur="200" fill="hold">
                                          <p:stCondLst>
                                            <p:cond delay="600"/>
                                          </p:stCondLst>
                                        </p:cTn>
                                        <p:tgtEl>
                                          <p:spTgt spid="94"/>
                                        </p:tgtEl>
                                        <p:attrNameLst>
                                          <p:attrName>r</p:attrName>
                                        </p:attrNameLst>
                                      </p:cBhvr>
                                    </p:animRot>
                                    <p:animRot by="120000">
                                      <p:cBhvr>
                                        <p:cTn id="210" dur="200" fill="hold">
                                          <p:stCondLst>
                                            <p:cond delay="800"/>
                                          </p:stCondLst>
                                        </p:cTn>
                                        <p:tgtEl>
                                          <p:spTgt spid="94"/>
                                        </p:tgtEl>
                                        <p:attrNameLst>
                                          <p:attrName>r</p:attrName>
                                        </p:attrNameLst>
                                      </p:cBhvr>
                                    </p:animRot>
                                  </p:childTnLst>
                                  <p:subTnLst>
                                    <p:audio>
                                      <p:cMediaNode>
                                        <p:cTn display="0" masterRel="sameClick">
                                          <p:stCondLst>
                                            <p:cond evt="begin" delay="0">
                                              <p:tn val="205"/>
                                            </p:cond>
                                          </p:stCondLst>
                                          <p:endCondLst>
                                            <p:cond evt="onStopAudio" delay="0">
                                              <p:tgtEl>
                                                <p:sldTgt/>
                                              </p:tgtEl>
                                            </p:cond>
                                          </p:endCondLst>
                                        </p:cTn>
                                        <p:tgtEl>
                                          <p:sndTgt r:embed="rId9" name="3_9.wav"/>
                                        </p:tgtEl>
                                      </p:cMediaNode>
                                    </p:audio>
                                  </p:sub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96"/>
                                        </p:tgtEl>
                                        <p:attrNameLst>
                                          <p:attrName>r</p:attrName>
                                        </p:attrNameLst>
                                      </p:cBhvr>
                                    </p:animRot>
                                    <p:animRot by="-240000">
                                      <p:cBhvr>
                                        <p:cTn id="215" dur="200" fill="hold">
                                          <p:stCondLst>
                                            <p:cond delay="200"/>
                                          </p:stCondLst>
                                        </p:cTn>
                                        <p:tgtEl>
                                          <p:spTgt spid="96"/>
                                        </p:tgtEl>
                                        <p:attrNameLst>
                                          <p:attrName>r</p:attrName>
                                        </p:attrNameLst>
                                      </p:cBhvr>
                                    </p:animRot>
                                    <p:animRot by="240000">
                                      <p:cBhvr>
                                        <p:cTn id="216" dur="200" fill="hold">
                                          <p:stCondLst>
                                            <p:cond delay="400"/>
                                          </p:stCondLst>
                                        </p:cTn>
                                        <p:tgtEl>
                                          <p:spTgt spid="96"/>
                                        </p:tgtEl>
                                        <p:attrNameLst>
                                          <p:attrName>r</p:attrName>
                                        </p:attrNameLst>
                                      </p:cBhvr>
                                    </p:animRot>
                                    <p:animRot by="-240000">
                                      <p:cBhvr>
                                        <p:cTn id="217" dur="200" fill="hold">
                                          <p:stCondLst>
                                            <p:cond delay="600"/>
                                          </p:stCondLst>
                                        </p:cTn>
                                        <p:tgtEl>
                                          <p:spTgt spid="96"/>
                                        </p:tgtEl>
                                        <p:attrNameLst>
                                          <p:attrName>r</p:attrName>
                                        </p:attrNameLst>
                                      </p:cBhvr>
                                    </p:animRot>
                                    <p:animRot by="120000">
                                      <p:cBhvr>
                                        <p:cTn id="218" dur="200" fill="hold">
                                          <p:stCondLst>
                                            <p:cond delay="800"/>
                                          </p:stCondLst>
                                        </p:cTn>
                                        <p:tgtEl>
                                          <p:spTgt spid="96"/>
                                        </p:tgtEl>
                                        <p:attrNameLst>
                                          <p:attrName>r</p:attrName>
                                        </p:attrNameLst>
                                      </p:cBhvr>
                                    </p:animRot>
                                  </p:childTnLst>
                                  <p:subTnLst>
                                    <p:audio>
                                      <p:cMediaNode>
                                        <p:cTn display="0" masterRel="sameClick">
                                          <p:stCondLst>
                                            <p:cond evt="begin" delay="0">
                                              <p:tn val="213"/>
                                            </p:cond>
                                          </p:stCondLst>
                                          <p:endCondLst>
                                            <p:cond evt="onStopAudio" delay="0">
                                              <p:tgtEl>
                                                <p:sldTgt/>
                                              </p:tgtEl>
                                            </p:cond>
                                          </p:endCondLst>
                                        </p:cTn>
                                        <p:tgtEl>
                                          <p:sndTgt r:embed="rId10" name="3_10.wav"/>
                                        </p:tgtEl>
                                      </p:cMediaNode>
                                    </p:audio>
                                  </p:sub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101"/>
                                        </p:tgtEl>
                                        <p:attrNameLst>
                                          <p:attrName>r</p:attrName>
                                        </p:attrNameLst>
                                      </p:cBhvr>
                                    </p:animRot>
                                    <p:animRot by="-240000">
                                      <p:cBhvr>
                                        <p:cTn id="223" dur="200" fill="hold">
                                          <p:stCondLst>
                                            <p:cond delay="200"/>
                                          </p:stCondLst>
                                        </p:cTn>
                                        <p:tgtEl>
                                          <p:spTgt spid="101"/>
                                        </p:tgtEl>
                                        <p:attrNameLst>
                                          <p:attrName>r</p:attrName>
                                        </p:attrNameLst>
                                      </p:cBhvr>
                                    </p:animRot>
                                    <p:animRot by="240000">
                                      <p:cBhvr>
                                        <p:cTn id="224" dur="200" fill="hold">
                                          <p:stCondLst>
                                            <p:cond delay="400"/>
                                          </p:stCondLst>
                                        </p:cTn>
                                        <p:tgtEl>
                                          <p:spTgt spid="101"/>
                                        </p:tgtEl>
                                        <p:attrNameLst>
                                          <p:attrName>r</p:attrName>
                                        </p:attrNameLst>
                                      </p:cBhvr>
                                    </p:animRot>
                                    <p:animRot by="-240000">
                                      <p:cBhvr>
                                        <p:cTn id="225" dur="200" fill="hold">
                                          <p:stCondLst>
                                            <p:cond delay="600"/>
                                          </p:stCondLst>
                                        </p:cTn>
                                        <p:tgtEl>
                                          <p:spTgt spid="101"/>
                                        </p:tgtEl>
                                        <p:attrNameLst>
                                          <p:attrName>r</p:attrName>
                                        </p:attrNameLst>
                                      </p:cBhvr>
                                    </p:animRot>
                                    <p:animRot by="120000">
                                      <p:cBhvr>
                                        <p:cTn id="226" dur="200" fill="hold">
                                          <p:stCondLst>
                                            <p:cond delay="800"/>
                                          </p:stCondLst>
                                        </p:cTn>
                                        <p:tgtEl>
                                          <p:spTgt spid="101"/>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12" name="3_12.wav"/>
                                        </p:tgtEl>
                                      </p:cMediaNode>
                                    </p:audio>
                                  </p:sub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103"/>
                                        </p:tgtEl>
                                        <p:attrNameLst>
                                          <p:attrName>r</p:attrName>
                                        </p:attrNameLst>
                                      </p:cBhvr>
                                    </p:animRot>
                                    <p:animRot by="-240000">
                                      <p:cBhvr>
                                        <p:cTn id="231" dur="200" fill="hold">
                                          <p:stCondLst>
                                            <p:cond delay="200"/>
                                          </p:stCondLst>
                                        </p:cTn>
                                        <p:tgtEl>
                                          <p:spTgt spid="103"/>
                                        </p:tgtEl>
                                        <p:attrNameLst>
                                          <p:attrName>r</p:attrName>
                                        </p:attrNameLst>
                                      </p:cBhvr>
                                    </p:animRot>
                                    <p:animRot by="240000">
                                      <p:cBhvr>
                                        <p:cTn id="232" dur="200" fill="hold">
                                          <p:stCondLst>
                                            <p:cond delay="400"/>
                                          </p:stCondLst>
                                        </p:cTn>
                                        <p:tgtEl>
                                          <p:spTgt spid="103"/>
                                        </p:tgtEl>
                                        <p:attrNameLst>
                                          <p:attrName>r</p:attrName>
                                        </p:attrNameLst>
                                      </p:cBhvr>
                                    </p:animRot>
                                    <p:animRot by="-240000">
                                      <p:cBhvr>
                                        <p:cTn id="233" dur="200" fill="hold">
                                          <p:stCondLst>
                                            <p:cond delay="600"/>
                                          </p:stCondLst>
                                        </p:cTn>
                                        <p:tgtEl>
                                          <p:spTgt spid="103"/>
                                        </p:tgtEl>
                                        <p:attrNameLst>
                                          <p:attrName>r</p:attrName>
                                        </p:attrNameLst>
                                      </p:cBhvr>
                                    </p:animRot>
                                    <p:animRot by="120000">
                                      <p:cBhvr>
                                        <p:cTn id="234" dur="200" fill="hold">
                                          <p:stCondLst>
                                            <p:cond delay="800"/>
                                          </p:stCondLst>
                                        </p:cTn>
                                        <p:tgtEl>
                                          <p:spTgt spid="103"/>
                                        </p:tgtEl>
                                        <p:attrNameLst>
                                          <p:attrName>r</p:attrName>
                                        </p:attrNameLst>
                                      </p:cBhvr>
                                    </p:animRot>
                                  </p:childTnLst>
                                  <p:subTnLst>
                                    <p:audio>
                                      <p:cMediaNode>
                                        <p:cTn display="0" masterRel="sameClick">
                                          <p:stCondLst>
                                            <p:cond evt="begin" delay="0">
                                              <p:tn val="229"/>
                                            </p:cond>
                                          </p:stCondLst>
                                          <p:endCondLst>
                                            <p:cond evt="onStopAudio" delay="0">
                                              <p:tgtEl>
                                                <p:sldTgt/>
                                              </p:tgtEl>
                                            </p:cond>
                                          </p:endCondLst>
                                        </p:cTn>
                                        <p:tgtEl>
                                          <p:sndTgt r:embed="rId13" name="3_13.wav"/>
                                        </p:tgtEl>
                                      </p:cMediaNode>
                                    </p:audio>
                                  </p:sub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106"/>
                                        </p:tgtEl>
                                        <p:attrNameLst>
                                          <p:attrName>r</p:attrName>
                                        </p:attrNameLst>
                                      </p:cBhvr>
                                    </p:animRot>
                                    <p:animRot by="-240000">
                                      <p:cBhvr>
                                        <p:cTn id="239" dur="200" fill="hold">
                                          <p:stCondLst>
                                            <p:cond delay="200"/>
                                          </p:stCondLst>
                                        </p:cTn>
                                        <p:tgtEl>
                                          <p:spTgt spid="106"/>
                                        </p:tgtEl>
                                        <p:attrNameLst>
                                          <p:attrName>r</p:attrName>
                                        </p:attrNameLst>
                                      </p:cBhvr>
                                    </p:animRot>
                                    <p:animRot by="240000">
                                      <p:cBhvr>
                                        <p:cTn id="240" dur="200" fill="hold">
                                          <p:stCondLst>
                                            <p:cond delay="400"/>
                                          </p:stCondLst>
                                        </p:cTn>
                                        <p:tgtEl>
                                          <p:spTgt spid="106"/>
                                        </p:tgtEl>
                                        <p:attrNameLst>
                                          <p:attrName>r</p:attrName>
                                        </p:attrNameLst>
                                      </p:cBhvr>
                                    </p:animRot>
                                    <p:animRot by="-240000">
                                      <p:cBhvr>
                                        <p:cTn id="241" dur="200" fill="hold">
                                          <p:stCondLst>
                                            <p:cond delay="600"/>
                                          </p:stCondLst>
                                        </p:cTn>
                                        <p:tgtEl>
                                          <p:spTgt spid="106"/>
                                        </p:tgtEl>
                                        <p:attrNameLst>
                                          <p:attrName>r</p:attrName>
                                        </p:attrNameLst>
                                      </p:cBhvr>
                                    </p:animRot>
                                    <p:animRot by="120000">
                                      <p:cBhvr>
                                        <p:cTn id="242" dur="200" fill="hold">
                                          <p:stCondLst>
                                            <p:cond delay="800"/>
                                          </p:stCondLst>
                                        </p:cTn>
                                        <p:tgtEl>
                                          <p:spTgt spid="106"/>
                                        </p:tgtEl>
                                        <p:attrNameLst>
                                          <p:attrName>r</p:attrName>
                                        </p:attrNameLst>
                                      </p:cBhvr>
                                    </p:animRot>
                                  </p:childTnLst>
                                  <p:subTnLst>
                                    <p:audio>
                                      <p:cMediaNode>
                                        <p:cTn display="0" masterRel="sameClick">
                                          <p:stCondLst>
                                            <p:cond evt="begin" delay="0">
                                              <p:tn val="237"/>
                                            </p:cond>
                                          </p:stCondLst>
                                          <p:endCondLst>
                                            <p:cond evt="onStopAudio" delay="0">
                                              <p:tgtEl>
                                                <p:sldTgt/>
                                              </p:tgtEl>
                                            </p:cond>
                                          </p:endCondLst>
                                        </p:cTn>
                                        <p:tgtEl>
                                          <p:sndTgt r:embed="rId14" name="3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2" grpId="0" animBg="1"/>
      <p:bldP spid="82" grpId="1" animBg="1"/>
      <p:bldP spid="83" grpId="0" animBg="1"/>
      <p:bldP spid="84" grpId="0" animBg="1"/>
      <p:bldP spid="84" grpId="1" animBg="1"/>
      <p:bldP spid="85" grpId="0" animBg="1"/>
      <p:bldP spid="86" grpId="0" animBg="1"/>
      <p:bldP spid="86" grpId="1" animBg="1"/>
      <p:bldP spid="87" grpId="0" animBg="1"/>
      <p:bldP spid="88" grpId="0" animBg="1"/>
      <p:bldP spid="88" grpId="1" animBg="1"/>
      <p:bldP spid="89" grpId="0" animBg="1"/>
      <p:bldP spid="90" grpId="0" animBg="1"/>
      <p:bldP spid="90" grpId="1" animBg="1"/>
      <p:bldP spid="91" grpId="0" animBg="1"/>
      <p:bldP spid="92" grpId="0" animBg="1"/>
      <p:bldP spid="92" grpId="1" animBg="1"/>
      <p:bldP spid="93" grpId="0" animBg="1"/>
      <p:bldP spid="94" grpId="0" animBg="1"/>
      <p:bldP spid="94" grpId="1" animBg="1"/>
      <p:bldP spid="95" grpId="0" animBg="1"/>
      <p:bldP spid="96" grpId="0" animBg="1"/>
      <p:bldP spid="96" grpId="1" animBg="1"/>
      <p:bldP spid="97" grpId="0" animBg="1"/>
      <p:bldP spid="99" grpId="0" animBg="1"/>
      <p:bldP spid="99" grpId="1" animBg="1"/>
      <p:bldP spid="100" grpId="0" animBg="1"/>
      <p:bldP spid="101" grpId="0" animBg="1"/>
      <p:bldP spid="101" grpId="1" animBg="1"/>
      <p:bldP spid="102" grpId="0" animBg="1"/>
      <p:bldP spid="103" grpId="0" animBg="1"/>
      <p:bldP spid="103" grpId="1" animBg="1"/>
      <p:bldP spid="104" grpId="0" animBg="1"/>
      <p:bldP spid="106" grpId="0" animBg="1"/>
      <p:bldP spid="10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4 </a:t>
            </a:r>
            <a:endParaRPr lang="es-AR" sz="3200" dirty="0"/>
          </a:p>
        </p:txBody>
      </p:sp>
      <p:pic>
        <p:nvPicPr>
          <p:cNvPr id="59" name="Picture 2" descr="Pen, Write, Pencil, Writing Tool, Work, Message, Blue">
            <a:extLst>
              <a:ext uri="{FF2B5EF4-FFF2-40B4-BE49-F238E27FC236}">
                <a16:creationId xmlns:a16="http://schemas.microsoft.com/office/drawing/2014/main" id="{065E9928-00D8-4513-9E0A-2A19BD2A2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64" name="Title 3">
            <a:extLst>
              <a:ext uri="{FF2B5EF4-FFF2-40B4-BE49-F238E27FC236}">
                <a16:creationId xmlns:a16="http://schemas.microsoft.com/office/drawing/2014/main" id="{A1259DB7-8DBB-4775-B3E8-F60BA1BFA8B8}"/>
              </a:ext>
            </a:extLst>
          </p:cNvPr>
          <p:cNvSpPr txBox="1">
            <a:spLocks/>
          </p:cNvSpPr>
          <p:nvPr/>
        </p:nvSpPr>
        <p:spPr>
          <a:xfrm>
            <a:off x="10931719" y="1042412"/>
            <a:ext cx="1260281" cy="46166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escribir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6149" y="-63937"/>
            <a:ext cx="914400" cy="914400"/>
          </a:xfrm>
          <a:prstGeom prst="rect">
            <a:avLst/>
          </a:prstGeom>
        </p:spPr>
      </p:pic>
      <p:sp>
        <p:nvSpPr>
          <p:cNvPr id="90" name="Speech Bubble: Rectangle with Corners Rounded 89">
            <a:extLst>
              <a:ext uri="{FF2B5EF4-FFF2-40B4-BE49-F238E27FC236}">
                <a16:creationId xmlns:a16="http://schemas.microsoft.com/office/drawing/2014/main" id="{5568956B-EAA6-4E4B-958A-C87307C3AB74}"/>
              </a:ext>
            </a:extLst>
          </p:cNvPr>
          <p:cNvSpPr/>
          <p:nvPr/>
        </p:nvSpPr>
        <p:spPr>
          <a:xfrm>
            <a:off x="4152763" y="138448"/>
            <a:ext cx="5941639"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CustomShape 7">
            <a:hlinkClick r:id="" action="ppaction://noaction">
              <a:snd r:embed="rId6" name="4_1.wav"/>
            </a:hlinkClick>
            <a:extLst>
              <a:ext uri="{FF2B5EF4-FFF2-40B4-BE49-F238E27FC236}">
                <a16:creationId xmlns:a16="http://schemas.microsoft.com/office/drawing/2014/main" id="{110C2E9C-2F7E-4F48-BC69-AD7F48481425}"/>
              </a:ext>
            </a:extLst>
          </p:cNvPr>
          <p:cNvSpPr/>
          <p:nvPr/>
        </p:nvSpPr>
        <p:spPr>
          <a:xfrm>
            <a:off x="4232218" y="110651"/>
            <a:ext cx="6809343" cy="5364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Escribe una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descripción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1" normalizeH="0" baseline="0" noProof="0" dirty="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29F01418-1CB8-4783-946B-0467520B8BDD}"/>
              </a:ext>
            </a:extLst>
          </p:cNvPr>
          <p:cNvSpPr txBox="1"/>
          <p:nvPr/>
        </p:nvSpPr>
        <p:spPr>
          <a:xfrm>
            <a:off x="210257" y="4995351"/>
            <a:ext cx="5978661"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y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en</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el</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medio, [article] [noun] [adjective]</a:t>
            </a:r>
          </a:p>
        </p:txBody>
      </p:sp>
      <p:grpSp>
        <p:nvGrpSpPr>
          <p:cNvPr id="37" name="Group 36">
            <a:extLst>
              <a:ext uri="{FF2B5EF4-FFF2-40B4-BE49-F238E27FC236}">
                <a16:creationId xmlns:a16="http://schemas.microsoft.com/office/drawing/2014/main" id="{54BD7661-53CA-415C-8FC8-ACD4550C43F6}"/>
              </a:ext>
            </a:extLst>
          </p:cNvPr>
          <p:cNvGrpSpPr/>
          <p:nvPr/>
        </p:nvGrpSpPr>
        <p:grpSpPr>
          <a:xfrm>
            <a:off x="191991" y="954100"/>
            <a:ext cx="3848362" cy="2455619"/>
            <a:chOff x="4931010" y="1777694"/>
            <a:chExt cx="6096000" cy="3124200"/>
          </a:xfrm>
        </p:grpSpPr>
        <p:pic>
          <p:nvPicPr>
            <p:cNvPr id="38" name="Picture 37" descr="A group of trees in front of a mountain&#10;&#10;Description automatically generated with medium confidence">
              <a:extLst>
                <a:ext uri="{FF2B5EF4-FFF2-40B4-BE49-F238E27FC236}">
                  <a16:creationId xmlns:a16="http://schemas.microsoft.com/office/drawing/2014/main" id="{2C863F1B-AB65-4A87-91FA-7573BB38F2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1010" y="1777694"/>
              <a:ext cx="6096000" cy="3124200"/>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C77B9D62-8263-438F-8A93-C58FFEE7EE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6374" y="4121779"/>
              <a:ext cx="1160202" cy="663490"/>
            </a:xfrm>
            <a:prstGeom prst="rect">
              <a:avLst/>
            </a:prstGeom>
          </p:spPr>
        </p:pic>
      </p:grpSp>
      <p:grpSp>
        <p:nvGrpSpPr>
          <p:cNvPr id="40" name="Group 39">
            <a:extLst>
              <a:ext uri="{FF2B5EF4-FFF2-40B4-BE49-F238E27FC236}">
                <a16:creationId xmlns:a16="http://schemas.microsoft.com/office/drawing/2014/main" id="{9CCC8B02-C7E9-4C76-BC32-A0FDF52FE732}"/>
              </a:ext>
            </a:extLst>
          </p:cNvPr>
          <p:cNvGrpSpPr/>
          <p:nvPr/>
        </p:nvGrpSpPr>
        <p:grpSpPr>
          <a:xfrm>
            <a:off x="6866554" y="993164"/>
            <a:ext cx="4024091" cy="2473167"/>
            <a:chOff x="5520991" y="1815240"/>
            <a:chExt cx="5083305" cy="3812479"/>
          </a:xfrm>
        </p:grpSpPr>
        <p:pic>
          <p:nvPicPr>
            <p:cNvPr id="41" name="Picture 40" descr="Chart, icon&#10;&#10;Description automatically generated">
              <a:extLst>
                <a:ext uri="{FF2B5EF4-FFF2-40B4-BE49-F238E27FC236}">
                  <a16:creationId xmlns:a16="http://schemas.microsoft.com/office/drawing/2014/main" id="{47DA2C55-37FE-4059-B46F-70578EB80F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0991" y="1815240"/>
              <a:ext cx="5083305" cy="3812479"/>
            </a:xfrm>
            <a:prstGeom prst="rect">
              <a:avLst/>
            </a:prstGeom>
          </p:spPr>
        </p:pic>
        <p:pic>
          <p:nvPicPr>
            <p:cNvPr id="42" name="Picture 41" descr="A close-up of a bug&#10;&#10;Description automatically generated with low confidence">
              <a:extLst>
                <a:ext uri="{FF2B5EF4-FFF2-40B4-BE49-F238E27FC236}">
                  <a16:creationId xmlns:a16="http://schemas.microsoft.com/office/drawing/2014/main" id="{B3DCAED6-32FF-411B-89E5-0A1DA5532D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3034" y="4517828"/>
              <a:ext cx="1053036" cy="1056337"/>
            </a:xfrm>
            <a:prstGeom prst="rect">
              <a:avLst/>
            </a:prstGeom>
          </p:spPr>
        </p:pic>
        <p:pic>
          <p:nvPicPr>
            <p:cNvPr id="43" name="Picture 42" descr="A giraffe with a giraffe head&#10;&#10;Description automatically generated with medium confidence">
              <a:extLst>
                <a:ext uri="{FF2B5EF4-FFF2-40B4-BE49-F238E27FC236}">
                  <a16:creationId xmlns:a16="http://schemas.microsoft.com/office/drawing/2014/main" id="{299F504D-8242-4495-BB82-1D8F230ED3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05599" y="2080243"/>
              <a:ext cx="675235" cy="1350470"/>
            </a:xfrm>
            <a:prstGeom prst="rect">
              <a:avLst/>
            </a:prstGeom>
          </p:spPr>
        </p:pic>
      </p:grpSp>
      <p:grpSp>
        <p:nvGrpSpPr>
          <p:cNvPr id="44" name="Group 43">
            <a:extLst>
              <a:ext uri="{FF2B5EF4-FFF2-40B4-BE49-F238E27FC236}">
                <a16:creationId xmlns:a16="http://schemas.microsoft.com/office/drawing/2014/main" id="{75DCDFDF-502A-45D3-BDE5-08DAE62EF61F}"/>
              </a:ext>
            </a:extLst>
          </p:cNvPr>
          <p:cNvGrpSpPr/>
          <p:nvPr/>
        </p:nvGrpSpPr>
        <p:grpSpPr>
          <a:xfrm>
            <a:off x="4100549" y="746780"/>
            <a:ext cx="2894103" cy="2965934"/>
            <a:chOff x="6622189" y="1619649"/>
            <a:chExt cx="4130019" cy="4232525"/>
          </a:xfrm>
        </p:grpSpPr>
        <p:pic>
          <p:nvPicPr>
            <p:cNvPr id="45" name="Picture 44" descr="A picture containing calendar&#10;&#10;Description automatically generated">
              <a:extLst>
                <a:ext uri="{FF2B5EF4-FFF2-40B4-BE49-F238E27FC236}">
                  <a16:creationId xmlns:a16="http://schemas.microsoft.com/office/drawing/2014/main" id="{15AEB770-4342-429C-A76E-82E411BCD2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22189" y="1619649"/>
              <a:ext cx="4130019" cy="4232525"/>
            </a:xfrm>
            <a:prstGeom prst="rect">
              <a:avLst/>
            </a:prstGeom>
          </p:spPr>
        </p:pic>
        <p:pic>
          <p:nvPicPr>
            <p:cNvPr id="46" name="Picture 45" descr="Diagram, map&#10;&#10;Description automatically generated">
              <a:extLst>
                <a:ext uri="{FF2B5EF4-FFF2-40B4-BE49-F238E27FC236}">
                  <a16:creationId xmlns:a16="http://schemas.microsoft.com/office/drawing/2014/main" id="{72BC3B89-6712-4D3D-9D15-17014F552DC7}"/>
                </a:ext>
              </a:extLst>
            </p:cNvPr>
            <p:cNvPicPr>
              <a:picLocks noChangeAspect="1"/>
            </p:cNvPicPr>
            <p:nvPr/>
          </p:nvPicPr>
          <p:blipFill>
            <a:blip r:embed="rId13">
              <a:clrChange>
                <a:clrFrom>
                  <a:srgbClr val="00FF99"/>
                </a:clrFrom>
                <a:clrTo>
                  <a:srgbClr val="00FF99">
                    <a:alpha val="0"/>
                  </a:srgbClr>
                </a:clrTo>
              </a:clrChange>
              <a:extLst>
                <a:ext uri="{28A0092B-C50C-407E-A947-70E740481C1C}">
                  <a14:useLocalDpi xmlns:a14="http://schemas.microsoft.com/office/drawing/2010/main" val="0"/>
                </a:ext>
              </a:extLst>
            </a:blip>
            <a:stretch>
              <a:fillRect/>
            </a:stretch>
          </p:blipFill>
          <p:spPr>
            <a:xfrm>
              <a:off x="8179239" y="4737932"/>
              <a:ext cx="1979445" cy="1028384"/>
            </a:xfrm>
            <a:prstGeom prst="rect">
              <a:avLst/>
            </a:prstGeom>
          </p:spPr>
        </p:pic>
      </p:grpSp>
      <p:sp>
        <p:nvSpPr>
          <p:cNvPr id="3" name="TextBox 2">
            <a:extLst>
              <a:ext uri="{FF2B5EF4-FFF2-40B4-BE49-F238E27FC236}">
                <a16:creationId xmlns:a16="http://schemas.microsoft.com/office/drawing/2014/main" id="{89154BA8-ABB8-4ADE-95CF-BDBD3C8A9E69}"/>
              </a:ext>
            </a:extLst>
          </p:cNvPr>
          <p:cNvSpPr txBox="1"/>
          <p:nvPr/>
        </p:nvSpPr>
        <p:spPr>
          <a:xfrm>
            <a:off x="191991" y="3712714"/>
            <a:ext cx="3848362" cy="1015663"/>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montaña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nf</a:t>
            </a:r>
            <a:r>
              <a:rPr lang="en-GB" sz="2000" dirty="0">
                <a:solidFill>
                  <a:srgbClr val="002060"/>
                </a:solidFill>
                <a:latin typeface="Century Gothic" panose="020B0502020202020204" pitchFamily="34" charset="0"/>
              </a:rPr>
              <a:t>)</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bosque (nm) – wood </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oso</a:t>
            </a:r>
            <a:r>
              <a:rPr lang="en-GB" sz="2000" dirty="0">
                <a:solidFill>
                  <a:srgbClr val="002060"/>
                </a:solidFill>
                <a:latin typeface="Century Gothic" panose="020B0502020202020204" pitchFamily="34" charset="0"/>
              </a:rPr>
              <a:t> (nm) – bear </a:t>
            </a:r>
          </a:p>
        </p:txBody>
      </p:sp>
      <p:sp>
        <p:nvSpPr>
          <p:cNvPr id="48" name="TextBox 47">
            <a:extLst>
              <a:ext uri="{FF2B5EF4-FFF2-40B4-BE49-F238E27FC236}">
                <a16:creationId xmlns:a16="http://schemas.microsoft.com/office/drawing/2014/main" id="{929A8032-F9C3-464C-881E-6436B789DF0D}"/>
              </a:ext>
            </a:extLst>
          </p:cNvPr>
          <p:cNvSpPr txBox="1"/>
          <p:nvPr/>
        </p:nvSpPr>
        <p:spPr>
          <a:xfrm>
            <a:off x="3460365" y="3671830"/>
            <a:ext cx="3848362" cy="1015663"/>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jungla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nf</a:t>
            </a:r>
            <a:r>
              <a:rPr lang="en-GB" sz="2000" dirty="0">
                <a:solidFill>
                  <a:srgbClr val="002060"/>
                </a:solidFill>
                <a:latin typeface="Century Gothic" panose="020B0502020202020204" pitchFamily="34" charset="0"/>
              </a:rPr>
              <a:t>) – jungle </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catarata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nf</a:t>
            </a:r>
            <a:r>
              <a:rPr lang="en-GB" sz="2000" dirty="0">
                <a:solidFill>
                  <a:srgbClr val="002060"/>
                </a:solidFill>
                <a:latin typeface="Century Gothic" panose="020B0502020202020204" pitchFamily="34" charset="0"/>
              </a:rPr>
              <a:t>) – waterfall </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cocodrilo</a:t>
            </a:r>
            <a:r>
              <a:rPr lang="en-GB" sz="2000" dirty="0">
                <a:solidFill>
                  <a:srgbClr val="002060"/>
                </a:solidFill>
                <a:latin typeface="Century Gothic" panose="020B0502020202020204" pitchFamily="34" charset="0"/>
              </a:rPr>
              <a:t> (nm) – crocodile</a:t>
            </a:r>
          </a:p>
        </p:txBody>
      </p:sp>
      <p:sp>
        <p:nvSpPr>
          <p:cNvPr id="49" name="TextBox 48">
            <a:extLst>
              <a:ext uri="{FF2B5EF4-FFF2-40B4-BE49-F238E27FC236}">
                <a16:creationId xmlns:a16="http://schemas.microsoft.com/office/drawing/2014/main" id="{9B8E139E-9D78-467F-A0FC-3C361F206338}"/>
              </a:ext>
            </a:extLst>
          </p:cNvPr>
          <p:cNvSpPr txBox="1"/>
          <p:nvPr/>
        </p:nvSpPr>
        <p:spPr>
          <a:xfrm>
            <a:off x="7193199" y="3671830"/>
            <a:ext cx="3848362" cy="1015663"/>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jirafa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nf</a:t>
            </a:r>
            <a:r>
              <a:rPr lang="en-GB" sz="2000" dirty="0">
                <a:solidFill>
                  <a:srgbClr val="002060"/>
                </a:solidFill>
                <a:latin typeface="Century Gothic" panose="020B0502020202020204" pitchFamily="34" charset="0"/>
              </a:rPr>
              <a:t>) – giraffe</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león</a:t>
            </a:r>
            <a:r>
              <a:rPr lang="en-GB" sz="2000" dirty="0">
                <a:solidFill>
                  <a:srgbClr val="002060"/>
                </a:solidFill>
                <a:latin typeface="Century Gothic" panose="020B0502020202020204" pitchFamily="34" charset="0"/>
              </a:rPr>
              <a:t> (nm) – lion</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río</a:t>
            </a:r>
            <a:r>
              <a:rPr lang="en-GB" sz="2000" dirty="0">
                <a:solidFill>
                  <a:srgbClr val="002060"/>
                </a:solidFill>
                <a:latin typeface="Century Gothic" panose="020B0502020202020204" pitchFamily="34" charset="0"/>
              </a:rPr>
              <a:t> (nm) – river</a:t>
            </a:r>
          </a:p>
        </p:txBody>
      </p:sp>
      <p:sp>
        <p:nvSpPr>
          <p:cNvPr id="51" name="TextBox 50">
            <a:extLst>
              <a:ext uri="{FF2B5EF4-FFF2-40B4-BE49-F238E27FC236}">
                <a16:creationId xmlns:a16="http://schemas.microsoft.com/office/drawing/2014/main" id="{FD208D2B-0FB6-4EFC-8BCE-FE7B52D242DF}"/>
              </a:ext>
            </a:extLst>
          </p:cNvPr>
          <p:cNvSpPr txBox="1"/>
          <p:nvPr/>
        </p:nvSpPr>
        <p:spPr>
          <a:xfrm>
            <a:off x="6211834" y="4903017"/>
            <a:ext cx="5811091"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alto,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amable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bajo, curioso,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diferente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divertido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grande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lento,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nervioso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perfecto,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rápido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serio,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triste, </a:t>
            </a:r>
          </a:p>
        </p:txBody>
      </p:sp>
    </p:spTree>
    <p:extLst>
      <p:ext uri="{BB962C8B-B14F-4D97-AF65-F5344CB8AC3E}">
        <p14:creationId xmlns:p14="http://schemas.microsoft.com/office/powerpoint/2010/main" val="3004346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70733471"/>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mar</a:t>
                      </a:r>
                    </a:p>
                  </a:txBody>
                  <a:tcPr/>
                </a:tc>
                <a:tc>
                  <a:txBody>
                    <a:bodyPr/>
                    <a:lstStyle/>
                    <a:p>
                      <a:r>
                        <a:rPr lang="en-GB" sz="2800" b="1" dirty="0" err="1">
                          <a:solidFill>
                            <a:srgbClr val="00B0F0"/>
                          </a:solidFill>
                          <a:latin typeface="Century Gothic" panose="020B0502020202020204" pitchFamily="34" charset="0"/>
                        </a:rPr>
                        <a:t>caminar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playa</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nadar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por</a:t>
                      </a:r>
                    </a:p>
                  </a:txBody>
                  <a:tcPr/>
                </a:tc>
                <a:tc>
                  <a:txBody>
                    <a:bodyPr/>
                    <a:lstStyle/>
                    <a:p>
                      <a:r>
                        <a:rPr lang="en-GB" sz="28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globo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fruta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tortuga</a:t>
                      </a:r>
                      <a:endParaRPr lang="en-GB" sz="4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fruta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sombrero</a:t>
                      </a:r>
                    </a:p>
                  </a:txBody>
                  <a:tcPr/>
                </a:tc>
                <a:tc>
                  <a:txBody>
                    <a:bodyPr/>
                    <a:lstStyle/>
                    <a:p>
                      <a:r>
                        <a:rPr lang="en-GB" sz="2800" b="1" dirty="0">
                          <a:solidFill>
                            <a:srgbClr val="92D050"/>
                          </a:solidFill>
                          <a:latin typeface="Century Gothic" panose="020B0502020202020204" pitchFamily="34" charset="0"/>
                        </a:rPr>
                        <a:t>la pelota</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amable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inteligente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divertida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diferente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demasiado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conejo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different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too</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rabbit</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nice, kind</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intelligent</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fun, funny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fruit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hat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balloon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fruit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tortoise</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24276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swim, swimming</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626858" y="2450802"/>
            <a:ext cx="29382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through, around, along</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from, of</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sea</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walk, walking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beach</a:t>
            </a: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37925860"/>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beach</a:t>
                      </a:r>
                    </a:p>
                  </a:txBody>
                  <a:tcPr/>
                </a:tc>
                <a:tc>
                  <a:txBody>
                    <a:bodyPr/>
                    <a:lstStyle/>
                    <a:p>
                      <a:r>
                        <a:rPr lang="en-GB" sz="1800" b="1" dirty="0">
                          <a:solidFill>
                            <a:srgbClr val="00B0F0"/>
                          </a:solidFill>
                          <a:latin typeface="Century Gothic" panose="020B0502020202020204" pitchFamily="34" charset="0"/>
                        </a:rPr>
                        <a:t>through, around, along</a:t>
                      </a:r>
                    </a:p>
                  </a:txBody>
                  <a:tcPr/>
                </a:tc>
                <a:tc>
                  <a:txBody>
                    <a:bodyPr/>
                    <a:lstStyle/>
                    <a:p>
                      <a:r>
                        <a:rPr lang="en-GB" sz="2400" b="1" dirty="0">
                          <a:solidFill>
                            <a:srgbClr val="00B0F0"/>
                          </a:solidFill>
                          <a:latin typeface="Century Gothic" panose="020B0502020202020204" pitchFamily="34" charset="0"/>
                        </a:rPr>
                        <a:t>from, of</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walk, walking</a:t>
                      </a:r>
                    </a:p>
                  </a:txBody>
                  <a:tcPr/>
                </a:tc>
                <a:tc>
                  <a:txBody>
                    <a:bodyPr/>
                    <a:lstStyle/>
                    <a:p>
                      <a:r>
                        <a:rPr lang="en-GB" sz="2200" b="1" dirty="0">
                          <a:solidFill>
                            <a:srgbClr val="00B0F0"/>
                          </a:solidFill>
                          <a:latin typeface="Century Gothic" panose="020B0502020202020204" pitchFamily="34" charset="0"/>
                        </a:rPr>
                        <a:t>to swim, swimming</a:t>
                      </a:r>
                    </a:p>
                  </a:txBody>
                  <a:tcPr/>
                </a:tc>
                <a:tc>
                  <a:txBody>
                    <a:bodyPr/>
                    <a:lstStyle/>
                    <a:p>
                      <a:r>
                        <a:rPr lang="en-GB" sz="2400" b="1" dirty="0">
                          <a:solidFill>
                            <a:srgbClr val="00B0F0"/>
                          </a:solidFill>
                          <a:latin typeface="Century Gothic" panose="020B0502020202020204" pitchFamily="34" charset="0"/>
                        </a:rPr>
                        <a:t>(the) sea</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ball</a:t>
                      </a:r>
                    </a:p>
                  </a:txBody>
                  <a:tcPr/>
                </a:tc>
                <a:tc>
                  <a:txBody>
                    <a:bodyPr/>
                    <a:lstStyle/>
                    <a:p>
                      <a:r>
                        <a:rPr lang="en-GB" sz="2400" b="1" dirty="0">
                          <a:solidFill>
                            <a:srgbClr val="92D050"/>
                          </a:solidFill>
                          <a:latin typeface="Century Gothic" panose="020B0502020202020204" pitchFamily="34" charset="0"/>
                        </a:rPr>
                        <a:t>(the) hat</a:t>
                      </a:r>
                    </a:p>
                  </a:txBody>
                  <a:tcPr/>
                </a:tc>
                <a:tc>
                  <a:txBody>
                    <a:bodyPr/>
                    <a:lstStyle/>
                    <a:p>
                      <a:r>
                        <a:rPr lang="en-GB" sz="2400" b="1" dirty="0">
                          <a:solidFill>
                            <a:srgbClr val="92D050"/>
                          </a:solidFill>
                          <a:latin typeface="Century Gothic" panose="020B0502020202020204" pitchFamily="34" charset="0"/>
                        </a:rPr>
                        <a:t>(the) cake</a:t>
                      </a:r>
                      <a:endParaRPr lang="en-GB" sz="3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(the) tortoise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fruit</a:t>
                      </a:r>
                    </a:p>
                  </a:txBody>
                  <a:tcPr/>
                </a:tc>
                <a:tc>
                  <a:txBody>
                    <a:bodyPr/>
                    <a:lstStyle/>
                    <a:p>
                      <a:r>
                        <a:rPr lang="en-GB" sz="2400" b="1" dirty="0">
                          <a:solidFill>
                            <a:srgbClr val="92D050"/>
                          </a:solidFill>
                          <a:latin typeface="Century Gothic" panose="020B0502020202020204" pitchFamily="34" charset="0"/>
                        </a:rPr>
                        <a:t>(the) balloon</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different</a:t>
                      </a:r>
                    </a:p>
                  </a:txBody>
                  <a:tcPr/>
                </a:tc>
                <a:tc>
                  <a:txBody>
                    <a:bodyPr/>
                    <a:lstStyle/>
                    <a:p>
                      <a:r>
                        <a:rPr lang="en-GB" sz="2800" b="1" dirty="0">
                          <a:solidFill>
                            <a:srgbClr val="FF3399"/>
                          </a:solidFill>
                          <a:latin typeface="Century Gothic" panose="020B0502020202020204" pitchFamily="34" charset="0"/>
                        </a:rPr>
                        <a:t>too</a:t>
                      </a:r>
                    </a:p>
                  </a:txBody>
                  <a:tcPr/>
                </a:tc>
                <a:tc>
                  <a:txBody>
                    <a:bodyPr/>
                    <a:lstStyle/>
                    <a:p>
                      <a:r>
                        <a:rPr lang="en-GB" sz="2800" b="1" dirty="0">
                          <a:solidFill>
                            <a:srgbClr val="FF3399"/>
                          </a:solidFill>
                          <a:latin typeface="Century Gothic" panose="020B0502020202020204" pitchFamily="34" charset="0"/>
                        </a:rPr>
                        <a:t>nice, kind</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rabbit</a:t>
                      </a:r>
                    </a:p>
                  </a:txBody>
                  <a:tcPr/>
                </a:tc>
                <a:tc>
                  <a:txBody>
                    <a:bodyPr/>
                    <a:lstStyle/>
                    <a:p>
                      <a:r>
                        <a:rPr lang="en-GB" sz="2800" b="1" dirty="0">
                          <a:solidFill>
                            <a:srgbClr val="FF3399"/>
                          </a:solidFill>
                          <a:latin typeface="Century Gothic" panose="020B0502020202020204" pitchFamily="34" charset="0"/>
                        </a:rPr>
                        <a:t>fun, funny</a:t>
                      </a:r>
                    </a:p>
                  </a:txBody>
                  <a:tcPr/>
                </a:tc>
                <a:tc>
                  <a:txBody>
                    <a:bodyPr/>
                    <a:lstStyle/>
                    <a:p>
                      <a:r>
                        <a:rPr lang="en-GB" sz="2800" b="1" dirty="0">
                          <a:solidFill>
                            <a:srgbClr val="FF3399"/>
                          </a:solidFill>
                          <a:latin typeface="Century Gothic" panose="020B0502020202020204" pitchFamily="34" charset="0"/>
                        </a:rPr>
                        <a:t>intelligent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conejo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divertido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diferente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demasiado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amable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tortuga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fruta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globo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pelota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sombrero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caminar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nadar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playa</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Tree>
    <p:extLst>
      <p:ext uri="{BB962C8B-B14F-4D97-AF65-F5344CB8AC3E}">
        <p14:creationId xmlns:p14="http://schemas.microsoft.com/office/powerpoint/2010/main" val="23890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78" name="Table 4">
            <a:extLst>
              <a:ext uri="{FF2B5EF4-FFF2-40B4-BE49-F238E27FC236}">
                <a16:creationId xmlns:a16="http://schemas.microsoft.com/office/drawing/2014/main" id="{DDD79943-D177-46AA-976C-B185A4A8F21C}"/>
              </a:ext>
            </a:extLst>
          </p:cNvPr>
          <p:cNvGraphicFramePr>
            <a:graphicFrameLocks noGrp="1"/>
          </p:cNvGraphicFramePr>
          <p:nvPr>
            <p:extLst>
              <p:ext uri="{D42A27DB-BD31-4B8C-83A1-F6EECF244321}">
                <p14:modId xmlns:p14="http://schemas.microsoft.com/office/powerpoint/2010/main" val="2192996190"/>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mar</a:t>
                      </a:r>
                    </a:p>
                  </a:txBody>
                  <a:tcPr/>
                </a:tc>
                <a:tc>
                  <a:txBody>
                    <a:bodyPr/>
                    <a:lstStyle/>
                    <a:p>
                      <a:r>
                        <a:rPr lang="en-GB" sz="2800" b="1" dirty="0" err="1">
                          <a:solidFill>
                            <a:srgbClr val="002060"/>
                          </a:solidFill>
                          <a:latin typeface="Century Gothic" panose="020B0502020202020204" pitchFamily="34" charset="0"/>
                        </a:rPr>
                        <a:t>caminar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playa</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nadar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por</a:t>
                      </a:r>
                    </a:p>
                  </a:txBody>
                  <a:tcPr/>
                </a:tc>
                <a:tc>
                  <a:txBody>
                    <a:bodyPr/>
                    <a:lstStyle/>
                    <a:p>
                      <a:r>
                        <a:rPr lang="en-GB" sz="2800" b="1" dirty="0">
                          <a:solidFill>
                            <a:srgbClr val="002060"/>
                          </a:solidFill>
                          <a:latin typeface="Century Gothic" panose="020B0502020202020204" pitchFamily="34" charset="0"/>
                        </a:rPr>
                        <a:t>de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globo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fruta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tortuga</a:t>
                      </a:r>
                      <a:endParaRPr lang="en-GB" sz="4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fruta</a:t>
                      </a:r>
                      <a:endParaRPr lang="en-GB" sz="32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sombrero</a:t>
                      </a:r>
                    </a:p>
                  </a:txBody>
                  <a:tcPr/>
                </a:tc>
                <a:tc>
                  <a:txBody>
                    <a:bodyPr/>
                    <a:lstStyle/>
                    <a:p>
                      <a:r>
                        <a:rPr lang="en-GB" sz="2800" b="1" dirty="0">
                          <a:solidFill>
                            <a:srgbClr val="002060"/>
                          </a:solidFill>
                          <a:latin typeface="Century Gothic" panose="020B0502020202020204" pitchFamily="34" charset="0"/>
                        </a:rPr>
                        <a:t>la pelota</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002060"/>
                          </a:solidFill>
                          <a:latin typeface="Century Gothic" panose="020B0502020202020204" pitchFamily="34" charset="0"/>
                        </a:rPr>
                        <a:t>amable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inteligente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divertida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diferente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demasiado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conejo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9" name="Picture 78">
            <a:extLst>
              <a:ext uri="{FF2B5EF4-FFF2-40B4-BE49-F238E27FC236}">
                <a16:creationId xmlns:a16="http://schemas.microsoft.com/office/drawing/2014/main" id="{10870E40-6E9D-434C-A4AC-192A8D5AF98A}"/>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80" name="Picture 79" descr="Icon&#10;&#10;Description automatically generated">
            <a:extLst>
              <a:ext uri="{FF2B5EF4-FFF2-40B4-BE49-F238E27FC236}">
                <a16:creationId xmlns:a16="http://schemas.microsoft.com/office/drawing/2014/main" id="{1AF89EDF-DCF5-4B5F-ACC5-C8AA0E73E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81" name="Picture 80">
            <a:extLst>
              <a:ext uri="{FF2B5EF4-FFF2-40B4-BE49-F238E27FC236}">
                <a16:creationId xmlns:a16="http://schemas.microsoft.com/office/drawing/2014/main" id="{B1C644D1-50D2-43B3-86F7-E08B7C1DFB1F}"/>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82" name="TextBox 81">
            <a:extLst>
              <a:ext uri="{FF2B5EF4-FFF2-40B4-BE49-F238E27FC236}">
                <a16:creationId xmlns:a16="http://schemas.microsoft.com/office/drawing/2014/main" id="{4A4980A2-DA18-4AA2-A3A7-0089C211771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83" name="TextBox 82">
            <a:extLst>
              <a:ext uri="{FF2B5EF4-FFF2-40B4-BE49-F238E27FC236}">
                <a16:creationId xmlns:a16="http://schemas.microsoft.com/office/drawing/2014/main" id="{D1724062-B35C-4160-9A9C-7C80F5407785}"/>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84" name="TextBox 83">
            <a:extLst>
              <a:ext uri="{FF2B5EF4-FFF2-40B4-BE49-F238E27FC236}">
                <a16:creationId xmlns:a16="http://schemas.microsoft.com/office/drawing/2014/main" id="{60C982B3-D99F-4B87-9D06-37A539D8B23F}"/>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575593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2708</TotalTime>
  <Words>1587</Words>
  <Application>Microsoft Office PowerPoint</Application>
  <PresentationFormat>Widescreen</PresentationFormat>
  <Paragraphs>298</Paragraphs>
  <Slides>10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docs-Century Gothic</vt:lpstr>
      <vt:lpstr>Arial</vt:lpstr>
      <vt:lpstr>Calibri</vt:lpstr>
      <vt:lpstr>Calibri Light</vt:lpstr>
      <vt:lpstr>Century Gothic</vt:lpstr>
      <vt:lpstr>Modern Love</vt:lpstr>
      <vt:lpstr>Segoe Print</vt:lpstr>
      <vt:lpstr>Office Theme</vt:lpstr>
      <vt:lpstr>2_Office Theme</vt:lpstr>
      <vt:lpstr>Describing things and people</vt:lpstr>
      <vt:lpstr>Follow up 1: </vt:lpstr>
      <vt:lpstr>Follow up 2: </vt:lpstr>
      <vt:lpstr>Follow up 3</vt:lpstr>
      <vt:lpstr>Follow up 4 </vt:lpstr>
      <vt:lpstr>follow up 5:</vt:lpstr>
      <vt:lpstr>follow up 5:</vt:lpstr>
      <vt:lpstr>¡adiós!</vt:lpstr>
      <vt:lpstr>follow up 2b:</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39</cp:revision>
  <dcterms:created xsi:type="dcterms:W3CDTF">2022-01-09T12:56:32Z</dcterms:created>
  <dcterms:modified xsi:type="dcterms:W3CDTF">2022-06-25T10:31:17Z</dcterms:modified>
</cp:coreProperties>
</file>