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949" r:id="rId3"/>
    <p:sldId id="827" r:id="rId4"/>
    <p:sldId id="829" r:id="rId5"/>
    <p:sldId id="490" r:id="rId6"/>
    <p:sldId id="950" r:id="rId7"/>
    <p:sldId id="813" r:id="rId8"/>
    <p:sldId id="828" r:id="rId9"/>
    <p:sldId id="951" r:id="rId10"/>
    <p:sldId id="952" r:id="rId11"/>
    <p:sldId id="3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0066"/>
    <a:srgbClr val="FF2D82"/>
    <a:srgbClr val="FFE7FF"/>
    <a:srgbClr val="22A8CD"/>
    <a:srgbClr val="D2ECB6"/>
    <a:srgbClr val="33A6A6"/>
    <a:srgbClr val="86CFE2"/>
    <a:srgbClr val="FF3399"/>
    <a:srgbClr val="1D9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41744" autoAdjust="0"/>
  </p:normalViewPr>
  <p:slideViewPr>
    <p:cSldViewPr snapToGrid="0">
      <p:cViewPr varScale="1">
        <p:scale>
          <a:sx n="30" d="100"/>
          <a:sy n="30" d="100"/>
        </p:scale>
        <p:origin x="1980" y="4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03/05/2022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SSC: Source: </a:t>
            </a:r>
            <a:r>
              <a:rPr lang="en-GB" sz="1200" dirty="0" err="1">
                <a:effectLst/>
                <a:latin typeface="Calibri" panose="020F0502020204030204" pitchFamily="34" charset="0"/>
                <a:ea typeface="Calibri" panose="020F0502020204030204" pitchFamily="34" charset="0"/>
              </a:rPr>
              <a:t>gesto</a:t>
            </a:r>
            <a:r>
              <a:rPr lang="en-GB" sz="1200" dirty="0">
                <a:effectLst/>
                <a:latin typeface="Calibri" panose="020F0502020204030204" pitchFamily="34" charset="0"/>
                <a:ea typeface="Calibri" panose="020F0502020204030204" pitchFamily="34" charset="0"/>
              </a:rPr>
              <a:t> [928] </a:t>
            </a:r>
            <a:r>
              <a:rPr lang="en-GB" sz="1200" dirty="0" err="1">
                <a:effectLst/>
                <a:latin typeface="Calibri" panose="020F0502020204030204" pitchFamily="34" charset="0"/>
                <a:ea typeface="Calibri" panose="020F0502020204030204" pitchFamily="34" charset="0"/>
              </a:rPr>
              <a:t>página</a:t>
            </a:r>
            <a:r>
              <a:rPr lang="en-GB" sz="1200" dirty="0">
                <a:effectLst/>
                <a:latin typeface="Calibri" panose="020F0502020204030204" pitchFamily="34" charset="0"/>
                <a:ea typeface="Calibri" panose="020F0502020204030204" pitchFamily="34" charset="0"/>
              </a:rPr>
              <a:t> [598]; Cluster:  </a:t>
            </a:r>
            <a:r>
              <a:rPr lang="en-GB" sz="1200" dirty="0" err="1">
                <a:effectLst/>
                <a:latin typeface="Calibri" panose="020F0502020204030204" pitchFamily="34" charset="0"/>
                <a:ea typeface="Calibri" panose="020F0502020204030204" pitchFamily="34" charset="0"/>
              </a:rPr>
              <a:t>gemelo</a:t>
            </a:r>
            <a:r>
              <a:rPr lang="en-GB" sz="1200" dirty="0">
                <a:effectLst/>
                <a:latin typeface="Calibri" panose="020F0502020204030204" pitchFamily="34" charset="0"/>
                <a:ea typeface="Calibri" panose="020F0502020204030204" pitchFamily="34" charset="0"/>
              </a:rPr>
              <a:t>/a [&gt;5000] genial [2890] colegio [628] </a:t>
            </a:r>
            <a:r>
              <a:rPr lang="en-GB" sz="1200" dirty="0" err="1">
                <a:effectLst/>
                <a:latin typeface="Calibri" panose="020F0502020204030204" pitchFamily="34" charset="0"/>
                <a:ea typeface="Calibri" panose="020F0502020204030204" pitchFamily="34" charset="0"/>
              </a:rPr>
              <a:t>imaginar</a:t>
            </a:r>
            <a:r>
              <a:rPr lang="en-GB" sz="1200" dirty="0">
                <a:effectLst/>
                <a:latin typeface="Calibri" panose="020F0502020204030204" pitchFamily="34" charset="0"/>
                <a:ea typeface="Calibri" panose="020F0502020204030204" pitchFamily="34" charset="0"/>
              </a:rPr>
              <a:t> [500]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1F3864"/>
                </a:solidFill>
                <a:effectLst/>
                <a:latin typeface="docs-Century Gothic"/>
              </a:rPr>
              <a:t>Vocabulary (new words in bold): </a:t>
            </a:r>
            <a:r>
              <a:rPr lang="es-ES" sz="1200" b="1" i="0" u="none" strike="noStrike" dirty="0">
                <a:solidFill>
                  <a:srgbClr val="1F3864"/>
                </a:solidFill>
                <a:effectLst/>
                <a:latin typeface="docs-Century Gothic"/>
              </a:rPr>
              <a:t>alto [231] azul [811] bajo [452] gris [1751</a:t>
            </a:r>
            <a:r>
              <a:rPr lang="es-ES" sz="1200" b="0" i="0" u="none" strike="noStrike" dirty="0">
                <a:solidFill>
                  <a:srgbClr val="1F3864"/>
                </a:solidFill>
                <a:effectLst/>
                <a:latin typeface="docs-Century Gothic"/>
              </a:rPr>
              <a:t>] (revisit: amarillo, bonito, fantástico, pequeño, tranquilo, triste)</a:t>
            </a:r>
            <a:br>
              <a:rPr lang="es-ES" sz="1200" b="0" i="0" u="none" strike="noStrike" dirty="0">
                <a:solidFill>
                  <a:srgbClr val="1F3864"/>
                </a:solidFill>
                <a:effectLst/>
                <a:latin typeface="docs-Century Gothic"/>
              </a:rPr>
            </a:br>
            <a:r>
              <a:rPr lang="es-ES" sz="1200" b="0" i="0" u="none" strike="noStrike" dirty="0">
                <a:solidFill>
                  <a:srgbClr val="1F3864"/>
                </a:solidFill>
                <a:effectLst/>
                <a:latin typeface="docs-Century Gothic"/>
              </a:rPr>
              <a:t>Revisit 1: hay  [haber 13] unos [6] unas [6] cuántos [580] cuántas [580]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rgbClr val="1F3864"/>
                </a:solidFill>
                <a:effectLst/>
                <a:latin typeface="docs-Century Gothic"/>
                <a:ea typeface="Calibri" panose="020F0502020204030204" pitchFamily="34" charset="0"/>
              </a:rPr>
              <a:t>Revisit 2: llevar [101] comprar [361] película [944] sombrero [2290] uniforme [2796]  con [14]</a:t>
            </a: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Glossed: </a:t>
            </a:r>
            <a:r>
              <a:rPr lang="en-GB" b="1" dirty="0" err="1"/>
              <a:t>añadir</a:t>
            </a:r>
            <a:r>
              <a:rPr lang="en-GB" b="1" dirty="0"/>
              <a:t> </a:t>
            </a:r>
            <a:r>
              <a:rPr lang="en-GB" b="0" dirty="0"/>
              <a:t>[1028] </a:t>
            </a:r>
            <a:r>
              <a:rPr lang="en-GB" sz="1200" b="1" dirty="0" err="1">
                <a:effectLst/>
                <a:latin typeface="Calibri" panose="020F0502020204030204" pitchFamily="34" charset="0"/>
                <a:ea typeface="Calibri" panose="020F0502020204030204" pitchFamily="34" charset="0"/>
              </a:rPr>
              <a:t>crecer</a:t>
            </a:r>
            <a:r>
              <a:rPr lang="en-GB" sz="1200" dirty="0">
                <a:effectLst/>
                <a:latin typeface="Calibri" panose="020F0502020204030204" pitchFamily="34" charset="0"/>
                <a:ea typeface="Calibri" panose="020F0502020204030204" pitchFamily="34" charset="0"/>
              </a:rPr>
              <a:t> [560] </a:t>
            </a:r>
            <a:r>
              <a:rPr lang="en-GB" b="1" dirty="0"/>
              <a:t>empezar</a:t>
            </a:r>
            <a:r>
              <a:rPr lang="en-GB" b="0" dirty="0"/>
              <a:t> [175]</a:t>
            </a:r>
            <a:r>
              <a:rPr lang="en-GB" sz="1200" b="0" dirty="0">
                <a:solidFill>
                  <a:schemeClr val="tx1"/>
                </a:solidFill>
                <a:latin typeface="Calibri" panose="020F0502020204030204" pitchFamily="34" charset="0"/>
                <a:cs typeface="Calibri" panose="020F0502020204030204" pitchFamily="34" charset="0"/>
              </a:rPr>
              <a:t> </a:t>
            </a:r>
            <a:r>
              <a:rPr lang="en-GB" sz="1200" b="1" dirty="0" err="1">
                <a:solidFill>
                  <a:schemeClr val="tx1"/>
                </a:solidFill>
                <a:latin typeface="Calibri" panose="020F0502020204030204" pitchFamily="34" charset="0"/>
                <a:cs typeface="Calibri" panose="020F0502020204030204" pitchFamily="34" charset="0"/>
              </a:rPr>
              <a:t>sembrar</a:t>
            </a:r>
            <a:r>
              <a:rPr lang="en-GB" sz="1200" b="0" dirty="0">
                <a:solidFill>
                  <a:schemeClr val="tx1"/>
                </a:solidFill>
                <a:latin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rPr>
              <a:t>2862</a:t>
            </a:r>
            <a:r>
              <a:rPr lang="en-GB" sz="1200" b="0" dirty="0">
                <a:solidFill>
                  <a:schemeClr val="tx1"/>
                </a:solidFill>
                <a:latin typeface="Calibri" panose="020F0502020204030204" pitchFamily="34" charset="0"/>
                <a:cs typeface="Calibri" panose="020F0502020204030204" pitchFamily="34" charset="0"/>
              </a:rPr>
              <a:t>] </a:t>
            </a:r>
            <a:r>
              <a:rPr lang="en-GB" sz="1200" b="1" dirty="0" err="1">
                <a:solidFill>
                  <a:srgbClr val="002060"/>
                </a:solidFill>
                <a:latin typeface="Century Gothic" panose="020B0502020202020204" pitchFamily="34" charset="0"/>
              </a:rPr>
              <a:t>completar</a:t>
            </a:r>
            <a:r>
              <a:rPr lang="en-GB" sz="1200" dirty="0">
                <a:solidFill>
                  <a:srgbClr val="002060"/>
                </a:solidFill>
                <a:latin typeface="Century Gothic" panose="020B0502020202020204" pitchFamily="34" charset="0"/>
              </a:rPr>
              <a:t> [2003]</a:t>
            </a:r>
            <a:r>
              <a:rPr lang="en-GB"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poema</a:t>
            </a:r>
            <a:r>
              <a:rPr lang="en-GB" b="0" dirty="0">
                <a:solidFill>
                  <a:srgbClr val="002060"/>
                </a:solidFill>
                <a:latin typeface="Century Gothic" panose="020B0502020202020204" pitchFamily="34" charset="0"/>
              </a:rPr>
              <a:t> [1430]</a:t>
            </a:r>
            <a:r>
              <a:rPr lang="en-GB" sz="1200" b="0"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propio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[183]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srgbClr val="002060"/>
              </a:solidFill>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1"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a:t>
            </a:r>
            <a:r>
              <a:rPr lang="en-GB" b="0" dirty="0" err="1"/>
              <a:t>ge</a:t>
            </a:r>
            <a:r>
              <a:rPr lang="en-GB" b="0" dirty="0"/>
              <a:t>] [</a:t>
            </a:r>
            <a:r>
              <a:rPr lang="en-GB" b="0" dirty="0" err="1"/>
              <a:t>gi</a:t>
            </a:r>
            <a:r>
              <a:rPr lang="en-GB" b="0"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the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tick and/or write the correct sound </a:t>
            </a:r>
            <a:r>
              <a:rPr lang="en-GB" b="0" dirty="0"/>
              <a:t>[</a:t>
            </a:r>
            <a:r>
              <a:rPr lang="en-GB" b="0" dirty="0" err="1"/>
              <a:t>ge</a:t>
            </a:r>
            <a:r>
              <a:rPr lang="en-GB" b="0" dirty="0"/>
              <a:t>] [</a:t>
            </a:r>
            <a:r>
              <a:rPr lang="en-GB" b="0" dirty="0" err="1"/>
              <a:t>gi</a:t>
            </a:r>
            <a:r>
              <a:rPr lang="en-GB" b="0" dirty="0"/>
              <a:t>] – they may also challenge themselves to write the whole word.</a:t>
            </a:r>
          </a:p>
          <a:p>
            <a:pPr marL="0" lvl="0" indent="0" algn="l" rtl="0">
              <a:spcBef>
                <a:spcPts val="0"/>
              </a:spcBef>
              <a:spcAft>
                <a:spcPts val="0"/>
              </a:spcAft>
              <a:buNone/>
            </a:pPr>
            <a:r>
              <a:rPr lang="en-GB" dirty="0"/>
              <a:t>4.  Click to bring up Part B and read instructions. The video includes lyrics to follow along to – there are some unknown words but there are many examples of the [</a:t>
            </a:r>
            <a:r>
              <a:rPr lang="en-GB" dirty="0" err="1"/>
              <a:t>ge</a:t>
            </a:r>
            <a:r>
              <a:rPr lang="en-GB" dirty="0"/>
              <a:t>] and [</a:t>
            </a:r>
            <a:r>
              <a:rPr lang="en-GB" dirty="0" err="1"/>
              <a:t>gi</a:t>
            </a:r>
            <a:r>
              <a:rPr lang="en-GB" dirty="0"/>
              <a:t>] sounds to join in with and lots of repetition.</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a:t>
            </a:r>
            <a:br>
              <a:rPr lang="en-GB" dirty="0"/>
            </a:br>
            <a:r>
              <a:rPr lang="en-GB" dirty="0"/>
              <a:t>[EJ] </a:t>
            </a:r>
            <a:r>
              <a:rPr lang="en-GB" dirty="0" err="1"/>
              <a:t>gemelo</a:t>
            </a:r>
            <a:endParaRPr lang="en-GB" dirty="0"/>
          </a:p>
          <a:p>
            <a:pPr marL="0" lvl="0" indent="0" algn="l" rtl="0">
              <a:spcBef>
                <a:spcPts val="0"/>
              </a:spcBef>
              <a:spcAft>
                <a:spcPts val="0"/>
              </a:spcAft>
              <a:buNone/>
            </a:pPr>
            <a:r>
              <a:rPr lang="en-GB" dirty="0"/>
              <a:t>[1] genial</a:t>
            </a:r>
          </a:p>
          <a:p>
            <a:pPr marL="0" lvl="0" indent="0" algn="l" rtl="0">
              <a:spcBef>
                <a:spcPts val="0"/>
              </a:spcBef>
              <a:spcAft>
                <a:spcPts val="0"/>
              </a:spcAft>
              <a:buNone/>
            </a:pPr>
            <a:r>
              <a:rPr lang="en-GB" dirty="0"/>
              <a:t>[2] colegio</a:t>
            </a:r>
          </a:p>
          <a:p>
            <a:pPr marL="0" lvl="0" indent="0" algn="l" rtl="0">
              <a:spcBef>
                <a:spcPts val="0"/>
              </a:spcBef>
              <a:spcAft>
                <a:spcPts val="0"/>
              </a:spcAft>
              <a:buNone/>
            </a:pPr>
            <a:r>
              <a:rPr lang="en-GB" dirty="0"/>
              <a:t>[3] </a:t>
            </a:r>
            <a:r>
              <a:rPr lang="en-GB" dirty="0" err="1"/>
              <a:t>imaginar</a:t>
            </a:r>
            <a:endParaRPr lang="en-GB" dirty="0"/>
          </a:p>
          <a:p>
            <a:pPr marL="0" lvl="0" indent="0" algn="l" rtl="0">
              <a:spcBef>
                <a:spcPts val="0"/>
              </a:spcBef>
              <a:spcAft>
                <a:spcPts val="0"/>
              </a:spcAft>
              <a:buNone/>
            </a:pPr>
            <a:r>
              <a:rPr lang="en-GB" dirty="0"/>
              <a:t>[4] girasol</a:t>
            </a:r>
          </a:p>
          <a:p>
            <a:pPr marL="0" lvl="0" indent="0" algn="l" rtl="0">
              <a:spcBef>
                <a:spcPts val="0"/>
              </a:spcBef>
              <a:spcAft>
                <a:spcPts val="0"/>
              </a:spcAft>
              <a:buNone/>
            </a:pPr>
            <a:r>
              <a:rPr lang="en-GB" dirty="0"/>
              <a:t>[5] </a:t>
            </a:r>
            <a:r>
              <a:rPr lang="en-GB" dirty="0" err="1"/>
              <a:t>germinar</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https://www.youtube.com/watch?v=r6VNcdPZaX0&amp;ab_channel=123Andr%C3%A9s</a:t>
            </a:r>
          </a:p>
          <a:p>
            <a:pPr marL="0" lvl="0" indent="0" algn="l" rtl="0">
              <a:spcBef>
                <a:spcPts val="0"/>
              </a:spcBef>
              <a:spcAft>
                <a:spcPts val="0"/>
              </a:spcAft>
              <a:buNone/>
            </a:pPr>
            <a:r>
              <a:rPr lang="en-GB" b="0" i="0" dirty="0">
                <a:solidFill>
                  <a:srgbClr val="FFFFFF"/>
                </a:solidFill>
                <a:effectLst/>
                <a:latin typeface="Source Sans Pro" panose="020B0503030403020204" pitchFamily="34" charset="0"/>
              </a:rPr>
              <a:t>© 123 Andrés. All rights reserved.</a:t>
            </a:r>
          </a:p>
          <a:p>
            <a:pPr algn="ctr" fontAlgn="base"/>
            <a:r>
              <a:rPr lang="en-GB" b="0" i="0" dirty="0">
                <a:solidFill>
                  <a:srgbClr val="FFFFFF"/>
                </a:solidFill>
                <a:effectLst/>
                <a:latin typeface="Source Sans Pro" panose="020B0503030403020204" pitchFamily="34" charset="0"/>
              </a:rPr>
              <a:t> </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(this slide has more support – see the next slide for a more challenging alternative)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(newly introduced this week and from previous weeks).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 work in pairs to put the syllables in the correct order.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Teacher elicits answers from pupils. Answer appear on click the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a more challenging version see next slide.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(this is the more challenging version of the activity)</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(newly introduced this week and from previous weeks).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 work in pairs to produce all of the words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Teacher elicits answers from pupils. Answer appear on click the picture.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989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REMINDER SLIDE BEFORE FOLLOW UP 3</a:t>
            </a:r>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post-nominal adjective agreement.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20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(positions and nouns) &amp; adjectival agreement.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Pupils use the list of adjectives and select the correct form (masculine / feminine).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For additional challenge, remove the adjectives box or cover most/some of the words, a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Click the green audio buttons to listen and check each verse, and click to bring up the written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añadir</a:t>
            </a:r>
            <a:r>
              <a:rPr lang="en-GB" b="1" dirty="0"/>
              <a:t> </a:t>
            </a:r>
            <a:r>
              <a:rPr lang="en-GB" b="0" dirty="0"/>
              <a:t>[1028] </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6621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guided written production of pupil’s own poem.</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endParaRPr lang="en-GB" b="0" dirty="0">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For part 1, pupils can use the frame provided (or the poems used in the lessons) to write their own poem, including adjectives.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latin typeface="Calibri" panose="020F0502020204030204" pitchFamily="34" charset="0"/>
                <a:cs typeface="Calibri" panose="020F0502020204030204" pitchFamily="34" charset="0"/>
              </a:rPr>
              <a:t>Pupils to draw their poem. This would do a very nice display!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latin typeface="Calibri" panose="020F0502020204030204" pitchFamily="34" charset="0"/>
              <a:cs typeface="Calibri" panose="020F0502020204030204" pitchFamily="34" charset="0"/>
            </a:endParaRPr>
          </a:p>
          <a:p>
            <a:r>
              <a:rPr lang="en-GB" sz="1200" b="1" dirty="0" err="1">
                <a:solidFill>
                  <a:srgbClr val="002060"/>
                </a:solidFill>
                <a:latin typeface="Century Gothic" panose="020B0502020202020204" pitchFamily="34" charset="0"/>
              </a:rPr>
              <a:t>completar</a:t>
            </a:r>
            <a:r>
              <a:rPr lang="en-GB" sz="1200" dirty="0">
                <a:solidFill>
                  <a:srgbClr val="002060"/>
                </a:solidFill>
                <a:latin typeface="Century Gothic" panose="020B0502020202020204" pitchFamily="34" charset="0"/>
              </a:rPr>
              <a:t> [2003]</a:t>
            </a:r>
            <a:r>
              <a:rPr lang="en-GB"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poema</a:t>
            </a:r>
            <a:r>
              <a:rPr lang="en-GB" b="0" dirty="0">
                <a:solidFill>
                  <a:srgbClr val="002060"/>
                </a:solidFill>
                <a:latin typeface="Century Gothic" panose="020B0502020202020204" pitchFamily="34" charset="0"/>
              </a:rPr>
              <a:t> [1430]</a:t>
            </a:r>
            <a:r>
              <a:rPr lang="en-GB" sz="1200" b="0"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propio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[183]</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912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alibri" panose="020F0502020204030204" pitchFamily="34" charset="0"/>
                <a:cs typeface="Calibri" panose="020F0502020204030204" pitchFamily="34" charset="0"/>
              </a:rPr>
              <a:t>Handout</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512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03/05/2022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03/05/2022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3.png"/><Relationship Id="rId18" Type="http://schemas.openxmlformats.org/officeDocument/2006/relationships/image" Target="../media/image7.png"/><Relationship Id="rId3" Type="http://schemas.openxmlformats.org/officeDocument/2006/relationships/notesSlide" Target="../notesSlides/notesSlide2.xml"/><Relationship Id="rId21" Type="http://schemas.openxmlformats.org/officeDocument/2006/relationships/image" Target="../media/image10.png"/><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image" Target="../media/image6.jpeg"/><Relationship Id="rId2" Type="http://schemas.openxmlformats.org/officeDocument/2006/relationships/slideLayout" Target="../slideLayouts/slideLayout6.xml"/><Relationship Id="rId16" Type="http://schemas.openxmlformats.org/officeDocument/2006/relationships/audio" Target="../media/audio9.wav"/><Relationship Id="rId20" Type="http://schemas.openxmlformats.org/officeDocument/2006/relationships/image" Target="../media/image9.png"/><Relationship Id="rId1" Type="http://schemas.openxmlformats.org/officeDocument/2006/relationships/video" Target="https://www.youtube.com/embed/r6VNcdPZaX0?feature=oembed" TargetMode="External"/><Relationship Id="rId6" Type="http://schemas.openxmlformats.org/officeDocument/2006/relationships/image" Target="../media/image2.png"/><Relationship Id="rId11" Type="http://schemas.openxmlformats.org/officeDocument/2006/relationships/audio" Target="../media/audio7.wav"/><Relationship Id="rId5" Type="http://schemas.openxmlformats.org/officeDocument/2006/relationships/audio" Target="../media/audio2.wav"/><Relationship Id="rId15" Type="http://schemas.openxmlformats.org/officeDocument/2006/relationships/image" Target="../media/image5.png"/><Relationship Id="rId10" Type="http://schemas.openxmlformats.org/officeDocument/2006/relationships/audio" Target="../media/audio6.wav"/><Relationship Id="rId19"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25.png"/><Relationship Id="rId7" Type="http://schemas.openxmlformats.org/officeDocument/2006/relationships/audio" Target="../media/audio11.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0.wav"/><Relationship Id="rId5" Type="http://schemas.openxmlformats.org/officeDocument/2006/relationships/image" Target="../media/image2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B0490580-4DC7-474C-8673-B23782F505E7}"/>
              </a:ext>
            </a:extLst>
          </p:cNvPr>
          <p:cNvGraphicFramePr>
            <a:graphicFrameLocks noGrp="1"/>
          </p:cNvGraphicFramePr>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hat</a:t>
                      </a:r>
                    </a:p>
                  </a:txBody>
                  <a:tcPr/>
                </a:tc>
                <a:tc>
                  <a:txBody>
                    <a:bodyPr/>
                    <a:lstStyle/>
                    <a:p>
                      <a:r>
                        <a:rPr lang="en-GB" sz="2400" b="1" dirty="0">
                          <a:solidFill>
                            <a:srgbClr val="002060"/>
                          </a:solidFill>
                          <a:latin typeface="Century Gothic" panose="020B0502020202020204" pitchFamily="34" charset="0"/>
                        </a:rPr>
                        <a:t>(the) uniform</a:t>
                      </a:r>
                    </a:p>
                  </a:txBody>
                  <a:tcPr/>
                </a:tc>
                <a:tc>
                  <a:txBody>
                    <a:bodyPr/>
                    <a:lstStyle/>
                    <a:p>
                      <a:r>
                        <a:rPr lang="en-GB" sz="2800" b="1" dirty="0">
                          <a:solidFill>
                            <a:srgbClr val="002060"/>
                          </a:solidFill>
                          <a:latin typeface="Century Gothic" panose="020B0502020202020204" pitchFamily="34" charset="0"/>
                        </a:rPr>
                        <a:t>with</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wear, carry</a:t>
                      </a:r>
                    </a:p>
                  </a:txBody>
                  <a:tcPr/>
                </a:tc>
                <a:tc>
                  <a:txBody>
                    <a:bodyPr/>
                    <a:lstStyle/>
                    <a:p>
                      <a:r>
                        <a:rPr lang="en-GB" sz="2400" b="1" dirty="0">
                          <a:solidFill>
                            <a:srgbClr val="002060"/>
                          </a:solidFill>
                          <a:latin typeface="Century Gothic" panose="020B0502020202020204" pitchFamily="34" charset="0"/>
                        </a:rPr>
                        <a:t>to buy, buying</a:t>
                      </a:r>
                    </a:p>
                  </a:txBody>
                  <a:tcPr/>
                </a:tc>
                <a:tc>
                  <a:txBody>
                    <a:bodyPr/>
                    <a:lstStyle/>
                    <a:p>
                      <a:r>
                        <a:rPr lang="en-GB" sz="2400" b="1" dirty="0">
                          <a:solidFill>
                            <a:srgbClr val="002060"/>
                          </a:solidFill>
                          <a:latin typeface="Century Gothic" panose="020B0502020202020204" pitchFamily="34" charset="0"/>
                        </a:rPr>
                        <a:t>(the) film</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how many? </a:t>
                      </a:r>
                      <a:r>
                        <a:rPr lang="en-GB" sz="1600" b="1" dirty="0">
                          <a:solidFill>
                            <a:srgbClr val="002060"/>
                          </a:solidFill>
                          <a:latin typeface="Century Gothic" panose="020B0502020202020204" pitchFamily="34" charset="0"/>
                        </a:rPr>
                        <a:t>(</a:t>
                      </a:r>
                      <a:r>
                        <a:rPr lang="en-GB" sz="1600" b="1" dirty="0" err="1">
                          <a:solidFill>
                            <a:srgbClr val="002060"/>
                          </a:solidFill>
                          <a:latin typeface="Century Gothic" panose="020B0502020202020204" pitchFamily="34" charset="0"/>
                        </a:rPr>
                        <a:t>mpl</a:t>
                      </a:r>
                      <a:r>
                        <a:rPr lang="en-GB" sz="1600" b="1" dirty="0">
                          <a:solidFill>
                            <a:srgbClr val="002060"/>
                          </a:solidFill>
                          <a:latin typeface="Century Gothic" panose="020B0502020202020204" pitchFamily="34" charset="0"/>
                        </a:rPr>
                        <a:t>)</a:t>
                      </a:r>
                      <a:endParaRPr lang="en-GB" sz="20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how many? (</a:t>
                      </a:r>
                      <a:r>
                        <a:rPr lang="en-GB" sz="2400" b="1" dirty="0" err="1">
                          <a:solidFill>
                            <a:srgbClr val="002060"/>
                          </a:solidFill>
                          <a:latin typeface="Century Gothic" panose="020B0502020202020204" pitchFamily="34" charset="0"/>
                        </a:rPr>
                        <a:t>fpl</a:t>
                      </a:r>
                      <a:r>
                        <a:rPr lang="en-GB" sz="2400" b="1" dirty="0">
                          <a:solidFill>
                            <a:srgbClr val="002060"/>
                          </a:solidFill>
                          <a:latin typeface="Century Gothic" panose="020B0502020202020204" pitchFamily="34" charset="0"/>
                        </a:rPr>
                        <a:t>)</a:t>
                      </a:r>
                    </a:p>
                  </a:txBody>
                  <a:tcPr/>
                </a:tc>
                <a:tc>
                  <a:txBody>
                    <a:bodyPr/>
                    <a:lstStyle/>
                    <a:p>
                      <a:r>
                        <a:rPr lang="en-GB" sz="2400" b="1" dirty="0">
                          <a:solidFill>
                            <a:srgbClr val="002060"/>
                          </a:solidFill>
                          <a:latin typeface="Century Gothic" panose="020B0502020202020204" pitchFamily="34" charset="0"/>
                        </a:rPr>
                        <a:t>calm</a:t>
                      </a:r>
                      <a:endParaRPr lang="en-GB" sz="36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002060"/>
                          </a:solidFill>
                          <a:latin typeface="Century Gothic" panose="020B0502020202020204" pitchFamily="34" charset="0"/>
                        </a:rPr>
                        <a:t>there is/are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some (</a:t>
                      </a:r>
                      <a:r>
                        <a:rPr lang="en-GB" sz="2400" b="1" dirty="0" err="1">
                          <a:solidFill>
                            <a:srgbClr val="002060"/>
                          </a:solidFill>
                          <a:latin typeface="Century Gothic" panose="020B0502020202020204" pitchFamily="34" charset="0"/>
                        </a:rPr>
                        <a:t>mpl</a:t>
                      </a:r>
                      <a:r>
                        <a:rPr lang="en-GB" sz="2400" b="1" dirty="0">
                          <a:solidFill>
                            <a:srgbClr val="002060"/>
                          </a:solidFill>
                          <a:latin typeface="Century Gothic" panose="020B0502020202020204" pitchFamily="34" charset="0"/>
                        </a:rPr>
                        <a:t>)</a:t>
                      </a:r>
                    </a:p>
                  </a:txBody>
                  <a:tcPr/>
                </a:tc>
                <a:tc>
                  <a:txBody>
                    <a:bodyPr/>
                    <a:lstStyle/>
                    <a:p>
                      <a:r>
                        <a:rPr lang="en-GB" sz="2400" b="1" dirty="0">
                          <a:solidFill>
                            <a:srgbClr val="002060"/>
                          </a:solidFill>
                          <a:latin typeface="Century Gothic" panose="020B0502020202020204" pitchFamily="34" charset="0"/>
                        </a:rPr>
                        <a:t>some (</a:t>
                      </a:r>
                      <a:r>
                        <a:rPr lang="en-GB" sz="2400" b="1" dirty="0" err="1">
                          <a:solidFill>
                            <a:srgbClr val="002060"/>
                          </a:solidFill>
                          <a:latin typeface="Century Gothic" panose="020B0502020202020204" pitchFamily="34" charset="0"/>
                        </a:rPr>
                        <a:t>fpl</a:t>
                      </a:r>
                      <a:r>
                        <a:rPr lang="en-GB" sz="2400" b="1" dirty="0">
                          <a:solidFill>
                            <a:srgbClr val="002060"/>
                          </a:solidFill>
                          <a:latin typeface="Century Gothic" panose="020B0502020202020204" pitchFamily="34" charset="0"/>
                        </a:rPr>
                        <a: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grey</a:t>
                      </a:r>
                    </a:p>
                  </a:txBody>
                  <a:tcPr/>
                </a:tc>
                <a:tc>
                  <a:txBody>
                    <a:bodyPr/>
                    <a:lstStyle/>
                    <a:p>
                      <a:r>
                        <a:rPr lang="en-GB" sz="2800" b="1" dirty="0">
                          <a:solidFill>
                            <a:srgbClr val="002060"/>
                          </a:solidFill>
                          <a:latin typeface="Century Gothic" panose="020B0502020202020204" pitchFamily="34" charset="0"/>
                        </a:rPr>
                        <a:t>yellow</a:t>
                      </a:r>
                    </a:p>
                  </a:txBody>
                  <a:tcPr/>
                </a:tc>
                <a:tc>
                  <a:txBody>
                    <a:bodyPr/>
                    <a:lstStyle/>
                    <a:p>
                      <a:r>
                        <a:rPr lang="en-GB" sz="2800" b="1" dirty="0">
                          <a:solidFill>
                            <a:srgbClr val="002060"/>
                          </a:solidFill>
                          <a:latin typeface="Century Gothic" panose="020B0502020202020204" pitchFamily="34" charset="0"/>
                        </a:rPr>
                        <a:t>pretty</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tall</a:t>
                      </a:r>
                    </a:p>
                  </a:txBody>
                  <a:tcPr/>
                </a:tc>
                <a:tc>
                  <a:txBody>
                    <a:bodyPr/>
                    <a:lstStyle/>
                    <a:p>
                      <a:r>
                        <a:rPr lang="en-GB" sz="2800" b="1" dirty="0">
                          <a:solidFill>
                            <a:srgbClr val="002060"/>
                          </a:solidFill>
                          <a:latin typeface="Century Gothic" panose="020B0502020202020204" pitchFamily="34" charset="0"/>
                        </a:rPr>
                        <a:t>blue</a:t>
                      </a:r>
                    </a:p>
                  </a:txBody>
                  <a:tcPr/>
                </a:tc>
                <a:tc>
                  <a:txBody>
                    <a:bodyPr/>
                    <a:lstStyle/>
                    <a:p>
                      <a:r>
                        <a:rPr lang="en-GB" sz="2800" b="1" dirty="0">
                          <a:solidFill>
                            <a:srgbClr val="002060"/>
                          </a:solidFill>
                          <a:latin typeface="Century Gothic" panose="020B0502020202020204" pitchFamily="34" charset="0"/>
                        </a:rPr>
                        <a:t>short</a:t>
                      </a: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049783C9-F5B8-4543-B37C-ED7D39E7226A}"/>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6886F6F6-78EB-47F8-8228-93EC279C9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6DDA6058-5A50-4584-8C82-FD154A8403D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1A1C2DB9-1231-4B46-8298-998F9DE9837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03DA76B5-42D5-4D43-819F-6092CBC1EA02}"/>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4F62DE4B-9FF2-48C3-83AA-24E85D881689}"/>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6">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33" name="Google Shape;157;p2">
            <a:extLst>
              <a:ext uri="{FF2B5EF4-FFF2-40B4-BE49-F238E27FC236}">
                <a16:creationId xmlns:a16="http://schemas.microsoft.com/office/drawing/2014/main" id="{CB317A08-5776-4B35-8199-75C74BC7BCEF}"/>
              </a:ext>
            </a:extLst>
          </p:cNvPr>
          <p:cNvSpPr txBox="1"/>
          <p:nvPr/>
        </p:nvSpPr>
        <p:spPr>
          <a:xfrm>
            <a:off x="5493369" y="729654"/>
            <a:ext cx="584519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2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s-AR" sz="3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cantar!</a:t>
            </a:r>
          </a:p>
        </p:txBody>
      </p:sp>
      <p:sp>
        <p:nvSpPr>
          <p:cNvPr id="41" name="Google Shape;157;p2">
            <a:hlinkClick r:id="" action="ppaction://noaction">
              <a:snd r:embed="rId7" name="p_i.wav"/>
            </a:hlinkClick>
            <a:extLst>
              <a:ext uri="{FF2B5EF4-FFF2-40B4-BE49-F238E27FC236}">
                <a16:creationId xmlns:a16="http://schemas.microsoft.com/office/drawing/2014/main" id="{CA9347D5-8E67-4800-8388-5A45F0B385EC}"/>
              </a:ext>
            </a:extLst>
          </p:cNvPr>
          <p:cNvSpPr txBox="1"/>
          <p:nvPr/>
        </p:nvSpPr>
        <p:spPr>
          <a:xfrm>
            <a:off x="224051" y="611040"/>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 ¿Qué sonido es?</a:t>
            </a: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nvGraphicFramePr>
        <p:xfrm>
          <a:off x="314690" y="1571162"/>
          <a:ext cx="4469614" cy="4336371"/>
        </p:xfrm>
        <a:graphic>
          <a:graphicData uri="http://schemas.openxmlformats.org/drawingml/2006/table">
            <a:tbl>
              <a:tblPr>
                <a:noFill/>
              </a:tblPr>
              <a:tblGrid>
                <a:gridCol w="613161">
                  <a:extLst>
                    <a:ext uri="{9D8B030D-6E8A-4147-A177-3AD203B41FA5}">
                      <a16:colId xmlns:a16="http://schemas.microsoft.com/office/drawing/2014/main" val="3645971738"/>
                    </a:ext>
                  </a:extLst>
                </a:gridCol>
                <a:gridCol w="856990">
                  <a:extLst>
                    <a:ext uri="{9D8B030D-6E8A-4147-A177-3AD203B41FA5}">
                      <a16:colId xmlns:a16="http://schemas.microsoft.com/office/drawing/2014/main" val="3922332982"/>
                    </a:ext>
                  </a:extLst>
                </a:gridCol>
                <a:gridCol w="886542">
                  <a:extLst>
                    <a:ext uri="{9D8B030D-6E8A-4147-A177-3AD203B41FA5}">
                      <a16:colId xmlns:a16="http://schemas.microsoft.com/office/drawing/2014/main" val="2225173555"/>
                    </a:ext>
                  </a:extLst>
                </a:gridCol>
                <a:gridCol w="2112921">
                  <a:extLst>
                    <a:ext uri="{9D8B030D-6E8A-4147-A177-3AD203B41FA5}">
                      <a16:colId xmlns:a16="http://schemas.microsoft.com/office/drawing/2014/main" val="1023920424"/>
                    </a:ext>
                  </a:extLst>
                </a:gridCol>
              </a:tblGrid>
              <a:tr h="55989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err="1">
                          <a:solidFill>
                            <a:srgbClr val="002060"/>
                          </a:solidFill>
                          <a:latin typeface="Century Gothic" panose="020B0502020202020204" pitchFamily="34" charset="0"/>
                          <a:ea typeface="Montserrat"/>
                          <a:cs typeface="Montserrat"/>
                          <a:sym typeface="Montserrat"/>
                        </a:rPr>
                        <a:t>ge</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err="1">
                          <a:solidFill>
                            <a:srgbClr val="002060"/>
                          </a:solidFill>
                          <a:latin typeface="Century Gothic" panose="020B0502020202020204" pitchFamily="34" charset="0"/>
                          <a:ea typeface="Montserrat"/>
                          <a:cs typeface="Montserrat"/>
                          <a:sym typeface="Montserrat"/>
                        </a:rPr>
                        <a:t>gi</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melo</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a:t>
                      </a:r>
                      <a:r>
                        <a:rPr lang="en-GB" sz="2800" dirty="0" err="1">
                          <a:solidFill>
                            <a:srgbClr val="002060"/>
                          </a:solidFill>
                          <a:latin typeface="Century Gothic" panose="020B0502020202020204" pitchFamily="34" charset="0"/>
                          <a:ea typeface="Montserrat"/>
                          <a:cs typeface="Montserrat"/>
                          <a:sym typeface="Montserrat"/>
                        </a:rPr>
                        <a:t>nial</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dirty="0" err="1">
                          <a:solidFill>
                            <a:srgbClr val="002060"/>
                          </a:solidFill>
                          <a:latin typeface="Century Gothic" panose="020B0502020202020204" pitchFamily="34" charset="0"/>
                          <a:ea typeface="Montserrat"/>
                          <a:cs typeface="Montserrat"/>
                          <a:sym typeface="Montserrat"/>
                        </a:rPr>
                        <a:t>cole</a:t>
                      </a:r>
                      <a:r>
                        <a:rPr lang="en-GB" sz="2800" dirty="0">
                          <a:solidFill>
                            <a:srgbClr val="002060"/>
                          </a:solidFill>
                          <a:latin typeface="Century Gothic" panose="020B0502020202020204" pitchFamily="34" charset="0"/>
                          <a:ea typeface="Montserrat"/>
                          <a:cs typeface="Montserrat"/>
                          <a:sym typeface="Montserrat"/>
                        </a:rPr>
                        <a:t> _ _  o</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dirty="0" err="1">
                          <a:solidFill>
                            <a:srgbClr val="002060"/>
                          </a:solidFill>
                          <a:latin typeface="Century Gothic" panose="020B0502020202020204" pitchFamily="34" charset="0"/>
                          <a:ea typeface="Montserrat"/>
                          <a:cs typeface="Montserrat"/>
                          <a:sym typeface="Montserrat"/>
                        </a:rPr>
                        <a:t>ima</a:t>
                      </a:r>
                      <a:r>
                        <a:rPr lang="en-GB" sz="2800" dirty="0">
                          <a:solidFill>
                            <a:srgbClr val="002060"/>
                          </a:solidFill>
                          <a:latin typeface="Century Gothic" panose="020B0502020202020204" pitchFamily="34" charset="0"/>
                          <a:ea typeface="Montserrat"/>
                          <a:cs typeface="Montserrat"/>
                          <a:sym typeface="Montserrat"/>
                        </a:rPr>
                        <a:t> _ _ </a:t>
                      </a:r>
                      <a:r>
                        <a:rPr lang="en-GB" sz="2800" dirty="0" err="1">
                          <a:solidFill>
                            <a:srgbClr val="002060"/>
                          </a:solidFill>
                          <a:latin typeface="Century Gothic" panose="020B0502020202020204" pitchFamily="34" charset="0"/>
                          <a:ea typeface="Montserrat"/>
                          <a:cs typeface="Montserrat"/>
                          <a:sym typeface="Montserrat"/>
                        </a:rPr>
                        <a:t>nar</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a:t>
                      </a:r>
                      <a:r>
                        <a:rPr lang="en-GB" sz="2800" dirty="0" err="1">
                          <a:solidFill>
                            <a:srgbClr val="002060"/>
                          </a:solidFill>
                          <a:latin typeface="Century Gothic" panose="020B0502020202020204" pitchFamily="34" charset="0"/>
                          <a:ea typeface="Montserrat"/>
                          <a:cs typeface="Montserrat"/>
                          <a:sym typeface="Montserrat"/>
                        </a:rPr>
                        <a:t>rasol</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_ _  </a:t>
                      </a:r>
                      <a:r>
                        <a:rPr lang="en-GB" sz="2800" dirty="0" err="1">
                          <a:solidFill>
                            <a:srgbClr val="002060"/>
                          </a:solidFill>
                          <a:latin typeface="Century Gothic" panose="020B0502020202020204" pitchFamily="34" charset="0"/>
                          <a:ea typeface="Montserrat"/>
                          <a:cs typeface="Montserrat"/>
                          <a:sym typeface="Montserrat"/>
                        </a:rPr>
                        <a:t>rminar</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66671172"/>
                  </a:ext>
                </a:extLst>
              </a:tr>
            </a:tbl>
          </a:graphicData>
        </a:graphic>
      </p:graphicFrame>
      <p:sp>
        <p:nvSpPr>
          <p:cNvPr id="47" name="Rectangle 46">
            <a:hlinkClick r:id="" action="ppaction://noaction">
              <a:snd r:embed="rId8" name="p_ej.wav"/>
            </a:hlinkClick>
            <a:extLst>
              <a:ext uri="{FF2B5EF4-FFF2-40B4-BE49-F238E27FC236}">
                <a16:creationId xmlns:a16="http://schemas.microsoft.com/office/drawing/2014/main" id="{634BE205-2734-417F-B35E-A6BEC6402D64}"/>
              </a:ext>
            </a:extLst>
          </p:cNvPr>
          <p:cNvSpPr/>
          <p:nvPr/>
        </p:nvSpPr>
        <p:spPr>
          <a:xfrm>
            <a:off x="380454" y="2225450"/>
            <a:ext cx="418332" cy="428396"/>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29" name="Rectangle 28">
            <a:hlinkClick r:id="" action="ppaction://noaction">
              <a:snd r:embed="rId9" name="p_1.wav"/>
            </a:hlinkClick>
            <a:extLst>
              <a:ext uri="{FF2B5EF4-FFF2-40B4-BE49-F238E27FC236}">
                <a16:creationId xmlns:a16="http://schemas.microsoft.com/office/drawing/2014/main" id="{9117A198-11E8-4035-9FB3-2C85D882AFEF}"/>
              </a:ext>
            </a:extLst>
          </p:cNvPr>
          <p:cNvSpPr/>
          <p:nvPr/>
        </p:nvSpPr>
        <p:spPr>
          <a:xfrm>
            <a:off x="389045" y="2857283"/>
            <a:ext cx="418332" cy="428396"/>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0" name="Rectangle 29">
            <a:hlinkClick r:id="" action="ppaction://noaction">
              <a:snd r:embed="rId10" name="p_2.wav"/>
            </a:hlinkClick>
            <a:extLst>
              <a:ext uri="{FF2B5EF4-FFF2-40B4-BE49-F238E27FC236}">
                <a16:creationId xmlns:a16="http://schemas.microsoft.com/office/drawing/2014/main" id="{596CAB4B-4E92-4999-962A-9EC119A5CB0E}"/>
              </a:ext>
            </a:extLst>
          </p:cNvPr>
          <p:cNvSpPr/>
          <p:nvPr/>
        </p:nvSpPr>
        <p:spPr>
          <a:xfrm>
            <a:off x="391070" y="3520344"/>
            <a:ext cx="418332" cy="428396"/>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1" name="Rectangle 30">
            <a:hlinkClick r:id="" action="ppaction://noaction">
              <a:snd r:embed="rId11" name="p_3.wav"/>
            </a:hlinkClick>
            <a:extLst>
              <a:ext uri="{FF2B5EF4-FFF2-40B4-BE49-F238E27FC236}">
                <a16:creationId xmlns:a16="http://schemas.microsoft.com/office/drawing/2014/main" id="{4FC3A459-868E-4987-85E2-0C9C86B6C2A0}"/>
              </a:ext>
            </a:extLst>
          </p:cNvPr>
          <p:cNvSpPr/>
          <p:nvPr/>
        </p:nvSpPr>
        <p:spPr>
          <a:xfrm>
            <a:off x="376801" y="4129317"/>
            <a:ext cx="418332" cy="428396"/>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2" name="Rectangle 31">
            <a:hlinkClick r:id="" action="ppaction://noaction">
              <a:snd r:embed="rId12" name="p_4.wav"/>
            </a:hlinkClick>
            <a:extLst>
              <a:ext uri="{FF2B5EF4-FFF2-40B4-BE49-F238E27FC236}">
                <a16:creationId xmlns:a16="http://schemas.microsoft.com/office/drawing/2014/main" id="{8DB5C078-3E0E-4B4A-8B28-08068485BDF3}"/>
              </a:ext>
            </a:extLst>
          </p:cNvPr>
          <p:cNvSpPr/>
          <p:nvPr/>
        </p:nvSpPr>
        <p:spPr>
          <a:xfrm>
            <a:off x="389045" y="4724427"/>
            <a:ext cx="418332" cy="428396"/>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pic>
        <p:nvPicPr>
          <p:cNvPr id="40" name="Picture 2" descr="Essen, Pie, Fruta, Nuez">
            <a:extLst>
              <a:ext uri="{FF2B5EF4-FFF2-40B4-BE49-F238E27FC236}">
                <a16:creationId xmlns:a16="http://schemas.microsoft.com/office/drawing/2014/main" id="{336DCCA7-E891-48B3-8022-5AC6E08F4B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44556" y="-2411943"/>
            <a:ext cx="150266" cy="14191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8357CA26-6E5E-4FAD-A9E4-4275B78A748B}"/>
              </a:ext>
            </a:extLst>
          </p:cNvPr>
          <p:cNvSpPr txBox="1"/>
          <p:nvPr/>
        </p:nvSpPr>
        <p:spPr>
          <a:xfrm>
            <a:off x="224051" y="1058822"/>
            <a:ext cx="1327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7" name="Picture 2" descr="Check Mark, Checkbox, Check, Tick, Yes">
            <a:extLst>
              <a:ext uri="{FF2B5EF4-FFF2-40B4-BE49-F238E27FC236}">
                <a16:creationId xmlns:a16="http://schemas.microsoft.com/office/drawing/2014/main" id="{965FA0BC-FCE8-4799-AFA9-E32320E1AF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8268" y="1105801"/>
            <a:ext cx="427953" cy="392128"/>
          </a:xfrm>
          <a:prstGeom prst="rect">
            <a:avLst/>
          </a:prstGeom>
          <a:noFill/>
          <a:extLst>
            <a:ext uri="{909E8E84-426E-40DD-AFC4-6F175D3DCCD1}">
              <a14:hiddenFill xmlns:a14="http://schemas.microsoft.com/office/drawing/2010/main">
                <a:solidFill>
                  <a:srgbClr val="FFFFFF"/>
                </a:solidFill>
              </a14:hiddenFill>
            </a:ext>
          </a:extLst>
        </p:spPr>
      </p:pic>
      <p:pic>
        <p:nvPicPr>
          <p:cNvPr id="37" name="Google Shape;156;p20">
            <a:extLst>
              <a:ext uri="{FF2B5EF4-FFF2-40B4-BE49-F238E27FC236}">
                <a16:creationId xmlns:a16="http://schemas.microsoft.com/office/drawing/2014/main" id="{1AB962E6-1BD0-405E-B158-8376DA86C09B}"/>
              </a:ext>
            </a:extLst>
          </p:cNvPr>
          <p:cNvPicPr preferRelativeResize="0"/>
          <p:nvPr/>
        </p:nvPicPr>
        <p:blipFill>
          <a:blip r:embed="rId15">
            <a:alphaModFix/>
          </a:blip>
          <a:stretch>
            <a:fillRect/>
          </a:stretch>
        </p:blipFill>
        <p:spPr>
          <a:xfrm>
            <a:off x="1093909" y="2221297"/>
            <a:ext cx="405379" cy="425400"/>
          </a:xfrm>
          <a:prstGeom prst="rect">
            <a:avLst/>
          </a:prstGeom>
          <a:noFill/>
          <a:ln>
            <a:noFill/>
          </a:ln>
        </p:spPr>
      </p:pic>
      <p:pic>
        <p:nvPicPr>
          <p:cNvPr id="38" name="Google Shape;156;p20">
            <a:extLst>
              <a:ext uri="{FF2B5EF4-FFF2-40B4-BE49-F238E27FC236}">
                <a16:creationId xmlns:a16="http://schemas.microsoft.com/office/drawing/2014/main" id="{1919670A-CB17-42FA-B8C7-6192946B37C2}"/>
              </a:ext>
            </a:extLst>
          </p:cNvPr>
          <p:cNvPicPr preferRelativeResize="0"/>
          <p:nvPr/>
        </p:nvPicPr>
        <p:blipFill>
          <a:blip r:embed="rId15">
            <a:alphaModFix/>
          </a:blip>
          <a:stretch>
            <a:fillRect/>
          </a:stretch>
        </p:blipFill>
        <p:spPr>
          <a:xfrm>
            <a:off x="1093909" y="2812850"/>
            <a:ext cx="405379" cy="425400"/>
          </a:xfrm>
          <a:prstGeom prst="rect">
            <a:avLst/>
          </a:prstGeom>
          <a:noFill/>
          <a:ln>
            <a:noFill/>
          </a:ln>
        </p:spPr>
      </p:pic>
      <p:sp>
        <p:nvSpPr>
          <p:cNvPr id="43" name="Google Shape;153;p2">
            <a:extLst>
              <a:ext uri="{FF2B5EF4-FFF2-40B4-BE49-F238E27FC236}">
                <a16:creationId xmlns:a16="http://schemas.microsoft.com/office/drawing/2014/main" id="{F302DB48-7294-472F-A452-B72BE1F674AB}"/>
              </a:ext>
            </a:extLst>
          </p:cNvPr>
          <p:cNvSpPr txBox="1"/>
          <p:nvPr/>
        </p:nvSpPr>
        <p:spPr>
          <a:xfrm>
            <a:off x="9052561" y="21768"/>
            <a:ext cx="4572000"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ge</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gi</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5" name="Rectangle 44">
            <a:hlinkClick r:id="" action="ppaction://noaction">
              <a:snd r:embed="rId16" name="p_5.wav"/>
            </a:hlinkClick>
            <a:extLst>
              <a:ext uri="{FF2B5EF4-FFF2-40B4-BE49-F238E27FC236}">
                <a16:creationId xmlns:a16="http://schemas.microsoft.com/office/drawing/2014/main" id="{D17C2658-59AB-41F1-8697-3683C5E17784}"/>
              </a:ext>
            </a:extLst>
          </p:cNvPr>
          <p:cNvSpPr/>
          <p:nvPr/>
        </p:nvSpPr>
        <p:spPr>
          <a:xfrm>
            <a:off x="389045" y="5331608"/>
            <a:ext cx="418332" cy="428396"/>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51" name="Google Shape;156;p20">
            <a:extLst>
              <a:ext uri="{FF2B5EF4-FFF2-40B4-BE49-F238E27FC236}">
                <a16:creationId xmlns:a16="http://schemas.microsoft.com/office/drawing/2014/main" id="{F316163D-B72B-47CA-A847-A6759BED3024}"/>
              </a:ext>
            </a:extLst>
          </p:cNvPr>
          <p:cNvPicPr preferRelativeResize="0"/>
          <p:nvPr/>
        </p:nvPicPr>
        <p:blipFill>
          <a:blip r:embed="rId15">
            <a:alphaModFix/>
          </a:blip>
          <a:stretch>
            <a:fillRect/>
          </a:stretch>
        </p:blipFill>
        <p:spPr>
          <a:xfrm>
            <a:off x="1844918" y="3520344"/>
            <a:ext cx="405379" cy="425400"/>
          </a:xfrm>
          <a:prstGeom prst="rect">
            <a:avLst/>
          </a:prstGeom>
          <a:noFill/>
          <a:ln>
            <a:noFill/>
          </a:ln>
        </p:spPr>
      </p:pic>
      <p:pic>
        <p:nvPicPr>
          <p:cNvPr id="52" name="Google Shape;156;p20">
            <a:extLst>
              <a:ext uri="{FF2B5EF4-FFF2-40B4-BE49-F238E27FC236}">
                <a16:creationId xmlns:a16="http://schemas.microsoft.com/office/drawing/2014/main" id="{0EFB92DB-29A0-473D-A3CF-CA3313060A43}"/>
              </a:ext>
            </a:extLst>
          </p:cNvPr>
          <p:cNvPicPr preferRelativeResize="0"/>
          <p:nvPr/>
        </p:nvPicPr>
        <p:blipFill>
          <a:blip r:embed="rId15">
            <a:alphaModFix/>
          </a:blip>
          <a:stretch>
            <a:fillRect/>
          </a:stretch>
        </p:blipFill>
        <p:spPr>
          <a:xfrm>
            <a:off x="1844918" y="4111897"/>
            <a:ext cx="405379" cy="425400"/>
          </a:xfrm>
          <a:prstGeom prst="rect">
            <a:avLst/>
          </a:prstGeom>
          <a:noFill/>
          <a:ln>
            <a:noFill/>
          </a:ln>
        </p:spPr>
      </p:pic>
      <p:pic>
        <p:nvPicPr>
          <p:cNvPr id="53" name="Google Shape;156;p20">
            <a:extLst>
              <a:ext uri="{FF2B5EF4-FFF2-40B4-BE49-F238E27FC236}">
                <a16:creationId xmlns:a16="http://schemas.microsoft.com/office/drawing/2014/main" id="{9BFC8D4F-268C-4576-B908-E59FE7EAAEA3}"/>
              </a:ext>
            </a:extLst>
          </p:cNvPr>
          <p:cNvPicPr preferRelativeResize="0"/>
          <p:nvPr/>
        </p:nvPicPr>
        <p:blipFill>
          <a:blip r:embed="rId15">
            <a:alphaModFix/>
          </a:blip>
          <a:stretch>
            <a:fillRect/>
          </a:stretch>
        </p:blipFill>
        <p:spPr>
          <a:xfrm>
            <a:off x="1888286" y="4797015"/>
            <a:ext cx="405379" cy="425400"/>
          </a:xfrm>
          <a:prstGeom prst="rect">
            <a:avLst/>
          </a:prstGeom>
          <a:noFill/>
          <a:ln>
            <a:noFill/>
          </a:ln>
        </p:spPr>
      </p:pic>
      <p:pic>
        <p:nvPicPr>
          <p:cNvPr id="54" name="Google Shape;156;p20">
            <a:extLst>
              <a:ext uri="{FF2B5EF4-FFF2-40B4-BE49-F238E27FC236}">
                <a16:creationId xmlns:a16="http://schemas.microsoft.com/office/drawing/2014/main" id="{DD4620AD-605E-48BA-936A-F2A1804A36DF}"/>
              </a:ext>
            </a:extLst>
          </p:cNvPr>
          <p:cNvPicPr preferRelativeResize="0"/>
          <p:nvPr/>
        </p:nvPicPr>
        <p:blipFill>
          <a:blip r:embed="rId15">
            <a:alphaModFix/>
          </a:blip>
          <a:stretch>
            <a:fillRect/>
          </a:stretch>
        </p:blipFill>
        <p:spPr>
          <a:xfrm>
            <a:off x="1058203" y="5395066"/>
            <a:ext cx="405379" cy="425400"/>
          </a:xfrm>
          <a:prstGeom prst="rect">
            <a:avLst/>
          </a:prstGeom>
          <a:noFill/>
          <a:ln>
            <a:noFill/>
          </a:ln>
        </p:spPr>
      </p:pic>
      <p:sp>
        <p:nvSpPr>
          <p:cNvPr id="55" name="TextBox 54">
            <a:extLst>
              <a:ext uri="{FF2B5EF4-FFF2-40B4-BE49-F238E27FC236}">
                <a16:creationId xmlns:a16="http://schemas.microsoft.com/office/drawing/2014/main" id="{DAE39833-BB35-462A-A281-7744522F7B1C}"/>
              </a:ext>
            </a:extLst>
          </p:cNvPr>
          <p:cNvSpPr txBox="1"/>
          <p:nvPr/>
        </p:nvSpPr>
        <p:spPr>
          <a:xfrm>
            <a:off x="2825494" y="2137029"/>
            <a:ext cx="785103" cy="52322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ge</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016ADBD4-245E-4812-84BF-57741E217347}"/>
              </a:ext>
            </a:extLst>
          </p:cNvPr>
          <p:cNvSpPr txBox="1"/>
          <p:nvPr/>
        </p:nvSpPr>
        <p:spPr>
          <a:xfrm>
            <a:off x="2889649" y="2798599"/>
            <a:ext cx="785103" cy="523220"/>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ge</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40835526-37A1-4ECA-BC54-9969F72C55AB}"/>
              </a:ext>
            </a:extLst>
          </p:cNvPr>
          <p:cNvSpPr txBox="1"/>
          <p:nvPr/>
        </p:nvSpPr>
        <p:spPr>
          <a:xfrm>
            <a:off x="3610597" y="3423062"/>
            <a:ext cx="64915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0" normalizeH="0" baseline="0" noProof="0" dirty="0" err="1">
                <a:ln>
                  <a:noFill/>
                </a:ln>
                <a:solidFill>
                  <a:srgbClr val="92D050"/>
                </a:solidFill>
                <a:effectLst/>
                <a:uLnTx/>
                <a:uFillTx/>
                <a:latin typeface="Century Gothic" panose="020B0502020202020204" pitchFamily="34" charset="0"/>
                <a:ea typeface="+mn-ea"/>
                <a:cs typeface="+mn-cs"/>
              </a:rPr>
              <a:t>gi</a:t>
            </a:r>
            <a:endParaRPr kumimoji="0" lang="en-GB" sz="2800" b="1" i="0" u="none" strike="noStrike" kern="1200" cap="none" spc="30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C2D961AE-AF4B-4F47-86F5-0FE4869FACAC}"/>
              </a:ext>
            </a:extLst>
          </p:cNvPr>
          <p:cNvSpPr txBox="1"/>
          <p:nvPr/>
        </p:nvSpPr>
        <p:spPr>
          <a:xfrm>
            <a:off x="3455947" y="4028293"/>
            <a:ext cx="64915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0" normalizeH="0" baseline="0" noProof="0" dirty="0" err="1">
                <a:ln>
                  <a:noFill/>
                </a:ln>
                <a:solidFill>
                  <a:srgbClr val="92D050"/>
                </a:solidFill>
                <a:effectLst/>
                <a:uLnTx/>
                <a:uFillTx/>
                <a:latin typeface="Century Gothic" panose="020B0502020202020204" pitchFamily="34" charset="0"/>
                <a:ea typeface="+mn-ea"/>
                <a:cs typeface="+mn-cs"/>
              </a:rPr>
              <a:t>gi</a:t>
            </a:r>
            <a:endParaRPr kumimoji="0" lang="en-GB" sz="2800" b="1" i="0" u="none" strike="noStrike" kern="1200" cap="none" spc="30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0B7B7BF8-514A-473A-A8EF-A3617E300286}"/>
              </a:ext>
            </a:extLst>
          </p:cNvPr>
          <p:cNvSpPr txBox="1"/>
          <p:nvPr/>
        </p:nvSpPr>
        <p:spPr>
          <a:xfrm>
            <a:off x="3005571" y="4697688"/>
            <a:ext cx="64915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0" normalizeH="0" baseline="0" noProof="0" dirty="0" err="1">
                <a:ln>
                  <a:noFill/>
                </a:ln>
                <a:solidFill>
                  <a:srgbClr val="92D050"/>
                </a:solidFill>
                <a:effectLst/>
                <a:uLnTx/>
                <a:uFillTx/>
                <a:latin typeface="Century Gothic" panose="020B0502020202020204" pitchFamily="34" charset="0"/>
                <a:ea typeface="+mn-ea"/>
                <a:cs typeface="+mn-cs"/>
              </a:rPr>
              <a:t>gi</a:t>
            </a:r>
            <a:endParaRPr kumimoji="0" lang="en-GB" sz="2800" b="1" i="0" u="none" strike="noStrike" kern="1200" cap="none" spc="30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9B2041D5-39FE-47FC-99E4-BDB39EDA1707}"/>
              </a:ext>
            </a:extLst>
          </p:cNvPr>
          <p:cNvSpPr txBox="1"/>
          <p:nvPr/>
        </p:nvSpPr>
        <p:spPr>
          <a:xfrm>
            <a:off x="2703405" y="5297246"/>
            <a:ext cx="78510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300" normalizeH="0" baseline="0" noProof="0" dirty="0" err="1">
                <a:ln>
                  <a:noFill/>
                </a:ln>
                <a:solidFill>
                  <a:srgbClr val="92D050"/>
                </a:solidFill>
                <a:effectLst/>
                <a:uLnTx/>
                <a:uFillTx/>
                <a:latin typeface="Century Gothic" panose="020B0502020202020204" pitchFamily="34" charset="0"/>
                <a:ea typeface="+mn-ea"/>
                <a:cs typeface="+mn-cs"/>
              </a:rPr>
              <a:t>ge</a:t>
            </a:r>
            <a:endParaRPr kumimoji="0" lang="en-GB" sz="2800" b="1" i="0" u="none" strike="noStrike" kern="1200" cap="none" spc="300" normalizeH="0" baseline="0" noProof="0" dirty="0">
              <a:ln>
                <a:noFill/>
              </a:ln>
              <a:solidFill>
                <a:srgbClr val="92D050"/>
              </a:solidFill>
              <a:effectLst/>
              <a:uLnTx/>
              <a:uFillTx/>
              <a:latin typeface="Century Gothic" panose="020B0502020202020204" pitchFamily="34" charset="0"/>
              <a:ea typeface="+mn-ea"/>
              <a:cs typeface="+mn-cs"/>
            </a:endParaRPr>
          </a:p>
        </p:txBody>
      </p:sp>
      <p:pic>
        <p:nvPicPr>
          <p:cNvPr id="6" name="Online Media 5" title="ABECEDARIO - Ge Gi - El Girasol - [Sonido Suave Letra G] - 123 Andrés - Canta las Letras">
            <a:hlinkClick r:id="" action="ppaction://media"/>
            <a:extLst>
              <a:ext uri="{FF2B5EF4-FFF2-40B4-BE49-F238E27FC236}">
                <a16:creationId xmlns:a16="http://schemas.microsoft.com/office/drawing/2014/main" id="{353438B0-CB54-499F-A2F7-69DB5465A3F5}"/>
              </a:ext>
            </a:extLst>
          </p:cNvPr>
          <p:cNvPicPr>
            <a:picLocks noRot="1" noChangeAspect="1"/>
          </p:cNvPicPr>
          <p:nvPr>
            <a:videoFile r:link="rId1"/>
          </p:nvPr>
        </p:nvPicPr>
        <p:blipFill>
          <a:blip r:embed="rId17"/>
          <a:stretch>
            <a:fillRect/>
          </a:stretch>
        </p:blipFill>
        <p:spPr>
          <a:xfrm>
            <a:off x="5603848" y="1418843"/>
            <a:ext cx="6359494" cy="3593114"/>
          </a:xfrm>
          <a:prstGeom prst="rect">
            <a:avLst/>
          </a:prstGeom>
        </p:spPr>
      </p:pic>
      <p:grpSp>
        <p:nvGrpSpPr>
          <p:cNvPr id="10" name="Group 9">
            <a:extLst>
              <a:ext uri="{FF2B5EF4-FFF2-40B4-BE49-F238E27FC236}">
                <a16:creationId xmlns:a16="http://schemas.microsoft.com/office/drawing/2014/main" id="{00CF2AD9-C004-48F3-99DD-0E6EEBE8E16D}"/>
              </a:ext>
            </a:extLst>
          </p:cNvPr>
          <p:cNvGrpSpPr/>
          <p:nvPr/>
        </p:nvGrpSpPr>
        <p:grpSpPr>
          <a:xfrm>
            <a:off x="5035130" y="5234019"/>
            <a:ext cx="1726864" cy="1167636"/>
            <a:chOff x="5035130" y="5234019"/>
            <a:chExt cx="1726864" cy="1167636"/>
          </a:xfrm>
        </p:grpSpPr>
        <p:pic>
          <p:nvPicPr>
            <p:cNvPr id="1026" name="Picture 2" descr="People, Jump, Silhouette, Group, Male">
              <a:extLst>
                <a:ext uri="{FF2B5EF4-FFF2-40B4-BE49-F238E27FC236}">
                  <a16:creationId xmlns:a16="http://schemas.microsoft.com/office/drawing/2014/main" id="{5AA8D00B-73EF-44D9-8B38-3FA1CA402FD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5130" y="5234019"/>
              <a:ext cx="1726864" cy="863432"/>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6C382607-8DA4-4F52-8BAE-080CB4614AB1}"/>
                </a:ext>
              </a:extLst>
            </p:cNvPr>
            <p:cNvSpPr txBox="1"/>
            <p:nvPr/>
          </p:nvSpPr>
          <p:spPr>
            <a:xfrm>
              <a:off x="5083970" y="5878435"/>
              <a:ext cx="129052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nte</a:t>
              </a:r>
            </a:p>
          </p:txBody>
        </p:sp>
      </p:grpSp>
      <p:grpSp>
        <p:nvGrpSpPr>
          <p:cNvPr id="11" name="Group 10">
            <a:extLst>
              <a:ext uri="{FF2B5EF4-FFF2-40B4-BE49-F238E27FC236}">
                <a16:creationId xmlns:a16="http://schemas.microsoft.com/office/drawing/2014/main" id="{5E3C61DF-A4C6-4A0E-B36A-80F57C78212D}"/>
              </a:ext>
            </a:extLst>
          </p:cNvPr>
          <p:cNvGrpSpPr/>
          <p:nvPr/>
        </p:nvGrpSpPr>
        <p:grpSpPr>
          <a:xfrm>
            <a:off x="6761994" y="5181570"/>
            <a:ext cx="1593042" cy="1252044"/>
            <a:chOff x="6761994" y="5181570"/>
            <a:chExt cx="1593042" cy="1252044"/>
          </a:xfrm>
        </p:grpSpPr>
        <p:sp>
          <p:nvSpPr>
            <p:cNvPr id="71" name="TextBox 70">
              <a:extLst>
                <a:ext uri="{FF2B5EF4-FFF2-40B4-BE49-F238E27FC236}">
                  <a16:creationId xmlns:a16="http://schemas.microsoft.com/office/drawing/2014/main" id="{C0576BC0-3ED4-40DD-B317-102A04786908}"/>
                </a:ext>
              </a:extLst>
            </p:cNvPr>
            <p:cNvSpPr txBox="1"/>
            <p:nvPr/>
          </p:nvSpPr>
          <p:spPr>
            <a:xfrm>
              <a:off x="6761994" y="5910394"/>
              <a:ext cx="15930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rasol</a:t>
              </a:r>
            </a:p>
          </p:txBody>
        </p:sp>
        <p:pic>
          <p:nvPicPr>
            <p:cNvPr id="74" name="Picture 14" descr="Girasol, Flor, El Verano, Planta">
              <a:extLst>
                <a:ext uri="{FF2B5EF4-FFF2-40B4-BE49-F238E27FC236}">
                  <a16:creationId xmlns:a16="http://schemas.microsoft.com/office/drawing/2014/main" id="{18A737C7-BCA0-490E-B551-F5E1C1290BC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00306" y="5181570"/>
              <a:ext cx="516417" cy="753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02820F33-4C63-4638-BA94-FB47DA73A1AF}"/>
              </a:ext>
            </a:extLst>
          </p:cNvPr>
          <p:cNvGrpSpPr/>
          <p:nvPr/>
        </p:nvGrpSpPr>
        <p:grpSpPr>
          <a:xfrm>
            <a:off x="8256957" y="5365392"/>
            <a:ext cx="2074802" cy="1054131"/>
            <a:chOff x="8256957" y="5365392"/>
            <a:chExt cx="2074802" cy="1054131"/>
          </a:xfrm>
        </p:grpSpPr>
        <p:sp>
          <p:nvSpPr>
            <p:cNvPr id="75" name="TextBox 74">
              <a:extLst>
                <a:ext uri="{FF2B5EF4-FFF2-40B4-BE49-F238E27FC236}">
                  <a16:creationId xmlns:a16="http://schemas.microsoft.com/office/drawing/2014/main" id="{0C2540A9-C066-4C9B-AFAA-87D9BBDADE08}"/>
                </a:ext>
              </a:extLst>
            </p:cNvPr>
            <p:cNvSpPr txBox="1"/>
            <p:nvPr/>
          </p:nvSpPr>
          <p:spPr>
            <a:xfrm>
              <a:off x="8256957" y="5896303"/>
              <a:ext cx="20748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ge</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rminar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 name="Picture 4" descr="Desarrollo, Germinando, Germinación">
              <a:extLst>
                <a:ext uri="{FF2B5EF4-FFF2-40B4-BE49-F238E27FC236}">
                  <a16:creationId xmlns:a16="http://schemas.microsoft.com/office/drawing/2014/main" id="{538EF234-FC04-4F98-9C02-464FDF95325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82082" y="5365392"/>
              <a:ext cx="523220" cy="523220"/>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a:extLst>
              <a:ext uri="{FF2B5EF4-FFF2-40B4-BE49-F238E27FC236}">
                <a16:creationId xmlns:a16="http://schemas.microsoft.com/office/drawing/2014/main" id="{C862F74F-98A1-4FD9-ACBA-FBAFB127C56D}"/>
              </a:ext>
            </a:extLst>
          </p:cNvPr>
          <p:cNvSpPr txBox="1"/>
          <p:nvPr/>
        </p:nvSpPr>
        <p:spPr>
          <a:xfrm>
            <a:off x="329098" y="6093945"/>
            <a:ext cx="4469614" cy="584775"/>
          </a:xfrm>
          <a:prstGeom prst="rect">
            <a:avLst/>
          </a:prstGeom>
          <a:solidFill>
            <a:srgbClr val="D2EC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sembrar</a:t>
            </a: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to plant    | </a:t>
            </a:r>
            <a:r>
              <a:rPr kumimoji="0" lang="en-GB" sz="1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empezar </a:t>
            </a: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crecer</a:t>
            </a: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grow</a:t>
            </a:r>
          </a:p>
        </p:txBody>
      </p:sp>
      <p:grpSp>
        <p:nvGrpSpPr>
          <p:cNvPr id="13" name="Group 12">
            <a:extLst>
              <a:ext uri="{FF2B5EF4-FFF2-40B4-BE49-F238E27FC236}">
                <a16:creationId xmlns:a16="http://schemas.microsoft.com/office/drawing/2014/main" id="{27B399DE-60F8-4528-8CBE-B69CEDE6B25A}"/>
              </a:ext>
            </a:extLst>
          </p:cNvPr>
          <p:cNvGrpSpPr/>
          <p:nvPr/>
        </p:nvGrpSpPr>
        <p:grpSpPr>
          <a:xfrm>
            <a:off x="10318318" y="5181570"/>
            <a:ext cx="2074802" cy="1237953"/>
            <a:chOff x="10318318" y="5181570"/>
            <a:chExt cx="2074802" cy="1237953"/>
          </a:xfrm>
        </p:grpSpPr>
        <p:pic>
          <p:nvPicPr>
            <p:cNvPr id="79" name="Picture 12" descr="Fantasía, Puño, Gigante, Monstruo">
              <a:extLst>
                <a:ext uri="{FF2B5EF4-FFF2-40B4-BE49-F238E27FC236}">
                  <a16:creationId xmlns:a16="http://schemas.microsoft.com/office/drawing/2014/main" id="{0A861739-0E0D-40A7-8348-42EF576D10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839301" y="5181570"/>
              <a:ext cx="780296" cy="813806"/>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E215B9B7-4604-4043-9C28-FEA110D44929}"/>
                </a:ext>
              </a:extLst>
            </p:cNvPr>
            <p:cNvSpPr txBox="1"/>
            <p:nvPr/>
          </p:nvSpPr>
          <p:spPr>
            <a:xfrm>
              <a:off x="10318318" y="5896303"/>
              <a:ext cx="20748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gi</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gante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p_iii.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ppt_x"/>
                                          </p:val>
                                        </p:tav>
                                        <p:tav tm="100000">
                                          <p:val>
                                            <p:strVal val="#ppt_x"/>
                                          </p:val>
                                        </p:tav>
                                      </p:tavLst>
                                    </p:anim>
                                    <p:anim calcmode="lin" valueType="num">
                                      <p:cBhvr additive="base">
                                        <p:cTn id="73" dur="500" fill="hold"/>
                                        <p:tgtEl>
                                          <p:spTgt spid="54"/>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p_ii.wav"/>
                                        </p:tgtEl>
                                      </p:cMediaNode>
                                    </p:audio>
                                  </p:subTnLst>
                                </p:cTn>
                              </p:par>
                              <p:par>
                                <p:cTn id="82" presetID="1"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7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4" fill="hold" display="0">
                  <p:stCondLst>
                    <p:cond delay="indefinite"/>
                  </p:stCondLst>
                </p:cTn>
                <p:tgtEl>
                  <p:spTgt spid="6"/>
                </p:tgtEl>
              </p:cMediaNode>
            </p:video>
          </p:childTnLst>
        </p:cTn>
      </p:par>
    </p:tnLst>
    <p:bldLst>
      <p:bldP spid="33" grpId="0"/>
      <p:bldP spid="76" grpId="0"/>
      <p:bldP spid="55" grpId="0" animBg="1"/>
      <p:bldP spid="57" grpId="0" animBg="1"/>
      <p:bldP spid="62" grpId="0" animBg="1"/>
      <p:bldP spid="63" grpId="0" animBg="1"/>
      <p:bldP spid="66" grpId="0" animBg="1"/>
      <p:bldP spid="67" grpId="0" animBg="1"/>
      <p:bldP spid="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66" name="Picture 2" descr="Sun, Happy, Sunshine, Golden, Yellow">
            <a:extLst>
              <a:ext uri="{FF2B5EF4-FFF2-40B4-BE49-F238E27FC236}">
                <a16:creationId xmlns:a16="http://schemas.microsoft.com/office/drawing/2014/main" id="{F2CCBC47-916D-4BDB-A2DF-316CC4F42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 y="796405"/>
            <a:ext cx="1035446" cy="88233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Valle, Nubes, Cielo, Azul, Verde, Hierba">
            <a:extLst>
              <a:ext uri="{FF2B5EF4-FFF2-40B4-BE49-F238E27FC236}">
                <a16:creationId xmlns:a16="http://schemas.microsoft.com/office/drawing/2014/main" id="{3FF035ED-9D74-45B6-985B-D76F49502F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29" t="1127" b="38694"/>
          <a:stretch/>
        </p:blipFill>
        <p:spPr bwMode="auto">
          <a:xfrm>
            <a:off x="376274" y="3329869"/>
            <a:ext cx="1361578" cy="89553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Naturaleza, Montaña, Cielo, Árbol, Paisaje, Lago">
            <a:extLst>
              <a:ext uri="{FF2B5EF4-FFF2-40B4-BE49-F238E27FC236}">
                <a16:creationId xmlns:a16="http://schemas.microsoft.com/office/drawing/2014/main" id="{D30DA923-5514-4EEE-BDE4-EE7AC6D84D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10"/>
          <a:stretch/>
        </p:blipFill>
        <p:spPr bwMode="auto">
          <a:xfrm>
            <a:off x="3193253" y="4901256"/>
            <a:ext cx="1614541" cy="105245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6" descr="Beach, Water, Sea, Ocean, Summer, Travel">
            <a:extLst>
              <a:ext uri="{FF2B5EF4-FFF2-40B4-BE49-F238E27FC236}">
                <a16:creationId xmlns:a16="http://schemas.microsoft.com/office/drawing/2014/main" id="{E1A2EAF6-741F-4C56-8B1C-A6A29C3356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536" y="2547670"/>
            <a:ext cx="1464484" cy="91630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8" descr="Ciudad, Pueblo, Región, Casas, Arquitectura, Comunidad">
            <a:extLst>
              <a:ext uri="{FF2B5EF4-FFF2-40B4-BE49-F238E27FC236}">
                <a16:creationId xmlns:a16="http://schemas.microsoft.com/office/drawing/2014/main" id="{5F6FEFB6-EE56-4529-995C-C664BD433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228" y="5266664"/>
            <a:ext cx="1971466" cy="1065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FE3BFA-3F22-44D7-AD7E-BC823774F253}"/>
              </a:ext>
            </a:extLst>
          </p:cNvPr>
          <p:cNvSpPr txBox="1"/>
          <p:nvPr/>
        </p:nvSpPr>
        <p:spPr>
          <a:xfrm>
            <a:off x="9728425" y="1789627"/>
            <a:ext cx="148470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[below]</a:t>
            </a:r>
          </a:p>
        </p:txBody>
      </p:sp>
      <p:sp>
        <p:nvSpPr>
          <p:cNvPr id="98" name="TextBox 97">
            <a:extLst>
              <a:ext uri="{FF2B5EF4-FFF2-40B4-BE49-F238E27FC236}">
                <a16:creationId xmlns:a16="http://schemas.microsoft.com/office/drawing/2014/main" id="{5932C301-104F-4ED0-BCD7-448929189E12}"/>
              </a:ext>
            </a:extLst>
          </p:cNvPr>
          <p:cNvSpPr txBox="1"/>
          <p:nvPr/>
        </p:nvSpPr>
        <p:spPr>
          <a:xfrm>
            <a:off x="1276825" y="1941755"/>
            <a:ext cx="159691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[above]</a:t>
            </a:r>
          </a:p>
        </p:txBody>
      </p:sp>
      <p:sp>
        <p:nvSpPr>
          <p:cNvPr id="105" name="TextBox 104">
            <a:extLst>
              <a:ext uri="{FF2B5EF4-FFF2-40B4-BE49-F238E27FC236}">
                <a16:creationId xmlns:a16="http://schemas.microsoft.com/office/drawing/2014/main" id="{8BED4FC6-4385-4292-B11A-BB5F149B6D10}"/>
              </a:ext>
            </a:extLst>
          </p:cNvPr>
          <p:cNvSpPr txBox="1"/>
          <p:nvPr/>
        </p:nvSpPr>
        <p:spPr>
          <a:xfrm>
            <a:off x="5934207" y="4684615"/>
            <a:ext cx="163057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[middle]</a:t>
            </a:r>
          </a:p>
        </p:txBody>
      </p:sp>
      <p:sp>
        <p:nvSpPr>
          <p:cNvPr id="7" name="TextBox 6">
            <a:extLst>
              <a:ext uri="{FF2B5EF4-FFF2-40B4-BE49-F238E27FC236}">
                <a16:creationId xmlns:a16="http://schemas.microsoft.com/office/drawing/2014/main" id="{DE6F4900-453C-491B-B943-B3B0C3EA0D25}"/>
              </a:ext>
            </a:extLst>
          </p:cNvPr>
          <p:cNvSpPr txBox="1"/>
          <p:nvPr/>
        </p:nvSpPr>
        <p:spPr>
          <a:xfrm>
            <a:off x="1178862" y="1069603"/>
            <a:ext cx="1705443"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ols</a:t>
            </a:r>
            <a:endParaRPr lang="en-GB" sz="3200" b="1" dirty="0">
              <a:solidFill>
                <a:srgbClr val="002060"/>
              </a:solidFill>
            </a:endParaRPr>
          </a:p>
        </p:txBody>
      </p:sp>
      <p:sp>
        <p:nvSpPr>
          <p:cNvPr id="131" name="TextBox 130">
            <a:extLst>
              <a:ext uri="{FF2B5EF4-FFF2-40B4-BE49-F238E27FC236}">
                <a16:creationId xmlns:a16="http://schemas.microsoft.com/office/drawing/2014/main" id="{F618D484-6669-4F5A-8DFA-C80182626AEA}"/>
              </a:ext>
            </a:extLst>
          </p:cNvPr>
          <p:cNvSpPr txBox="1"/>
          <p:nvPr/>
        </p:nvSpPr>
        <p:spPr>
          <a:xfrm>
            <a:off x="519815" y="4316779"/>
            <a:ext cx="1705443"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locie</a:t>
            </a:r>
            <a:endParaRPr lang="en-GB" sz="3200" dirty="0">
              <a:solidFill>
                <a:srgbClr val="002060"/>
              </a:solidFill>
              <a:latin typeface="Century Gothic" panose="020B0502020202020204" pitchFamily="34" charset="0"/>
            </a:endParaRPr>
          </a:p>
        </p:txBody>
      </p:sp>
      <p:sp>
        <p:nvSpPr>
          <p:cNvPr id="132" name="TextBox 131">
            <a:extLst>
              <a:ext uri="{FF2B5EF4-FFF2-40B4-BE49-F238E27FC236}">
                <a16:creationId xmlns:a16="http://schemas.microsoft.com/office/drawing/2014/main" id="{5EA703DF-0561-47D3-984E-A4F34AEAD2BB}"/>
              </a:ext>
            </a:extLst>
          </p:cNvPr>
          <p:cNvSpPr txBox="1"/>
          <p:nvPr/>
        </p:nvSpPr>
        <p:spPr>
          <a:xfrm>
            <a:off x="4921205" y="1159315"/>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toal</a:t>
            </a:r>
            <a:endParaRPr lang="en-GB" sz="3200" dirty="0">
              <a:solidFill>
                <a:srgbClr val="002060"/>
              </a:solidFill>
              <a:latin typeface="Century Gothic" panose="020B0502020202020204" pitchFamily="34" charset="0"/>
            </a:endParaRPr>
          </a:p>
        </p:txBody>
      </p:sp>
      <p:sp>
        <p:nvSpPr>
          <p:cNvPr id="141" name="TextBox 140">
            <a:extLst>
              <a:ext uri="{FF2B5EF4-FFF2-40B4-BE49-F238E27FC236}">
                <a16:creationId xmlns:a16="http://schemas.microsoft.com/office/drawing/2014/main" id="{0A08E2E4-824A-45AF-8C8A-579C9A640472}"/>
              </a:ext>
            </a:extLst>
          </p:cNvPr>
          <p:cNvSpPr txBox="1"/>
          <p:nvPr/>
        </p:nvSpPr>
        <p:spPr>
          <a:xfrm>
            <a:off x="5979984" y="5320485"/>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diome</a:t>
            </a:r>
            <a:endParaRPr lang="en-GB" sz="3200" dirty="0">
              <a:solidFill>
                <a:srgbClr val="002060"/>
              </a:solidFill>
              <a:latin typeface="Century Gothic" panose="020B0502020202020204" pitchFamily="34" charset="0"/>
            </a:endParaRPr>
          </a:p>
        </p:txBody>
      </p:sp>
      <p:sp>
        <p:nvSpPr>
          <p:cNvPr id="142" name="TextBox 141">
            <a:extLst>
              <a:ext uri="{FF2B5EF4-FFF2-40B4-BE49-F238E27FC236}">
                <a16:creationId xmlns:a16="http://schemas.microsoft.com/office/drawing/2014/main" id="{F987E152-68ED-4D1B-8857-142E1ACEEF37}"/>
              </a:ext>
            </a:extLst>
          </p:cNvPr>
          <p:cNvSpPr txBox="1"/>
          <p:nvPr/>
        </p:nvSpPr>
        <p:spPr>
          <a:xfrm>
            <a:off x="5397231" y="2903802"/>
            <a:ext cx="1195199"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rgis</a:t>
            </a:r>
            <a:endParaRPr lang="en-GB" sz="3200" dirty="0">
              <a:solidFill>
                <a:srgbClr val="002060"/>
              </a:solidFill>
              <a:latin typeface="Century Gothic" panose="020B0502020202020204" pitchFamily="34" charset="0"/>
            </a:endParaRPr>
          </a:p>
        </p:txBody>
      </p:sp>
      <p:sp>
        <p:nvSpPr>
          <p:cNvPr id="143" name="TextBox 142">
            <a:extLst>
              <a:ext uri="{FF2B5EF4-FFF2-40B4-BE49-F238E27FC236}">
                <a16:creationId xmlns:a16="http://schemas.microsoft.com/office/drawing/2014/main" id="{E2B0BE59-1A74-4993-B2F7-2EDB845F8573}"/>
              </a:ext>
            </a:extLst>
          </p:cNvPr>
          <p:cNvSpPr txBox="1"/>
          <p:nvPr/>
        </p:nvSpPr>
        <p:spPr>
          <a:xfrm>
            <a:off x="1308621" y="2450916"/>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barria</a:t>
            </a:r>
            <a:endParaRPr lang="en-GB" sz="3200" dirty="0">
              <a:solidFill>
                <a:srgbClr val="002060"/>
              </a:solidFill>
              <a:latin typeface="Century Gothic" panose="020B0502020202020204" pitchFamily="34" charset="0"/>
            </a:endParaRPr>
          </a:p>
        </p:txBody>
      </p:sp>
      <p:sp>
        <p:nvSpPr>
          <p:cNvPr id="144" name="TextBox 143">
            <a:extLst>
              <a:ext uri="{FF2B5EF4-FFF2-40B4-BE49-F238E27FC236}">
                <a16:creationId xmlns:a16="http://schemas.microsoft.com/office/drawing/2014/main" id="{0F474C36-BD24-4B99-AAE2-3F2A8D347E90}"/>
              </a:ext>
            </a:extLst>
          </p:cNvPr>
          <p:cNvSpPr txBox="1"/>
          <p:nvPr/>
        </p:nvSpPr>
        <p:spPr>
          <a:xfrm>
            <a:off x="9711783" y="2518640"/>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baajo</a:t>
            </a:r>
            <a:endParaRPr lang="en-GB" sz="3200" dirty="0">
              <a:solidFill>
                <a:srgbClr val="002060"/>
              </a:solidFill>
              <a:latin typeface="Century Gothic" panose="020B0502020202020204" pitchFamily="34" charset="0"/>
            </a:endParaRPr>
          </a:p>
        </p:txBody>
      </p:sp>
      <p:sp>
        <p:nvSpPr>
          <p:cNvPr id="145" name="TextBox 144">
            <a:extLst>
              <a:ext uri="{FF2B5EF4-FFF2-40B4-BE49-F238E27FC236}">
                <a16:creationId xmlns:a16="http://schemas.microsoft.com/office/drawing/2014/main" id="{555A8218-3A8D-48E0-9F6A-15C825BEDE89}"/>
              </a:ext>
            </a:extLst>
          </p:cNvPr>
          <p:cNvSpPr txBox="1"/>
          <p:nvPr/>
        </p:nvSpPr>
        <p:spPr>
          <a:xfrm>
            <a:off x="10588666" y="4874346"/>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joba</a:t>
            </a:r>
            <a:endParaRPr lang="en-GB" sz="3200" dirty="0">
              <a:solidFill>
                <a:srgbClr val="002060"/>
              </a:solidFill>
              <a:latin typeface="Century Gothic" panose="020B0502020202020204" pitchFamily="34" charset="0"/>
            </a:endParaRPr>
          </a:p>
        </p:txBody>
      </p:sp>
      <p:sp>
        <p:nvSpPr>
          <p:cNvPr id="146" name="TextBox 145">
            <a:extLst>
              <a:ext uri="{FF2B5EF4-FFF2-40B4-BE49-F238E27FC236}">
                <a16:creationId xmlns:a16="http://schemas.microsoft.com/office/drawing/2014/main" id="{09924849-6E83-4548-A687-42F9156985F8}"/>
              </a:ext>
            </a:extLst>
          </p:cNvPr>
          <p:cNvSpPr txBox="1"/>
          <p:nvPr/>
        </p:nvSpPr>
        <p:spPr>
          <a:xfrm>
            <a:off x="7472498" y="899183"/>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zula</a:t>
            </a:r>
            <a:endParaRPr lang="en-GB" sz="3200" dirty="0">
              <a:solidFill>
                <a:srgbClr val="002060"/>
              </a:solidFill>
              <a:latin typeface="Century Gothic" panose="020B0502020202020204" pitchFamily="34" charset="0"/>
            </a:endParaRPr>
          </a:p>
        </p:txBody>
      </p:sp>
      <p:sp>
        <p:nvSpPr>
          <p:cNvPr id="147" name="TextBox 146">
            <a:extLst>
              <a:ext uri="{FF2B5EF4-FFF2-40B4-BE49-F238E27FC236}">
                <a16:creationId xmlns:a16="http://schemas.microsoft.com/office/drawing/2014/main" id="{8738B701-98A1-4B74-8A25-AB3BF3373F4F}"/>
              </a:ext>
            </a:extLst>
          </p:cNvPr>
          <p:cNvSpPr txBox="1"/>
          <p:nvPr/>
        </p:nvSpPr>
        <p:spPr>
          <a:xfrm>
            <a:off x="7617192" y="3637687"/>
            <a:ext cx="128188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ram</a:t>
            </a:r>
          </a:p>
        </p:txBody>
      </p:sp>
      <p:sp>
        <p:nvSpPr>
          <p:cNvPr id="148" name="TextBox 147">
            <a:extLst>
              <a:ext uri="{FF2B5EF4-FFF2-40B4-BE49-F238E27FC236}">
                <a16:creationId xmlns:a16="http://schemas.microsoft.com/office/drawing/2014/main" id="{8C108422-059B-4C48-AEB6-49847A7A20CA}"/>
              </a:ext>
            </a:extLst>
          </p:cNvPr>
          <p:cNvSpPr txBox="1"/>
          <p:nvPr/>
        </p:nvSpPr>
        <p:spPr>
          <a:xfrm>
            <a:off x="3043895" y="6062325"/>
            <a:ext cx="2923814" cy="584775"/>
          </a:xfrm>
          <a:prstGeom prst="rect">
            <a:avLst/>
          </a:prstGeom>
          <a:noFill/>
        </p:spPr>
        <p:txBody>
          <a:bodyPr wrap="square" rtlCol="0">
            <a:spAutoFit/>
          </a:bodyPr>
          <a:lstStyle/>
          <a:p>
            <a:r>
              <a:rPr lang="en-GB" sz="3200" spc="300" dirty="0" err="1">
                <a:solidFill>
                  <a:srgbClr val="002060"/>
                </a:solidFill>
                <a:latin typeface="Century Gothic" panose="020B0502020202020204" pitchFamily="34" charset="0"/>
              </a:rPr>
              <a:t>ñatamon</a:t>
            </a:r>
            <a:endParaRPr lang="en-GB" sz="3200" spc="300" dirty="0">
              <a:solidFill>
                <a:srgbClr val="002060"/>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E8A4B5AA-4678-4A22-A3CA-B5B3BA0D1CCB}"/>
              </a:ext>
            </a:extLst>
          </p:cNvPr>
          <p:cNvCxnSpPr>
            <a:cxnSpLocks/>
          </p:cNvCxnSpPr>
          <p:nvPr/>
        </p:nvCxnSpPr>
        <p:spPr>
          <a:xfrm>
            <a:off x="3451614" y="5208665"/>
            <a:ext cx="540729" cy="9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E1FA94C5-AB44-4084-B4FF-9DA868750306}"/>
              </a:ext>
            </a:extLst>
          </p:cNvPr>
          <p:cNvSpPr txBox="1"/>
          <p:nvPr/>
        </p:nvSpPr>
        <p:spPr>
          <a:xfrm>
            <a:off x="357471" y="6289796"/>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blopue</a:t>
            </a:r>
            <a:endParaRPr lang="en-GB" sz="3200" dirty="0">
              <a:solidFill>
                <a:srgbClr val="002060"/>
              </a:solidFill>
              <a:latin typeface="Century Gothic" panose="020B0502020202020204" pitchFamily="34" charset="0"/>
            </a:endParaRPr>
          </a:p>
        </p:txBody>
      </p:sp>
      <p:sp>
        <p:nvSpPr>
          <p:cNvPr id="150" name="TextBox 149">
            <a:extLst>
              <a:ext uri="{FF2B5EF4-FFF2-40B4-BE49-F238E27FC236}">
                <a16:creationId xmlns:a16="http://schemas.microsoft.com/office/drawing/2014/main" id="{FA86A0E3-0024-47B4-BD05-1E8A1794AB07}"/>
              </a:ext>
            </a:extLst>
          </p:cNvPr>
          <p:cNvSpPr txBox="1"/>
          <p:nvPr/>
        </p:nvSpPr>
        <p:spPr>
          <a:xfrm>
            <a:off x="1290084" y="1004765"/>
            <a:ext cx="1423762"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sol</a:t>
            </a:r>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9">
            <a:alphaModFix/>
          </a:blip>
          <a:srcRect/>
          <a:stretch/>
        </p:blipFill>
        <p:spPr>
          <a:xfrm>
            <a:off x="9886865" y="142638"/>
            <a:ext cx="776168" cy="776168"/>
          </a:xfrm>
          <a:prstGeom prst="rect">
            <a:avLst/>
          </a:prstGeom>
          <a:noFill/>
          <a:ln>
            <a:noFill/>
          </a:ln>
        </p:spPr>
      </p:pic>
      <p:sp>
        <p:nvSpPr>
          <p:cNvPr id="37" name="Title 1">
            <a:extLst>
              <a:ext uri="{FF2B5EF4-FFF2-40B4-BE49-F238E27FC236}">
                <a16:creationId xmlns:a16="http://schemas.microsoft.com/office/drawing/2014/main" id="{C83A6079-FAD1-4D2C-9098-FF139BB0671E}"/>
              </a:ext>
            </a:extLst>
          </p:cNvPr>
          <p:cNvSpPr txBox="1">
            <a:spLocks/>
          </p:cNvSpPr>
          <p:nvPr/>
        </p:nvSpPr>
        <p:spPr>
          <a:xfrm>
            <a:off x="9754081" y="9936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38" name="TextBox 37">
            <a:extLst>
              <a:ext uri="{FF2B5EF4-FFF2-40B4-BE49-F238E27FC236}">
                <a16:creationId xmlns:a16="http://schemas.microsoft.com/office/drawing/2014/main" id="{D3C136D7-F1A0-46C7-A987-413720038C2C}"/>
              </a:ext>
            </a:extLst>
          </p:cNvPr>
          <p:cNvSpPr txBox="1"/>
          <p:nvPr/>
        </p:nvSpPr>
        <p:spPr>
          <a:xfrm>
            <a:off x="4914597" y="1017375"/>
            <a:ext cx="1354277"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alto</a:t>
            </a:r>
          </a:p>
        </p:txBody>
      </p:sp>
      <p:sp>
        <p:nvSpPr>
          <p:cNvPr id="40" name="TextBox 39">
            <a:extLst>
              <a:ext uri="{FF2B5EF4-FFF2-40B4-BE49-F238E27FC236}">
                <a16:creationId xmlns:a16="http://schemas.microsoft.com/office/drawing/2014/main" id="{FC940346-E5F2-46BB-BE2F-868A3DDEEFDD}"/>
              </a:ext>
            </a:extLst>
          </p:cNvPr>
          <p:cNvSpPr txBox="1"/>
          <p:nvPr/>
        </p:nvSpPr>
        <p:spPr>
          <a:xfrm>
            <a:off x="7424479" y="992763"/>
            <a:ext cx="1944957"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azul</a:t>
            </a:r>
            <a:endParaRPr lang="en-GB" sz="3600" dirty="0">
              <a:solidFill>
                <a:srgbClr val="92D050"/>
              </a:solidFill>
              <a:latin typeface="Century Gothic" panose="020B0502020202020204" pitchFamily="34" charset="0"/>
            </a:endParaRPr>
          </a:p>
        </p:txBody>
      </p:sp>
      <p:sp>
        <p:nvSpPr>
          <p:cNvPr id="42" name="TextBox 41">
            <a:extLst>
              <a:ext uri="{FF2B5EF4-FFF2-40B4-BE49-F238E27FC236}">
                <a16:creationId xmlns:a16="http://schemas.microsoft.com/office/drawing/2014/main" id="{AD737214-BB05-4F38-A9A7-9A1FEB68C335}"/>
              </a:ext>
            </a:extLst>
          </p:cNvPr>
          <p:cNvSpPr txBox="1"/>
          <p:nvPr/>
        </p:nvSpPr>
        <p:spPr>
          <a:xfrm>
            <a:off x="7537495" y="3488919"/>
            <a:ext cx="1361578"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mar</a:t>
            </a:r>
          </a:p>
        </p:txBody>
      </p:sp>
      <p:sp>
        <p:nvSpPr>
          <p:cNvPr id="43" name="TextBox 42">
            <a:extLst>
              <a:ext uri="{FF2B5EF4-FFF2-40B4-BE49-F238E27FC236}">
                <a16:creationId xmlns:a16="http://schemas.microsoft.com/office/drawing/2014/main" id="{09E1251C-6377-40CE-824E-0F81167A842C}"/>
              </a:ext>
            </a:extLst>
          </p:cNvPr>
          <p:cNvSpPr txBox="1"/>
          <p:nvPr/>
        </p:nvSpPr>
        <p:spPr>
          <a:xfrm>
            <a:off x="1193664" y="2403647"/>
            <a:ext cx="1944957" cy="646331"/>
          </a:xfrm>
          <a:prstGeom prst="rect">
            <a:avLst/>
          </a:prstGeom>
          <a:solidFill>
            <a:schemeClr val="bg1"/>
          </a:solidFill>
        </p:spPr>
        <p:txBody>
          <a:bodyPr wrap="square" rtlCol="0">
            <a:spAutoFit/>
          </a:bodyPr>
          <a:lstStyle/>
          <a:p>
            <a:r>
              <a:rPr lang="en-GB" sz="3600" spc="300" dirty="0" err="1">
                <a:solidFill>
                  <a:srgbClr val="92D050"/>
                </a:solidFill>
                <a:latin typeface="Century Gothic" panose="020B0502020202020204" pitchFamily="34" charset="0"/>
              </a:rPr>
              <a:t>arriba</a:t>
            </a:r>
            <a:endParaRPr lang="en-GB" sz="3600" spc="300" dirty="0">
              <a:solidFill>
                <a:srgbClr val="92D050"/>
              </a:solidFill>
              <a:latin typeface="Century Gothic" panose="020B0502020202020204" pitchFamily="34" charset="0"/>
            </a:endParaRPr>
          </a:p>
        </p:txBody>
      </p:sp>
      <p:sp>
        <p:nvSpPr>
          <p:cNvPr id="44" name="TextBox 43">
            <a:extLst>
              <a:ext uri="{FF2B5EF4-FFF2-40B4-BE49-F238E27FC236}">
                <a16:creationId xmlns:a16="http://schemas.microsoft.com/office/drawing/2014/main" id="{0CD9EEC0-EA8C-4578-A490-503FE029AECB}"/>
              </a:ext>
            </a:extLst>
          </p:cNvPr>
          <p:cNvSpPr txBox="1"/>
          <p:nvPr/>
        </p:nvSpPr>
        <p:spPr>
          <a:xfrm>
            <a:off x="5267636" y="2870020"/>
            <a:ext cx="1210658"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gris</a:t>
            </a:r>
          </a:p>
        </p:txBody>
      </p:sp>
      <p:sp>
        <p:nvSpPr>
          <p:cNvPr id="45" name="TextBox 44">
            <a:extLst>
              <a:ext uri="{FF2B5EF4-FFF2-40B4-BE49-F238E27FC236}">
                <a16:creationId xmlns:a16="http://schemas.microsoft.com/office/drawing/2014/main" id="{2DE05BB7-AE20-4FA6-B1BA-C715BF1A7CE0}"/>
              </a:ext>
            </a:extLst>
          </p:cNvPr>
          <p:cNvSpPr txBox="1"/>
          <p:nvPr/>
        </p:nvSpPr>
        <p:spPr>
          <a:xfrm>
            <a:off x="9533993" y="2428142"/>
            <a:ext cx="2300536" cy="646331"/>
          </a:xfrm>
          <a:prstGeom prst="rect">
            <a:avLst/>
          </a:prstGeom>
          <a:solidFill>
            <a:schemeClr val="bg1"/>
          </a:solidFill>
        </p:spPr>
        <p:txBody>
          <a:bodyPr wrap="square" rtlCol="0">
            <a:spAutoFit/>
          </a:bodyPr>
          <a:lstStyle/>
          <a:p>
            <a:r>
              <a:rPr lang="en-GB" sz="3600" spc="300" dirty="0" err="1">
                <a:solidFill>
                  <a:srgbClr val="92D050"/>
                </a:solidFill>
                <a:latin typeface="Century Gothic" panose="020B0502020202020204" pitchFamily="34" charset="0"/>
              </a:rPr>
              <a:t>abajo</a:t>
            </a:r>
            <a:endParaRPr lang="en-GB" sz="3600" spc="300" dirty="0">
              <a:solidFill>
                <a:srgbClr val="92D050"/>
              </a:solidFill>
              <a:latin typeface="Century Gothic" panose="020B0502020202020204" pitchFamily="34" charset="0"/>
            </a:endParaRPr>
          </a:p>
        </p:txBody>
      </p:sp>
      <p:sp>
        <p:nvSpPr>
          <p:cNvPr id="46" name="TextBox 45">
            <a:extLst>
              <a:ext uri="{FF2B5EF4-FFF2-40B4-BE49-F238E27FC236}">
                <a16:creationId xmlns:a16="http://schemas.microsoft.com/office/drawing/2014/main" id="{25B58F2F-D3E8-4CBE-AB0E-4C1AE242692E}"/>
              </a:ext>
            </a:extLst>
          </p:cNvPr>
          <p:cNvSpPr txBox="1"/>
          <p:nvPr/>
        </p:nvSpPr>
        <p:spPr>
          <a:xfrm>
            <a:off x="74218" y="4247941"/>
            <a:ext cx="1944957" cy="646331"/>
          </a:xfrm>
          <a:prstGeom prst="rect">
            <a:avLst/>
          </a:prstGeom>
          <a:solidFill>
            <a:schemeClr val="bg1"/>
          </a:solidFill>
        </p:spPr>
        <p:txBody>
          <a:bodyPr wrap="square" rtlCol="0">
            <a:spAutoFit/>
          </a:bodyPr>
          <a:lstStyle/>
          <a:p>
            <a:pPr algn="ctr"/>
            <a:r>
              <a:rPr lang="en-GB" sz="3600" spc="300" dirty="0" err="1">
                <a:solidFill>
                  <a:srgbClr val="92D050"/>
                </a:solidFill>
                <a:latin typeface="Century Gothic" panose="020B0502020202020204" pitchFamily="34" charset="0"/>
              </a:rPr>
              <a:t>cielo</a:t>
            </a:r>
            <a:endParaRPr lang="en-GB" sz="3600" spc="300" dirty="0">
              <a:solidFill>
                <a:srgbClr val="92D050"/>
              </a:solidFill>
              <a:latin typeface="Century Gothic" panose="020B0502020202020204" pitchFamily="34" charset="0"/>
            </a:endParaRPr>
          </a:p>
        </p:txBody>
      </p:sp>
      <p:sp>
        <p:nvSpPr>
          <p:cNvPr id="47" name="TextBox 46">
            <a:extLst>
              <a:ext uri="{FF2B5EF4-FFF2-40B4-BE49-F238E27FC236}">
                <a16:creationId xmlns:a16="http://schemas.microsoft.com/office/drawing/2014/main" id="{91FD50EA-AEA7-47F6-B097-5D66AE1BEAE8}"/>
              </a:ext>
            </a:extLst>
          </p:cNvPr>
          <p:cNvSpPr txBox="1"/>
          <p:nvPr/>
        </p:nvSpPr>
        <p:spPr>
          <a:xfrm>
            <a:off x="272950" y="6155907"/>
            <a:ext cx="2300536"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pueblo</a:t>
            </a:r>
          </a:p>
        </p:txBody>
      </p:sp>
      <p:sp>
        <p:nvSpPr>
          <p:cNvPr id="48" name="TextBox 47">
            <a:extLst>
              <a:ext uri="{FF2B5EF4-FFF2-40B4-BE49-F238E27FC236}">
                <a16:creationId xmlns:a16="http://schemas.microsoft.com/office/drawing/2014/main" id="{B91397CD-25AB-42D7-A733-68E3057E2BEF}"/>
              </a:ext>
            </a:extLst>
          </p:cNvPr>
          <p:cNvSpPr txBox="1"/>
          <p:nvPr/>
        </p:nvSpPr>
        <p:spPr>
          <a:xfrm>
            <a:off x="2614275" y="5953708"/>
            <a:ext cx="3119533" cy="646331"/>
          </a:xfrm>
          <a:prstGeom prst="rect">
            <a:avLst/>
          </a:prstGeom>
          <a:solidFill>
            <a:schemeClr val="bg1"/>
          </a:solidFill>
        </p:spPr>
        <p:txBody>
          <a:bodyPr wrap="square" rtlCol="0">
            <a:spAutoFit/>
          </a:bodyPr>
          <a:lstStyle/>
          <a:p>
            <a:pPr algn="ctr"/>
            <a:r>
              <a:rPr lang="en-GB" sz="3600" dirty="0" err="1">
                <a:solidFill>
                  <a:srgbClr val="92D050"/>
                </a:solidFill>
                <a:latin typeface="Century Gothic" panose="020B0502020202020204" pitchFamily="34" charset="0"/>
              </a:rPr>
              <a:t>montaña</a:t>
            </a:r>
            <a:endParaRPr lang="en-GB" sz="3600" dirty="0">
              <a:solidFill>
                <a:srgbClr val="92D050"/>
              </a:solidFill>
              <a:latin typeface="Century Gothic" panose="020B0502020202020204" pitchFamily="34" charset="0"/>
            </a:endParaRPr>
          </a:p>
        </p:txBody>
      </p:sp>
      <p:sp>
        <p:nvSpPr>
          <p:cNvPr id="49" name="TextBox 48">
            <a:extLst>
              <a:ext uri="{FF2B5EF4-FFF2-40B4-BE49-F238E27FC236}">
                <a16:creationId xmlns:a16="http://schemas.microsoft.com/office/drawing/2014/main" id="{89DBEEED-CEEA-4DBD-91D3-D460EEC2C68D}"/>
              </a:ext>
            </a:extLst>
          </p:cNvPr>
          <p:cNvSpPr txBox="1"/>
          <p:nvPr/>
        </p:nvSpPr>
        <p:spPr>
          <a:xfrm>
            <a:off x="5951890" y="5245374"/>
            <a:ext cx="1676504"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medio</a:t>
            </a:r>
          </a:p>
        </p:txBody>
      </p:sp>
      <p:sp>
        <p:nvSpPr>
          <p:cNvPr id="50" name="TextBox 49">
            <a:extLst>
              <a:ext uri="{FF2B5EF4-FFF2-40B4-BE49-F238E27FC236}">
                <a16:creationId xmlns:a16="http://schemas.microsoft.com/office/drawing/2014/main" id="{EB12F330-17D9-49A1-B1BF-C494443B5FB4}"/>
              </a:ext>
            </a:extLst>
          </p:cNvPr>
          <p:cNvSpPr txBox="1"/>
          <p:nvPr/>
        </p:nvSpPr>
        <p:spPr>
          <a:xfrm>
            <a:off x="10507477" y="4768676"/>
            <a:ext cx="1676504"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bajo</a:t>
            </a:r>
          </a:p>
        </p:txBody>
      </p:sp>
      <p:pic>
        <p:nvPicPr>
          <p:cNvPr id="51" name="Picture 50">
            <a:extLst>
              <a:ext uri="{FF2B5EF4-FFF2-40B4-BE49-F238E27FC236}">
                <a16:creationId xmlns:a16="http://schemas.microsoft.com/office/drawing/2014/main" id="{1561D4EA-7E61-4CBA-8E88-8EAA62900787}"/>
              </a:ext>
            </a:extLst>
          </p:cNvPr>
          <p:cNvPicPr>
            <a:picLocks noChangeAspect="1"/>
          </p:cNvPicPr>
          <p:nvPr/>
        </p:nvPicPr>
        <p:blipFill>
          <a:blip r:embed="rId10"/>
          <a:stretch>
            <a:fillRect/>
          </a:stretch>
        </p:blipFill>
        <p:spPr>
          <a:xfrm>
            <a:off x="3093972" y="822999"/>
            <a:ext cx="1779214" cy="874340"/>
          </a:xfrm>
          <a:prstGeom prst="rect">
            <a:avLst/>
          </a:prstGeom>
        </p:spPr>
      </p:pic>
      <p:pic>
        <p:nvPicPr>
          <p:cNvPr id="55" name="Picture 12" descr="Tinta, Azul, Salpicar, Resumen, Pintura">
            <a:extLst>
              <a:ext uri="{FF2B5EF4-FFF2-40B4-BE49-F238E27FC236}">
                <a16:creationId xmlns:a16="http://schemas.microsoft.com/office/drawing/2014/main" id="{2B379E42-CAE6-4EE2-B382-058B1B84CC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2462" y="736746"/>
            <a:ext cx="763438" cy="9721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Tinta, Azul, Salpicar, Resumen, Pintura">
            <a:extLst>
              <a:ext uri="{FF2B5EF4-FFF2-40B4-BE49-F238E27FC236}">
                <a16:creationId xmlns:a16="http://schemas.microsoft.com/office/drawing/2014/main" id="{8809ED1B-E662-4FDB-B5EE-B53D95EC994F}"/>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5296142" y="1950903"/>
            <a:ext cx="833168" cy="106096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AEB363BC-BF71-4611-802F-507F816AEF70}"/>
              </a:ext>
            </a:extLst>
          </p:cNvPr>
          <p:cNvPicPr>
            <a:picLocks noChangeAspect="1"/>
          </p:cNvPicPr>
          <p:nvPr/>
        </p:nvPicPr>
        <p:blipFill>
          <a:blip r:embed="rId12"/>
          <a:stretch>
            <a:fillRect/>
          </a:stretch>
        </p:blipFill>
        <p:spPr>
          <a:xfrm>
            <a:off x="10564377" y="3623261"/>
            <a:ext cx="1135376" cy="993220"/>
          </a:xfrm>
          <a:prstGeom prst="rect">
            <a:avLst/>
          </a:prstGeom>
        </p:spPr>
      </p:pic>
      <p:pic>
        <p:nvPicPr>
          <p:cNvPr id="58" name="Picture 12" descr="Tinta, Azul, Salpicar, Resumen, Pintura">
            <a:extLst>
              <a:ext uri="{FF2B5EF4-FFF2-40B4-BE49-F238E27FC236}">
                <a16:creationId xmlns:a16="http://schemas.microsoft.com/office/drawing/2014/main" id="{99EACE77-497D-4519-B789-AB0034031E0D}"/>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7408" y="5101609"/>
            <a:ext cx="826485" cy="10524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Info, Sticker, Information, News">
            <a:extLst>
              <a:ext uri="{FF2B5EF4-FFF2-40B4-BE49-F238E27FC236}">
                <a16:creationId xmlns:a16="http://schemas.microsoft.com/office/drawing/2014/main" id="{667DAA56-C0B1-425E-9E6C-5EDCC83ABE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938" y="2823726"/>
            <a:ext cx="868813" cy="85871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73064850-166B-45A9-93CD-366C6104FDE8}"/>
              </a:ext>
            </a:extLst>
          </p:cNvPr>
          <p:cNvSpPr txBox="1"/>
          <p:nvPr/>
        </p:nvSpPr>
        <p:spPr>
          <a:xfrm>
            <a:off x="3704127" y="3682436"/>
            <a:ext cx="1157326"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joro</a:t>
            </a:r>
            <a:endParaRPr lang="en-GB" sz="32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4BD225C3-EB87-4448-A140-4A588D5A1B99}"/>
              </a:ext>
            </a:extLst>
          </p:cNvPr>
          <p:cNvSpPr txBox="1"/>
          <p:nvPr/>
        </p:nvSpPr>
        <p:spPr>
          <a:xfrm>
            <a:off x="3427570" y="3689718"/>
            <a:ext cx="1251391"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rojo</a:t>
            </a:r>
          </a:p>
        </p:txBody>
      </p:sp>
      <p:sp>
        <p:nvSpPr>
          <p:cNvPr id="62" name="TextBox 61">
            <a:extLst>
              <a:ext uri="{FF2B5EF4-FFF2-40B4-BE49-F238E27FC236}">
                <a16:creationId xmlns:a16="http://schemas.microsoft.com/office/drawing/2014/main" id="{6D19D351-1A15-41BF-8B0C-E57D88C0567E}"/>
              </a:ext>
            </a:extLst>
          </p:cNvPr>
          <p:cNvSpPr txBox="1"/>
          <p:nvPr/>
        </p:nvSpPr>
        <p:spPr>
          <a:xfrm>
            <a:off x="8477840" y="6101878"/>
            <a:ext cx="1944957"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rialloma</a:t>
            </a:r>
            <a:endParaRPr lang="en-GB" sz="3200" dirty="0">
              <a:solidFill>
                <a:srgbClr val="002060"/>
              </a:solidFill>
              <a:latin typeface="Century Gothic" panose="020B0502020202020204" pitchFamily="34" charset="0"/>
            </a:endParaRPr>
          </a:p>
        </p:txBody>
      </p:sp>
      <p:sp>
        <p:nvSpPr>
          <p:cNvPr id="63" name="TextBox 62">
            <a:extLst>
              <a:ext uri="{FF2B5EF4-FFF2-40B4-BE49-F238E27FC236}">
                <a16:creationId xmlns:a16="http://schemas.microsoft.com/office/drawing/2014/main" id="{D5D37B48-5293-4836-B632-25233A0A2F77}"/>
              </a:ext>
            </a:extLst>
          </p:cNvPr>
          <p:cNvSpPr txBox="1"/>
          <p:nvPr/>
        </p:nvSpPr>
        <p:spPr>
          <a:xfrm>
            <a:off x="8444288" y="6047343"/>
            <a:ext cx="2174460"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amarillo</a:t>
            </a:r>
            <a:endParaRPr lang="en-GB" sz="3600" dirty="0">
              <a:solidFill>
                <a:srgbClr val="92D050"/>
              </a:solidFill>
              <a:latin typeface="Century Gothic" panose="020B0502020202020204" pitchFamily="34" charset="0"/>
            </a:endParaRPr>
          </a:p>
        </p:txBody>
      </p:sp>
      <p:sp>
        <p:nvSpPr>
          <p:cNvPr id="52" name="Google Shape;157;p2">
            <a:extLst>
              <a:ext uri="{FF2B5EF4-FFF2-40B4-BE49-F238E27FC236}">
                <a16:creationId xmlns:a16="http://schemas.microsoft.com/office/drawing/2014/main" id="{5B8F267C-0C6C-4481-9C1D-AA0875B10F7F}"/>
              </a:ext>
            </a:extLst>
          </p:cNvPr>
          <p:cNvSpPr txBox="1"/>
          <p:nvPr/>
        </p:nvSpPr>
        <p:spPr>
          <a:xfrm>
            <a:off x="3097124" y="90779"/>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¿Qué palabra</a:t>
            </a:r>
            <a:r>
              <a:rPr kumimoji="0" lang="es-AR" sz="2800" b="0" i="0" u="none" strike="noStrike" kern="0" cap="none" spc="0" normalizeH="0" noProof="0" dirty="0">
                <a:ln>
                  <a:noFill/>
                </a:ln>
                <a:solidFill>
                  <a:srgbClr val="002060"/>
                </a:solidFill>
                <a:effectLst/>
                <a:uLnTx/>
                <a:uFillTx/>
                <a:latin typeface="Century Gothic"/>
                <a:ea typeface="Century Gothic"/>
                <a:cs typeface="Century Gothic"/>
                <a:sym typeface="Century Gothic"/>
              </a:rPr>
              <a:t> es?</a:t>
            </a:r>
            <a:endPar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nextCondLst>
                <p:cond evt="onClick" delay="0">
                  <p:tgtEl>
                    <p:spTgt spid="66"/>
                  </p:tgtEl>
                </p:cond>
              </p:nextCondLst>
            </p:seq>
            <p:seq concurrent="1" nextAc="seek">
              <p:cTn id="8" restart="whenNotActive" fill="hold" evtFilter="cancelBubble" nodeType="interactiveSeq">
                <p:stCondLst>
                  <p:cond evt="onClick" delay="0">
                    <p:tgtEl>
                      <p:spTgt spid="8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nextCondLst>
                <p:cond evt="onClick" delay="0">
                  <p:tgtEl>
                    <p:spTgt spid="80"/>
                  </p:tgtEl>
                </p:cond>
              </p:nextCondLst>
            </p:seq>
            <p:seq concurrent="1" nextAc="seek">
              <p:cTn id="14" restart="whenNotActive" fill="hold" evtFilter="cancelBubble" nodeType="interactiveSeq">
                <p:stCondLst>
                  <p:cond evt="onClick" delay="0">
                    <p:tgtEl>
                      <p:spTgt spid="9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nextCondLst>
                <p:cond evt="onClick" delay="0">
                  <p:tgtEl>
                    <p:spTgt spid="98"/>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8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nextCondLst>
                <p:cond evt="onClick" delay="0">
                  <p:tgtEl>
                    <p:spTgt spid="81"/>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nextCondLst>
                <p:cond evt="onClick" delay="0">
                  <p:tgtEl>
                    <p:spTgt spid="68"/>
                  </p:tgtEl>
                </p:cond>
              </p:nextCondLst>
            </p:seq>
            <p:seq concurrent="1" nextAc="seek">
              <p:cTn id="38" restart="whenNotActive" fill="hold" evtFilter="cancelBubble" nodeType="interactiveSeq">
                <p:stCondLst>
                  <p:cond evt="onClick" delay="0">
                    <p:tgtEl>
                      <p:spTgt spid="10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childTnLst>
              </p:cTn>
              <p:nextCondLst>
                <p:cond evt="onClick" delay="0">
                  <p:tgtEl>
                    <p:spTgt spid="105"/>
                  </p:tgtEl>
                </p:cond>
              </p:nextCondLst>
            </p:seq>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childTnLst>
              </p:cTn>
              <p:nextCondLst>
                <p:cond evt="onClick" delay="0">
                  <p:tgtEl>
                    <p:spTgt spid="51"/>
                  </p:tgtEl>
                </p:cond>
              </p:nextCondLst>
            </p:seq>
            <p:seq concurrent="1" nextAc="seek">
              <p:cTn id="50" restart="whenNotActive" fill="hold" evtFilter="cancelBubble" nodeType="interactiveSeq">
                <p:stCondLst>
                  <p:cond evt="onClick" delay="0">
                    <p:tgtEl>
                      <p:spTgt spid="5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childTnLst>
              </p:cTn>
              <p:nextCondLst>
                <p:cond evt="onClick" delay="0">
                  <p:tgtEl>
                    <p:spTgt spid="55"/>
                  </p:tgtEl>
                </p:cond>
              </p:nextCondLst>
            </p:seq>
            <p:seq concurrent="1" nextAc="seek">
              <p:cTn id="56" restart="whenNotActive" fill="hold" evtFilter="cancelBubble" nodeType="interactiveSeq">
                <p:stCondLst>
                  <p:cond evt="onClick" delay="0">
                    <p:tgtEl>
                      <p:spTgt spid="205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childTnLst>
              </p:cTn>
              <p:nextCondLst>
                <p:cond evt="onClick" delay="0">
                  <p:tgtEl>
                    <p:spTgt spid="2050"/>
                  </p:tgtEl>
                </p:cond>
              </p:nextCondLst>
            </p:seq>
            <p:seq concurrent="1" nextAc="seek">
              <p:cTn id="62" restart="whenNotActive" fill="hold" evtFilter="cancelBubble" nodeType="interactiveSeq">
                <p:stCondLst>
                  <p:cond evt="onClick" delay="0">
                    <p:tgtEl>
                      <p:spTgt spid="5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nextCondLst>
                <p:cond evt="onClick" delay="0">
                  <p:tgtEl>
                    <p:spTgt spid="56"/>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childTnLst>
                          </p:cTn>
                        </p:par>
                      </p:childTnLst>
                    </p:cTn>
                  </p:par>
                </p:childTnLst>
              </p:cTn>
              <p:nextCondLst>
                <p:cond evt="onClick" delay="0">
                  <p:tgtEl>
                    <p:spTgt spid="5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67"/>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childTnLst>
                    </p:cTn>
                  </p:par>
                </p:childTnLst>
              </p:cTn>
              <p:nextCondLst>
                <p:cond evt="onClick" delay="0">
                  <p:tgtEl>
                    <p:spTgt spid="67"/>
                  </p:tgtEl>
                </p:cond>
              </p:nextCondLst>
            </p:seq>
          </p:childTnLst>
        </p:cTn>
      </p:par>
    </p:tnLst>
    <p:bldLst>
      <p:bldP spid="150" grpId="0" animBg="1"/>
      <p:bldP spid="38"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61" grpId="0" animBg="1"/>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pic>
        <p:nvPicPr>
          <p:cNvPr id="66" name="Picture 2" descr="Sun, Happy, Sunshine, Golden, Yellow">
            <a:extLst>
              <a:ext uri="{FF2B5EF4-FFF2-40B4-BE49-F238E27FC236}">
                <a16:creationId xmlns:a16="http://schemas.microsoft.com/office/drawing/2014/main" id="{F2CCBC47-916D-4BDB-A2DF-316CC4F42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4" y="796405"/>
            <a:ext cx="1035446" cy="88233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Valle, Nubes, Cielo, Azul, Verde, Hierba">
            <a:extLst>
              <a:ext uri="{FF2B5EF4-FFF2-40B4-BE49-F238E27FC236}">
                <a16:creationId xmlns:a16="http://schemas.microsoft.com/office/drawing/2014/main" id="{3FF035ED-9D74-45B6-985B-D76F49502F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29" t="1127" b="38694"/>
          <a:stretch/>
        </p:blipFill>
        <p:spPr bwMode="auto">
          <a:xfrm>
            <a:off x="376274" y="3329869"/>
            <a:ext cx="1361578" cy="89553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Naturaleza, Montaña, Cielo, Árbol, Paisaje, Lago">
            <a:extLst>
              <a:ext uri="{FF2B5EF4-FFF2-40B4-BE49-F238E27FC236}">
                <a16:creationId xmlns:a16="http://schemas.microsoft.com/office/drawing/2014/main" id="{D30DA923-5514-4EEE-BDE4-EE7AC6D84D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10"/>
          <a:stretch/>
        </p:blipFill>
        <p:spPr bwMode="auto">
          <a:xfrm>
            <a:off x="3193253" y="4901256"/>
            <a:ext cx="1614541" cy="105245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6" descr="Beach, Water, Sea, Ocean, Summer, Travel">
            <a:extLst>
              <a:ext uri="{FF2B5EF4-FFF2-40B4-BE49-F238E27FC236}">
                <a16:creationId xmlns:a16="http://schemas.microsoft.com/office/drawing/2014/main" id="{E1A2EAF6-741F-4C56-8B1C-A6A29C3356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536" y="2547670"/>
            <a:ext cx="1464484" cy="91630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8" descr="Ciudad, Pueblo, Región, Casas, Arquitectura, Comunidad">
            <a:extLst>
              <a:ext uri="{FF2B5EF4-FFF2-40B4-BE49-F238E27FC236}">
                <a16:creationId xmlns:a16="http://schemas.microsoft.com/office/drawing/2014/main" id="{5F6FEFB6-EE56-4529-995C-C664BD433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228" y="5266664"/>
            <a:ext cx="1971466" cy="1065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FE3BFA-3F22-44D7-AD7E-BC823774F253}"/>
              </a:ext>
            </a:extLst>
          </p:cNvPr>
          <p:cNvSpPr txBox="1"/>
          <p:nvPr/>
        </p:nvSpPr>
        <p:spPr>
          <a:xfrm>
            <a:off x="9728425" y="1789627"/>
            <a:ext cx="148470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[below]</a:t>
            </a:r>
          </a:p>
        </p:txBody>
      </p:sp>
      <p:sp>
        <p:nvSpPr>
          <p:cNvPr id="98" name="TextBox 97">
            <a:extLst>
              <a:ext uri="{FF2B5EF4-FFF2-40B4-BE49-F238E27FC236}">
                <a16:creationId xmlns:a16="http://schemas.microsoft.com/office/drawing/2014/main" id="{5932C301-104F-4ED0-BCD7-448929189E12}"/>
              </a:ext>
            </a:extLst>
          </p:cNvPr>
          <p:cNvSpPr txBox="1"/>
          <p:nvPr/>
        </p:nvSpPr>
        <p:spPr>
          <a:xfrm>
            <a:off x="1276825" y="1941755"/>
            <a:ext cx="159691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[above]</a:t>
            </a:r>
          </a:p>
        </p:txBody>
      </p:sp>
      <p:sp>
        <p:nvSpPr>
          <p:cNvPr id="105" name="TextBox 104">
            <a:extLst>
              <a:ext uri="{FF2B5EF4-FFF2-40B4-BE49-F238E27FC236}">
                <a16:creationId xmlns:a16="http://schemas.microsoft.com/office/drawing/2014/main" id="{8BED4FC6-4385-4292-B11A-BB5F149B6D10}"/>
              </a:ext>
            </a:extLst>
          </p:cNvPr>
          <p:cNvSpPr txBox="1"/>
          <p:nvPr/>
        </p:nvSpPr>
        <p:spPr>
          <a:xfrm>
            <a:off x="5934207" y="4684615"/>
            <a:ext cx="163057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[middle]</a:t>
            </a:r>
          </a:p>
        </p:txBody>
      </p:sp>
      <p:sp>
        <p:nvSpPr>
          <p:cNvPr id="7" name="TextBox 6">
            <a:extLst>
              <a:ext uri="{FF2B5EF4-FFF2-40B4-BE49-F238E27FC236}">
                <a16:creationId xmlns:a16="http://schemas.microsoft.com/office/drawing/2014/main" id="{DE6F4900-453C-491B-B943-B3B0C3EA0D25}"/>
              </a:ext>
            </a:extLst>
          </p:cNvPr>
          <p:cNvSpPr txBox="1"/>
          <p:nvPr/>
        </p:nvSpPr>
        <p:spPr>
          <a:xfrm>
            <a:off x="1178862" y="1069603"/>
            <a:ext cx="1705443"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s _ _</a:t>
            </a:r>
            <a:endParaRPr lang="en-GB" sz="3200" b="1" dirty="0">
              <a:solidFill>
                <a:srgbClr val="002060"/>
              </a:solidFill>
            </a:endParaRPr>
          </a:p>
        </p:txBody>
      </p:sp>
      <p:sp>
        <p:nvSpPr>
          <p:cNvPr id="131" name="TextBox 130">
            <a:extLst>
              <a:ext uri="{FF2B5EF4-FFF2-40B4-BE49-F238E27FC236}">
                <a16:creationId xmlns:a16="http://schemas.microsoft.com/office/drawing/2014/main" id="{F618D484-6669-4F5A-8DFA-C80182626AEA}"/>
              </a:ext>
            </a:extLst>
          </p:cNvPr>
          <p:cNvSpPr txBox="1"/>
          <p:nvPr/>
        </p:nvSpPr>
        <p:spPr>
          <a:xfrm>
            <a:off x="345409" y="4330559"/>
            <a:ext cx="1705443"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c _ _ l _</a:t>
            </a:r>
          </a:p>
        </p:txBody>
      </p:sp>
      <p:sp>
        <p:nvSpPr>
          <p:cNvPr id="132" name="TextBox 131">
            <a:extLst>
              <a:ext uri="{FF2B5EF4-FFF2-40B4-BE49-F238E27FC236}">
                <a16:creationId xmlns:a16="http://schemas.microsoft.com/office/drawing/2014/main" id="{5EA703DF-0561-47D3-984E-A4F34AEAD2BB}"/>
              </a:ext>
            </a:extLst>
          </p:cNvPr>
          <p:cNvSpPr txBox="1"/>
          <p:nvPr/>
        </p:nvSpPr>
        <p:spPr>
          <a:xfrm>
            <a:off x="3703273" y="1159136"/>
            <a:ext cx="2492563"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 _ _ _ (m) </a:t>
            </a:r>
          </a:p>
        </p:txBody>
      </p:sp>
      <p:sp>
        <p:nvSpPr>
          <p:cNvPr id="141" name="TextBox 140">
            <a:extLst>
              <a:ext uri="{FF2B5EF4-FFF2-40B4-BE49-F238E27FC236}">
                <a16:creationId xmlns:a16="http://schemas.microsoft.com/office/drawing/2014/main" id="{0A08E2E4-824A-45AF-8C8A-579C9A640472}"/>
              </a:ext>
            </a:extLst>
          </p:cNvPr>
          <p:cNvSpPr txBox="1"/>
          <p:nvPr/>
        </p:nvSpPr>
        <p:spPr>
          <a:xfrm>
            <a:off x="5871146" y="5209349"/>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m _ d_ _</a:t>
            </a:r>
          </a:p>
        </p:txBody>
      </p:sp>
      <p:sp>
        <p:nvSpPr>
          <p:cNvPr id="142" name="TextBox 141">
            <a:extLst>
              <a:ext uri="{FF2B5EF4-FFF2-40B4-BE49-F238E27FC236}">
                <a16:creationId xmlns:a16="http://schemas.microsoft.com/office/drawing/2014/main" id="{F987E152-68ED-4D1B-8857-142E1ACEEF37}"/>
              </a:ext>
            </a:extLst>
          </p:cNvPr>
          <p:cNvSpPr txBox="1"/>
          <p:nvPr/>
        </p:nvSpPr>
        <p:spPr>
          <a:xfrm>
            <a:off x="5397231" y="2903802"/>
            <a:ext cx="1195199"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rgis</a:t>
            </a:r>
            <a:endParaRPr lang="en-GB" sz="3200" dirty="0">
              <a:solidFill>
                <a:srgbClr val="002060"/>
              </a:solidFill>
              <a:latin typeface="Century Gothic" panose="020B0502020202020204" pitchFamily="34" charset="0"/>
            </a:endParaRPr>
          </a:p>
        </p:txBody>
      </p:sp>
      <p:sp>
        <p:nvSpPr>
          <p:cNvPr id="143" name="TextBox 142">
            <a:extLst>
              <a:ext uri="{FF2B5EF4-FFF2-40B4-BE49-F238E27FC236}">
                <a16:creationId xmlns:a16="http://schemas.microsoft.com/office/drawing/2014/main" id="{E2B0BE59-1A74-4993-B2F7-2EDB845F8573}"/>
              </a:ext>
            </a:extLst>
          </p:cNvPr>
          <p:cNvSpPr txBox="1"/>
          <p:nvPr/>
        </p:nvSpPr>
        <p:spPr>
          <a:xfrm>
            <a:off x="1308621" y="2450916"/>
            <a:ext cx="2311316"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 _ _ _ b_</a:t>
            </a:r>
          </a:p>
        </p:txBody>
      </p:sp>
      <p:sp>
        <p:nvSpPr>
          <p:cNvPr id="144" name="TextBox 143">
            <a:extLst>
              <a:ext uri="{FF2B5EF4-FFF2-40B4-BE49-F238E27FC236}">
                <a16:creationId xmlns:a16="http://schemas.microsoft.com/office/drawing/2014/main" id="{0F474C36-BD24-4B99-AAE2-3F2A8D347E90}"/>
              </a:ext>
            </a:extLst>
          </p:cNvPr>
          <p:cNvSpPr txBox="1"/>
          <p:nvPr/>
        </p:nvSpPr>
        <p:spPr>
          <a:xfrm>
            <a:off x="9711783" y="2518640"/>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 _ _ j _</a:t>
            </a:r>
          </a:p>
        </p:txBody>
      </p:sp>
      <p:sp>
        <p:nvSpPr>
          <p:cNvPr id="145" name="TextBox 144">
            <a:extLst>
              <a:ext uri="{FF2B5EF4-FFF2-40B4-BE49-F238E27FC236}">
                <a16:creationId xmlns:a16="http://schemas.microsoft.com/office/drawing/2014/main" id="{555A8218-3A8D-48E0-9F6A-15C825BEDE89}"/>
              </a:ext>
            </a:extLst>
          </p:cNvPr>
          <p:cNvSpPr txBox="1"/>
          <p:nvPr/>
        </p:nvSpPr>
        <p:spPr>
          <a:xfrm>
            <a:off x="10613350" y="4781876"/>
            <a:ext cx="1944957" cy="1077218"/>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b _ _ _ (m)</a:t>
            </a:r>
          </a:p>
        </p:txBody>
      </p:sp>
      <p:sp>
        <p:nvSpPr>
          <p:cNvPr id="146" name="TextBox 145">
            <a:extLst>
              <a:ext uri="{FF2B5EF4-FFF2-40B4-BE49-F238E27FC236}">
                <a16:creationId xmlns:a16="http://schemas.microsoft.com/office/drawing/2014/main" id="{09924849-6E83-4548-A687-42F9156985F8}"/>
              </a:ext>
            </a:extLst>
          </p:cNvPr>
          <p:cNvSpPr txBox="1"/>
          <p:nvPr/>
        </p:nvSpPr>
        <p:spPr>
          <a:xfrm>
            <a:off x="7472498" y="899183"/>
            <a:ext cx="1944957"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_ z _ _</a:t>
            </a:r>
          </a:p>
        </p:txBody>
      </p:sp>
      <p:sp>
        <p:nvSpPr>
          <p:cNvPr id="147" name="TextBox 146">
            <a:extLst>
              <a:ext uri="{FF2B5EF4-FFF2-40B4-BE49-F238E27FC236}">
                <a16:creationId xmlns:a16="http://schemas.microsoft.com/office/drawing/2014/main" id="{8738B701-98A1-4B74-8A25-AB3BF3373F4F}"/>
              </a:ext>
            </a:extLst>
          </p:cNvPr>
          <p:cNvSpPr txBox="1"/>
          <p:nvPr/>
        </p:nvSpPr>
        <p:spPr>
          <a:xfrm>
            <a:off x="7617192" y="3637687"/>
            <a:ext cx="1281882"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m _ _</a:t>
            </a:r>
          </a:p>
        </p:txBody>
      </p:sp>
      <p:sp>
        <p:nvSpPr>
          <p:cNvPr id="148" name="TextBox 147">
            <a:extLst>
              <a:ext uri="{FF2B5EF4-FFF2-40B4-BE49-F238E27FC236}">
                <a16:creationId xmlns:a16="http://schemas.microsoft.com/office/drawing/2014/main" id="{8C108422-059B-4C48-AEB6-49847A7A20CA}"/>
              </a:ext>
            </a:extLst>
          </p:cNvPr>
          <p:cNvSpPr txBox="1"/>
          <p:nvPr/>
        </p:nvSpPr>
        <p:spPr>
          <a:xfrm>
            <a:off x="3043895" y="6062325"/>
            <a:ext cx="2923814" cy="584775"/>
          </a:xfrm>
          <a:prstGeom prst="rect">
            <a:avLst/>
          </a:prstGeom>
          <a:noFill/>
        </p:spPr>
        <p:txBody>
          <a:bodyPr wrap="square" rtlCol="0">
            <a:spAutoFit/>
          </a:bodyPr>
          <a:lstStyle/>
          <a:p>
            <a:r>
              <a:rPr lang="en-GB" sz="3200" spc="300" dirty="0">
                <a:solidFill>
                  <a:srgbClr val="002060"/>
                </a:solidFill>
                <a:latin typeface="Century Gothic" panose="020B0502020202020204" pitchFamily="34" charset="0"/>
              </a:rPr>
              <a:t>m _ _ t _ _ _</a:t>
            </a:r>
          </a:p>
        </p:txBody>
      </p:sp>
      <p:cxnSp>
        <p:nvCxnSpPr>
          <p:cNvPr id="9" name="Straight Arrow Connector 8">
            <a:extLst>
              <a:ext uri="{FF2B5EF4-FFF2-40B4-BE49-F238E27FC236}">
                <a16:creationId xmlns:a16="http://schemas.microsoft.com/office/drawing/2014/main" id="{E8A4B5AA-4678-4A22-A3CA-B5B3BA0D1CCB}"/>
              </a:ext>
            </a:extLst>
          </p:cNvPr>
          <p:cNvCxnSpPr>
            <a:cxnSpLocks/>
          </p:cNvCxnSpPr>
          <p:nvPr/>
        </p:nvCxnSpPr>
        <p:spPr>
          <a:xfrm>
            <a:off x="3451614" y="5208665"/>
            <a:ext cx="540729" cy="96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E1FA94C5-AB44-4084-B4FF-9DA868750306}"/>
              </a:ext>
            </a:extLst>
          </p:cNvPr>
          <p:cNvSpPr txBox="1"/>
          <p:nvPr/>
        </p:nvSpPr>
        <p:spPr>
          <a:xfrm>
            <a:off x="357471" y="6289796"/>
            <a:ext cx="2686424"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p _ _ b_ _</a:t>
            </a:r>
          </a:p>
        </p:txBody>
      </p:sp>
      <p:sp>
        <p:nvSpPr>
          <p:cNvPr id="150" name="TextBox 149">
            <a:extLst>
              <a:ext uri="{FF2B5EF4-FFF2-40B4-BE49-F238E27FC236}">
                <a16:creationId xmlns:a16="http://schemas.microsoft.com/office/drawing/2014/main" id="{FA86A0E3-0024-47B4-BD05-1E8A1794AB07}"/>
              </a:ext>
            </a:extLst>
          </p:cNvPr>
          <p:cNvSpPr txBox="1"/>
          <p:nvPr/>
        </p:nvSpPr>
        <p:spPr>
          <a:xfrm>
            <a:off x="1215320" y="1032409"/>
            <a:ext cx="1423762"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sol</a:t>
            </a:r>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9">
            <a:alphaModFix/>
          </a:blip>
          <a:srcRect/>
          <a:stretch/>
        </p:blipFill>
        <p:spPr>
          <a:xfrm>
            <a:off x="9886865" y="142638"/>
            <a:ext cx="776168" cy="776168"/>
          </a:xfrm>
          <a:prstGeom prst="rect">
            <a:avLst/>
          </a:prstGeom>
          <a:noFill/>
          <a:ln>
            <a:noFill/>
          </a:ln>
        </p:spPr>
      </p:pic>
      <p:sp>
        <p:nvSpPr>
          <p:cNvPr id="37" name="Title 1">
            <a:extLst>
              <a:ext uri="{FF2B5EF4-FFF2-40B4-BE49-F238E27FC236}">
                <a16:creationId xmlns:a16="http://schemas.microsoft.com/office/drawing/2014/main" id="{C83A6079-FAD1-4D2C-9098-FF139BB0671E}"/>
              </a:ext>
            </a:extLst>
          </p:cNvPr>
          <p:cNvSpPr txBox="1">
            <a:spLocks/>
          </p:cNvSpPr>
          <p:nvPr/>
        </p:nvSpPr>
        <p:spPr>
          <a:xfrm>
            <a:off x="9754081" y="9936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38" name="TextBox 37">
            <a:extLst>
              <a:ext uri="{FF2B5EF4-FFF2-40B4-BE49-F238E27FC236}">
                <a16:creationId xmlns:a16="http://schemas.microsoft.com/office/drawing/2014/main" id="{D3C136D7-F1A0-46C7-A987-413720038C2C}"/>
              </a:ext>
            </a:extLst>
          </p:cNvPr>
          <p:cNvSpPr txBox="1"/>
          <p:nvPr/>
        </p:nvSpPr>
        <p:spPr>
          <a:xfrm>
            <a:off x="3703273" y="1098139"/>
            <a:ext cx="1354277"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alto</a:t>
            </a:r>
          </a:p>
        </p:txBody>
      </p:sp>
      <p:sp>
        <p:nvSpPr>
          <p:cNvPr id="40" name="TextBox 39">
            <a:extLst>
              <a:ext uri="{FF2B5EF4-FFF2-40B4-BE49-F238E27FC236}">
                <a16:creationId xmlns:a16="http://schemas.microsoft.com/office/drawing/2014/main" id="{FC940346-E5F2-46BB-BE2F-868A3DDEEFDD}"/>
              </a:ext>
            </a:extLst>
          </p:cNvPr>
          <p:cNvSpPr txBox="1"/>
          <p:nvPr/>
        </p:nvSpPr>
        <p:spPr>
          <a:xfrm>
            <a:off x="7470232" y="868404"/>
            <a:ext cx="1944957"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azul</a:t>
            </a:r>
            <a:endParaRPr lang="en-GB" sz="3600" dirty="0">
              <a:solidFill>
                <a:srgbClr val="92D050"/>
              </a:solidFill>
              <a:latin typeface="Century Gothic" panose="020B0502020202020204" pitchFamily="34" charset="0"/>
            </a:endParaRPr>
          </a:p>
        </p:txBody>
      </p:sp>
      <p:sp>
        <p:nvSpPr>
          <p:cNvPr id="42" name="TextBox 41">
            <a:extLst>
              <a:ext uri="{FF2B5EF4-FFF2-40B4-BE49-F238E27FC236}">
                <a16:creationId xmlns:a16="http://schemas.microsoft.com/office/drawing/2014/main" id="{AD737214-BB05-4F38-A9A7-9A1FEB68C335}"/>
              </a:ext>
            </a:extLst>
          </p:cNvPr>
          <p:cNvSpPr txBox="1"/>
          <p:nvPr/>
        </p:nvSpPr>
        <p:spPr>
          <a:xfrm>
            <a:off x="7662001" y="3663125"/>
            <a:ext cx="1361578"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mar</a:t>
            </a:r>
          </a:p>
        </p:txBody>
      </p:sp>
      <p:sp>
        <p:nvSpPr>
          <p:cNvPr id="43" name="TextBox 42">
            <a:extLst>
              <a:ext uri="{FF2B5EF4-FFF2-40B4-BE49-F238E27FC236}">
                <a16:creationId xmlns:a16="http://schemas.microsoft.com/office/drawing/2014/main" id="{09E1251C-6377-40CE-824E-0F81167A842C}"/>
              </a:ext>
            </a:extLst>
          </p:cNvPr>
          <p:cNvSpPr txBox="1"/>
          <p:nvPr/>
        </p:nvSpPr>
        <p:spPr>
          <a:xfrm>
            <a:off x="1385982" y="2568741"/>
            <a:ext cx="1944957" cy="646331"/>
          </a:xfrm>
          <a:prstGeom prst="rect">
            <a:avLst/>
          </a:prstGeom>
          <a:solidFill>
            <a:schemeClr val="bg1"/>
          </a:solidFill>
        </p:spPr>
        <p:txBody>
          <a:bodyPr wrap="square" rtlCol="0">
            <a:spAutoFit/>
          </a:bodyPr>
          <a:lstStyle/>
          <a:p>
            <a:r>
              <a:rPr lang="en-GB" sz="3600" spc="300" dirty="0" err="1">
                <a:solidFill>
                  <a:srgbClr val="92D050"/>
                </a:solidFill>
                <a:latin typeface="Century Gothic" panose="020B0502020202020204" pitchFamily="34" charset="0"/>
              </a:rPr>
              <a:t>arriba</a:t>
            </a:r>
            <a:endParaRPr lang="en-GB" sz="3600" spc="300" dirty="0">
              <a:solidFill>
                <a:srgbClr val="92D050"/>
              </a:solidFill>
              <a:latin typeface="Century Gothic" panose="020B0502020202020204" pitchFamily="34" charset="0"/>
            </a:endParaRPr>
          </a:p>
        </p:txBody>
      </p:sp>
      <p:sp>
        <p:nvSpPr>
          <p:cNvPr id="44" name="TextBox 43">
            <a:extLst>
              <a:ext uri="{FF2B5EF4-FFF2-40B4-BE49-F238E27FC236}">
                <a16:creationId xmlns:a16="http://schemas.microsoft.com/office/drawing/2014/main" id="{0CD9EEC0-EA8C-4578-A490-503FE029AECB}"/>
              </a:ext>
            </a:extLst>
          </p:cNvPr>
          <p:cNvSpPr txBox="1"/>
          <p:nvPr/>
        </p:nvSpPr>
        <p:spPr>
          <a:xfrm>
            <a:off x="5267636" y="2870020"/>
            <a:ext cx="1210658"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gris</a:t>
            </a:r>
          </a:p>
        </p:txBody>
      </p:sp>
      <p:sp>
        <p:nvSpPr>
          <p:cNvPr id="45" name="TextBox 44">
            <a:extLst>
              <a:ext uri="{FF2B5EF4-FFF2-40B4-BE49-F238E27FC236}">
                <a16:creationId xmlns:a16="http://schemas.microsoft.com/office/drawing/2014/main" id="{2DE05BB7-AE20-4FA6-B1BA-C715BF1A7CE0}"/>
              </a:ext>
            </a:extLst>
          </p:cNvPr>
          <p:cNvSpPr txBox="1"/>
          <p:nvPr/>
        </p:nvSpPr>
        <p:spPr>
          <a:xfrm>
            <a:off x="9673943" y="2380610"/>
            <a:ext cx="2300536" cy="646331"/>
          </a:xfrm>
          <a:prstGeom prst="rect">
            <a:avLst/>
          </a:prstGeom>
          <a:solidFill>
            <a:schemeClr val="bg1"/>
          </a:solidFill>
        </p:spPr>
        <p:txBody>
          <a:bodyPr wrap="square" rtlCol="0">
            <a:spAutoFit/>
          </a:bodyPr>
          <a:lstStyle/>
          <a:p>
            <a:r>
              <a:rPr lang="en-GB" sz="3600" spc="300" dirty="0" err="1">
                <a:solidFill>
                  <a:srgbClr val="92D050"/>
                </a:solidFill>
                <a:latin typeface="Century Gothic" panose="020B0502020202020204" pitchFamily="34" charset="0"/>
              </a:rPr>
              <a:t>abajo</a:t>
            </a:r>
            <a:endParaRPr lang="en-GB" sz="3600" spc="300" dirty="0">
              <a:solidFill>
                <a:srgbClr val="92D050"/>
              </a:solidFill>
              <a:latin typeface="Century Gothic" panose="020B0502020202020204" pitchFamily="34" charset="0"/>
            </a:endParaRPr>
          </a:p>
        </p:txBody>
      </p:sp>
      <p:sp>
        <p:nvSpPr>
          <p:cNvPr id="46" name="TextBox 45">
            <a:extLst>
              <a:ext uri="{FF2B5EF4-FFF2-40B4-BE49-F238E27FC236}">
                <a16:creationId xmlns:a16="http://schemas.microsoft.com/office/drawing/2014/main" id="{25B58F2F-D3E8-4CBE-AB0E-4C1AE242692E}"/>
              </a:ext>
            </a:extLst>
          </p:cNvPr>
          <p:cNvSpPr txBox="1"/>
          <p:nvPr/>
        </p:nvSpPr>
        <p:spPr>
          <a:xfrm>
            <a:off x="74218" y="4247941"/>
            <a:ext cx="1944957" cy="646331"/>
          </a:xfrm>
          <a:prstGeom prst="rect">
            <a:avLst/>
          </a:prstGeom>
          <a:solidFill>
            <a:schemeClr val="bg1"/>
          </a:solidFill>
        </p:spPr>
        <p:txBody>
          <a:bodyPr wrap="square" rtlCol="0">
            <a:spAutoFit/>
          </a:bodyPr>
          <a:lstStyle/>
          <a:p>
            <a:pPr algn="ctr"/>
            <a:r>
              <a:rPr lang="en-GB" sz="3600" spc="300" dirty="0" err="1">
                <a:solidFill>
                  <a:srgbClr val="92D050"/>
                </a:solidFill>
                <a:latin typeface="Century Gothic" panose="020B0502020202020204" pitchFamily="34" charset="0"/>
              </a:rPr>
              <a:t>cielo</a:t>
            </a:r>
            <a:endParaRPr lang="en-GB" sz="3600" spc="300" dirty="0">
              <a:solidFill>
                <a:srgbClr val="92D050"/>
              </a:solidFill>
              <a:latin typeface="Century Gothic" panose="020B0502020202020204" pitchFamily="34" charset="0"/>
            </a:endParaRPr>
          </a:p>
        </p:txBody>
      </p:sp>
      <p:sp>
        <p:nvSpPr>
          <p:cNvPr id="47" name="TextBox 46">
            <a:extLst>
              <a:ext uri="{FF2B5EF4-FFF2-40B4-BE49-F238E27FC236}">
                <a16:creationId xmlns:a16="http://schemas.microsoft.com/office/drawing/2014/main" id="{91FD50EA-AEA7-47F6-B097-5D66AE1BEAE8}"/>
              </a:ext>
            </a:extLst>
          </p:cNvPr>
          <p:cNvSpPr txBox="1"/>
          <p:nvPr/>
        </p:nvSpPr>
        <p:spPr>
          <a:xfrm>
            <a:off x="327600" y="6227263"/>
            <a:ext cx="2300536"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pueblo</a:t>
            </a:r>
          </a:p>
        </p:txBody>
      </p:sp>
      <p:sp>
        <p:nvSpPr>
          <p:cNvPr id="48" name="TextBox 47">
            <a:extLst>
              <a:ext uri="{FF2B5EF4-FFF2-40B4-BE49-F238E27FC236}">
                <a16:creationId xmlns:a16="http://schemas.microsoft.com/office/drawing/2014/main" id="{B91397CD-25AB-42D7-A733-68E3057E2BEF}"/>
              </a:ext>
            </a:extLst>
          </p:cNvPr>
          <p:cNvSpPr txBox="1"/>
          <p:nvPr/>
        </p:nvSpPr>
        <p:spPr>
          <a:xfrm>
            <a:off x="2928984" y="6095282"/>
            <a:ext cx="3119533" cy="646331"/>
          </a:xfrm>
          <a:prstGeom prst="rect">
            <a:avLst/>
          </a:prstGeom>
          <a:solidFill>
            <a:schemeClr val="bg1"/>
          </a:solidFill>
        </p:spPr>
        <p:txBody>
          <a:bodyPr wrap="square" rtlCol="0">
            <a:spAutoFit/>
          </a:bodyPr>
          <a:lstStyle/>
          <a:p>
            <a:pPr algn="ctr"/>
            <a:r>
              <a:rPr lang="en-GB" sz="3600" dirty="0" err="1">
                <a:solidFill>
                  <a:srgbClr val="92D050"/>
                </a:solidFill>
                <a:latin typeface="Century Gothic" panose="020B0502020202020204" pitchFamily="34" charset="0"/>
              </a:rPr>
              <a:t>montaña</a:t>
            </a:r>
            <a:endParaRPr lang="en-GB" sz="3600" dirty="0">
              <a:solidFill>
                <a:srgbClr val="92D050"/>
              </a:solidFill>
              <a:latin typeface="Century Gothic" panose="020B0502020202020204" pitchFamily="34" charset="0"/>
            </a:endParaRPr>
          </a:p>
        </p:txBody>
      </p:sp>
      <p:sp>
        <p:nvSpPr>
          <p:cNvPr id="49" name="TextBox 48">
            <a:extLst>
              <a:ext uri="{FF2B5EF4-FFF2-40B4-BE49-F238E27FC236}">
                <a16:creationId xmlns:a16="http://schemas.microsoft.com/office/drawing/2014/main" id="{89DBEEED-CEEA-4DBD-91D3-D460EEC2C68D}"/>
              </a:ext>
            </a:extLst>
          </p:cNvPr>
          <p:cNvSpPr txBox="1"/>
          <p:nvPr/>
        </p:nvSpPr>
        <p:spPr>
          <a:xfrm>
            <a:off x="5951890" y="5245374"/>
            <a:ext cx="1676504"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medio</a:t>
            </a:r>
          </a:p>
        </p:txBody>
      </p:sp>
      <p:sp>
        <p:nvSpPr>
          <p:cNvPr id="50" name="TextBox 49">
            <a:extLst>
              <a:ext uri="{FF2B5EF4-FFF2-40B4-BE49-F238E27FC236}">
                <a16:creationId xmlns:a16="http://schemas.microsoft.com/office/drawing/2014/main" id="{EB12F330-17D9-49A1-B1BF-C494443B5FB4}"/>
              </a:ext>
            </a:extLst>
          </p:cNvPr>
          <p:cNvSpPr txBox="1"/>
          <p:nvPr/>
        </p:nvSpPr>
        <p:spPr>
          <a:xfrm>
            <a:off x="10470776" y="4768131"/>
            <a:ext cx="1676504" cy="646331"/>
          </a:xfrm>
          <a:prstGeom prst="rect">
            <a:avLst/>
          </a:prstGeom>
          <a:solidFill>
            <a:schemeClr val="bg1"/>
          </a:solidFill>
        </p:spPr>
        <p:txBody>
          <a:bodyPr wrap="square" rtlCol="0">
            <a:spAutoFit/>
          </a:bodyPr>
          <a:lstStyle/>
          <a:p>
            <a:r>
              <a:rPr lang="en-GB" sz="3600" dirty="0">
                <a:solidFill>
                  <a:srgbClr val="92D050"/>
                </a:solidFill>
                <a:latin typeface="Century Gothic" panose="020B0502020202020204" pitchFamily="34" charset="0"/>
              </a:rPr>
              <a:t>bajo</a:t>
            </a:r>
          </a:p>
        </p:txBody>
      </p:sp>
      <p:pic>
        <p:nvPicPr>
          <p:cNvPr id="51" name="Picture 50">
            <a:extLst>
              <a:ext uri="{FF2B5EF4-FFF2-40B4-BE49-F238E27FC236}">
                <a16:creationId xmlns:a16="http://schemas.microsoft.com/office/drawing/2014/main" id="{1561D4EA-7E61-4CBA-8E88-8EAA62900787}"/>
              </a:ext>
            </a:extLst>
          </p:cNvPr>
          <p:cNvPicPr>
            <a:picLocks noChangeAspect="1"/>
          </p:cNvPicPr>
          <p:nvPr/>
        </p:nvPicPr>
        <p:blipFill>
          <a:blip r:embed="rId10"/>
          <a:stretch>
            <a:fillRect/>
          </a:stretch>
        </p:blipFill>
        <p:spPr>
          <a:xfrm>
            <a:off x="3707258" y="98570"/>
            <a:ext cx="1779214" cy="874340"/>
          </a:xfrm>
          <a:prstGeom prst="rect">
            <a:avLst/>
          </a:prstGeom>
        </p:spPr>
      </p:pic>
      <p:pic>
        <p:nvPicPr>
          <p:cNvPr id="55" name="Picture 12" descr="Tinta, Azul, Salpicar, Resumen, Pintura">
            <a:extLst>
              <a:ext uri="{FF2B5EF4-FFF2-40B4-BE49-F238E27FC236}">
                <a16:creationId xmlns:a16="http://schemas.microsoft.com/office/drawing/2014/main" id="{2B379E42-CAE6-4EE2-B382-058B1B84CC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2462" y="736746"/>
            <a:ext cx="763438" cy="9721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Tinta, Azul, Salpicar, Resumen, Pintura">
            <a:extLst>
              <a:ext uri="{FF2B5EF4-FFF2-40B4-BE49-F238E27FC236}">
                <a16:creationId xmlns:a16="http://schemas.microsoft.com/office/drawing/2014/main" id="{8809ED1B-E662-4FDB-B5EE-B53D95EC994F}"/>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5296142" y="1950903"/>
            <a:ext cx="833168" cy="106096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AEB363BC-BF71-4611-802F-507F816AEF70}"/>
              </a:ext>
            </a:extLst>
          </p:cNvPr>
          <p:cNvPicPr>
            <a:picLocks noChangeAspect="1"/>
          </p:cNvPicPr>
          <p:nvPr/>
        </p:nvPicPr>
        <p:blipFill>
          <a:blip r:embed="rId12"/>
          <a:stretch>
            <a:fillRect/>
          </a:stretch>
        </p:blipFill>
        <p:spPr>
          <a:xfrm>
            <a:off x="10564377" y="3623261"/>
            <a:ext cx="1135376" cy="993220"/>
          </a:xfrm>
          <a:prstGeom prst="rect">
            <a:avLst/>
          </a:prstGeom>
        </p:spPr>
      </p:pic>
      <p:pic>
        <p:nvPicPr>
          <p:cNvPr id="58" name="Picture 12" descr="Tinta, Azul, Salpicar, Resumen, Pintura">
            <a:extLst>
              <a:ext uri="{FF2B5EF4-FFF2-40B4-BE49-F238E27FC236}">
                <a16:creationId xmlns:a16="http://schemas.microsoft.com/office/drawing/2014/main" id="{99EACE77-497D-4519-B789-AB0034031E0D}"/>
              </a:ext>
            </a:extLst>
          </p:cNvPr>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7408" y="5101609"/>
            <a:ext cx="826485" cy="10524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d, Info, Sticker, Information, News">
            <a:extLst>
              <a:ext uri="{FF2B5EF4-FFF2-40B4-BE49-F238E27FC236}">
                <a16:creationId xmlns:a16="http://schemas.microsoft.com/office/drawing/2014/main" id="{667DAA56-C0B1-425E-9E6C-5EDCC83ABE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19938" y="2823726"/>
            <a:ext cx="868813" cy="85871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73064850-166B-45A9-93CD-366C6104FDE8}"/>
              </a:ext>
            </a:extLst>
          </p:cNvPr>
          <p:cNvSpPr txBox="1"/>
          <p:nvPr/>
        </p:nvSpPr>
        <p:spPr>
          <a:xfrm>
            <a:off x="3704127" y="3682436"/>
            <a:ext cx="1157326" cy="584775"/>
          </a:xfrm>
          <a:prstGeom prst="rect">
            <a:avLst/>
          </a:prstGeom>
          <a:noFill/>
        </p:spPr>
        <p:txBody>
          <a:bodyPr wrap="square" rtlCol="0">
            <a:spAutoFit/>
          </a:bodyPr>
          <a:lstStyle/>
          <a:p>
            <a:r>
              <a:rPr lang="en-GB" sz="3200" dirty="0" err="1">
                <a:solidFill>
                  <a:srgbClr val="002060"/>
                </a:solidFill>
                <a:latin typeface="Century Gothic" panose="020B0502020202020204" pitchFamily="34" charset="0"/>
              </a:rPr>
              <a:t>joro</a:t>
            </a:r>
            <a:endParaRPr lang="en-GB" sz="3200" dirty="0">
              <a:solidFill>
                <a:srgbClr val="002060"/>
              </a:solidFill>
              <a:latin typeface="Century Gothic" panose="020B0502020202020204" pitchFamily="34" charset="0"/>
            </a:endParaRPr>
          </a:p>
        </p:txBody>
      </p:sp>
      <p:sp>
        <p:nvSpPr>
          <p:cNvPr id="61" name="TextBox 60">
            <a:extLst>
              <a:ext uri="{FF2B5EF4-FFF2-40B4-BE49-F238E27FC236}">
                <a16:creationId xmlns:a16="http://schemas.microsoft.com/office/drawing/2014/main" id="{4BD225C3-EB87-4448-A140-4A588D5A1B99}"/>
              </a:ext>
            </a:extLst>
          </p:cNvPr>
          <p:cNvSpPr txBox="1"/>
          <p:nvPr/>
        </p:nvSpPr>
        <p:spPr>
          <a:xfrm>
            <a:off x="3427570" y="3689718"/>
            <a:ext cx="1251391" cy="646331"/>
          </a:xfrm>
          <a:prstGeom prst="rect">
            <a:avLst/>
          </a:prstGeom>
          <a:solidFill>
            <a:schemeClr val="bg1"/>
          </a:solidFill>
        </p:spPr>
        <p:txBody>
          <a:bodyPr wrap="square" rtlCol="0">
            <a:spAutoFit/>
          </a:bodyPr>
          <a:lstStyle/>
          <a:p>
            <a:r>
              <a:rPr lang="en-GB" sz="3600" spc="300" dirty="0">
                <a:solidFill>
                  <a:srgbClr val="92D050"/>
                </a:solidFill>
                <a:latin typeface="Century Gothic" panose="020B0502020202020204" pitchFamily="34" charset="0"/>
              </a:rPr>
              <a:t>rojo</a:t>
            </a:r>
          </a:p>
        </p:txBody>
      </p:sp>
      <p:sp>
        <p:nvSpPr>
          <p:cNvPr id="62" name="TextBox 61">
            <a:extLst>
              <a:ext uri="{FF2B5EF4-FFF2-40B4-BE49-F238E27FC236}">
                <a16:creationId xmlns:a16="http://schemas.microsoft.com/office/drawing/2014/main" id="{6D19D351-1A15-41BF-8B0C-E57D88C0567E}"/>
              </a:ext>
            </a:extLst>
          </p:cNvPr>
          <p:cNvSpPr txBox="1"/>
          <p:nvPr/>
        </p:nvSpPr>
        <p:spPr>
          <a:xfrm>
            <a:off x="8477840" y="6101878"/>
            <a:ext cx="335668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a _ _ r_ </a:t>
            </a:r>
            <a:r>
              <a:rPr lang="en-GB" sz="3200" dirty="0" err="1">
                <a:solidFill>
                  <a:srgbClr val="002060"/>
                </a:solidFill>
                <a:latin typeface="Century Gothic" panose="020B0502020202020204" pitchFamily="34" charset="0"/>
              </a:rPr>
              <a:t>ll</a:t>
            </a:r>
            <a:r>
              <a:rPr lang="en-GB" sz="3200" dirty="0">
                <a:solidFill>
                  <a:srgbClr val="002060"/>
                </a:solidFill>
                <a:latin typeface="Century Gothic" panose="020B0502020202020204" pitchFamily="34" charset="0"/>
              </a:rPr>
              <a:t> _</a:t>
            </a:r>
          </a:p>
        </p:txBody>
      </p:sp>
      <p:sp>
        <p:nvSpPr>
          <p:cNvPr id="63" name="TextBox 62">
            <a:extLst>
              <a:ext uri="{FF2B5EF4-FFF2-40B4-BE49-F238E27FC236}">
                <a16:creationId xmlns:a16="http://schemas.microsoft.com/office/drawing/2014/main" id="{D5D37B48-5293-4836-B632-25233A0A2F77}"/>
              </a:ext>
            </a:extLst>
          </p:cNvPr>
          <p:cNvSpPr txBox="1"/>
          <p:nvPr/>
        </p:nvSpPr>
        <p:spPr>
          <a:xfrm>
            <a:off x="8442710" y="6022248"/>
            <a:ext cx="2174460" cy="646331"/>
          </a:xfrm>
          <a:prstGeom prst="rect">
            <a:avLst/>
          </a:prstGeom>
          <a:solidFill>
            <a:schemeClr val="bg1"/>
          </a:solidFill>
        </p:spPr>
        <p:txBody>
          <a:bodyPr wrap="square" rtlCol="0">
            <a:spAutoFit/>
          </a:bodyPr>
          <a:lstStyle/>
          <a:p>
            <a:r>
              <a:rPr lang="en-GB" sz="3600" dirty="0" err="1">
                <a:solidFill>
                  <a:srgbClr val="92D050"/>
                </a:solidFill>
                <a:latin typeface="Century Gothic" panose="020B0502020202020204" pitchFamily="34" charset="0"/>
              </a:rPr>
              <a:t>amarillo</a:t>
            </a:r>
            <a:endParaRPr lang="en-GB" sz="3600" dirty="0">
              <a:solidFill>
                <a:srgbClr val="92D050"/>
              </a:solidFill>
              <a:latin typeface="Century Gothic" panose="020B0502020202020204" pitchFamily="34" charset="0"/>
            </a:endParaRPr>
          </a:p>
        </p:txBody>
      </p:sp>
    </p:spTree>
    <p:extLst>
      <p:ext uri="{BB962C8B-B14F-4D97-AF65-F5344CB8AC3E}">
        <p14:creationId xmlns:p14="http://schemas.microsoft.com/office/powerpoint/2010/main" val="800732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childTnLst>
              </p:cTn>
              <p:nextCondLst>
                <p:cond evt="onClick" delay="0">
                  <p:tgtEl>
                    <p:spTgt spid="66"/>
                  </p:tgtEl>
                </p:cond>
              </p:nextCondLst>
            </p:seq>
            <p:seq concurrent="1" nextAc="seek">
              <p:cTn id="8" restart="whenNotActive" fill="hold" evtFilter="cancelBubble" nodeType="interactiveSeq">
                <p:stCondLst>
                  <p:cond evt="onClick" delay="0">
                    <p:tgtEl>
                      <p:spTgt spid="80"/>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nextCondLst>
                <p:cond evt="onClick" delay="0">
                  <p:tgtEl>
                    <p:spTgt spid="80"/>
                  </p:tgtEl>
                </p:cond>
              </p:nextCondLst>
            </p:seq>
            <p:seq concurrent="1" nextAc="seek">
              <p:cTn id="14" restart="whenNotActive" fill="hold" evtFilter="cancelBubble" nodeType="interactiveSeq">
                <p:stCondLst>
                  <p:cond evt="onClick" delay="0">
                    <p:tgtEl>
                      <p:spTgt spid="9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nextCondLst>
                <p:cond evt="onClick" delay="0">
                  <p:tgtEl>
                    <p:spTgt spid="98"/>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8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nextCondLst>
                <p:cond evt="onClick" delay="0">
                  <p:tgtEl>
                    <p:spTgt spid="81"/>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nextCondLst>
                <p:cond evt="onClick" delay="0">
                  <p:tgtEl>
                    <p:spTgt spid="68"/>
                  </p:tgtEl>
                </p:cond>
              </p:nextCondLst>
            </p:seq>
            <p:seq concurrent="1" nextAc="seek">
              <p:cTn id="38" restart="whenNotActive" fill="hold" evtFilter="cancelBubble" nodeType="interactiveSeq">
                <p:stCondLst>
                  <p:cond evt="onClick" delay="0">
                    <p:tgtEl>
                      <p:spTgt spid="105"/>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childTnLst>
              </p:cTn>
              <p:nextCondLst>
                <p:cond evt="onClick" delay="0">
                  <p:tgtEl>
                    <p:spTgt spid="105"/>
                  </p:tgtEl>
                </p:cond>
              </p:nextCondLst>
            </p:seq>
            <p:seq concurrent="1" nextAc="seek">
              <p:cTn id="44" restart="whenNotActive" fill="hold" evtFilter="cancelBubble" nodeType="interactiveSeq">
                <p:stCondLst>
                  <p:cond evt="onClick" delay="0">
                    <p:tgtEl>
                      <p:spTgt spid="5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childTnLst>
              </p:cTn>
              <p:nextCondLst>
                <p:cond evt="onClick" delay="0">
                  <p:tgtEl>
                    <p:spTgt spid="51"/>
                  </p:tgtEl>
                </p:cond>
              </p:nextCondLst>
            </p:seq>
            <p:seq concurrent="1" nextAc="seek">
              <p:cTn id="50" restart="whenNotActive" fill="hold" evtFilter="cancelBubble" nodeType="interactiveSeq">
                <p:stCondLst>
                  <p:cond evt="onClick" delay="0">
                    <p:tgtEl>
                      <p:spTgt spid="55"/>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childTnLst>
              </p:cTn>
              <p:nextCondLst>
                <p:cond evt="onClick" delay="0">
                  <p:tgtEl>
                    <p:spTgt spid="55"/>
                  </p:tgtEl>
                </p:cond>
              </p:nextCondLst>
            </p:seq>
            <p:seq concurrent="1" nextAc="seek">
              <p:cTn id="56" restart="whenNotActive" fill="hold" evtFilter="cancelBubble" nodeType="interactiveSeq">
                <p:stCondLst>
                  <p:cond evt="onClick" delay="0">
                    <p:tgtEl>
                      <p:spTgt spid="205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childTnLst>
              </p:cTn>
              <p:nextCondLst>
                <p:cond evt="onClick" delay="0">
                  <p:tgtEl>
                    <p:spTgt spid="2050"/>
                  </p:tgtEl>
                </p:cond>
              </p:nextCondLst>
            </p:seq>
            <p:seq concurrent="1" nextAc="seek">
              <p:cTn id="62" restart="whenNotActive" fill="hold" evtFilter="cancelBubble" nodeType="interactiveSeq">
                <p:stCondLst>
                  <p:cond evt="onClick" delay="0">
                    <p:tgtEl>
                      <p:spTgt spid="56"/>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childTnLst>
              </p:cTn>
              <p:nextCondLst>
                <p:cond evt="onClick" delay="0">
                  <p:tgtEl>
                    <p:spTgt spid="56"/>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childTnLst>
                          </p:cTn>
                        </p:par>
                      </p:childTnLst>
                    </p:cTn>
                  </p:par>
                </p:childTnLst>
              </p:cTn>
              <p:nextCondLst>
                <p:cond evt="onClick" delay="0">
                  <p:tgtEl>
                    <p:spTgt spid="5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67"/>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childTnLst>
                    </p:cTn>
                  </p:par>
                </p:childTnLst>
              </p:cTn>
              <p:nextCondLst>
                <p:cond evt="onClick" delay="0">
                  <p:tgtEl>
                    <p:spTgt spid="67"/>
                  </p:tgtEl>
                </p:cond>
              </p:nextCondLst>
            </p:seq>
          </p:childTnLst>
        </p:cTn>
      </p:par>
    </p:tnLst>
    <p:bldLst>
      <p:bldP spid="150" grpId="0" animBg="1"/>
      <p:bldP spid="38"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61"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4400" b="1" i="0" u="none" strike="noStrike" cap="none" dirty="0">
                <a:solidFill>
                  <a:srgbClr val="1E4E79"/>
                </a:solidFill>
                <a:latin typeface="Century Gothic" panose="020B0502020202020204" pitchFamily="34" charset="0"/>
                <a:ea typeface="Century Gothic"/>
                <a:cs typeface="Century Gothic"/>
                <a:sym typeface="Century Gothic"/>
              </a:rPr>
              <a:t>Adjectives following the noun.</a:t>
            </a:r>
          </a:p>
        </p:txBody>
      </p:sp>
      <p:sp>
        <p:nvSpPr>
          <p:cNvPr id="16" name="TextBox 15">
            <a:extLst>
              <a:ext uri="{FF2B5EF4-FFF2-40B4-BE49-F238E27FC236}">
                <a16:creationId xmlns:a16="http://schemas.microsoft.com/office/drawing/2014/main" id="{89604CFD-752D-4507-BDB4-003447BC0065}"/>
              </a:ext>
            </a:extLst>
          </p:cNvPr>
          <p:cNvSpPr txBox="1"/>
          <p:nvPr/>
        </p:nvSpPr>
        <p:spPr>
          <a:xfrm>
            <a:off x="204235" y="1133401"/>
            <a:ext cx="86595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We have already learnt that many adjectives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follow</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 noun:</a:t>
            </a:r>
          </a:p>
        </p:txBody>
      </p:sp>
      <p:sp>
        <p:nvSpPr>
          <p:cNvPr id="17" name="TextBox 16">
            <a:extLst>
              <a:ext uri="{FF2B5EF4-FFF2-40B4-BE49-F238E27FC236}">
                <a16:creationId xmlns:a16="http://schemas.microsoft.com/office/drawing/2014/main" id="{B4D38324-6363-4A9B-A873-6C859BA3DB68}"/>
              </a:ext>
            </a:extLst>
          </p:cNvPr>
          <p:cNvSpPr txBox="1"/>
          <p:nvPr/>
        </p:nvSpPr>
        <p:spPr>
          <a:xfrm>
            <a:off x="-602303" y="2219327"/>
            <a:ext cx="55808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sol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amarill</a:t>
            </a:r>
            <a:r>
              <a:rPr kumimoji="0" lang="en-GB" sz="2800" b="1" i="0" u="none" strike="noStrike" kern="1200" cap="none" spc="0" normalizeH="0" baseline="0" noProof="0" dirty="0" err="1">
                <a:ln>
                  <a:noFill/>
                </a:ln>
                <a:solidFill>
                  <a:srgbClr val="00B0F0"/>
                </a:solidFill>
                <a:effectLst/>
                <a:uLnTx/>
                <a:uFillTx/>
                <a:latin typeface="Century Gothic" panose="020B0502020202020204" pitchFamily="34" charset="0"/>
                <a:ea typeface="+mn-ea"/>
                <a:cs typeface="+mn-cs"/>
              </a:rPr>
              <a:t>o</a:t>
            </a:r>
            <a:endParaRPr kumimoji="0" lang="en-GB" sz="28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6D1BB123-2EDB-4787-BECF-CEAB9A4F59B4}"/>
              </a:ext>
            </a:extLst>
          </p:cNvPr>
          <p:cNvSpPr txBox="1"/>
          <p:nvPr/>
        </p:nvSpPr>
        <p:spPr>
          <a:xfrm>
            <a:off x="783711" y="2861870"/>
            <a:ext cx="26634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yellow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4ADE93B5-C240-4DC1-BF8A-0E1D57C28E64}"/>
              </a:ext>
            </a:extLst>
          </p:cNvPr>
          <p:cNvSpPr txBox="1"/>
          <p:nvPr/>
        </p:nvSpPr>
        <p:spPr>
          <a:xfrm>
            <a:off x="5265659" y="2191427"/>
            <a:ext cx="4910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alt</a:t>
            </a:r>
            <a:r>
              <a:rPr kumimoji="0" lang="en-GB" sz="28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a</a:t>
            </a:r>
            <a:endPar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FC23CF06-43B3-49D7-85F0-5E0DE3159C44}"/>
              </a:ext>
            </a:extLst>
          </p:cNvPr>
          <p:cNvSpPr txBox="1"/>
          <p:nvPr/>
        </p:nvSpPr>
        <p:spPr>
          <a:xfrm>
            <a:off x="5582920" y="2873786"/>
            <a:ext cx="38401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tall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mountain</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pic>
        <p:nvPicPr>
          <p:cNvPr id="32" name="Google Shape;183;p8">
            <a:extLst>
              <a:ext uri="{FF2B5EF4-FFF2-40B4-BE49-F238E27FC236}">
                <a16:creationId xmlns:a16="http://schemas.microsoft.com/office/drawing/2014/main" id="{584C4BF7-D735-45AF-A526-EF5A14C086D7}"/>
              </a:ext>
            </a:extLst>
          </p:cNvPr>
          <p:cNvPicPr preferRelativeResize="0"/>
          <p:nvPr/>
        </p:nvPicPr>
        <p:blipFill rotWithShape="1">
          <a:blip r:embed="rId4">
            <a:alphaModFix/>
          </a:blip>
          <a:srcRect/>
          <a:stretch/>
        </p:blipFill>
        <p:spPr>
          <a:xfrm>
            <a:off x="245293" y="2760674"/>
            <a:ext cx="634523" cy="671647"/>
          </a:xfrm>
          <a:prstGeom prst="rect">
            <a:avLst/>
          </a:prstGeom>
          <a:noFill/>
          <a:ln>
            <a:noFill/>
          </a:ln>
        </p:spPr>
      </p:pic>
      <p:pic>
        <p:nvPicPr>
          <p:cNvPr id="38" name="Google Shape;183;p8">
            <a:extLst>
              <a:ext uri="{FF2B5EF4-FFF2-40B4-BE49-F238E27FC236}">
                <a16:creationId xmlns:a16="http://schemas.microsoft.com/office/drawing/2014/main" id="{18C69456-D655-4644-A060-532C23868182}"/>
              </a:ext>
            </a:extLst>
          </p:cNvPr>
          <p:cNvPicPr preferRelativeResize="0"/>
          <p:nvPr/>
        </p:nvPicPr>
        <p:blipFill rotWithShape="1">
          <a:blip r:embed="rId4">
            <a:alphaModFix/>
          </a:blip>
          <a:srcRect/>
          <a:stretch/>
        </p:blipFill>
        <p:spPr>
          <a:xfrm>
            <a:off x="5265659" y="2739947"/>
            <a:ext cx="634523" cy="671647"/>
          </a:xfrm>
          <a:prstGeom prst="rect">
            <a:avLst/>
          </a:prstGeom>
          <a:noFill/>
          <a:ln>
            <a:noFill/>
          </a:ln>
        </p:spPr>
      </p:pic>
      <p:sp>
        <p:nvSpPr>
          <p:cNvPr id="40" name="Speech Bubble: Rectangle with Corners Rounded 39">
            <a:extLst>
              <a:ext uri="{FF2B5EF4-FFF2-40B4-BE49-F238E27FC236}">
                <a16:creationId xmlns:a16="http://schemas.microsoft.com/office/drawing/2014/main" id="{8F5609C0-1B7F-4BFC-95D5-B68D9804B143}"/>
              </a:ext>
            </a:extLst>
          </p:cNvPr>
          <p:cNvSpPr/>
          <p:nvPr/>
        </p:nvSpPr>
        <p:spPr>
          <a:xfrm>
            <a:off x="8573195" y="49233"/>
            <a:ext cx="3409116" cy="1464397"/>
          </a:xfrm>
          <a:prstGeom prst="wedgeRoundRectCallout">
            <a:avLst>
              <a:gd name="adj1" fmla="val -43822"/>
              <a:gd name="adj2" fmla="val 7864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English the adjective comes </a:t>
            </a:r>
            <a:r>
              <a:rPr kumimoji="0" lang="en-US"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before</a:t>
            </a:r>
            <a:r>
              <a:rPr kumimoji="0" lang="en-US"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noun.</a:t>
            </a:r>
          </a:p>
        </p:txBody>
      </p:sp>
      <p:sp>
        <p:nvSpPr>
          <p:cNvPr id="35" name="TextBox 34">
            <a:extLst>
              <a:ext uri="{FF2B5EF4-FFF2-40B4-BE49-F238E27FC236}">
                <a16:creationId xmlns:a16="http://schemas.microsoft.com/office/drawing/2014/main" id="{BD91E38E-AB58-42EA-ADB1-1ED1512B5025}"/>
              </a:ext>
            </a:extLst>
          </p:cNvPr>
          <p:cNvSpPr txBox="1"/>
          <p:nvPr/>
        </p:nvSpPr>
        <p:spPr>
          <a:xfrm>
            <a:off x="3545640" y="5201379"/>
            <a:ext cx="55808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gris</a:t>
            </a:r>
            <a:endParaRPr kumimoji="0" lang="en-GB" sz="28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0F537306-D992-4EAC-A4FF-9306457F62AC}"/>
              </a:ext>
            </a:extLst>
          </p:cNvPr>
          <p:cNvSpPr txBox="1"/>
          <p:nvPr/>
        </p:nvSpPr>
        <p:spPr>
          <a:xfrm>
            <a:off x="4938308" y="5934581"/>
            <a:ext cx="32571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grey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mountain</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7" name="Google Shape;183;p8">
            <a:extLst>
              <a:ext uri="{FF2B5EF4-FFF2-40B4-BE49-F238E27FC236}">
                <a16:creationId xmlns:a16="http://schemas.microsoft.com/office/drawing/2014/main" id="{5D937F35-C6E1-4520-B32B-F5A3087933B0}"/>
              </a:ext>
            </a:extLst>
          </p:cNvPr>
          <p:cNvPicPr preferRelativeResize="0"/>
          <p:nvPr/>
        </p:nvPicPr>
        <p:blipFill rotWithShape="1">
          <a:blip r:embed="rId4">
            <a:alphaModFix/>
          </a:blip>
          <a:srcRect/>
          <a:stretch/>
        </p:blipFill>
        <p:spPr>
          <a:xfrm>
            <a:off x="4696871" y="5724599"/>
            <a:ext cx="634523" cy="671647"/>
          </a:xfrm>
          <a:prstGeom prst="rect">
            <a:avLst/>
          </a:prstGeom>
          <a:noFill/>
          <a:ln>
            <a:noFill/>
          </a:ln>
        </p:spPr>
      </p:pic>
      <p:sp>
        <p:nvSpPr>
          <p:cNvPr id="21" name="TextBox 20">
            <a:extLst>
              <a:ext uri="{FF2B5EF4-FFF2-40B4-BE49-F238E27FC236}">
                <a16:creationId xmlns:a16="http://schemas.microsoft.com/office/drawing/2014/main" id="{CD28980E-3EA6-4AAD-85B9-2428D2609993}"/>
              </a:ext>
            </a:extLst>
          </p:cNvPr>
          <p:cNvSpPr txBox="1"/>
          <p:nvPr/>
        </p:nvSpPr>
        <p:spPr>
          <a:xfrm>
            <a:off x="204235" y="3669050"/>
            <a:ext cx="1153951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Remember, </a:t>
            </a: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adjectives change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depending on whether the noun (person, animal, place or thing) they describe is masculine or feminine.</a:t>
            </a:r>
          </a:p>
        </p:txBody>
      </p:sp>
      <p:pic>
        <p:nvPicPr>
          <p:cNvPr id="22" name="Picture 2" descr="Sun, Happy, Sunshine, Golden, Yellow">
            <a:extLst>
              <a:ext uri="{FF2B5EF4-FFF2-40B4-BE49-F238E27FC236}">
                <a16:creationId xmlns:a16="http://schemas.microsoft.com/office/drawing/2014/main" id="{92C7F03C-5625-4823-AC50-E0369F182A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640" y="2033177"/>
            <a:ext cx="861368" cy="7339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F4CDCDC-E441-4188-907D-AF767F4A566D}"/>
              </a:ext>
            </a:extLst>
          </p:cNvPr>
          <p:cNvGrpSpPr/>
          <p:nvPr/>
        </p:nvGrpSpPr>
        <p:grpSpPr>
          <a:xfrm>
            <a:off x="8746034" y="1723925"/>
            <a:ext cx="1590303" cy="1046440"/>
            <a:chOff x="8746034" y="1723925"/>
            <a:chExt cx="1590303" cy="1046440"/>
          </a:xfrm>
        </p:grpSpPr>
        <p:pic>
          <p:nvPicPr>
            <p:cNvPr id="23" name="Picture 2" descr="Cinta De Pulgadas, Cinta, La Medida">
              <a:extLst>
                <a:ext uri="{FF2B5EF4-FFF2-40B4-BE49-F238E27FC236}">
                  <a16:creationId xmlns:a16="http://schemas.microsoft.com/office/drawing/2014/main" id="{223E1109-DE36-40A3-ACA5-7536CBA63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306203">
              <a:off x="9551507" y="1985535"/>
              <a:ext cx="1046440" cy="5232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verest, Czomolungma, Himalaya, Montaña">
              <a:extLst>
                <a:ext uri="{FF2B5EF4-FFF2-40B4-BE49-F238E27FC236}">
                  <a16:creationId xmlns:a16="http://schemas.microsoft.com/office/drawing/2014/main" id="{6416F7BA-407E-4E57-A7D7-EF9F938E39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6034" y="1979167"/>
              <a:ext cx="1094096" cy="77498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Speech Bubble: Rectangle with Corners Rounded 25">
            <a:extLst>
              <a:ext uri="{FF2B5EF4-FFF2-40B4-BE49-F238E27FC236}">
                <a16:creationId xmlns:a16="http://schemas.microsoft.com/office/drawing/2014/main" id="{7415D023-A330-40C9-AB7B-9652BDC8F2D6}"/>
              </a:ext>
            </a:extLst>
          </p:cNvPr>
          <p:cNvSpPr/>
          <p:nvPr/>
        </p:nvSpPr>
        <p:spPr>
          <a:xfrm>
            <a:off x="221779" y="4802387"/>
            <a:ext cx="3736071" cy="1844424"/>
          </a:xfrm>
          <a:prstGeom prst="wedgeRoundRectCallout">
            <a:avLst>
              <a:gd name="adj1" fmla="val 61426"/>
              <a:gd name="adj2" fmla="val 4661"/>
              <a:gd name="adj3" fmla="val 16667"/>
            </a:avLst>
          </a:prstGeom>
          <a:solidFill>
            <a:srgbClr val="2BC0C7"/>
          </a:solidFill>
          <a:ln w="57150">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an adjective ends in </a:t>
            </a: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consonant, </a:t>
            </a:r>
            <a:r>
              <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it can describe a feminine or masculine noun.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523F5B79-7DAF-41FF-87CE-406AD6E5F140}"/>
              </a:ext>
            </a:extLst>
          </p:cNvPr>
          <p:cNvSpPr txBox="1"/>
          <p:nvPr/>
        </p:nvSpPr>
        <p:spPr>
          <a:xfrm>
            <a:off x="7332479" y="5116431"/>
            <a:ext cx="55808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mar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azul</a:t>
            </a:r>
            <a:endParaRPr kumimoji="0" lang="en-GB" sz="28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54AFAAF1-AFCB-42E1-BB60-6F5ACC00638C}"/>
              </a:ext>
            </a:extLst>
          </p:cNvPr>
          <p:cNvSpPr txBox="1"/>
          <p:nvPr/>
        </p:nvSpPr>
        <p:spPr>
          <a:xfrm>
            <a:off x="8800971" y="5869924"/>
            <a:ext cx="24660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blue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9" name="Google Shape;183;p8">
            <a:extLst>
              <a:ext uri="{FF2B5EF4-FFF2-40B4-BE49-F238E27FC236}">
                <a16:creationId xmlns:a16="http://schemas.microsoft.com/office/drawing/2014/main" id="{2086D261-86B4-4081-BD78-C88E8B1E5478}"/>
              </a:ext>
            </a:extLst>
          </p:cNvPr>
          <p:cNvPicPr preferRelativeResize="0"/>
          <p:nvPr/>
        </p:nvPicPr>
        <p:blipFill rotWithShape="1">
          <a:blip r:embed="rId4">
            <a:alphaModFix/>
          </a:blip>
          <a:srcRect/>
          <a:stretch/>
        </p:blipFill>
        <p:spPr>
          <a:xfrm>
            <a:off x="8483710" y="5639651"/>
            <a:ext cx="634523" cy="671647"/>
          </a:xfrm>
          <a:prstGeom prst="rect">
            <a:avLst/>
          </a:prstGeom>
          <a:noFill/>
          <a:ln>
            <a:noFill/>
          </a:ln>
        </p:spPr>
      </p:pic>
      <p:sp>
        <p:nvSpPr>
          <p:cNvPr id="30" name="Rectangle: Rounded Corners 29">
            <a:extLst>
              <a:ext uri="{FF2B5EF4-FFF2-40B4-BE49-F238E27FC236}">
                <a16:creationId xmlns:a16="http://schemas.microsoft.com/office/drawing/2014/main" id="{8C04F582-ECE8-4FE4-8093-9BC76088659A}"/>
              </a:ext>
            </a:extLst>
          </p:cNvPr>
          <p:cNvSpPr/>
          <p:nvPr/>
        </p:nvSpPr>
        <p:spPr>
          <a:xfrm>
            <a:off x="899709" y="2190621"/>
            <a:ext cx="534496" cy="56769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11B77A5E-FF4D-4F0E-8C21-F222276DE237}"/>
              </a:ext>
            </a:extLst>
          </p:cNvPr>
          <p:cNvSpPr/>
          <p:nvPr/>
        </p:nvSpPr>
        <p:spPr>
          <a:xfrm>
            <a:off x="5254607" y="2164109"/>
            <a:ext cx="789086" cy="5676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9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40" grpId="0" animBg="1"/>
      <p:bldP spid="35" grpId="0"/>
      <p:bldP spid="21" grpId="0"/>
      <p:bldP spid="26" grpId="0" animBg="1"/>
      <p:bldP spid="27" grpId="0"/>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3: </a:t>
            </a:r>
            <a:endParaRPr lang="es-AR" sz="3200" dirty="0"/>
          </a:p>
        </p:txBody>
      </p:sp>
      <p:pic>
        <p:nvPicPr>
          <p:cNvPr id="72" name="Google Shape;282;p13" descr="Reading, Book, Symbol, Icon, Reader, Man">
            <a:extLst>
              <a:ext uri="{FF2B5EF4-FFF2-40B4-BE49-F238E27FC236}">
                <a16:creationId xmlns:a16="http://schemas.microsoft.com/office/drawing/2014/main" id="{894AD400-A802-406C-9EE9-F722E81BC40C}"/>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17850" y="128500"/>
            <a:ext cx="782801" cy="782801"/>
          </a:xfrm>
          <a:prstGeom prst="roundRect">
            <a:avLst/>
          </a:prstGeom>
          <a:solidFill>
            <a:srgbClr val="92D050"/>
          </a:solidFill>
          <a:ln>
            <a:noFill/>
          </a:ln>
        </p:spPr>
      </p:pic>
      <p:sp>
        <p:nvSpPr>
          <p:cNvPr id="73" name="Title 1">
            <a:extLst>
              <a:ext uri="{FF2B5EF4-FFF2-40B4-BE49-F238E27FC236}">
                <a16:creationId xmlns:a16="http://schemas.microsoft.com/office/drawing/2014/main" id="{113E880F-8F48-4F05-A540-1BCE8C5F5FB7}"/>
              </a:ext>
            </a:extLst>
          </p:cNvPr>
          <p:cNvSpPr txBox="1">
            <a:spLocks/>
          </p:cNvSpPr>
          <p:nvPr/>
        </p:nvSpPr>
        <p:spPr>
          <a:xfrm>
            <a:off x="11285740" y="979601"/>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8" name="TextBox 27">
            <a:extLst>
              <a:ext uri="{FF2B5EF4-FFF2-40B4-BE49-F238E27FC236}">
                <a16:creationId xmlns:a16="http://schemas.microsoft.com/office/drawing/2014/main" id="{81102129-B5E9-4449-9BFD-3DECE7C97856}"/>
              </a:ext>
            </a:extLst>
          </p:cNvPr>
          <p:cNvSpPr txBox="1"/>
          <p:nvPr/>
        </p:nvSpPr>
        <p:spPr>
          <a:xfrm>
            <a:off x="815135" y="1054430"/>
            <a:ext cx="6603317" cy="1508105"/>
          </a:xfrm>
          <a:prstGeom prst="rect">
            <a:avLst/>
          </a:prstGeom>
          <a:solidFill>
            <a:srgbClr val="E7F6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El sol _____________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arriba</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la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nube</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_____________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abajo</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y, en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medio,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trigo 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y un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espantapájaros</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_____________. </a:t>
            </a:r>
          </a:p>
        </p:txBody>
      </p:sp>
      <p:sp>
        <p:nvSpPr>
          <p:cNvPr id="4" name="TextBox 3">
            <a:extLst>
              <a:ext uri="{FF2B5EF4-FFF2-40B4-BE49-F238E27FC236}">
                <a16:creationId xmlns:a16="http://schemas.microsoft.com/office/drawing/2014/main" id="{94594A7A-86BF-41C6-B271-1B2D1AE01C27}"/>
              </a:ext>
            </a:extLst>
          </p:cNvPr>
          <p:cNvSpPr txBox="1"/>
          <p:nvPr/>
        </p:nvSpPr>
        <p:spPr>
          <a:xfrm>
            <a:off x="3293393" y="94189"/>
            <a:ext cx="548419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Añade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detalles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los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poemas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32" name="TextBox 31">
            <a:extLst>
              <a:ext uri="{FF2B5EF4-FFF2-40B4-BE49-F238E27FC236}">
                <a16:creationId xmlns:a16="http://schemas.microsoft.com/office/drawing/2014/main" id="{AE5AF5D3-BF89-45A3-B4EA-03F7873F6448}"/>
              </a:ext>
            </a:extLst>
          </p:cNvPr>
          <p:cNvSpPr txBox="1"/>
          <p:nvPr/>
        </p:nvSpPr>
        <p:spPr>
          <a:xfrm>
            <a:off x="804528" y="2652161"/>
            <a:ext cx="6603317" cy="1154162"/>
          </a:xfrm>
          <a:prstGeom prst="rect">
            <a:avLst/>
          </a:prstGeom>
          <a:solidFill>
            <a:srgbClr val="E7F6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La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nieve</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_____________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frío</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y, en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medio, un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río</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_____________. </a:t>
            </a:r>
          </a:p>
        </p:txBody>
      </p:sp>
      <p:sp>
        <p:nvSpPr>
          <p:cNvPr id="33" name="TextBox 32">
            <a:extLst>
              <a:ext uri="{FF2B5EF4-FFF2-40B4-BE49-F238E27FC236}">
                <a16:creationId xmlns:a16="http://schemas.microsoft.com/office/drawing/2014/main" id="{07A5590C-9778-4623-9220-C51A9F2C8AF8}"/>
              </a:ext>
            </a:extLst>
          </p:cNvPr>
          <p:cNvSpPr txBox="1"/>
          <p:nvPr/>
        </p:nvSpPr>
        <p:spPr>
          <a:xfrm>
            <a:off x="776973" y="3905586"/>
            <a:ext cx="6603317" cy="1508105"/>
          </a:xfrm>
          <a:prstGeom prst="rect">
            <a:avLst/>
          </a:prstGeom>
          <a:solidFill>
            <a:srgbClr val="E7F6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El sol _____________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arriba</a:t>
            </a:r>
            <a:endPar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mar _____________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abajo</a:t>
            </a:r>
            <a:endPar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y, en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medio,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un </a:t>
            </a:r>
            <a:r>
              <a:rPr kumimoji="0" lang="en-GB" sz="23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barco</a:t>
            </a:r>
            <a:r>
              <a:rPr kumimoji="0" lang="en-GB" sz="23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_____________.</a:t>
            </a:r>
          </a:p>
        </p:txBody>
      </p:sp>
      <p:graphicFrame>
        <p:nvGraphicFramePr>
          <p:cNvPr id="47" name="Table 46">
            <a:extLst>
              <a:ext uri="{FF2B5EF4-FFF2-40B4-BE49-F238E27FC236}">
                <a16:creationId xmlns:a16="http://schemas.microsoft.com/office/drawing/2014/main" id="{D2D5F8FA-45F9-4696-A3BB-16215EDF4B08}"/>
              </a:ext>
            </a:extLst>
          </p:cNvPr>
          <p:cNvGraphicFramePr>
            <a:graphicFrameLocks noGrp="1"/>
          </p:cNvGraphicFramePr>
          <p:nvPr/>
        </p:nvGraphicFramePr>
        <p:xfrm>
          <a:off x="7538124" y="1488433"/>
          <a:ext cx="3737447" cy="5303640"/>
        </p:xfrm>
        <a:graphic>
          <a:graphicData uri="http://schemas.openxmlformats.org/drawingml/2006/table">
            <a:tbl>
              <a:tblPr firstRow="1" bandRow="1">
                <a:noFill/>
              </a:tblPr>
              <a:tblGrid>
                <a:gridCol w="3737447">
                  <a:extLst>
                    <a:ext uri="{9D8B030D-6E8A-4147-A177-3AD203B41FA5}">
                      <a16:colId xmlns:a16="http://schemas.microsoft.com/office/drawing/2014/main" val="2578897083"/>
                    </a:ext>
                  </a:extLst>
                </a:gridCol>
              </a:tblGrid>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tranquilo</a:t>
                      </a:r>
                      <a:r>
                        <a:rPr lang="en-GB" sz="2300" u="none" strike="noStrike" cap="none" dirty="0">
                          <a:solidFill>
                            <a:srgbClr val="002060"/>
                          </a:solidFill>
                          <a:latin typeface="Century Gothic"/>
                          <a:ea typeface="Century Gothic"/>
                          <a:cs typeface="Century Gothic"/>
                          <a:sym typeface="Century Gothic"/>
                        </a:rPr>
                        <a:t> | </a:t>
                      </a:r>
                      <a:r>
                        <a:rPr lang="en-GB" sz="2300" u="none" strike="noStrike" cap="none" dirty="0" err="1">
                          <a:solidFill>
                            <a:srgbClr val="002060"/>
                          </a:solidFill>
                          <a:latin typeface="Century Gothic"/>
                          <a:ea typeface="Century Gothic"/>
                          <a:cs typeface="Century Gothic"/>
                          <a:sym typeface="Century Gothic"/>
                        </a:rPr>
                        <a:t>tranquila</a:t>
                      </a:r>
                      <a:endParaRPr lang="en-GB"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4632467"/>
                  </a:ext>
                </a:extLst>
              </a:tr>
              <a:tr h="429502">
                <a:tc>
                  <a:txBody>
                    <a:bodyPr/>
                    <a:lstStyle/>
                    <a:p>
                      <a:pPr marL="0" marR="0" lvl="0" indent="0" algn="ctr" rtl="0">
                        <a:lnSpc>
                          <a:spcPct val="100000"/>
                        </a:lnSpc>
                        <a:spcBef>
                          <a:spcPts val="0"/>
                        </a:spcBef>
                        <a:spcAft>
                          <a:spcPts val="0"/>
                        </a:spcAft>
                        <a:buClr>
                          <a:srgbClr val="000000"/>
                        </a:buClr>
                        <a:buSzPts val="2000"/>
                        <a:buFont typeface="Arial"/>
                        <a:buNone/>
                      </a:pPr>
                      <a:r>
                        <a:rPr lang="en-GB" sz="2300" u="none" strike="noStrike" cap="none" dirty="0">
                          <a:solidFill>
                            <a:srgbClr val="002060"/>
                          </a:solidFill>
                          <a:latin typeface="Century Gothic"/>
                          <a:ea typeface="Century Gothic"/>
                          <a:cs typeface="Century Gothic"/>
                          <a:sym typeface="Century Gothic"/>
                        </a:rPr>
                        <a:t>alto | </a:t>
                      </a:r>
                      <a:r>
                        <a:rPr lang="en-GB" sz="2300" u="none" strike="noStrike" cap="none" dirty="0" err="1">
                          <a:solidFill>
                            <a:srgbClr val="002060"/>
                          </a:solidFill>
                          <a:latin typeface="Century Gothic"/>
                          <a:ea typeface="Century Gothic"/>
                          <a:cs typeface="Century Gothic"/>
                          <a:sym typeface="Century Gothic"/>
                        </a:rPr>
                        <a:t>alta</a:t>
                      </a:r>
                      <a:endParaRPr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088710"/>
                  </a:ext>
                </a:extLst>
              </a:tr>
              <a:tr h="429502">
                <a:tc>
                  <a:txBody>
                    <a:bodyPr/>
                    <a:lstStyle/>
                    <a:p>
                      <a:pPr marL="0" marR="0" lvl="0" indent="0" algn="ctr" rtl="0">
                        <a:lnSpc>
                          <a:spcPct val="100000"/>
                        </a:lnSpc>
                        <a:spcBef>
                          <a:spcPts val="0"/>
                        </a:spcBef>
                        <a:spcAft>
                          <a:spcPts val="0"/>
                        </a:spcAft>
                        <a:buClr>
                          <a:srgbClr val="000000"/>
                        </a:buClr>
                        <a:buSzPts val="2000"/>
                        <a:buFont typeface="Arial"/>
                        <a:buNone/>
                      </a:pPr>
                      <a:r>
                        <a:rPr lang="en-GB" sz="2300" u="none" strike="noStrike" cap="none" dirty="0">
                          <a:solidFill>
                            <a:srgbClr val="002060"/>
                          </a:solidFill>
                          <a:latin typeface="Century Gothic"/>
                          <a:ea typeface="Century Gothic"/>
                          <a:cs typeface="Century Gothic"/>
                          <a:sym typeface="Century Gothic"/>
                        </a:rPr>
                        <a:t>bajo | </a:t>
                      </a:r>
                      <a:r>
                        <a:rPr lang="en-GB" sz="2300" u="none" strike="noStrike" cap="none" dirty="0" err="1">
                          <a:solidFill>
                            <a:srgbClr val="002060"/>
                          </a:solidFill>
                          <a:latin typeface="Century Gothic"/>
                          <a:ea typeface="Century Gothic"/>
                          <a:cs typeface="Century Gothic"/>
                          <a:sym typeface="Century Gothic"/>
                        </a:rPr>
                        <a:t>baja</a:t>
                      </a:r>
                      <a:endParaRPr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4769695"/>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redondo</a:t>
                      </a:r>
                      <a:r>
                        <a:rPr lang="en-GB" sz="2300" u="none" strike="noStrike" cap="none" dirty="0">
                          <a:solidFill>
                            <a:srgbClr val="002060"/>
                          </a:solidFill>
                          <a:latin typeface="Century Gothic"/>
                          <a:ea typeface="Century Gothic"/>
                          <a:cs typeface="Century Gothic"/>
                          <a:sym typeface="Century Gothic"/>
                        </a:rPr>
                        <a:t> | redonda</a:t>
                      </a: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8905789"/>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azul</a:t>
                      </a:r>
                      <a:r>
                        <a:rPr lang="en-GB" sz="2300" u="none" strike="noStrike" cap="none" dirty="0">
                          <a:solidFill>
                            <a:srgbClr val="002060"/>
                          </a:solidFill>
                          <a:latin typeface="Century Gothic"/>
                          <a:ea typeface="Century Gothic"/>
                          <a:cs typeface="Century Gothic"/>
                          <a:sym typeface="Century Gothic"/>
                        </a:rPr>
                        <a:t> | gris </a:t>
                      </a: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9617730"/>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a:solidFill>
                            <a:srgbClr val="002060"/>
                          </a:solidFill>
                          <a:latin typeface="Century Gothic"/>
                          <a:ea typeface="Century Gothic"/>
                          <a:cs typeface="Century Gothic"/>
                          <a:sym typeface="Century Gothic"/>
                        </a:rPr>
                        <a:t>rojo | </a:t>
                      </a:r>
                      <a:r>
                        <a:rPr lang="en-GB" sz="2300" u="none" strike="noStrike" cap="none" dirty="0" err="1">
                          <a:solidFill>
                            <a:srgbClr val="002060"/>
                          </a:solidFill>
                          <a:latin typeface="Century Gothic"/>
                          <a:ea typeface="Century Gothic"/>
                          <a:cs typeface="Century Gothic"/>
                          <a:sym typeface="Century Gothic"/>
                        </a:rPr>
                        <a:t>roja</a:t>
                      </a:r>
                      <a:endParaRPr lang="en-GB"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159327"/>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amarillo</a:t>
                      </a:r>
                      <a:r>
                        <a:rPr lang="en-GB" sz="2300" u="none" strike="noStrike" cap="none" dirty="0">
                          <a:solidFill>
                            <a:srgbClr val="002060"/>
                          </a:solidFill>
                          <a:latin typeface="Century Gothic"/>
                          <a:ea typeface="Century Gothic"/>
                          <a:cs typeface="Century Gothic"/>
                          <a:sym typeface="Century Gothic"/>
                        </a:rPr>
                        <a:t> | amarilla</a:t>
                      </a: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617711"/>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a:solidFill>
                            <a:srgbClr val="002060"/>
                          </a:solidFill>
                          <a:latin typeface="Century Gothic"/>
                          <a:ea typeface="Century Gothic"/>
                          <a:cs typeface="Century Gothic"/>
                          <a:sym typeface="Century Gothic"/>
                        </a:rPr>
                        <a:t>bonito | </a:t>
                      </a:r>
                      <a:r>
                        <a:rPr lang="en-GB" sz="2300" u="none" strike="noStrike" cap="none" dirty="0" err="1">
                          <a:solidFill>
                            <a:srgbClr val="002060"/>
                          </a:solidFill>
                          <a:latin typeface="Century Gothic"/>
                          <a:ea typeface="Century Gothic"/>
                          <a:cs typeface="Century Gothic"/>
                          <a:sym typeface="Century Gothic"/>
                        </a:rPr>
                        <a:t>bonita</a:t>
                      </a:r>
                      <a:endParaRPr lang="en-GB"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0971241"/>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fantástico</a:t>
                      </a:r>
                      <a:r>
                        <a:rPr lang="en-GB" sz="2300" u="none" strike="noStrike" cap="none" dirty="0">
                          <a:solidFill>
                            <a:srgbClr val="002060"/>
                          </a:solidFill>
                          <a:latin typeface="Century Gothic"/>
                          <a:ea typeface="Century Gothic"/>
                          <a:cs typeface="Century Gothic"/>
                          <a:sym typeface="Century Gothic"/>
                        </a:rPr>
                        <a:t> | </a:t>
                      </a:r>
                      <a:r>
                        <a:rPr lang="en-GB" sz="2300" u="none" strike="noStrike" cap="none" dirty="0" err="1">
                          <a:solidFill>
                            <a:srgbClr val="002060"/>
                          </a:solidFill>
                          <a:latin typeface="Century Gothic"/>
                          <a:ea typeface="Century Gothic"/>
                          <a:cs typeface="Century Gothic"/>
                          <a:sym typeface="Century Gothic"/>
                        </a:rPr>
                        <a:t>fantástica</a:t>
                      </a:r>
                      <a:endParaRPr lang="en-GB"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327248"/>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pequeño</a:t>
                      </a:r>
                      <a:r>
                        <a:rPr lang="en-GB" sz="2300" u="none" strike="noStrike" cap="none" dirty="0">
                          <a:solidFill>
                            <a:srgbClr val="002060"/>
                          </a:solidFill>
                          <a:latin typeface="Century Gothic"/>
                          <a:ea typeface="Century Gothic"/>
                          <a:cs typeface="Century Gothic"/>
                          <a:sym typeface="Century Gothic"/>
                        </a:rPr>
                        <a:t> | </a:t>
                      </a:r>
                      <a:r>
                        <a:rPr lang="en-GB" sz="2300" u="none" strike="noStrike" cap="none" dirty="0" err="1">
                          <a:solidFill>
                            <a:srgbClr val="002060"/>
                          </a:solidFill>
                          <a:latin typeface="Century Gothic"/>
                          <a:ea typeface="Century Gothic"/>
                          <a:cs typeface="Century Gothic"/>
                          <a:sym typeface="Century Gothic"/>
                        </a:rPr>
                        <a:t>pequeña</a:t>
                      </a:r>
                      <a:endParaRPr lang="en-GB"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0016427"/>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a:solidFill>
                            <a:srgbClr val="002060"/>
                          </a:solidFill>
                          <a:latin typeface="Century Gothic"/>
                          <a:ea typeface="Century Gothic"/>
                          <a:cs typeface="Century Gothic"/>
                          <a:sym typeface="Century Gothic"/>
                        </a:rPr>
                        <a:t>triste</a:t>
                      </a: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865533"/>
                  </a:ext>
                </a:extLst>
              </a:tr>
              <a:tr h="429502">
                <a:tc>
                  <a:txBody>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lang="en-GB" sz="2300" u="none" strike="noStrike" cap="none" dirty="0" err="1">
                          <a:solidFill>
                            <a:srgbClr val="002060"/>
                          </a:solidFill>
                          <a:latin typeface="Century Gothic"/>
                          <a:ea typeface="Century Gothic"/>
                          <a:cs typeface="Century Gothic"/>
                          <a:sym typeface="Century Gothic"/>
                        </a:rPr>
                        <a:t>feliz</a:t>
                      </a:r>
                      <a:endParaRPr lang="en-GB" sz="23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5050731"/>
                  </a:ext>
                </a:extLst>
              </a:tr>
            </a:tbl>
          </a:graphicData>
        </a:graphic>
      </p:graphicFrame>
      <p:pic>
        <p:nvPicPr>
          <p:cNvPr id="49" name="Picture 2" descr="Pen, Write, Pencil, Writing Tool, Work, Message, Blue">
            <a:extLst>
              <a:ext uri="{FF2B5EF4-FFF2-40B4-BE49-F238E27FC236}">
                <a16:creationId xmlns:a16="http://schemas.microsoft.com/office/drawing/2014/main" id="{A689F09A-2A4E-4C33-8BD6-9C8BB891F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1047" y="128500"/>
            <a:ext cx="763152" cy="76315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7D448E64-3836-4BB2-8C90-4A450453FA1A}"/>
              </a:ext>
            </a:extLst>
          </p:cNvPr>
          <p:cNvSpPr txBox="1"/>
          <p:nvPr/>
        </p:nvSpPr>
        <p:spPr>
          <a:xfrm>
            <a:off x="10128723" y="974649"/>
            <a:ext cx="1092346" cy="400110"/>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3281FD0A-7AFE-4DE2-9E9D-1FC09D3D2826}"/>
              </a:ext>
            </a:extLst>
          </p:cNvPr>
          <p:cNvSpPr txBox="1"/>
          <p:nvPr/>
        </p:nvSpPr>
        <p:spPr>
          <a:xfrm>
            <a:off x="6505957" y="1079088"/>
            <a:ext cx="914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[small]</a:t>
            </a:r>
          </a:p>
        </p:txBody>
      </p:sp>
      <p:sp>
        <p:nvSpPr>
          <p:cNvPr id="51" name="TextBox 50">
            <a:extLst>
              <a:ext uri="{FF2B5EF4-FFF2-40B4-BE49-F238E27FC236}">
                <a16:creationId xmlns:a16="http://schemas.microsoft.com/office/drawing/2014/main" id="{5DFB3A14-C96A-40A5-8A42-42094B2D2EA1}"/>
              </a:ext>
            </a:extLst>
          </p:cNvPr>
          <p:cNvSpPr txBox="1"/>
          <p:nvPr/>
        </p:nvSpPr>
        <p:spPr>
          <a:xfrm>
            <a:off x="6505957" y="1436314"/>
            <a:ext cx="8402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[grey]</a:t>
            </a:r>
          </a:p>
        </p:txBody>
      </p:sp>
      <p:sp>
        <p:nvSpPr>
          <p:cNvPr id="52" name="TextBox 51">
            <a:extLst>
              <a:ext uri="{FF2B5EF4-FFF2-40B4-BE49-F238E27FC236}">
                <a16:creationId xmlns:a16="http://schemas.microsoft.com/office/drawing/2014/main" id="{A7EB36C9-2769-46F8-9EF4-E21A858F4730}"/>
              </a:ext>
            </a:extLst>
          </p:cNvPr>
          <p:cNvSpPr txBox="1"/>
          <p:nvPr/>
        </p:nvSpPr>
        <p:spPr>
          <a:xfrm>
            <a:off x="6332237" y="1814758"/>
            <a:ext cx="10583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[yellow]</a:t>
            </a:r>
          </a:p>
        </p:txBody>
      </p:sp>
      <p:sp>
        <p:nvSpPr>
          <p:cNvPr id="53" name="TextBox 52">
            <a:extLst>
              <a:ext uri="{FF2B5EF4-FFF2-40B4-BE49-F238E27FC236}">
                <a16:creationId xmlns:a16="http://schemas.microsoft.com/office/drawing/2014/main" id="{025FE5F9-4869-4A15-9317-D12F35989D18}"/>
              </a:ext>
            </a:extLst>
          </p:cNvPr>
          <p:cNvSpPr txBox="1"/>
          <p:nvPr/>
        </p:nvSpPr>
        <p:spPr>
          <a:xfrm>
            <a:off x="6653607" y="2171984"/>
            <a:ext cx="7377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[sad]</a:t>
            </a:r>
          </a:p>
        </p:txBody>
      </p:sp>
      <p:sp>
        <p:nvSpPr>
          <p:cNvPr id="54" name="TextBox 53">
            <a:extLst>
              <a:ext uri="{FF2B5EF4-FFF2-40B4-BE49-F238E27FC236}">
                <a16:creationId xmlns:a16="http://schemas.microsoft.com/office/drawing/2014/main" id="{640F0FB1-97AD-4002-AECB-726E42D15027}"/>
              </a:ext>
            </a:extLst>
          </p:cNvPr>
          <p:cNvSpPr txBox="1"/>
          <p:nvPr/>
        </p:nvSpPr>
        <p:spPr>
          <a:xfrm>
            <a:off x="6441663" y="2664520"/>
            <a:ext cx="9781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[pretty]</a:t>
            </a:r>
          </a:p>
        </p:txBody>
      </p:sp>
      <p:sp>
        <p:nvSpPr>
          <p:cNvPr id="55" name="TextBox 54">
            <a:extLst>
              <a:ext uri="{FF2B5EF4-FFF2-40B4-BE49-F238E27FC236}">
                <a16:creationId xmlns:a16="http://schemas.microsoft.com/office/drawing/2014/main" id="{56873CF3-C4E4-44A0-BBF3-7DF1605248E1}"/>
              </a:ext>
            </a:extLst>
          </p:cNvPr>
          <p:cNvSpPr txBox="1"/>
          <p:nvPr/>
        </p:nvSpPr>
        <p:spPr>
          <a:xfrm>
            <a:off x="6509903" y="3021746"/>
            <a:ext cx="825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[blue]</a:t>
            </a:r>
          </a:p>
        </p:txBody>
      </p:sp>
      <p:sp>
        <p:nvSpPr>
          <p:cNvPr id="56" name="TextBox 55">
            <a:extLst>
              <a:ext uri="{FF2B5EF4-FFF2-40B4-BE49-F238E27FC236}">
                <a16:creationId xmlns:a16="http://schemas.microsoft.com/office/drawing/2014/main" id="{20935EA0-495C-4C5A-8623-851EF91E3A2E}"/>
              </a:ext>
            </a:extLst>
          </p:cNvPr>
          <p:cNvSpPr txBox="1"/>
          <p:nvPr/>
        </p:nvSpPr>
        <p:spPr>
          <a:xfrm>
            <a:off x="6404423" y="3400190"/>
            <a:ext cx="9044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[calm]</a:t>
            </a:r>
          </a:p>
        </p:txBody>
      </p:sp>
      <p:sp>
        <p:nvSpPr>
          <p:cNvPr id="58" name="TextBox 57">
            <a:extLst>
              <a:ext uri="{FF2B5EF4-FFF2-40B4-BE49-F238E27FC236}">
                <a16:creationId xmlns:a16="http://schemas.microsoft.com/office/drawing/2014/main" id="{AFFA4A4D-8069-4AB0-AA60-9FF86DFF340E}"/>
              </a:ext>
            </a:extLst>
          </p:cNvPr>
          <p:cNvSpPr txBox="1"/>
          <p:nvPr/>
        </p:nvSpPr>
        <p:spPr>
          <a:xfrm>
            <a:off x="6723467" y="3917945"/>
            <a:ext cx="6655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[tall]</a:t>
            </a:r>
          </a:p>
        </p:txBody>
      </p:sp>
      <p:sp>
        <p:nvSpPr>
          <p:cNvPr id="59" name="TextBox 58">
            <a:extLst>
              <a:ext uri="{FF2B5EF4-FFF2-40B4-BE49-F238E27FC236}">
                <a16:creationId xmlns:a16="http://schemas.microsoft.com/office/drawing/2014/main" id="{AA210DC2-C998-4484-B7CF-04D2F9704F98}"/>
              </a:ext>
            </a:extLst>
          </p:cNvPr>
          <p:cNvSpPr txBox="1"/>
          <p:nvPr/>
        </p:nvSpPr>
        <p:spPr>
          <a:xfrm>
            <a:off x="6682523" y="4275171"/>
            <a:ext cx="705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[red]</a:t>
            </a:r>
          </a:p>
        </p:txBody>
      </p:sp>
      <p:sp>
        <p:nvSpPr>
          <p:cNvPr id="66" name="TextBox 65">
            <a:extLst>
              <a:ext uri="{FF2B5EF4-FFF2-40B4-BE49-F238E27FC236}">
                <a16:creationId xmlns:a16="http://schemas.microsoft.com/office/drawing/2014/main" id="{1E32CB59-BEA1-4186-B3AD-0CDCE6B76DA6}"/>
              </a:ext>
            </a:extLst>
          </p:cNvPr>
          <p:cNvSpPr txBox="1"/>
          <p:nvPr/>
        </p:nvSpPr>
        <p:spPr>
          <a:xfrm>
            <a:off x="6326656" y="5005149"/>
            <a:ext cx="10615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a:t>
            </a:r>
          </a:p>
        </p:txBody>
      </p:sp>
      <p:sp>
        <p:nvSpPr>
          <p:cNvPr id="71" name="TextBox 70">
            <a:extLst>
              <a:ext uri="{FF2B5EF4-FFF2-40B4-BE49-F238E27FC236}">
                <a16:creationId xmlns:a16="http://schemas.microsoft.com/office/drawing/2014/main" id="{2328F0AC-56A0-4593-B796-CDD16C2200E8}"/>
              </a:ext>
            </a:extLst>
          </p:cNvPr>
          <p:cNvSpPr txBox="1"/>
          <p:nvPr/>
        </p:nvSpPr>
        <p:spPr>
          <a:xfrm>
            <a:off x="1861537" y="974649"/>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pequeño</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047C2CB9-CD7B-41EF-8E63-4E4110AE8306}"/>
              </a:ext>
            </a:extLst>
          </p:cNvPr>
          <p:cNvSpPr txBox="1"/>
          <p:nvPr/>
        </p:nvSpPr>
        <p:spPr>
          <a:xfrm>
            <a:off x="2179757" y="1353093"/>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gris</a:t>
            </a:r>
          </a:p>
        </p:txBody>
      </p:sp>
      <p:sp>
        <p:nvSpPr>
          <p:cNvPr id="75" name="TextBox 74">
            <a:extLst>
              <a:ext uri="{FF2B5EF4-FFF2-40B4-BE49-F238E27FC236}">
                <a16:creationId xmlns:a16="http://schemas.microsoft.com/office/drawing/2014/main" id="{5CD80655-9F4B-4F56-92AB-308A32977A22}"/>
              </a:ext>
            </a:extLst>
          </p:cNvPr>
          <p:cNvSpPr txBox="1"/>
          <p:nvPr/>
        </p:nvSpPr>
        <p:spPr>
          <a:xfrm>
            <a:off x="4698092" y="1710319"/>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amarillo</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15907D8F-3D2F-4703-8ABB-D69497778597}"/>
              </a:ext>
            </a:extLst>
          </p:cNvPr>
          <p:cNvSpPr txBox="1"/>
          <p:nvPr/>
        </p:nvSpPr>
        <p:spPr>
          <a:xfrm>
            <a:off x="4088760" y="2037469"/>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triste</a:t>
            </a:r>
          </a:p>
        </p:txBody>
      </p:sp>
      <p:sp>
        <p:nvSpPr>
          <p:cNvPr id="78" name="TextBox 77">
            <a:extLst>
              <a:ext uri="{FF2B5EF4-FFF2-40B4-BE49-F238E27FC236}">
                <a16:creationId xmlns:a16="http://schemas.microsoft.com/office/drawing/2014/main" id="{2AFA117D-8ADB-4A6E-BDAC-3DD1604E2837}"/>
              </a:ext>
            </a:extLst>
          </p:cNvPr>
          <p:cNvSpPr txBox="1"/>
          <p:nvPr/>
        </p:nvSpPr>
        <p:spPr>
          <a:xfrm>
            <a:off x="2495191" y="2606096"/>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bonita</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E0C1C7DC-EEEE-4D0A-89B9-03C11796E1AB}"/>
              </a:ext>
            </a:extLst>
          </p:cNvPr>
          <p:cNvSpPr txBox="1"/>
          <p:nvPr/>
        </p:nvSpPr>
        <p:spPr>
          <a:xfrm>
            <a:off x="1885859" y="2933246"/>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azul</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0" name="TextBox 79">
            <a:extLst>
              <a:ext uri="{FF2B5EF4-FFF2-40B4-BE49-F238E27FC236}">
                <a16:creationId xmlns:a16="http://schemas.microsoft.com/office/drawing/2014/main" id="{AC65BA71-D65D-473C-85DF-5DD23302C8A5}"/>
              </a:ext>
            </a:extLst>
          </p:cNvPr>
          <p:cNvSpPr txBox="1"/>
          <p:nvPr/>
        </p:nvSpPr>
        <p:spPr>
          <a:xfrm>
            <a:off x="4373701" y="3269788"/>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tranquilo</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1" name="TextBox 80">
            <a:extLst>
              <a:ext uri="{FF2B5EF4-FFF2-40B4-BE49-F238E27FC236}">
                <a16:creationId xmlns:a16="http://schemas.microsoft.com/office/drawing/2014/main" id="{76A80666-E2F6-4396-BC4C-81BF392FBC26}"/>
              </a:ext>
            </a:extLst>
          </p:cNvPr>
          <p:cNvSpPr txBox="1"/>
          <p:nvPr/>
        </p:nvSpPr>
        <p:spPr>
          <a:xfrm>
            <a:off x="2054087" y="3844364"/>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alto</a:t>
            </a:r>
          </a:p>
        </p:txBody>
      </p:sp>
      <p:sp>
        <p:nvSpPr>
          <p:cNvPr id="82" name="TextBox 81">
            <a:extLst>
              <a:ext uri="{FF2B5EF4-FFF2-40B4-BE49-F238E27FC236}">
                <a16:creationId xmlns:a16="http://schemas.microsoft.com/office/drawing/2014/main" id="{B7C1767A-EC23-41F3-86FC-B8E579D1BB11}"/>
              </a:ext>
            </a:extLst>
          </p:cNvPr>
          <p:cNvSpPr txBox="1"/>
          <p:nvPr/>
        </p:nvSpPr>
        <p:spPr>
          <a:xfrm>
            <a:off x="2233571" y="4214407"/>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rojo</a:t>
            </a:r>
          </a:p>
        </p:txBody>
      </p:sp>
      <p:sp>
        <p:nvSpPr>
          <p:cNvPr id="83" name="TextBox 82">
            <a:extLst>
              <a:ext uri="{FF2B5EF4-FFF2-40B4-BE49-F238E27FC236}">
                <a16:creationId xmlns:a16="http://schemas.microsoft.com/office/drawing/2014/main" id="{B7A7FD16-935E-41A5-87FB-B8987315E566}"/>
              </a:ext>
            </a:extLst>
          </p:cNvPr>
          <p:cNvSpPr txBox="1"/>
          <p:nvPr/>
        </p:nvSpPr>
        <p:spPr>
          <a:xfrm>
            <a:off x="2690950" y="4912816"/>
            <a:ext cx="27753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feliz</a:t>
            </a:r>
            <a:endParaRPr kumimoji="0" lang="en-GB" sz="2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84" name="TextBox 83">
            <a:extLst>
              <a:ext uri="{FF2B5EF4-FFF2-40B4-BE49-F238E27FC236}">
                <a16:creationId xmlns:a16="http://schemas.microsoft.com/office/drawing/2014/main" id="{9C4212CA-135F-4F2F-823D-CAE8BD3116F8}"/>
              </a:ext>
            </a:extLst>
          </p:cNvPr>
          <p:cNvSpPr txBox="1"/>
          <p:nvPr/>
        </p:nvSpPr>
        <p:spPr>
          <a:xfrm>
            <a:off x="0" y="6105320"/>
            <a:ext cx="3052941" cy="646331"/>
          </a:xfrm>
          <a:prstGeom prst="rect">
            <a:avLst/>
          </a:prstGeom>
          <a:solidFill>
            <a:srgbClr val="D2EC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poema</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poem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añadir</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add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Action Button: Go Forward or Next 4">
            <a:hlinkClick r:id="" action="ppaction://noaction" highlightClick="1">
              <a:snd r:embed="rId6" name="4_1.wav"/>
            </a:hlinkClick>
            <a:extLst>
              <a:ext uri="{FF2B5EF4-FFF2-40B4-BE49-F238E27FC236}">
                <a16:creationId xmlns:a16="http://schemas.microsoft.com/office/drawing/2014/main" id="{011F13B1-585B-4603-BCB4-624370762A9C}"/>
              </a:ext>
            </a:extLst>
          </p:cNvPr>
          <p:cNvSpPr/>
          <p:nvPr/>
        </p:nvSpPr>
        <p:spPr>
          <a:xfrm>
            <a:off x="180896" y="1574813"/>
            <a:ext cx="521370" cy="461665"/>
          </a:xfrm>
          <a:prstGeom prst="actionButtonForwardNext">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ction Button: Go Forward or Next 34">
            <a:hlinkClick r:id="" action="ppaction://noaction" highlightClick="1">
              <a:snd r:embed="rId7" name="4_2.wav"/>
            </a:hlinkClick>
            <a:extLst>
              <a:ext uri="{FF2B5EF4-FFF2-40B4-BE49-F238E27FC236}">
                <a16:creationId xmlns:a16="http://schemas.microsoft.com/office/drawing/2014/main" id="{B26CC936-B3D5-474D-A0CB-1C30D72D8BE5}"/>
              </a:ext>
            </a:extLst>
          </p:cNvPr>
          <p:cNvSpPr/>
          <p:nvPr/>
        </p:nvSpPr>
        <p:spPr>
          <a:xfrm>
            <a:off x="180896" y="3015459"/>
            <a:ext cx="521370" cy="461665"/>
          </a:xfrm>
          <a:prstGeom prst="actionButtonForwardNext">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ction Button: Go Forward or Next 35">
            <a:hlinkClick r:id="" action="ppaction://noaction" highlightClick="1">
              <a:snd r:embed="rId8" name="4_3.wav"/>
            </a:hlinkClick>
            <a:extLst>
              <a:ext uri="{FF2B5EF4-FFF2-40B4-BE49-F238E27FC236}">
                <a16:creationId xmlns:a16="http://schemas.microsoft.com/office/drawing/2014/main" id="{F4459C76-2ACF-4DFB-BD2E-BEDE27A2A93C}"/>
              </a:ext>
            </a:extLst>
          </p:cNvPr>
          <p:cNvSpPr/>
          <p:nvPr/>
        </p:nvSpPr>
        <p:spPr>
          <a:xfrm>
            <a:off x="182355" y="4306029"/>
            <a:ext cx="521370" cy="461665"/>
          </a:xfrm>
          <a:prstGeom prst="actionButtonForwardNext">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8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p:bldP spid="75" grpId="0"/>
      <p:bldP spid="76" grpId="0"/>
      <p:bldP spid="78" grpId="0"/>
      <p:bldP spid="79" grpId="0"/>
      <p:bldP spid="80" grpId="0"/>
      <p:bldP spid="81" grpId="0"/>
      <p:bldP spid="82" grpId="0"/>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4: </a:t>
            </a:r>
            <a:endParaRPr lang="es-AR" sz="3200" dirty="0"/>
          </a:p>
        </p:txBody>
      </p:sp>
      <p:pic>
        <p:nvPicPr>
          <p:cNvPr id="33" name="Picture 2" descr="Pen, Write, Pencil, Writing Tool, Work, Message, Blue">
            <a:extLst>
              <a:ext uri="{FF2B5EF4-FFF2-40B4-BE49-F238E27FC236}">
                <a16:creationId xmlns:a16="http://schemas.microsoft.com/office/drawing/2014/main" id="{D37DE5EA-ACA4-4EEA-B9D3-CCBF2FFE5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E678CA49-6682-45FB-AB0B-BA31F56295EB}"/>
              </a:ext>
            </a:extLst>
          </p:cNvPr>
          <p:cNvSpPr txBox="1"/>
          <p:nvPr/>
        </p:nvSpPr>
        <p:spPr>
          <a:xfrm>
            <a:off x="10835060" y="1094549"/>
            <a:ext cx="1260281" cy="461665"/>
          </a:xfrm>
          <a:prstGeom prst="rect">
            <a:avLst/>
          </a:prstGeom>
          <a:solidFill>
            <a:srgbClr val="92D050"/>
          </a:solidFill>
        </p:spPr>
        <p:txBody>
          <a:bodyPr wrap="none" rtlCol="0">
            <a:spAutoFit/>
          </a:bodyPr>
          <a:lstStyle/>
          <a:p>
            <a:r>
              <a:rPr lang="en-GB" sz="2400" b="1" dirty="0" err="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B1F2BBF9-09EA-4710-95F9-F77E5978C8A8}"/>
              </a:ext>
            </a:extLst>
          </p:cNvPr>
          <p:cNvSpPr txBox="1"/>
          <p:nvPr/>
        </p:nvSpPr>
        <p:spPr>
          <a:xfrm>
            <a:off x="6577113" y="3716345"/>
            <a:ext cx="5789419" cy="3139321"/>
          </a:xfrm>
          <a:prstGeom prst="rect">
            <a:avLst/>
          </a:prstGeom>
          <a:noFill/>
        </p:spPr>
        <p:txBody>
          <a:bodyPr wrap="square" rtlCol="0">
            <a:spAutoFit/>
          </a:bodyPr>
          <a:lstStyle/>
          <a:p>
            <a:r>
              <a:rPr lang="en-GB" b="1" dirty="0">
                <a:solidFill>
                  <a:srgbClr val="002060"/>
                </a:solidFill>
                <a:latin typeface="Century Gothic" panose="020B0502020202020204" pitchFamily="34" charset="0"/>
              </a:rPr>
              <a:t>Other</a:t>
            </a:r>
            <a:r>
              <a:rPr lang="en-GB" dirty="0">
                <a:solidFill>
                  <a:srgbClr val="002060"/>
                </a:solidFill>
                <a:latin typeface="Century Gothic" panose="020B0502020202020204" pitchFamily="34" charset="0"/>
              </a:rPr>
              <a:t> </a:t>
            </a:r>
            <a:r>
              <a:rPr lang="en-GB" b="1" dirty="0">
                <a:solidFill>
                  <a:srgbClr val="0070C0"/>
                </a:solidFill>
                <a:latin typeface="Century Gothic" panose="020B0502020202020204" pitchFamily="34" charset="0"/>
              </a:rPr>
              <a:t>masculine</a:t>
            </a:r>
            <a:r>
              <a:rPr lang="en-GB" dirty="0">
                <a:solidFill>
                  <a:srgbClr val="002060"/>
                </a:solidFill>
                <a:latin typeface="Century Gothic" panose="020B0502020202020204" pitchFamily="34" charset="0"/>
              </a:rPr>
              <a:t> </a:t>
            </a:r>
            <a:r>
              <a:rPr lang="en-GB" b="1" dirty="0">
                <a:solidFill>
                  <a:srgbClr val="002060"/>
                </a:solidFill>
                <a:latin typeface="Century Gothic" panose="020B0502020202020204" pitchFamily="34" charset="0"/>
              </a:rPr>
              <a:t>nouns</a:t>
            </a:r>
            <a:r>
              <a:rPr lang="en-GB" dirty="0">
                <a:solidFill>
                  <a:srgbClr val="002060"/>
                </a:solidFill>
                <a:latin typeface="Century Gothic" panose="020B0502020202020204" pitchFamily="34" charset="0"/>
              </a:rPr>
              <a:t>:</a:t>
            </a:r>
          </a:p>
          <a:p>
            <a:r>
              <a:rPr lang="en-GB" dirty="0">
                <a:solidFill>
                  <a:srgbClr val="002060"/>
                </a:solidFill>
                <a:latin typeface="Century Gothic" panose="020B0502020202020204" pitchFamily="34" charset="0"/>
              </a:rPr>
              <a:t>sombrero, </a:t>
            </a:r>
            <a:r>
              <a:rPr lang="en-GB" dirty="0" err="1">
                <a:solidFill>
                  <a:srgbClr val="002060"/>
                </a:solidFill>
                <a:latin typeface="Century Gothic" panose="020B0502020202020204" pitchFamily="34" charset="0"/>
              </a:rPr>
              <a:t>uniforme</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juego</a:t>
            </a:r>
            <a:r>
              <a:rPr lang="en-GB" dirty="0">
                <a:solidFill>
                  <a:srgbClr val="002060"/>
                </a:solidFill>
                <a:latin typeface="Century Gothic" panose="020B0502020202020204" pitchFamily="34" charset="0"/>
              </a:rPr>
              <a:t>, pelota, queso, </a:t>
            </a:r>
            <a:r>
              <a:rPr lang="en-GB" dirty="0" err="1">
                <a:solidFill>
                  <a:srgbClr val="002060"/>
                </a:solidFill>
                <a:latin typeface="Century Gothic" panose="020B0502020202020204" pitchFamily="34" charset="0"/>
              </a:rPr>
              <a:t>globo</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estuche</a:t>
            </a:r>
            <a:r>
              <a:rPr lang="en-GB" dirty="0">
                <a:solidFill>
                  <a:srgbClr val="002060"/>
                </a:solidFill>
                <a:latin typeface="Century Gothic" panose="020B0502020202020204" pitchFamily="34" charset="0"/>
              </a:rPr>
              <a:t>, amigo</a:t>
            </a:r>
          </a:p>
          <a:p>
            <a:endParaRPr lang="en-GB" dirty="0">
              <a:solidFill>
                <a:srgbClr val="002060"/>
              </a:solidFill>
              <a:latin typeface="Century Gothic" panose="020B0502020202020204" pitchFamily="34" charset="0"/>
            </a:endParaRPr>
          </a:p>
          <a:p>
            <a:r>
              <a:rPr lang="en-GB" b="1" dirty="0">
                <a:solidFill>
                  <a:srgbClr val="002060"/>
                </a:solidFill>
                <a:latin typeface="Century Gothic" panose="020B0502020202020204" pitchFamily="34" charset="0"/>
              </a:rPr>
              <a:t>Other</a:t>
            </a:r>
            <a:r>
              <a:rPr lang="en-GB" dirty="0">
                <a:solidFill>
                  <a:srgbClr val="002060"/>
                </a:solidFill>
                <a:latin typeface="Century Gothic" panose="020B0502020202020204" pitchFamily="34" charset="0"/>
              </a:rPr>
              <a:t> </a:t>
            </a:r>
            <a:r>
              <a:rPr lang="en-GB" b="1" dirty="0">
                <a:solidFill>
                  <a:srgbClr val="FF0000"/>
                </a:solidFill>
                <a:latin typeface="Century Gothic" panose="020B0502020202020204" pitchFamily="34" charset="0"/>
              </a:rPr>
              <a:t>feminine</a:t>
            </a:r>
            <a:r>
              <a:rPr lang="en-GB" dirty="0">
                <a:solidFill>
                  <a:srgbClr val="002060"/>
                </a:solidFill>
                <a:latin typeface="Century Gothic" panose="020B0502020202020204" pitchFamily="34" charset="0"/>
              </a:rPr>
              <a:t> </a:t>
            </a:r>
            <a:r>
              <a:rPr lang="en-GB" b="1" dirty="0">
                <a:solidFill>
                  <a:srgbClr val="002060"/>
                </a:solidFill>
                <a:latin typeface="Century Gothic" panose="020B0502020202020204" pitchFamily="34" charset="0"/>
              </a:rPr>
              <a:t>nouns</a:t>
            </a:r>
            <a:r>
              <a:rPr lang="en-GB" dirty="0">
                <a:solidFill>
                  <a:srgbClr val="002060"/>
                </a:solidFill>
                <a:latin typeface="Century Gothic" panose="020B0502020202020204" pitchFamily="34" charset="0"/>
              </a:rPr>
              <a:t>:</a:t>
            </a:r>
          </a:p>
          <a:p>
            <a:r>
              <a:rPr lang="en-GB" dirty="0" err="1">
                <a:solidFill>
                  <a:srgbClr val="002060"/>
                </a:solidFill>
                <a:latin typeface="Century Gothic" panose="020B0502020202020204" pitchFamily="34" charset="0"/>
              </a:rPr>
              <a:t>fruta</a:t>
            </a:r>
            <a:r>
              <a:rPr lang="en-GB" dirty="0">
                <a:solidFill>
                  <a:srgbClr val="002060"/>
                </a:solidFill>
                <a:latin typeface="Century Gothic" panose="020B0502020202020204" pitchFamily="34" charset="0"/>
              </a:rPr>
              <a:t>, pelota, </a:t>
            </a:r>
            <a:r>
              <a:rPr lang="en-GB" dirty="0" err="1">
                <a:solidFill>
                  <a:srgbClr val="002060"/>
                </a:solidFill>
                <a:latin typeface="Century Gothic" panose="020B0502020202020204" pitchFamily="34" charset="0"/>
              </a:rPr>
              <a:t>película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tarta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botella</a:t>
            </a:r>
            <a:r>
              <a:rPr lang="en-GB" dirty="0">
                <a:solidFill>
                  <a:srgbClr val="002060"/>
                </a:solidFill>
                <a:latin typeface="Century Gothic" panose="020B0502020202020204" pitchFamily="34" charset="0"/>
              </a:rPr>
              <a:t>, amiga, </a:t>
            </a:r>
            <a:r>
              <a:rPr lang="en-GB" dirty="0" err="1">
                <a:solidFill>
                  <a:srgbClr val="002060"/>
                </a:solidFill>
                <a:latin typeface="Century Gothic" panose="020B0502020202020204" pitchFamily="34" charset="0"/>
              </a:rPr>
              <a:t>bicicleta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cámara</a:t>
            </a:r>
            <a:endParaRPr lang="en-GB" dirty="0">
              <a:solidFill>
                <a:srgbClr val="002060"/>
              </a:solidFill>
              <a:latin typeface="Century Gothic" panose="020B0502020202020204" pitchFamily="34" charset="0"/>
            </a:endParaRPr>
          </a:p>
          <a:p>
            <a:endParaRPr lang="en-GB" dirty="0">
              <a:solidFill>
                <a:srgbClr val="002060"/>
              </a:solidFill>
              <a:latin typeface="Century Gothic" panose="020B0502020202020204" pitchFamily="34" charset="0"/>
            </a:endParaRPr>
          </a:p>
          <a:p>
            <a:r>
              <a:rPr lang="en-GB" b="1" dirty="0">
                <a:solidFill>
                  <a:srgbClr val="002060"/>
                </a:solidFill>
                <a:latin typeface="Century Gothic" panose="020B0502020202020204" pitchFamily="34" charset="0"/>
              </a:rPr>
              <a:t>Adjectives:</a:t>
            </a:r>
          </a:p>
          <a:p>
            <a:r>
              <a:rPr lang="en-GB" dirty="0" err="1">
                <a:solidFill>
                  <a:srgbClr val="002060"/>
                </a:solidFill>
                <a:latin typeface="Century Gothic" panose="020B0502020202020204" pitchFamily="34" charset="0"/>
              </a:rPr>
              <a:t>feliz</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elegante</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pequeño</a:t>
            </a:r>
            <a:r>
              <a:rPr lang="en-GB" dirty="0">
                <a:solidFill>
                  <a:srgbClr val="002060"/>
                </a:solidFill>
                <a:latin typeface="Century Gothic" panose="020B0502020202020204" pitchFamily="34" charset="0"/>
              </a:rPr>
              <a:t>/a, bonito/a, </a:t>
            </a:r>
            <a:r>
              <a:rPr lang="en-GB" dirty="0" err="1">
                <a:solidFill>
                  <a:srgbClr val="002060"/>
                </a:solidFill>
                <a:latin typeface="Century Gothic" panose="020B0502020202020204" pitchFamily="34" charset="0"/>
              </a:rPr>
              <a:t>amarillo</a:t>
            </a:r>
            <a:r>
              <a:rPr lang="en-GB" dirty="0">
                <a:solidFill>
                  <a:srgbClr val="002060"/>
                </a:solidFill>
                <a:latin typeface="Century Gothic" panose="020B0502020202020204" pitchFamily="34" charset="0"/>
              </a:rPr>
              <a:t>/a, </a:t>
            </a:r>
            <a:r>
              <a:rPr lang="en-GB" dirty="0" err="1">
                <a:solidFill>
                  <a:srgbClr val="002060"/>
                </a:solidFill>
                <a:latin typeface="Century Gothic" panose="020B0502020202020204" pitchFamily="34" charset="0"/>
              </a:rPr>
              <a:t>fantástico</a:t>
            </a:r>
            <a:r>
              <a:rPr lang="en-GB" dirty="0">
                <a:solidFill>
                  <a:srgbClr val="002060"/>
                </a:solidFill>
                <a:latin typeface="Century Gothic" panose="020B0502020202020204" pitchFamily="34" charset="0"/>
              </a:rPr>
              <a:t>/a, </a:t>
            </a:r>
            <a:r>
              <a:rPr lang="en-GB" dirty="0" err="1">
                <a:solidFill>
                  <a:srgbClr val="002060"/>
                </a:solidFill>
                <a:latin typeface="Century Gothic" panose="020B0502020202020204" pitchFamily="34" charset="0"/>
              </a:rPr>
              <a:t>redondo</a:t>
            </a:r>
            <a:r>
              <a:rPr lang="en-GB" dirty="0">
                <a:solidFill>
                  <a:srgbClr val="002060"/>
                </a:solidFill>
                <a:latin typeface="Century Gothic" panose="020B0502020202020204" pitchFamily="34" charset="0"/>
              </a:rPr>
              <a:t>/a</a:t>
            </a:r>
          </a:p>
        </p:txBody>
      </p:sp>
      <p:sp>
        <p:nvSpPr>
          <p:cNvPr id="41" name="TextBox 40">
            <a:extLst>
              <a:ext uri="{FF2B5EF4-FFF2-40B4-BE49-F238E27FC236}">
                <a16:creationId xmlns:a16="http://schemas.microsoft.com/office/drawing/2014/main" id="{B4B2603D-4AF0-4771-8D52-8156CA5FA9D9}"/>
              </a:ext>
            </a:extLst>
          </p:cNvPr>
          <p:cNvSpPr txBox="1"/>
          <p:nvPr/>
        </p:nvSpPr>
        <p:spPr>
          <a:xfrm>
            <a:off x="436766" y="1835992"/>
            <a:ext cx="5978661" cy="1815882"/>
          </a:xfrm>
          <a:prstGeom prst="rect">
            <a:avLst/>
          </a:prstGeom>
          <a:solidFill>
            <a:srgbClr val="E7F6FF"/>
          </a:solidFill>
        </p:spPr>
        <p:txBody>
          <a:bodyPr wrap="square" rtlCol="0">
            <a:spAutoFit/>
          </a:bodyPr>
          <a:lstStyle/>
          <a:p>
            <a:r>
              <a:rPr lang="en-GB" sz="2800" dirty="0">
                <a:solidFill>
                  <a:srgbClr val="002060"/>
                </a:solidFill>
                <a:latin typeface="Segoe Print" panose="02000600000000000000" pitchFamily="2" charset="0"/>
                <a:cs typeface="Dreaming Outloud Pro" panose="03050502040302030504" pitchFamily="66" charset="0"/>
              </a:rPr>
              <a:t>_________  [adjective] [position],</a:t>
            </a:r>
          </a:p>
          <a:p>
            <a:r>
              <a:rPr lang="en-GB" sz="2800" dirty="0">
                <a:solidFill>
                  <a:srgbClr val="002060"/>
                </a:solidFill>
                <a:latin typeface="Segoe Print" panose="02000600000000000000" pitchFamily="2" charset="0"/>
                <a:cs typeface="Dreaming Outloud Pro" panose="03050502040302030504" pitchFamily="66" charset="0"/>
              </a:rPr>
              <a:t>_________ [adjective] [position],</a:t>
            </a:r>
          </a:p>
          <a:p>
            <a:r>
              <a:rPr lang="en-GB" sz="2800" dirty="0">
                <a:solidFill>
                  <a:srgbClr val="002060"/>
                </a:solidFill>
                <a:latin typeface="Segoe Print" panose="02000600000000000000" pitchFamily="2" charset="0"/>
                <a:cs typeface="Dreaming Outloud Pro" panose="03050502040302030504" pitchFamily="66" charset="0"/>
              </a:rPr>
              <a:t>y, [position], un _________[adjective]</a:t>
            </a:r>
          </a:p>
        </p:txBody>
      </p:sp>
      <p:sp>
        <p:nvSpPr>
          <p:cNvPr id="42" name="TextBox 41">
            <a:extLst>
              <a:ext uri="{FF2B5EF4-FFF2-40B4-BE49-F238E27FC236}">
                <a16:creationId xmlns:a16="http://schemas.microsoft.com/office/drawing/2014/main" id="{BFB31715-BD2B-4E1B-9660-16293618CB18}"/>
              </a:ext>
            </a:extLst>
          </p:cNvPr>
          <p:cNvSpPr txBox="1"/>
          <p:nvPr/>
        </p:nvSpPr>
        <p:spPr>
          <a:xfrm>
            <a:off x="371916" y="1181178"/>
            <a:ext cx="5333949"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Parte</a:t>
            </a:r>
            <a:r>
              <a:rPr lang="en-GB" sz="2400" b="1" dirty="0">
                <a:solidFill>
                  <a:srgbClr val="002060"/>
                </a:solidFill>
                <a:latin typeface="Century Gothic" panose="020B0502020202020204" pitchFamily="34" charset="0"/>
              </a:rPr>
              <a:t> 1: </a:t>
            </a:r>
            <a:r>
              <a:rPr lang="en-GB" sz="2400" dirty="0" err="1">
                <a:solidFill>
                  <a:srgbClr val="002060"/>
                </a:solidFill>
                <a:latin typeface="Century Gothic" panose="020B0502020202020204" pitchFamily="34" charset="0"/>
              </a:rPr>
              <a:t>Crea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propio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a:t>
            </a:r>
          </a:p>
        </p:txBody>
      </p:sp>
      <p:sp>
        <p:nvSpPr>
          <p:cNvPr id="43" name="TextBox 42">
            <a:extLst>
              <a:ext uri="{FF2B5EF4-FFF2-40B4-BE49-F238E27FC236}">
                <a16:creationId xmlns:a16="http://schemas.microsoft.com/office/drawing/2014/main" id="{AC11FB0B-2D32-489B-9E5C-2058CC1ED31C}"/>
              </a:ext>
            </a:extLst>
          </p:cNvPr>
          <p:cNvSpPr txBox="1"/>
          <p:nvPr/>
        </p:nvSpPr>
        <p:spPr>
          <a:xfrm>
            <a:off x="3468764" y="58981"/>
            <a:ext cx="3052941" cy="923330"/>
          </a:xfrm>
          <a:prstGeom prst="rect">
            <a:avLst/>
          </a:prstGeom>
          <a:solidFill>
            <a:srgbClr val="D2ECB6"/>
          </a:solidFill>
        </p:spPr>
        <p:txBody>
          <a:bodyPr wrap="square">
            <a:spAutoFit/>
          </a:bodyPr>
          <a:lstStyle/>
          <a:p>
            <a:r>
              <a:rPr lang="en-GB" sz="1800" b="1" dirty="0" err="1">
                <a:solidFill>
                  <a:srgbClr val="002060"/>
                </a:solidFill>
                <a:latin typeface="Century Gothic" panose="020B0502020202020204" pitchFamily="34" charset="0"/>
              </a:rPr>
              <a:t>completar</a:t>
            </a:r>
            <a:r>
              <a:rPr lang="en-GB" sz="1800" dirty="0">
                <a:solidFill>
                  <a:srgbClr val="002060"/>
                </a:solidFill>
                <a:latin typeface="Century Gothic" panose="020B0502020202020204" pitchFamily="34" charset="0"/>
              </a:rPr>
              <a:t> = to complete</a:t>
            </a:r>
          </a:p>
          <a:p>
            <a:r>
              <a:rPr lang="en-GB" dirty="0">
                <a:solidFill>
                  <a:srgbClr val="002060"/>
                </a:solidFill>
                <a:latin typeface="Century Gothic" panose="020B0502020202020204" pitchFamily="34" charset="0"/>
              </a:rPr>
              <a:t>(</a:t>
            </a: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b="1" dirty="0" err="1">
                <a:solidFill>
                  <a:srgbClr val="002060"/>
                </a:solidFill>
                <a:latin typeface="Century Gothic" panose="020B0502020202020204" pitchFamily="34" charset="0"/>
              </a:rPr>
              <a:t>poema</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poem</a:t>
            </a:r>
            <a:endParaRPr lang="en-GB" sz="1800" dirty="0">
              <a:solidFill>
                <a:srgbClr val="002060"/>
              </a:solidFill>
              <a:latin typeface="Century Gothic" panose="020B0502020202020204" pitchFamily="34" charset="0"/>
            </a:endParaRPr>
          </a:p>
          <a:p>
            <a:r>
              <a:rPr lang="en-GB" b="1" dirty="0" err="1">
                <a:solidFill>
                  <a:srgbClr val="002060"/>
                </a:solidFill>
                <a:latin typeface="Century Gothic" panose="020B0502020202020204" pitchFamily="34" charset="0"/>
              </a:rPr>
              <a:t>propio</a:t>
            </a:r>
            <a:r>
              <a:rPr lang="en-GB" b="1" dirty="0">
                <a:solidFill>
                  <a:srgbClr val="002060"/>
                </a:solidFill>
                <a:latin typeface="Century Gothic" panose="020B0502020202020204" pitchFamily="34" charset="0"/>
              </a:rPr>
              <a:t> </a:t>
            </a:r>
            <a:r>
              <a:rPr lang="en-GB" dirty="0">
                <a:solidFill>
                  <a:srgbClr val="002060"/>
                </a:solidFill>
                <a:latin typeface="Century Gothic" panose="020B0502020202020204" pitchFamily="34" charset="0"/>
              </a:rPr>
              <a:t>= own (m)</a:t>
            </a:r>
            <a:endParaRPr lang="en-GB" dirty="0"/>
          </a:p>
        </p:txBody>
      </p:sp>
      <p:sp>
        <p:nvSpPr>
          <p:cNvPr id="45" name="TextBox 44">
            <a:extLst>
              <a:ext uri="{FF2B5EF4-FFF2-40B4-BE49-F238E27FC236}">
                <a16:creationId xmlns:a16="http://schemas.microsoft.com/office/drawing/2014/main" id="{7E2AC4FF-8160-4951-A313-914E066F18FF}"/>
              </a:ext>
            </a:extLst>
          </p:cNvPr>
          <p:cNvSpPr txBox="1"/>
          <p:nvPr/>
        </p:nvSpPr>
        <p:spPr>
          <a:xfrm>
            <a:off x="247184" y="4131087"/>
            <a:ext cx="5333949"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Parte</a:t>
            </a:r>
            <a:r>
              <a:rPr lang="en-GB" sz="2400" b="1" dirty="0">
                <a:solidFill>
                  <a:srgbClr val="002060"/>
                </a:solidFill>
                <a:latin typeface="Century Gothic" panose="020B0502020202020204" pitchFamily="34" charset="0"/>
              </a:rPr>
              <a:t> 2: </a:t>
            </a:r>
            <a:r>
              <a:rPr lang="en-GB" sz="2400" dirty="0" err="1">
                <a:solidFill>
                  <a:srgbClr val="002060"/>
                </a:solidFill>
                <a:latin typeface="Century Gothic" panose="020B0502020202020204" pitchFamily="34" charset="0"/>
              </a:rPr>
              <a:t>Dibuja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a:t>
            </a:r>
          </a:p>
        </p:txBody>
      </p:sp>
      <p:pic>
        <p:nvPicPr>
          <p:cNvPr id="1026" name="Picture 2" descr="Dibujar, Dibujo, Mano, Humano">
            <a:extLst>
              <a:ext uri="{FF2B5EF4-FFF2-40B4-BE49-F238E27FC236}">
                <a16:creationId xmlns:a16="http://schemas.microsoft.com/office/drawing/2014/main" id="{829FAB2D-6664-474F-935B-0C154E321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20258">
            <a:off x="4472445" y="3850944"/>
            <a:ext cx="889355" cy="8261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190496-947A-4313-8D75-AD4F19F1DDE7}"/>
              </a:ext>
            </a:extLst>
          </p:cNvPr>
          <p:cNvPicPr>
            <a:picLocks noChangeAspect="1"/>
          </p:cNvPicPr>
          <p:nvPr/>
        </p:nvPicPr>
        <p:blipFill rotWithShape="1">
          <a:blip r:embed="rId5"/>
          <a:srcRect r="50963"/>
          <a:stretch/>
        </p:blipFill>
        <p:spPr>
          <a:xfrm>
            <a:off x="6748106" y="995378"/>
            <a:ext cx="4552560" cy="2573465"/>
          </a:xfrm>
          <a:prstGeom prst="rect">
            <a:avLst/>
          </a:prstGeom>
        </p:spPr>
      </p:pic>
    </p:spTree>
    <p:extLst>
      <p:ext uri="{BB962C8B-B14F-4D97-AF65-F5344CB8AC3E}">
        <p14:creationId xmlns:p14="http://schemas.microsoft.com/office/powerpoint/2010/main" val="261016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5" name="TextBox 14">
            <a:extLst>
              <a:ext uri="{FF2B5EF4-FFF2-40B4-BE49-F238E27FC236}">
                <a16:creationId xmlns:a16="http://schemas.microsoft.com/office/drawing/2014/main" id="{65C0D1FB-C907-459B-AA4C-33CAFDF80A13}"/>
              </a:ext>
            </a:extLst>
          </p:cNvPr>
          <p:cNvSpPr txBox="1"/>
          <p:nvPr/>
        </p:nvSpPr>
        <p:spPr>
          <a:xfrm>
            <a:off x="258374" y="550143"/>
            <a:ext cx="5281039" cy="1569660"/>
          </a:xfrm>
          <a:prstGeom prst="rect">
            <a:avLst/>
          </a:prstGeom>
          <a:solidFill>
            <a:srgbClr val="E7F6FF"/>
          </a:solidFill>
        </p:spPr>
        <p:txBody>
          <a:bodyPr wrap="square" rtlCol="0">
            <a:spAutoFit/>
          </a:bodyPr>
          <a:lstStyle/>
          <a:p>
            <a:r>
              <a:rPr lang="en-GB" sz="2400" dirty="0">
                <a:solidFill>
                  <a:srgbClr val="002060"/>
                </a:solidFill>
                <a:latin typeface="Segoe Print" panose="02000600000000000000" pitchFamily="2" charset="0"/>
                <a:cs typeface="Dreaming Outloud Pro" panose="03050502040302030504" pitchFamily="66" charset="0"/>
              </a:rPr>
              <a:t>_________  [adjective] [position],</a:t>
            </a:r>
          </a:p>
          <a:p>
            <a:r>
              <a:rPr lang="en-GB" sz="2400" dirty="0">
                <a:solidFill>
                  <a:srgbClr val="002060"/>
                </a:solidFill>
                <a:latin typeface="Segoe Print" panose="02000600000000000000" pitchFamily="2" charset="0"/>
                <a:cs typeface="Dreaming Outloud Pro" panose="03050502040302030504" pitchFamily="66" charset="0"/>
              </a:rPr>
              <a:t>_________ [adjective] [position],</a:t>
            </a:r>
          </a:p>
          <a:p>
            <a:r>
              <a:rPr lang="en-GB" sz="2400" dirty="0">
                <a:solidFill>
                  <a:srgbClr val="002060"/>
                </a:solidFill>
                <a:latin typeface="Segoe Print" panose="02000600000000000000" pitchFamily="2" charset="0"/>
                <a:cs typeface="Dreaming Outloud Pro" panose="03050502040302030504" pitchFamily="66" charset="0"/>
              </a:rPr>
              <a:t>y, [position], un _________[adjective].</a:t>
            </a:r>
          </a:p>
        </p:txBody>
      </p:sp>
      <p:sp>
        <p:nvSpPr>
          <p:cNvPr id="17" name="TextBox 16">
            <a:extLst>
              <a:ext uri="{FF2B5EF4-FFF2-40B4-BE49-F238E27FC236}">
                <a16:creationId xmlns:a16="http://schemas.microsoft.com/office/drawing/2014/main" id="{721CE158-328B-40D0-8468-AE682ADF4BB4}"/>
              </a:ext>
            </a:extLst>
          </p:cNvPr>
          <p:cNvSpPr txBox="1"/>
          <p:nvPr/>
        </p:nvSpPr>
        <p:spPr>
          <a:xfrm>
            <a:off x="258374" y="33499"/>
            <a:ext cx="5333949"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Parte</a:t>
            </a:r>
            <a:r>
              <a:rPr lang="en-GB" sz="2400" b="1" dirty="0">
                <a:solidFill>
                  <a:srgbClr val="002060"/>
                </a:solidFill>
                <a:latin typeface="Century Gothic" panose="020B0502020202020204" pitchFamily="34" charset="0"/>
              </a:rPr>
              <a:t> 1: </a:t>
            </a:r>
            <a:r>
              <a:rPr lang="en-GB" sz="2400" dirty="0" err="1">
                <a:solidFill>
                  <a:srgbClr val="002060"/>
                </a:solidFill>
                <a:latin typeface="Century Gothic" panose="020B0502020202020204" pitchFamily="34" charset="0"/>
              </a:rPr>
              <a:t>Crea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propio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a:t>
            </a:r>
          </a:p>
        </p:txBody>
      </p:sp>
      <p:sp>
        <p:nvSpPr>
          <p:cNvPr id="6" name="Rectangle 5">
            <a:extLst>
              <a:ext uri="{FF2B5EF4-FFF2-40B4-BE49-F238E27FC236}">
                <a16:creationId xmlns:a16="http://schemas.microsoft.com/office/drawing/2014/main" id="{6A846EC1-10A6-4FB1-B938-F886B7ABC2EF}"/>
              </a:ext>
            </a:extLst>
          </p:cNvPr>
          <p:cNvSpPr/>
          <p:nvPr/>
        </p:nvSpPr>
        <p:spPr>
          <a:xfrm>
            <a:off x="290290" y="4476973"/>
            <a:ext cx="5196114" cy="230777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F78EEBB-7D6B-4A23-9010-E94D3578300A}"/>
              </a:ext>
            </a:extLst>
          </p:cNvPr>
          <p:cNvSpPr txBox="1"/>
          <p:nvPr/>
        </p:nvSpPr>
        <p:spPr>
          <a:xfrm>
            <a:off x="258373" y="2195693"/>
            <a:ext cx="5281039" cy="1569660"/>
          </a:xfrm>
          <a:prstGeom prst="rect">
            <a:avLst/>
          </a:prstGeom>
          <a:solidFill>
            <a:srgbClr val="E7F6FF"/>
          </a:solidFill>
        </p:spPr>
        <p:txBody>
          <a:bodyPr wrap="square" rtlCol="0">
            <a:spAutoFit/>
          </a:bodyPr>
          <a:lstStyle/>
          <a:p>
            <a:r>
              <a:rPr lang="en-GB" sz="2400" dirty="0">
                <a:solidFill>
                  <a:srgbClr val="002060"/>
                </a:solidFill>
                <a:latin typeface="Segoe Print" panose="02000600000000000000" pitchFamily="2" charset="0"/>
                <a:cs typeface="Dreaming Outloud Pro" panose="03050502040302030504" pitchFamily="66" charset="0"/>
              </a:rPr>
              <a:t>_________  _____________ ______________,</a:t>
            </a:r>
          </a:p>
          <a:p>
            <a:r>
              <a:rPr lang="en-GB" sz="2400" dirty="0">
                <a:solidFill>
                  <a:srgbClr val="002060"/>
                </a:solidFill>
                <a:latin typeface="Segoe Print" panose="02000600000000000000" pitchFamily="2" charset="0"/>
                <a:cs typeface="Dreaming Outloud Pro" panose="03050502040302030504" pitchFamily="66" charset="0"/>
              </a:rPr>
              <a:t>_________ _____________ _____________,</a:t>
            </a:r>
          </a:p>
          <a:p>
            <a:r>
              <a:rPr lang="en-GB" sz="2400" dirty="0">
                <a:solidFill>
                  <a:srgbClr val="002060"/>
                </a:solidFill>
                <a:latin typeface="Segoe Print" panose="02000600000000000000" pitchFamily="2" charset="0"/>
                <a:cs typeface="Dreaming Outloud Pro" panose="03050502040302030504" pitchFamily="66" charset="0"/>
              </a:rPr>
              <a:t>y, _____________, un _________ _____________.</a:t>
            </a:r>
          </a:p>
        </p:txBody>
      </p:sp>
      <p:sp>
        <p:nvSpPr>
          <p:cNvPr id="14" name="TextBox 13">
            <a:extLst>
              <a:ext uri="{FF2B5EF4-FFF2-40B4-BE49-F238E27FC236}">
                <a16:creationId xmlns:a16="http://schemas.microsoft.com/office/drawing/2014/main" id="{5B09F606-9EEF-47FE-A986-B730FA60EA15}"/>
              </a:ext>
            </a:extLst>
          </p:cNvPr>
          <p:cNvSpPr txBox="1"/>
          <p:nvPr/>
        </p:nvSpPr>
        <p:spPr>
          <a:xfrm>
            <a:off x="205463" y="3990637"/>
            <a:ext cx="5333949"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Parte</a:t>
            </a:r>
            <a:r>
              <a:rPr lang="en-GB" sz="2400" b="1" dirty="0">
                <a:solidFill>
                  <a:srgbClr val="002060"/>
                </a:solidFill>
                <a:latin typeface="Century Gothic" panose="020B0502020202020204" pitchFamily="34" charset="0"/>
              </a:rPr>
              <a:t> 2: </a:t>
            </a:r>
            <a:r>
              <a:rPr lang="en-GB" sz="2400" dirty="0" err="1">
                <a:solidFill>
                  <a:srgbClr val="002060"/>
                </a:solidFill>
                <a:latin typeface="Century Gothic" panose="020B0502020202020204" pitchFamily="34" charset="0"/>
              </a:rPr>
              <a:t>Dibuja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a:t>
            </a:r>
          </a:p>
        </p:txBody>
      </p:sp>
      <p:pic>
        <p:nvPicPr>
          <p:cNvPr id="19" name="Picture 2" descr="Dibujar, Dibujo, Mano, Humano">
            <a:extLst>
              <a:ext uri="{FF2B5EF4-FFF2-40B4-BE49-F238E27FC236}">
                <a16:creationId xmlns:a16="http://schemas.microsoft.com/office/drawing/2014/main" id="{EA2AD552-FFF9-42C7-92F0-F91176739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20258">
            <a:off x="4430724" y="3710494"/>
            <a:ext cx="889355" cy="8261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EA98EFD-3B75-44DC-92EF-B2EF80ABD132}"/>
              </a:ext>
            </a:extLst>
          </p:cNvPr>
          <p:cNvSpPr>
            <a:spLocks noGrp="1"/>
          </p:cNvSpPr>
          <p:nvPr>
            <p:ph type="title"/>
          </p:nvPr>
        </p:nvSpPr>
        <p:spPr>
          <a:xfrm>
            <a:off x="10535478" y="365125"/>
            <a:ext cx="818322" cy="1325563"/>
          </a:xfrm>
        </p:spPr>
        <p:txBody>
          <a:bodyPr>
            <a:noAutofit/>
          </a:bodyPr>
          <a:lstStyle/>
          <a:p>
            <a:r>
              <a:rPr lang="en-GB" sz="1100" dirty="0">
                <a:solidFill>
                  <a:schemeClr val="bg1"/>
                </a:solidFill>
              </a:rPr>
              <a:t>Follow up 5: handout</a:t>
            </a:r>
          </a:p>
        </p:txBody>
      </p:sp>
      <p:sp>
        <p:nvSpPr>
          <p:cNvPr id="25" name="TextBox 24">
            <a:extLst>
              <a:ext uri="{FF2B5EF4-FFF2-40B4-BE49-F238E27FC236}">
                <a16:creationId xmlns:a16="http://schemas.microsoft.com/office/drawing/2014/main" id="{2D05290B-5D61-4605-A746-D6458F20FE44}"/>
              </a:ext>
            </a:extLst>
          </p:cNvPr>
          <p:cNvSpPr txBox="1"/>
          <p:nvPr/>
        </p:nvSpPr>
        <p:spPr>
          <a:xfrm>
            <a:off x="6674221" y="550143"/>
            <a:ext cx="5281039" cy="1569660"/>
          </a:xfrm>
          <a:prstGeom prst="rect">
            <a:avLst/>
          </a:prstGeom>
          <a:solidFill>
            <a:srgbClr val="E7F6FF"/>
          </a:solidFill>
        </p:spPr>
        <p:txBody>
          <a:bodyPr wrap="square" rtlCol="0">
            <a:spAutoFit/>
          </a:bodyPr>
          <a:lstStyle/>
          <a:p>
            <a:r>
              <a:rPr lang="en-GB" sz="2400" dirty="0">
                <a:solidFill>
                  <a:srgbClr val="002060"/>
                </a:solidFill>
                <a:latin typeface="Segoe Print" panose="02000600000000000000" pitchFamily="2" charset="0"/>
                <a:cs typeface="Dreaming Outloud Pro" panose="03050502040302030504" pitchFamily="66" charset="0"/>
              </a:rPr>
              <a:t>_________  [adjective] [position],</a:t>
            </a:r>
          </a:p>
          <a:p>
            <a:r>
              <a:rPr lang="en-GB" sz="2400" dirty="0">
                <a:solidFill>
                  <a:srgbClr val="002060"/>
                </a:solidFill>
                <a:latin typeface="Segoe Print" panose="02000600000000000000" pitchFamily="2" charset="0"/>
                <a:cs typeface="Dreaming Outloud Pro" panose="03050502040302030504" pitchFamily="66" charset="0"/>
              </a:rPr>
              <a:t>_________ [adjective] [position],</a:t>
            </a:r>
          </a:p>
          <a:p>
            <a:r>
              <a:rPr lang="en-GB" sz="2400" dirty="0">
                <a:solidFill>
                  <a:srgbClr val="002060"/>
                </a:solidFill>
                <a:latin typeface="Segoe Print" panose="02000600000000000000" pitchFamily="2" charset="0"/>
                <a:cs typeface="Dreaming Outloud Pro" panose="03050502040302030504" pitchFamily="66" charset="0"/>
              </a:rPr>
              <a:t>y, [position], un _________[adjective].</a:t>
            </a:r>
          </a:p>
        </p:txBody>
      </p:sp>
      <p:sp>
        <p:nvSpPr>
          <p:cNvPr id="26" name="TextBox 25">
            <a:extLst>
              <a:ext uri="{FF2B5EF4-FFF2-40B4-BE49-F238E27FC236}">
                <a16:creationId xmlns:a16="http://schemas.microsoft.com/office/drawing/2014/main" id="{04E0AF36-4FDF-4A50-816D-B223D666715E}"/>
              </a:ext>
            </a:extLst>
          </p:cNvPr>
          <p:cNvSpPr txBox="1"/>
          <p:nvPr/>
        </p:nvSpPr>
        <p:spPr>
          <a:xfrm>
            <a:off x="6674221" y="33499"/>
            <a:ext cx="5333949"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Parte</a:t>
            </a:r>
            <a:r>
              <a:rPr lang="en-GB" sz="2400" b="1" dirty="0">
                <a:solidFill>
                  <a:srgbClr val="002060"/>
                </a:solidFill>
                <a:latin typeface="Century Gothic" panose="020B0502020202020204" pitchFamily="34" charset="0"/>
              </a:rPr>
              <a:t> 1: </a:t>
            </a:r>
            <a:r>
              <a:rPr lang="en-GB" sz="2400" dirty="0" err="1">
                <a:solidFill>
                  <a:srgbClr val="002060"/>
                </a:solidFill>
                <a:latin typeface="Century Gothic" panose="020B0502020202020204" pitchFamily="34" charset="0"/>
              </a:rPr>
              <a:t>Crea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propio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a:t>
            </a:r>
          </a:p>
        </p:txBody>
      </p:sp>
      <p:sp>
        <p:nvSpPr>
          <p:cNvPr id="27" name="Rectangle 26">
            <a:extLst>
              <a:ext uri="{FF2B5EF4-FFF2-40B4-BE49-F238E27FC236}">
                <a16:creationId xmlns:a16="http://schemas.microsoft.com/office/drawing/2014/main" id="{FFE6F960-B580-48CB-BDEF-D2D658352B30}"/>
              </a:ext>
            </a:extLst>
          </p:cNvPr>
          <p:cNvSpPr/>
          <p:nvPr/>
        </p:nvSpPr>
        <p:spPr>
          <a:xfrm>
            <a:off x="6706137" y="4476973"/>
            <a:ext cx="5196114" cy="2307772"/>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A6611A3-03C8-4C91-9CEE-C1CD4BCCDA69}"/>
              </a:ext>
            </a:extLst>
          </p:cNvPr>
          <p:cNvSpPr txBox="1"/>
          <p:nvPr/>
        </p:nvSpPr>
        <p:spPr>
          <a:xfrm>
            <a:off x="6674220" y="2195693"/>
            <a:ext cx="5281039" cy="1569660"/>
          </a:xfrm>
          <a:prstGeom prst="rect">
            <a:avLst/>
          </a:prstGeom>
          <a:solidFill>
            <a:srgbClr val="E7F6FF"/>
          </a:solidFill>
        </p:spPr>
        <p:txBody>
          <a:bodyPr wrap="square" rtlCol="0">
            <a:spAutoFit/>
          </a:bodyPr>
          <a:lstStyle/>
          <a:p>
            <a:r>
              <a:rPr lang="en-GB" sz="2400" dirty="0">
                <a:solidFill>
                  <a:srgbClr val="002060"/>
                </a:solidFill>
                <a:latin typeface="Segoe Print" panose="02000600000000000000" pitchFamily="2" charset="0"/>
                <a:cs typeface="Dreaming Outloud Pro" panose="03050502040302030504" pitchFamily="66" charset="0"/>
              </a:rPr>
              <a:t>_________  _____________ ______________,</a:t>
            </a:r>
          </a:p>
          <a:p>
            <a:r>
              <a:rPr lang="en-GB" sz="2400" dirty="0">
                <a:solidFill>
                  <a:srgbClr val="002060"/>
                </a:solidFill>
                <a:latin typeface="Segoe Print" panose="02000600000000000000" pitchFamily="2" charset="0"/>
                <a:cs typeface="Dreaming Outloud Pro" panose="03050502040302030504" pitchFamily="66" charset="0"/>
              </a:rPr>
              <a:t>_________ _____________ _____________,</a:t>
            </a:r>
          </a:p>
          <a:p>
            <a:r>
              <a:rPr lang="en-GB" sz="2400" dirty="0">
                <a:solidFill>
                  <a:srgbClr val="002060"/>
                </a:solidFill>
                <a:latin typeface="Segoe Print" panose="02000600000000000000" pitchFamily="2" charset="0"/>
                <a:cs typeface="Dreaming Outloud Pro" panose="03050502040302030504" pitchFamily="66" charset="0"/>
              </a:rPr>
              <a:t>y, _____________, un _________ _____________.</a:t>
            </a:r>
          </a:p>
        </p:txBody>
      </p:sp>
      <p:sp>
        <p:nvSpPr>
          <p:cNvPr id="29" name="TextBox 28">
            <a:extLst>
              <a:ext uri="{FF2B5EF4-FFF2-40B4-BE49-F238E27FC236}">
                <a16:creationId xmlns:a16="http://schemas.microsoft.com/office/drawing/2014/main" id="{D6199CF9-90F2-4EB4-B6B1-8B60BE06281D}"/>
              </a:ext>
            </a:extLst>
          </p:cNvPr>
          <p:cNvSpPr txBox="1"/>
          <p:nvPr/>
        </p:nvSpPr>
        <p:spPr>
          <a:xfrm>
            <a:off x="6621310" y="3990637"/>
            <a:ext cx="5333949" cy="461665"/>
          </a:xfrm>
          <a:prstGeom prst="rect">
            <a:avLst/>
          </a:prstGeom>
          <a:noFill/>
        </p:spPr>
        <p:txBody>
          <a:bodyPr wrap="square" rtlCol="0">
            <a:spAutoFit/>
          </a:bodyPr>
          <a:lstStyle/>
          <a:p>
            <a:r>
              <a:rPr lang="en-GB" sz="2400" b="1" dirty="0" err="1">
                <a:solidFill>
                  <a:srgbClr val="002060"/>
                </a:solidFill>
                <a:latin typeface="Century Gothic" panose="020B0502020202020204" pitchFamily="34" charset="0"/>
              </a:rPr>
              <a:t>Parte</a:t>
            </a:r>
            <a:r>
              <a:rPr lang="en-GB" sz="2400" b="1" dirty="0">
                <a:solidFill>
                  <a:srgbClr val="002060"/>
                </a:solidFill>
                <a:latin typeface="Century Gothic" panose="020B0502020202020204" pitchFamily="34" charset="0"/>
              </a:rPr>
              <a:t> 2: </a:t>
            </a:r>
            <a:r>
              <a:rPr lang="en-GB" sz="2400" dirty="0" err="1">
                <a:solidFill>
                  <a:srgbClr val="002060"/>
                </a:solidFill>
                <a:latin typeface="Century Gothic" panose="020B0502020202020204" pitchFamily="34" charset="0"/>
              </a:rPr>
              <a:t>Dibuja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tu</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poema</a:t>
            </a:r>
            <a:r>
              <a:rPr lang="en-GB" sz="2400" dirty="0">
                <a:solidFill>
                  <a:srgbClr val="002060"/>
                </a:solidFill>
                <a:latin typeface="Century Gothic" panose="020B0502020202020204" pitchFamily="34" charset="0"/>
              </a:rPr>
              <a:t>.</a:t>
            </a:r>
          </a:p>
        </p:txBody>
      </p:sp>
      <p:pic>
        <p:nvPicPr>
          <p:cNvPr id="30" name="Picture 2" descr="Dibujar, Dibujo, Mano, Humano">
            <a:extLst>
              <a:ext uri="{FF2B5EF4-FFF2-40B4-BE49-F238E27FC236}">
                <a16:creationId xmlns:a16="http://schemas.microsoft.com/office/drawing/2014/main" id="{817A8425-4302-4F59-9B71-62325548A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20258">
            <a:off x="10846571" y="3710494"/>
            <a:ext cx="889355" cy="82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1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hat</a:t>
                      </a:r>
                    </a:p>
                  </a:txBody>
                  <a:tcPr/>
                </a:tc>
                <a:tc>
                  <a:txBody>
                    <a:bodyPr/>
                    <a:lstStyle/>
                    <a:p>
                      <a:r>
                        <a:rPr lang="en-GB" sz="2400" b="1" dirty="0">
                          <a:solidFill>
                            <a:srgbClr val="00B0F0"/>
                          </a:solidFill>
                          <a:latin typeface="Century Gothic" panose="020B0502020202020204" pitchFamily="34" charset="0"/>
                        </a:rPr>
                        <a:t>(the) uniform</a:t>
                      </a:r>
                    </a:p>
                  </a:txBody>
                  <a:tcPr/>
                </a:tc>
                <a:tc>
                  <a:txBody>
                    <a:bodyPr/>
                    <a:lstStyle/>
                    <a:p>
                      <a:r>
                        <a:rPr lang="en-GB" sz="2800" b="1" dirty="0">
                          <a:solidFill>
                            <a:srgbClr val="00B0F0"/>
                          </a:solidFill>
                          <a:latin typeface="Century Gothic" panose="020B0502020202020204" pitchFamily="34" charset="0"/>
                        </a:rPr>
                        <a:t>with</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to wear, carry</a:t>
                      </a:r>
                    </a:p>
                  </a:txBody>
                  <a:tcPr/>
                </a:tc>
                <a:tc>
                  <a:txBody>
                    <a:bodyPr/>
                    <a:lstStyle/>
                    <a:p>
                      <a:r>
                        <a:rPr lang="en-GB" sz="2400" b="1" dirty="0">
                          <a:solidFill>
                            <a:srgbClr val="00B0F0"/>
                          </a:solidFill>
                          <a:latin typeface="Century Gothic" panose="020B0502020202020204" pitchFamily="34" charset="0"/>
                        </a:rPr>
                        <a:t>to buy, buying</a:t>
                      </a:r>
                    </a:p>
                  </a:txBody>
                  <a:tcPr/>
                </a:tc>
                <a:tc>
                  <a:txBody>
                    <a:bodyPr/>
                    <a:lstStyle/>
                    <a:p>
                      <a:r>
                        <a:rPr lang="en-GB" sz="2400" b="1" dirty="0">
                          <a:solidFill>
                            <a:srgbClr val="00B0F0"/>
                          </a:solidFill>
                          <a:latin typeface="Century Gothic" panose="020B0502020202020204" pitchFamily="34" charset="0"/>
                        </a:rPr>
                        <a:t>(the) film</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how many? </a:t>
                      </a:r>
                      <a:r>
                        <a:rPr lang="en-GB" sz="1600" b="1" dirty="0">
                          <a:solidFill>
                            <a:srgbClr val="92D050"/>
                          </a:solidFill>
                          <a:latin typeface="Century Gothic" panose="020B0502020202020204" pitchFamily="34" charset="0"/>
                        </a:rPr>
                        <a:t>(</a:t>
                      </a:r>
                      <a:r>
                        <a:rPr lang="en-GB" sz="1600" b="1" dirty="0" err="1">
                          <a:solidFill>
                            <a:srgbClr val="92D050"/>
                          </a:solidFill>
                          <a:latin typeface="Century Gothic" panose="020B0502020202020204" pitchFamily="34" charset="0"/>
                        </a:rPr>
                        <a:t>mpl</a:t>
                      </a:r>
                      <a:r>
                        <a:rPr lang="en-GB" sz="1600" b="1" dirty="0">
                          <a:solidFill>
                            <a:srgbClr val="92D050"/>
                          </a:solidFill>
                          <a:latin typeface="Century Gothic" panose="020B0502020202020204" pitchFamily="34" charset="0"/>
                        </a:rPr>
                        <a:t>)</a:t>
                      </a:r>
                      <a:endParaRPr lang="en-GB" sz="20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how many? (</a:t>
                      </a:r>
                      <a:r>
                        <a:rPr lang="en-GB" sz="2400" b="1" dirty="0" err="1">
                          <a:solidFill>
                            <a:srgbClr val="92D050"/>
                          </a:solidFill>
                          <a:latin typeface="Century Gothic" panose="020B0502020202020204" pitchFamily="34" charset="0"/>
                        </a:rPr>
                        <a:t>fpl</a:t>
                      </a:r>
                      <a:r>
                        <a:rPr lang="en-GB" sz="2400" b="1" dirty="0">
                          <a:solidFill>
                            <a:srgbClr val="92D050"/>
                          </a:solidFill>
                          <a:latin typeface="Century Gothic" panose="020B0502020202020204" pitchFamily="34" charset="0"/>
                        </a:rPr>
                        <a:t>)</a:t>
                      </a:r>
                    </a:p>
                  </a:txBody>
                  <a:tcPr/>
                </a:tc>
                <a:tc>
                  <a:txBody>
                    <a:bodyPr/>
                    <a:lstStyle/>
                    <a:p>
                      <a:r>
                        <a:rPr lang="en-GB" sz="2400" b="1" dirty="0">
                          <a:solidFill>
                            <a:srgbClr val="92D050"/>
                          </a:solidFill>
                          <a:latin typeface="Century Gothic" panose="020B0502020202020204" pitchFamily="34" charset="0"/>
                        </a:rPr>
                        <a:t>calm</a:t>
                      </a:r>
                      <a:endParaRPr lang="en-GB" sz="36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92D050"/>
                          </a:solidFill>
                          <a:latin typeface="Century Gothic" panose="020B0502020202020204" pitchFamily="34" charset="0"/>
                        </a:rPr>
                        <a:t>there is/are</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some (</a:t>
                      </a:r>
                      <a:r>
                        <a:rPr lang="en-GB" sz="2400" b="1" dirty="0" err="1">
                          <a:solidFill>
                            <a:srgbClr val="92D050"/>
                          </a:solidFill>
                          <a:latin typeface="Century Gothic" panose="020B0502020202020204" pitchFamily="34" charset="0"/>
                        </a:rPr>
                        <a:t>mpl</a:t>
                      </a:r>
                      <a:r>
                        <a:rPr lang="en-GB" sz="2400" b="1" dirty="0">
                          <a:solidFill>
                            <a:srgbClr val="92D050"/>
                          </a:solidFill>
                          <a:latin typeface="Century Gothic" panose="020B0502020202020204" pitchFamily="34" charset="0"/>
                        </a:rPr>
                        <a:t>)</a:t>
                      </a:r>
                    </a:p>
                  </a:txBody>
                  <a:tcPr/>
                </a:tc>
                <a:tc>
                  <a:txBody>
                    <a:bodyPr/>
                    <a:lstStyle/>
                    <a:p>
                      <a:r>
                        <a:rPr lang="en-GB" sz="2400" b="1" dirty="0">
                          <a:solidFill>
                            <a:srgbClr val="92D050"/>
                          </a:solidFill>
                          <a:latin typeface="Century Gothic" panose="020B0502020202020204" pitchFamily="34" charset="0"/>
                        </a:rPr>
                        <a:t>some (</a:t>
                      </a:r>
                      <a:r>
                        <a:rPr lang="en-GB" sz="2400" b="1" dirty="0" err="1">
                          <a:solidFill>
                            <a:srgbClr val="92D050"/>
                          </a:solidFill>
                          <a:latin typeface="Century Gothic" panose="020B0502020202020204" pitchFamily="34" charset="0"/>
                        </a:rPr>
                        <a:t>fpl</a:t>
                      </a:r>
                      <a:r>
                        <a:rPr lang="en-GB" sz="2400" b="1" dirty="0">
                          <a:solidFill>
                            <a:srgbClr val="92D050"/>
                          </a:solidFill>
                          <a:latin typeface="Century Gothic" panose="020B0502020202020204" pitchFamily="34" charset="0"/>
                        </a:rPr>
                        <a: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grey</a:t>
                      </a:r>
                    </a:p>
                  </a:txBody>
                  <a:tcPr/>
                </a:tc>
                <a:tc>
                  <a:txBody>
                    <a:bodyPr/>
                    <a:lstStyle/>
                    <a:p>
                      <a:r>
                        <a:rPr lang="en-GB" sz="2800" b="1" dirty="0">
                          <a:solidFill>
                            <a:srgbClr val="FF3399"/>
                          </a:solidFill>
                          <a:latin typeface="Century Gothic" panose="020B0502020202020204" pitchFamily="34" charset="0"/>
                        </a:rPr>
                        <a:t>yellow</a:t>
                      </a:r>
                    </a:p>
                  </a:txBody>
                  <a:tcPr/>
                </a:tc>
                <a:tc>
                  <a:txBody>
                    <a:bodyPr/>
                    <a:lstStyle/>
                    <a:p>
                      <a:r>
                        <a:rPr lang="en-GB" sz="2800" b="1" dirty="0">
                          <a:solidFill>
                            <a:srgbClr val="FF3399"/>
                          </a:solidFill>
                          <a:latin typeface="Century Gothic" panose="020B0502020202020204" pitchFamily="34" charset="0"/>
                        </a:rPr>
                        <a:t>pretty</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tall</a:t>
                      </a:r>
                    </a:p>
                  </a:txBody>
                  <a:tcPr/>
                </a:tc>
                <a:tc>
                  <a:txBody>
                    <a:bodyPr/>
                    <a:lstStyle/>
                    <a:p>
                      <a:r>
                        <a:rPr lang="en-GB" sz="2800" b="1" dirty="0">
                          <a:solidFill>
                            <a:srgbClr val="FF3399"/>
                          </a:solidFill>
                          <a:latin typeface="Century Gothic" panose="020B0502020202020204" pitchFamily="34" charset="0"/>
                        </a:rPr>
                        <a:t>blue</a:t>
                      </a:r>
                    </a:p>
                  </a:txBody>
                  <a:tcPr/>
                </a:tc>
                <a:tc>
                  <a:txBody>
                    <a:bodyPr/>
                    <a:lstStyle/>
                    <a:p>
                      <a:r>
                        <a:rPr lang="en-GB" sz="2800" b="1" dirty="0">
                          <a:solidFill>
                            <a:srgbClr val="FF3399"/>
                          </a:solidFill>
                          <a:latin typeface="Century Gothic" panose="020B0502020202020204" pitchFamily="34" charset="0"/>
                        </a:rPr>
                        <a:t>short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alto</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azul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bajo</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gris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amarillo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bonito</a:t>
            </a: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hay</a:t>
            </a: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cuántos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cuántas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llevar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película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sombrero</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uniforme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a:t>
            </a:r>
          </a:p>
        </p:txBody>
      </p:sp>
    </p:spTree>
    <p:extLst>
      <p:ext uri="{BB962C8B-B14F-4D97-AF65-F5344CB8AC3E}">
        <p14:creationId xmlns:p14="http://schemas.microsoft.com/office/powerpoint/2010/main" val="238903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1748</Words>
  <Application>Microsoft Office PowerPoint</Application>
  <PresentationFormat>Widescreen</PresentationFormat>
  <Paragraphs>368</Paragraphs>
  <Slides>11</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Century Gothic</vt:lpstr>
      <vt:lpstr>docs-Century Gothic</vt:lpstr>
      <vt:lpstr>Modern Love</vt:lpstr>
      <vt:lpstr>Segoe Print</vt:lpstr>
      <vt:lpstr>Source Sans Pro</vt:lpstr>
      <vt:lpstr>Office Theme</vt:lpstr>
      <vt:lpstr>Describing things and people</vt:lpstr>
      <vt:lpstr>Follow up 1 </vt:lpstr>
      <vt:lpstr>Follow up 2: </vt:lpstr>
      <vt:lpstr>Follow up 2: </vt:lpstr>
      <vt:lpstr>Adjectives following the noun.</vt:lpstr>
      <vt:lpstr>Follow up 3: </vt:lpstr>
      <vt:lpstr>Follow up 4: </vt:lpstr>
      <vt:lpstr>Follow up 5: handout</vt:lpstr>
      <vt:lpstr>follow up 5:</vt:lpstr>
      <vt:lpstr>follow up 2b:</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17</cp:revision>
  <dcterms:created xsi:type="dcterms:W3CDTF">2022-01-09T12:56:32Z</dcterms:created>
  <dcterms:modified xsi:type="dcterms:W3CDTF">2022-05-03T13:18:56Z</dcterms:modified>
</cp:coreProperties>
</file>