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829" r:id="rId3"/>
    <p:sldId id="827" r:id="rId4"/>
    <p:sldId id="826" r:id="rId5"/>
    <p:sldId id="825" r:id="rId6"/>
    <p:sldId id="830" r:id="rId7"/>
    <p:sldId id="813" r:id="rId8"/>
    <p:sldId id="396" r:id="rId9"/>
    <p:sldId id="389" r:id="rId10"/>
    <p:sldId id="828" r:id="rId11"/>
    <p:sldId id="5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E7FF"/>
    <a:srgbClr val="FF2D82"/>
    <a:srgbClr val="92D050"/>
    <a:srgbClr val="22A8CD"/>
    <a:srgbClr val="D2ECB6"/>
    <a:srgbClr val="33A6A6"/>
    <a:srgbClr val="86CFE2"/>
    <a:srgbClr val="FF3399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4" autoAdjust="0"/>
    <p:restoredTop sz="70388" autoAdjust="0"/>
  </p:normalViewPr>
  <p:slideViewPr>
    <p:cSldViewPr snapToGrid="0">
      <p:cViewPr varScale="1">
        <p:scale>
          <a:sx n="50" d="100"/>
          <a:sy n="50" d="100"/>
        </p:scale>
        <p:origin x="118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ojo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[169]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rojo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[534]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pájaro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[1607]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jueves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[1650]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jirafa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cielo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[620]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medio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[395]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sol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[383]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arriba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[690]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abajo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[788]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un [6] dos [64] tres [134] cuatro [241] cinco [284] seis [438] siete [603] ocho [641] nueve [991] diez [449]  once [1701] doce [1138]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cantar [717] escuchar [281] hablar [90]  necesitar [276] español [262] frase [1037] inglés [583] fantástico [2501] importante [171] normal [1000]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Glossed: </a:t>
            </a:r>
            <a:r>
              <a:rPr lang="en-GB" b="1" dirty="0"/>
              <a:t>empezar</a:t>
            </a:r>
            <a:r>
              <a:rPr lang="en-GB" b="0" dirty="0"/>
              <a:t> [175]</a:t>
            </a:r>
            <a:r>
              <a:rPr lang="en-GB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[2003]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[1430]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[183]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s-AR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s-AR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libro de Gloria Fuertes para niñas y niños’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Blackie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Books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Handout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124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[j]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Click to bring up the instruction.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to bring table and do example together (E).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Students tick and/or write the correct sound </a:t>
            </a:r>
            <a:r>
              <a:rPr lang="en-GB" b="0" dirty="0"/>
              <a:t>[</a:t>
            </a:r>
            <a:r>
              <a:rPr lang="en-GB" b="0" dirty="0" err="1"/>
              <a:t>ja</a:t>
            </a:r>
            <a:r>
              <a:rPr lang="en-GB" b="0" dirty="0"/>
              <a:t>] [je] [ji] [jo] [</a:t>
            </a:r>
            <a:r>
              <a:rPr lang="en-GB" b="0" dirty="0" err="1"/>
              <a:t>ju</a:t>
            </a:r>
            <a:r>
              <a:rPr lang="en-GB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4. Click to bring up Part B and read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5. Practise as a whole class and then allow students to work in pairs.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6. In Part B, click on the pictures to hear each line.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1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jirafa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juega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ajedrez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</a:t>
            </a:r>
            <a:r>
              <a:rPr lang="en-GB" dirty="0" err="1"/>
              <a:t>pájaro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Juanjo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jungla</a:t>
            </a:r>
            <a:r>
              <a:rPr lang="en-GB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La </a:t>
            </a:r>
            <a:r>
              <a:rPr lang="en-GB" b="0" dirty="0" err="1"/>
              <a:t>jirafa</a:t>
            </a:r>
            <a:br>
              <a:rPr lang="en-GB" b="0" dirty="0"/>
            </a:br>
            <a:r>
              <a:rPr lang="en-GB" b="0" dirty="0" err="1"/>
              <a:t>juega</a:t>
            </a:r>
            <a:r>
              <a:rPr lang="en-GB" b="0" dirty="0"/>
              <a:t> al </a:t>
            </a:r>
            <a:r>
              <a:rPr lang="en-GB" b="0" dirty="0" err="1"/>
              <a:t>ajedrez</a:t>
            </a:r>
            <a:br>
              <a:rPr lang="en-GB" b="0" dirty="0"/>
            </a:br>
            <a:r>
              <a:rPr lang="en-GB" b="0" dirty="0"/>
              <a:t>con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pájaro</a:t>
            </a:r>
            <a:r>
              <a:rPr lang="en-GB" b="0" dirty="0"/>
              <a:t> </a:t>
            </a:r>
            <a:r>
              <a:rPr lang="en-GB" b="0" dirty="0" err="1"/>
              <a:t>Juanjo</a:t>
            </a:r>
            <a:br>
              <a:rPr lang="en-GB" b="0" dirty="0"/>
            </a:br>
            <a:r>
              <a:rPr lang="en-GB" b="0" dirty="0" err="1"/>
              <a:t>en</a:t>
            </a:r>
            <a:r>
              <a:rPr lang="en-GB" b="0" dirty="0"/>
              <a:t> la </a:t>
            </a:r>
            <a:r>
              <a:rPr lang="en-GB" b="0" dirty="0" err="1"/>
              <a:t>jungla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 – there are two levels of challenge for slide 1)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(newly introduced this week and from previous weeks). 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1" dirty="0"/>
              <a:t>[Part 1 / slide 1 and/or 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Pupils work in pairs to put the syllables in the correct order.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Teacher elicits answers from pupils. </a:t>
            </a:r>
            <a:r>
              <a:rPr lang="en-GB" b="1" i="1" dirty="0"/>
              <a:t>Answers appear on clicking the picture.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For a more challenging version see next slide.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57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A more challenging version of Part 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Pupils work in pairs to recall the words orally.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Teacher elicits Spanish words from pupils. </a:t>
            </a:r>
            <a:r>
              <a:rPr lang="en-GB" b="1" i="1" dirty="0"/>
              <a:t>Answers appear on clicking the picture.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25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(newly introduced this week and from previous weeks).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1" dirty="0"/>
              <a:t>[Part 2]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Tell students they need to guess the word the teacher is thinking of (s/he might write it down unseen on a mini whiteboard as part of the process)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Teacher models the game by reading the first (pink) speech bubble and pupils respond (green speech bubble).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suggest different words in Spanish (from the prompts shown on the left) until they guess the word and the teacher reveals it.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Do a couple of rounds, then pupils can work in pairs to guess each other’s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this is the ‘I spy’ game; the meaning of the spoken routine is as follows:</a:t>
            </a:r>
            <a:br>
              <a:rPr lang="en-GB" b="0" dirty="0"/>
            </a:br>
            <a:br>
              <a:rPr lang="en-GB" b="0" dirty="0"/>
            </a:br>
            <a:r>
              <a:rPr lang="en-GB" b="0" dirty="0"/>
              <a:t>- </a:t>
            </a:r>
            <a:r>
              <a:rPr lang="en-GB" b="0" dirty="0" err="1"/>
              <a:t>Veo</a:t>
            </a:r>
            <a:r>
              <a:rPr lang="en-GB" b="0" dirty="0"/>
              <a:t>, </a:t>
            </a:r>
            <a:r>
              <a:rPr lang="en-GB" b="0" dirty="0" err="1"/>
              <a:t>veo</a:t>
            </a:r>
            <a:r>
              <a:rPr lang="en-GB" b="0" dirty="0"/>
              <a:t>. (I see, I see or I spy, I spy)</a:t>
            </a:r>
            <a:br>
              <a:rPr lang="en-GB" b="0" dirty="0"/>
            </a:br>
            <a:r>
              <a:rPr lang="en-GB" b="0" dirty="0"/>
              <a:t>-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? (What do you see?)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Una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(a little thing)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es? (what little thing is it?)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letra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… (it starts with the letter…)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empezar</a:t>
            </a:r>
            <a:r>
              <a:rPr lang="en-GB" b="0" dirty="0"/>
              <a:t> [175]</a:t>
            </a:r>
            <a:br>
              <a:rPr lang="en-GB" b="0" dirty="0"/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25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from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 read the texts and identify the pictures that match each of the four poems. (Two pictures are not needed).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To bring up answers, click on the pink letter next to each poem.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Click on the number that appears next to each poem to hear the full audio.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219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supported creative writing.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For part 1, pupils are prompted to use nouns of a specific gender. Point at the vocabulary we are practising this week as well as the suggested masculine / feminine nouns.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For part 2, pupils can use the frame provided (or the poems used in the lessons) to write their own poem.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to draw their poem. This would make a very nice display!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[2003]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[1430]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[183]</a:t>
            </a:r>
            <a:endParaRPr lang="en-GB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125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8.wav"/><Relationship Id="rId18" Type="http://schemas.openxmlformats.org/officeDocument/2006/relationships/image" Target="../media/image7.png"/><Relationship Id="rId3" Type="http://schemas.openxmlformats.org/officeDocument/2006/relationships/audio" Target="../media/audio1.wav"/><Relationship Id="rId21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0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9.wav"/><Relationship Id="rId23" Type="http://schemas.openxmlformats.org/officeDocument/2006/relationships/image" Target="../media/image9.png"/><Relationship Id="rId10" Type="http://schemas.openxmlformats.org/officeDocument/2006/relationships/audio" Target="../media/audio5.wav"/><Relationship Id="rId19" Type="http://schemas.openxmlformats.org/officeDocument/2006/relationships/audio" Target="../media/audio11.wav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5.png"/><Relationship Id="rId22" Type="http://schemas.openxmlformats.org/officeDocument/2006/relationships/audio" Target="../media/audio1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18" Type="http://schemas.openxmlformats.org/officeDocument/2006/relationships/audio" Target="../media/audio17.wav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17" Type="http://schemas.openxmlformats.org/officeDocument/2006/relationships/audio" Target="../media/audio16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5" Type="http://schemas.openxmlformats.org/officeDocument/2006/relationships/audio" Target="../media/audio14.wav"/><Relationship Id="rId10" Type="http://schemas.microsoft.com/office/2007/relationships/hdphoto" Target="../media/hdphoto3.wdp"/><Relationship Id="rId19" Type="http://schemas.openxmlformats.org/officeDocument/2006/relationships/audio" Target="../media/audio18.wav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110" y="33499"/>
            <a:ext cx="2810719" cy="675762"/>
          </a:xfrm>
          <a:noFill/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chemeClr val="bg1"/>
                </a:solidFill>
                <a:latin typeface="Century Gothic"/>
                <a:sym typeface="Century Gothic"/>
              </a:rPr>
              <a:t>Handout</a:t>
            </a:r>
            <a:r>
              <a:rPr lang="es-AR" sz="3200" b="1" dirty="0">
                <a:solidFill>
                  <a:schemeClr val="bg1"/>
                </a:solidFill>
                <a:latin typeface="Century Gothic"/>
                <a:sym typeface="Century Gothic"/>
              </a:rPr>
              <a:t> (</a:t>
            </a:r>
            <a:r>
              <a:rPr lang="es-AR" sz="3200" b="1" dirty="0" err="1">
                <a:solidFill>
                  <a:schemeClr val="bg1"/>
                </a:solidFill>
                <a:latin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chemeClr val="bg1"/>
                </a:solidFill>
                <a:latin typeface="Century Gothic"/>
                <a:sym typeface="Century Gothic"/>
              </a:rPr>
              <a:t> up 5)</a:t>
            </a:r>
            <a:endParaRPr lang="es-AR" sz="3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0D1FB-C907-459B-AA4C-33CAFDF80A13}"/>
              </a:ext>
            </a:extLst>
          </p:cNvPr>
          <p:cNvSpPr txBox="1"/>
          <p:nvPr/>
        </p:nvSpPr>
        <p:spPr>
          <a:xfrm>
            <a:off x="258374" y="974210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5561E0-7B0D-4D1A-9D40-0A660FF25718}"/>
              </a:ext>
            </a:extLst>
          </p:cNvPr>
          <p:cNvSpPr txBox="1"/>
          <p:nvPr/>
        </p:nvSpPr>
        <p:spPr>
          <a:xfrm>
            <a:off x="299342" y="3020348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CE158-328B-40D0-8468-AE682ADF4BB4}"/>
              </a:ext>
            </a:extLst>
          </p:cNvPr>
          <p:cNvSpPr txBox="1"/>
          <p:nvPr/>
        </p:nvSpPr>
        <p:spPr>
          <a:xfrm>
            <a:off x="258374" y="33499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8CC60-3426-4518-B52F-59D1AA383538}"/>
              </a:ext>
            </a:extLst>
          </p:cNvPr>
          <p:cNvSpPr txBox="1"/>
          <p:nvPr/>
        </p:nvSpPr>
        <p:spPr>
          <a:xfrm>
            <a:off x="234492" y="2471550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46EC1-10A6-4FB1-B938-F886B7ABC2EF}"/>
              </a:ext>
            </a:extLst>
          </p:cNvPr>
          <p:cNvSpPr/>
          <p:nvPr/>
        </p:nvSpPr>
        <p:spPr>
          <a:xfrm>
            <a:off x="362857" y="4397829"/>
            <a:ext cx="5196114" cy="230777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4D784-528A-4D64-8598-6D9057114B3A}"/>
              </a:ext>
            </a:extLst>
          </p:cNvPr>
          <p:cNvSpPr txBox="1"/>
          <p:nvPr/>
        </p:nvSpPr>
        <p:spPr>
          <a:xfrm>
            <a:off x="6406309" y="939863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99F3A3-2124-4D98-8EA0-7C3EE9445CFF}"/>
              </a:ext>
            </a:extLst>
          </p:cNvPr>
          <p:cNvSpPr txBox="1"/>
          <p:nvPr/>
        </p:nvSpPr>
        <p:spPr>
          <a:xfrm>
            <a:off x="6447277" y="2986001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C68B21-A481-4734-B73B-22C8F8C9B2DF}"/>
              </a:ext>
            </a:extLst>
          </p:cNvPr>
          <p:cNvSpPr txBox="1"/>
          <p:nvPr/>
        </p:nvSpPr>
        <p:spPr>
          <a:xfrm>
            <a:off x="6406309" y="-848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B9FE5-E36A-42E7-BA5E-8E9C542ED879}"/>
              </a:ext>
            </a:extLst>
          </p:cNvPr>
          <p:cNvSpPr txBox="1"/>
          <p:nvPr/>
        </p:nvSpPr>
        <p:spPr>
          <a:xfrm>
            <a:off x="6382427" y="2437203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E34F61-4F85-46FB-85A6-984B0C57C86A}"/>
              </a:ext>
            </a:extLst>
          </p:cNvPr>
          <p:cNvSpPr/>
          <p:nvPr/>
        </p:nvSpPr>
        <p:spPr>
          <a:xfrm>
            <a:off x="6510792" y="4363482"/>
            <a:ext cx="5196114" cy="230777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110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4490677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handout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vocabulario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CAE5EFF2-ED30-4BD2-B6B4-C5569D568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297217"/>
              </p:ext>
            </p:extLst>
          </p:nvPr>
        </p:nvGraphicFramePr>
        <p:xfrm>
          <a:off x="222029" y="790575"/>
          <a:ext cx="10534678" cy="58287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017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8896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0608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4493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fantastic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74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sky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F3F8333-413C-45BB-886B-6C3AF939A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90" y="3426732"/>
            <a:ext cx="1186070" cy="108036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F9EC7D9-496E-4629-924C-146C2793D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7" y="1275374"/>
            <a:ext cx="1186070" cy="1186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7BA651-E7EE-4A00-B029-85509CC977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99" y="4856037"/>
            <a:ext cx="1162417" cy="1101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07904B-A615-412C-92DB-09DA9437E9BE}"/>
              </a:ext>
            </a:extLst>
          </p:cNvPr>
          <p:cNvSpPr txBox="1"/>
          <p:nvPr/>
        </p:nvSpPr>
        <p:spPr>
          <a:xfrm>
            <a:off x="649692" y="591512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86316C-CF6F-4202-B34F-14F89E75F674}"/>
              </a:ext>
            </a:extLst>
          </p:cNvPr>
          <p:cNvSpPr txBox="1"/>
          <p:nvPr/>
        </p:nvSpPr>
        <p:spPr>
          <a:xfrm>
            <a:off x="626568" y="442544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A636D4-FCE4-4F8D-995C-2D017444CFC7}"/>
              </a:ext>
            </a:extLst>
          </p:cNvPr>
          <p:cNvSpPr txBox="1"/>
          <p:nvPr/>
        </p:nvSpPr>
        <p:spPr>
          <a:xfrm>
            <a:off x="649692" y="245379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49384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493369" y="1552423"/>
            <a:ext cx="58451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¡Practica la frase!</a:t>
            </a:r>
          </a:p>
        </p:txBody>
      </p:sp>
      <p:sp>
        <p:nvSpPr>
          <p:cNvPr id="41" name="Google Shape;157;p2"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234426" y="775841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 es?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/>
        </p:nvGraphicFramePr>
        <p:xfrm>
          <a:off x="279808" y="1684288"/>
          <a:ext cx="4397951" cy="43363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2416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3018576624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2585297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jo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ju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671172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7990" y="2353090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8" name="p_1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345571" y="2338576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3938" y="298194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3938" y="4868294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0956" y="4872557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Face, Smile, Tongue, Yummy, Delicious, Tasty, Happy">
            <a:extLst>
              <a:ext uri="{FF2B5EF4-FFF2-40B4-BE49-F238E27FC236}">
                <a16:creationId xmlns:a16="http://schemas.microsoft.com/office/drawing/2014/main" id="{7862ACEE-DB65-4535-B601-80021D4F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494" y="1345053"/>
            <a:ext cx="880308" cy="8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hlinkClick r:id="" action="ppaction://noaction">
              <a:snd r:embed="rId10" name="p_2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354162" y="2970409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11" name="p_3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356187" y="3633470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12" name="p_4.wav"/>
            </a:hlinkClick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341918" y="4242443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13" name="p_5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354162" y="4837553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5344868" y="823340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63" y="81895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156;p20">
            <a:extLst>
              <a:ext uri="{FF2B5EF4-FFF2-40B4-BE49-F238E27FC236}">
                <a16:creationId xmlns:a16="http://schemas.microsoft.com/office/drawing/2014/main" id="{1AB962E6-1BD0-405E-B158-8376DA86C09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04716" y="360434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56;p20">
            <a:extLst>
              <a:ext uri="{FF2B5EF4-FFF2-40B4-BE49-F238E27FC236}">
                <a16:creationId xmlns:a16="http://schemas.microsoft.com/office/drawing/2014/main" id="{1919670A-CB17-42FA-B8C7-6192946B37C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1137" y="425213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7099426-76A4-4AD0-A184-EE4C1178E43E}"/>
              </a:ext>
            </a:extLst>
          </p:cNvPr>
          <p:cNvSpPr txBox="1"/>
          <p:nvPr/>
        </p:nvSpPr>
        <p:spPr>
          <a:xfrm>
            <a:off x="5706898" y="2415426"/>
            <a:ext cx="600961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rafa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ega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drez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pá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ngla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53;p2">
            <a:extLst>
              <a:ext uri="{FF2B5EF4-FFF2-40B4-BE49-F238E27FC236}">
                <a16:creationId xmlns:a16="http://schemas.microsoft.com/office/drawing/2014/main" id="{F302DB48-7294-472F-A452-B72BE1F674AB}"/>
              </a:ext>
            </a:extLst>
          </p:cNvPr>
          <p:cNvSpPr txBox="1"/>
          <p:nvPr/>
        </p:nvSpPr>
        <p:spPr>
          <a:xfrm>
            <a:off x="8335113" y="-4324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[j]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Picture 4" descr="Jirafa, África, Safari, Fauna Silvestre">
            <a:hlinkClick r:id="" action="ppaction://noaction">
              <a:snd r:embed="rId15" name="p_7.wav"/>
            </a:hlinkClick>
            <a:extLst>
              <a:ext uri="{FF2B5EF4-FFF2-40B4-BE49-F238E27FC236}">
                <a16:creationId xmlns:a16="http://schemas.microsoft.com/office/drawing/2014/main" id="{94E1A2C9-9537-4267-9663-5A693526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172" y="2159040"/>
            <a:ext cx="718905" cy="8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y, Ajedrez, Negro, Figura, Juego">
            <a:hlinkClick r:id="" action="ppaction://noaction">
              <a:snd r:embed="rId17" name="p_8.wav"/>
            </a:hlinkClick>
            <a:extLst>
              <a:ext uri="{FF2B5EF4-FFF2-40B4-BE49-F238E27FC236}">
                <a16:creationId xmlns:a16="http://schemas.microsoft.com/office/drawing/2014/main" id="{2678BEF0-11D4-4EA7-BA98-6F460BAE0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74" y="3395643"/>
            <a:ext cx="236222" cy="4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hlinkClick r:id="" action="ppaction://noaction">
              <a:snd r:embed="rId19" name="p_6.wav"/>
            </a:hlinkClick>
            <a:extLst>
              <a:ext uri="{FF2B5EF4-FFF2-40B4-BE49-F238E27FC236}">
                <a16:creationId xmlns:a16="http://schemas.microsoft.com/office/drawing/2014/main" id="{D17C2658-59AB-41F1-8697-3683C5E17784}"/>
              </a:ext>
            </a:extLst>
          </p:cNvPr>
          <p:cNvSpPr/>
          <p:nvPr/>
        </p:nvSpPr>
        <p:spPr>
          <a:xfrm>
            <a:off x="354162" y="5444734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8" name="Google Shape;156;p20">
            <a:extLst>
              <a:ext uri="{FF2B5EF4-FFF2-40B4-BE49-F238E27FC236}">
                <a16:creationId xmlns:a16="http://schemas.microsoft.com/office/drawing/2014/main" id="{0C6A5D77-99E5-49B3-BB98-83FCC472BA5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0765" y="546626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6" descr="Pájaro, Niños, Rama, Medio Ambiente, Verde">
            <a:hlinkClick r:id="" action="ppaction://noaction">
              <a:snd r:embed="rId20" name="p_9.wav"/>
            </a:hlinkClick>
            <a:extLst>
              <a:ext uri="{FF2B5EF4-FFF2-40B4-BE49-F238E27FC236}">
                <a16:creationId xmlns:a16="http://schemas.microsoft.com/office/drawing/2014/main" id="{ACAF416C-BAAD-48AD-B3CD-B340F1E09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74327" r="64960"/>
          <a:stretch/>
        </p:blipFill>
        <p:spPr bwMode="auto">
          <a:xfrm>
            <a:off x="10008502" y="4185141"/>
            <a:ext cx="1005075" cy="7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noaction">
              <a:snd r:embed="rId22" name="p_10.wav"/>
            </a:hlinkClick>
            <a:extLst>
              <a:ext uri="{FF2B5EF4-FFF2-40B4-BE49-F238E27FC236}">
                <a16:creationId xmlns:a16="http://schemas.microsoft.com/office/drawing/2014/main" id="{A448579F-35E0-4B62-AB18-66EE5F02A38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43313" y="5299912"/>
            <a:ext cx="993472" cy="933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868543-FA79-4DC5-A299-59835AC527EB}"/>
              </a:ext>
            </a:extLst>
          </p:cNvPr>
          <p:cNvSpPr txBox="1"/>
          <p:nvPr/>
        </p:nvSpPr>
        <p:spPr>
          <a:xfrm>
            <a:off x="5697342" y="2915247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[the giraffe]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E3345F-1842-4374-B113-A4727428FA7B}"/>
              </a:ext>
            </a:extLst>
          </p:cNvPr>
          <p:cNvSpPr txBox="1"/>
          <p:nvPr/>
        </p:nvSpPr>
        <p:spPr>
          <a:xfrm>
            <a:off x="5718301" y="3939017"/>
            <a:ext cx="20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[plays chess]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3726EA-D46C-4363-89C0-4EB4EB27530C}"/>
              </a:ext>
            </a:extLst>
          </p:cNvPr>
          <p:cNvSpPr txBox="1"/>
          <p:nvPr/>
        </p:nvSpPr>
        <p:spPr>
          <a:xfrm>
            <a:off x="5773731" y="4900503"/>
            <a:ext cx="3329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[with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Juanjo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bird]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03D76E-3663-45BB-89BC-A994F5529391}"/>
              </a:ext>
            </a:extLst>
          </p:cNvPr>
          <p:cNvSpPr txBox="1"/>
          <p:nvPr/>
        </p:nvSpPr>
        <p:spPr>
          <a:xfrm>
            <a:off x="5722800" y="5924273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[in the jungle]</a:t>
            </a:r>
          </a:p>
        </p:txBody>
      </p:sp>
      <p:sp>
        <p:nvSpPr>
          <p:cNvPr id="65" name="Google Shape;387;p19">
            <a:extLst>
              <a:ext uri="{FF2B5EF4-FFF2-40B4-BE49-F238E27FC236}">
                <a16:creationId xmlns:a16="http://schemas.microsoft.com/office/drawing/2014/main" id="{C55DA377-CCDC-4393-AE34-B4140270094C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395;p19">
            <a:extLst>
              <a:ext uri="{FF2B5EF4-FFF2-40B4-BE49-F238E27FC236}">
                <a16:creationId xmlns:a16="http://schemas.microsoft.com/office/drawing/2014/main" id="{F016911F-3992-4189-987A-87E980539DB9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388;p19">
            <a:extLst>
              <a:ext uri="{FF2B5EF4-FFF2-40B4-BE49-F238E27FC236}">
                <a16:creationId xmlns:a16="http://schemas.microsoft.com/office/drawing/2014/main" id="{4FC41E2B-3AD8-4731-BBE8-0D0AFB706EA0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157;p2">
            <a:extLst>
              <a:ext uri="{FF2B5EF4-FFF2-40B4-BE49-F238E27FC236}">
                <a16:creationId xmlns:a16="http://schemas.microsoft.com/office/drawing/2014/main" id="{B38B903C-17D8-4768-BBA3-AF15C5E5280A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_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_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45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3" dur="45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7" grpId="0" animBg="1"/>
      <p:bldP spid="29" grpId="0" animBg="1"/>
      <p:bldP spid="30" grpId="0" animBg="1"/>
      <p:bldP spid="31" grpId="0" animBg="1"/>
      <p:bldP spid="32" grpId="0" animBg="1"/>
      <p:bldP spid="76" grpId="0"/>
      <p:bldP spid="42" grpId="0"/>
      <p:bldP spid="45" grpId="0" animBg="1"/>
      <p:bldP spid="9" grpId="0"/>
      <p:bldP spid="60" grpId="0"/>
      <p:bldP spid="61" grpId="0"/>
      <p:bldP spid="64" grpId="0"/>
      <p:bldP spid="65" grpId="0" animBg="1"/>
      <p:bldP spid="72" grpId="0" animBg="1"/>
      <p:bldP spid="73" grpId="0" animBg="1"/>
      <p:bldP spid="73" grpId="1" animBg="1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176626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2.1a </a:t>
            </a:r>
            <a:endParaRPr lang="es-AR" sz="3200" dirty="0"/>
          </a:p>
        </p:txBody>
      </p:sp>
      <p:pic>
        <p:nvPicPr>
          <p:cNvPr id="66" name="Picture 2" descr="Sun, Happy, Sunshine, Golden, Yellow">
            <a:extLst>
              <a:ext uri="{FF2B5EF4-FFF2-40B4-BE49-F238E27FC236}">
                <a16:creationId xmlns:a16="http://schemas.microsoft.com/office/drawing/2014/main" id="{F2CCBC47-916D-4BDB-A2DF-316CC4F4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4" y="796405"/>
            <a:ext cx="1035446" cy="8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Valle, Nubes, Cielo, Azul, Verde, Hierba">
            <a:extLst>
              <a:ext uri="{FF2B5EF4-FFF2-40B4-BE49-F238E27FC236}">
                <a16:creationId xmlns:a16="http://schemas.microsoft.com/office/drawing/2014/main" id="{3FF035ED-9D74-45B6-985B-D76F49502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127" b="38694"/>
          <a:stretch/>
        </p:blipFill>
        <p:spPr bwMode="auto">
          <a:xfrm>
            <a:off x="412956" y="3602511"/>
            <a:ext cx="1361578" cy="8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Naturaleza, Montaña, Cielo, Árbol, Paisaje, Lago">
            <a:extLst>
              <a:ext uri="{FF2B5EF4-FFF2-40B4-BE49-F238E27FC236}">
                <a16:creationId xmlns:a16="http://schemas.microsoft.com/office/drawing/2014/main" id="{D30DA923-5514-4EEE-BDE4-EE7AC6D84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3193253" y="4901256"/>
            <a:ext cx="1614541" cy="10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6" descr="Beach, Water, Sea, Ocean, Summer, Travel">
            <a:extLst>
              <a:ext uri="{FF2B5EF4-FFF2-40B4-BE49-F238E27FC236}">
                <a16:creationId xmlns:a16="http://schemas.microsoft.com/office/drawing/2014/main" id="{E1A2EAF6-741F-4C56-8B1C-A6A29C33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97" y="1502728"/>
            <a:ext cx="1371760" cy="9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8" descr="Ciudad, Pueblo, Región, Casas, Arquitectura, Comunidad">
            <a:extLst>
              <a:ext uri="{FF2B5EF4-FFF2-40B4-BE49-F238E27FC236}">
                <a16:creationId xmlns:a16="http://schemas.microsoft.com/office/drawing/2014/main" id="{5F6FEFB6-EE56-4529-995C-C664BD43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8" y="5266664"/>
            <a:ext cx="1971466" cy="10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Playa, El Verano, Pelota De Playa, Mar, Vacaciones">
            <a:extLst>
              <a:ext uri="{FF2B5EF4-FFF2-40B4-BE49-F238E27FC236}">
                <a16:creationId xmlns:a16="http://schemas.microsoft.com/office/drawing/2014/main" id="{BF766EA0-3CA8-410C-ACBB-9707E44A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52" y="2783831"/>
            <a:ext cx="1634241" cy="115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Regalo, Isométrico, Cumpleaños, Navidad, Sorpresa">
            <a:extLst>
              <a:ext uri="{FF2B5EF4-FFF2-40B4-BE49-F238E27FC236}">
                <a16:creationId xmlns:a16="http://schemas.microsoft.com/office/drawing/2014/main" id="{805806EB-33CD-4BA6-987E-C97595EE9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95" y="4989076"/>
            <a:ext cx="609675" cy="70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2CEE87EF-FCE0-474F-A6CF-39ADF18F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645">
            <a:off x="6335252" y="802857"/>
            <a:ext cx="575683" cy="11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Bottledwater, Agua, Botella, Mineral, Beber">
            <a:extLst>
              <a:ext uri="{FF2B5EF4-FFF2-40B4-BE49-F238E27FC236}">
                <a16:creationId xmlns:a16="http://schemas.microsoft.com/office/drawing/2014/main" id="{7FC909AB-4A26-4AFB-9403-1A828C79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34" y="999835"/>
            <a:ext cx="450273" cy="9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E3BFA-3F22-44D7-AD7E-BC823774F253}"/>
              </a:ext>
            </a:extLst>
          </p:cNvPr>
          <p:cNvSpPr txBox="1"/>
          <p:nvPr/>
        </p:nvSpPr>
        <p:spPr>
          <a:xfrm>
            <a:off x="9515411" y="3296080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32C301-104F-4ED0-BCD7-448929189E12}"/>
              </a:ext>
            </a:extLst>
          </p:cNvPr>
          <p:cNvSpPr txBox="1"/>
          <p:nvPr/>
        </p:nvSpPr>
        <p:spPr>
          <a:xfrm>
            <a:off x="1972195" y="2294144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ED4FC6-4385-4292-B11A-BB5F149B6D10}"/>
              </a:ext>
            </a:extLst>
          </p:cNvPr>
          <p:cNvSpPr txBox="1"/>
          <p:nvPr/>
        </p:nvSpPr>
        <p:spPr>
          <a:xfrm>
            <a:off x="6577316" y="516484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4900-453C-491B-B943-B3B0C3EA0D25}"/>
              </a:ext>
            </a:extLst>
          </p:cNvPr>
          <p:cNvSpPr txBox="1"/>
          <p:nvPr/>
        </p:nvSpPr>
        <p:spPr>
          <a:xfrm>
            <a:off x="1178862" y="1069603"/>
            <a:ext cx="170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ols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546326" y="4657944"/>
            <a:ext cx="170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locie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3622677" y="1159251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tebolla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6623093" y="5800715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diome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87E152-68ED-4D1B-8857-142E1ACEEF37}"/>
              </a:ext>
            </a:extLst>
          </p:cNvPr>
          <p:cNvSpPr txBox="1"/>
          <p:nvPr/>
        </p:nvSpPr>
        <p:spPr>
          <a:xfrm>
            <a:off x="5123521" y="4059828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yapla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2071416" y="2939191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barria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9498769" y="4025093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baajo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9958815" y="5669379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garelo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9924849-6E83-4548-A687-42F9156985F8}"/>
              </a:ext>
            </a:extLst>
          </p:cNvPr>
          <p:cNvSpPr txBox="1"/>
          <p:nvPr/>
        </p:nvSpPr>
        <p:spPr>
          <a:xfrm>
            <a:off x="6031653" y="1828028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boglo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38B701-98A1-4B74-8A25-AB3BF3373F4F}"/>
              </a:ext>
            </a:extLst>
          </p:cNvPr>
          <p:cNvSpPr txBox="1"/>
          <p:nvPr/>
        </p:nvSpPr>
        <p:spPr>
          <a:xfrm>
            <a:off x="8540252" y="2592745"/>
            <a:ext cx="1858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ram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C108422-059B-4C48-AEB6-49847A7A20CA}"/>
              </a:ext>
            </a:extLst>
          </p:cNvPr>
          <p:cNvSpPr txBox="1"/>
          <p:nvPr/>
        </p:nvSpPr>
        <p:spPr>
          <a:xfrm>
            <a:off x="3043895" y="6062325"/>
            <a:ext cx="2923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ñatamon</a:t>
            </a:r>
            <a:endParaRPr lang="en-GB" sz="32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A4B5AA-4678-4A22-A3CA-B5B3BA0D1CCB}"/>
              </a:ext>
            </a:extLst>
          </p:cNvPr>
          <p:cNvCxnSpPr>
            <a:cxnSpLocks/>
          </p:cNvCxnSpPr>
          <p:nvPr/>
        </p:nvCxnSpPr>
        <p:spPr>
          <a:xfrm>
            <a:off x="3451614" y="5208665"/>
            <a:ext cx="540729" cy="9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blopue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A86A0E3-0024-47B4-BD05-1E8A1794AB07}"/>
              </a:ext>
            </a:extLst>
          </p:cNvPr>
          <p:cNvSpPr txBox="1"/>
          <p:nvPr/>
        </p:nvSpPr>
        <p:spPr>
          <a:xfrm>
            <a:off x="1290084" y="1004765"/>
            <a:ext cx="14237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sol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FD5CE98-56CD-44AC-B3F6-4190D01C0DEC}"/>
              </a:ext>
            </a:extLst>
          </p:cNvPr>
          <p:cNvSpPr txBox="1">
            <a:spLocks/>
          </p:cNvSpPr>
          <p:nvPr/>
        </p:nvSpPr>
        <p:spPr>
          <a:xfrm>
            <a:off x="10813143" y="980388"/>
            <a:ext cx="1247678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2" descr="Brain, Idea, Think, Creativity">
            <a:extLst>
              <a:ext uri="{FF2B5EF4-FFF2-40B4-BE49-F238E27FC236}">
                <a16:creationId xmlns:a16="http://schemas.microsoft.com/office/drawing/2014/main" id="{80077330-AC85-49EF-A10D-278C5C46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6642B063-70D4-4E15-8EDA-D4FC147AA06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86865" y="14263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3A6079-FAD1-4D2C-9098-FF139BB0671E}"/>
              </a:ext>
            </a:extLst>
          </p:cNvPr>
          <p:cNvSpPr txBox="1">
            <a:spLocks/>
          </p:cNvSpPr>
          <p:nvPr/>
        </p:nvSpPr>
        <p:spPr>
          <a:xfrm>
            <a:off x="9754081" y="99364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C136D7-F1A0-46C7-A987-413720038C2C}"/>
              </a:ext>
            </a:extLst>
          </p:cNvPr>
          <p:cNvSpPr txBox="1"/>
          <p:nvPr/>
        </p:nvSpPr>
        <p:spPr>
          <a:xfrm>
            <a:off x="3618533" y="1126942"/>
            <a:ext cx="20751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botella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940346-E5F2-46BB-BE2F-868A3DDEEFDD}"/>
              </a:ext>
            </a:extLst>
          </p:cNvPr>
          <p:cNvSpPr txBox="1"/>
          <p:nvPr/>
        </p:nvSpPr>
        <p:spPr>
          <a:xfrm>
            <a:off x="6006692" y="1744355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globo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737214-BB05-4F38-A9A7-9A1FEB68C335}"/>
              </a:ext>
            </a:extLst>
          </p:cNvPr>
          <p:cNvSpPr txBox="1"/>
          <p:nvPr/>
        </p:nvSpPr>
        <p:spPr>
          <a:xfrm>
            <a:off x="8413238" y="2444378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E1251C-6377-40CE-824E-0F81167A842C}"/>
              </a:ext>
            </a:extLst>
          </p:cNvPr>
          <p:cNvSpPr txBox="1"/>
          <p:nvPr/>
        </p:nvSpPr>
        <p:spPr>
          <a:xfrm>
            <a:off x="1956459" y="2891922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arriba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D9EEC0-EA8C-4578-A490-503FE029AECB}"/>
              </a:ext>
            </a:extLst>
          </p:cNvPr>
          <p:cNvSpPr txBox="1"/>
          <p:nvPr/>
        </p:nvSpPr>
        <p:spPr>
          <a:xfrm>
            <a:off x="4976682" y="4042260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playa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E05BB7-AE20-4FA6-B1BA-C715BF1A7CE0}"/>
              </a:ext>
            </a:extLst>
          </p:cNvPr>
          <p:cNvSpPr txBox="1"/>
          <p:nvPr/>
        </p:nvSpPr>
        <p:spPr>
          <a:xfrm>
            <a:off x="9320979" y="3934595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abajo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B58F2F-D3E8-4CBE-AB0E-4C1AE242692E}"/>
              </a:ext>
            </a:extLst>
          </p:cNvPr>
          <p:cNvSpPr txBox="1"/>
          <p:nvPr/>
        </p:nvSpPr>
        <p:spPr>
          <a:xfrm>
            <a:off x="100729" y="4589106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cielo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FD50EA-AEA7-47F6-B097-5D66AE1BEAE8}"/>
              </a:ext>
            </a:extLst>
          </p:cNvPr>
          <p:cNvSpPr txBox="1"/>
          <p:nvPr/>
        </p:nvSpPr>
        <p:spPr>
          <a:xfrm>
            <a:off x="272950" y="6155907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pueblo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1397CD-25AB-42D7-A733-68E3057E2BEF}"/>
              </a:ext>
            </a:extLst>
          </p:cNvPr>
          <p:cNvSpPr txBox="1"/>
          <p:nvPr/>
        </p:nvSpPr>
        <p:spPr>
          <a:xfrm>
            <a:off x="2614275" y="5953708"/>
            <a:ext cx="31195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montaña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DBEEED-CEEA-4DBD-91D3-D460EEC2C68D}"/>
              </a:ext>
            </a:extLst>
          </p:cNvPr>
          <p:cNvSpPr txBox="1"/>
          <p:nvPr/>
        </p:nvSpPr>
        <p:spPr>
          <a:xfrm>
            <a:off x="6594999" y="5725604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medio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12F330-17D9-49A1-B1BF-C494443B5FB4}"/>
              </a:ext>
            </a:extLst>
          </p:cNvPr>
          <p:cNvSpPr txBox="1"/>
          <p:nvPr/>
        </p:nvSpPr>
        <p:spPr>
          <a:xfrm>
            <a:off x="9824780" y="5660754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regalo</a:t>
            </a:r>
          </a:p>
        </p:txBody>
      </p:sp>
    </p:spTree>
    <p:extLst>
      <p:ext uri="{BB962C8B-B14F-4D97-AF65-F5344CB8AC3E}">
        <p14:creationId xmlns:p14="http://schemas.microsoft.com/office/powerpoint/2010/main" val="1234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50" grpId="0" animBg="1"/>
      <p:bldP spid="38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2.1b </a:t>
            </a:r>
            <a:endParaRPr lang="es-AR" sz="3200" dirty="0"/>
          </a:p>
        </p:txBody>
      </p:sp>
      <p:pic>
        <p:nvPicPr>
          <p:cNvPr id="66" name="Picture 2" descr="Sun, Happy, Sunshine, Golden, Yellow">
            <a:extLst>
              <a:ext uri="{FF2B5EF4-FFF2-40B4-BE49-F238E27FC236}">
                <a16:creationId xmlns:a16="http://schemas.microsoft.com/office/drawing/2014/main" id="{F2CCBC47-916D-4BDB-A2DF-316CC4F4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4" y="796405"/>
            <a:ext cx="1035446" cy="8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Valle, Nubes, Cielo, Azul, Verde, Hierba">
            <a:extLst>
              <a:ext uri="{FF2B5EF4-FFF2-40B4-BE49-F238E27FC236}">
                <a16:creationId xmlns:a16="http://schemas.microsoft.com/office/drawing/2014/main" id="{3FF035ED-9D74-45B6-985B-D76F49502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127" b="38694"/>
          <a:stretch/>
        </p:blipFill>
        <p:spPr bwMode="auto">
          <a:xfrm>
            <a:off x="412956" y="3602511"/>
            <a:ext cx="1361578" cy="8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Naturaleza, Montaña, Cielo, Árbol, Paisaje, Lago">
            <a:extLst>
              <a:ext uri="{FF2B5EF4-FFF2-40B4-BE49-F238E27FC236}">
                <a16:creationId xmlns:a16="http://schemas.microsoft.com/office/drawing/2014/main" id="{D30DA923-5514-4EEE-BDE4-EE7AC6D84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3193253" y="4901256"/>
            <a:ext cx="1614541" cy="10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6" descr="Beach, Water, Sea, Ocean, Summer, Travel">
            <a:extLst>
              <a:ext uri="{FF2B5EF4-FFF2-40B4-BE49-F238E27FC236}">
                <a16:creationId xmlns:a16="http://schemas.microsoft.com/office/drawing/2014/main" id="{E1A2EAF6-741F-4C56-8B1C-A6A29C33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97" y="1502728"/>
            <a:ext cx="1371760" cy="9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8" descr="Ciudad, Pueblo, Región, Casas, Arquitectura, Comunidad">
            <a:extLst>
              <a:ext uri="{FF2B5EF4-FFF2-40B4-BE49-F238E27FC236}">
                <a16:creationId xmlns:a16="http://schemas.microsoft.com/office/drawing/2014/main" id="{5F6FEFB6-EE56-4529-995C-C664BD43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8" y="5266664"/>
            <a:ext cx="1971466" cy="10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Playa, El Verano, Pelota De Playa, Mar, Vacaciones">
            <a:extLst>
              <a:ext uri="{FF2B5EF4-FFF2-40B4-BE49-F238E27FC236}">
                <a16:creationId xmlns:a16="http://schemas.microsoft.com/office/drawing/2014/main" id="{BF766EA0-3CA8-410C-ACBB-9707E44A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52" y="2783831"/>
            <a:ext cx="1634241" cy="115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Regalo, Isométrico, Cumpleaños, Navidad, Sorpresa">
            <a:extLst>
              <a:ext uri="{FF2B5EF4-FFF2-40B4-BE49-F238E27FC236}">
                <a16:creationId xmlns:a16="http://schemas.microsoft.com/office/drawing/2014/main" id="{805806EB-33CD-4BA6-987E-C97595EE9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95" y="4989076"/>
            <a:ext cx="609675" cy="70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2CEE87EF-FCE0-474F-A6CF-39ADF18F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645">
            <a:off x="6335252" y="802857"/>
            <a:ext cx="575683" cy="11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Bottledwater, Agua, Botella, Mineral, Beber">
            <a:extLst>
              <a:ext uri="{FF2B5EF4-FFF2-40B4-BE49-F238E27FC236}">
                <a16:creationId xmlns:a16="http://schemas.microsoft.com/office/drawing/2014/main" id="{7FC909AB-4A26-4AFB-9403-1A828C79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34" y="999835"/>
            <a:ext cx="450273" cy="9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E3BFA-3F22-44D7-AD7E-BC823774F253}"/>
              </a:ext>
            </a:extLst>
          </p:cNvPr>
          <p:cNvSpPr txBox="1"/>
          <p:nvPr/>
        </p:nvSpPr>
        <p:spPr>
          <a:xfrm>
            <a:off x="9515411" y="3296080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32C301-104F-4ED0-BCD7-448929189E12}"/>
              </a:ext>
            </a:extLst>
          </p:cNvPr>
          <p:cNvSpPr txBox="1"/>
          <p:nvPr/>
        </p:nvSpPr>
        <p:spPr>
          <a:xfrm>
            <a:off x="1972195" y="2294144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ED4FC6-4385-4292-B11A-BB5F149B6D10}"/>
              </a:ext>
            </a:extLst>
          </p:cNvPr>
          <p:cNvSpPr txBox="1"/>
          <p:nvPr/>
        </p:nvSpPr>
        <p:spPr>
          <a:xfrm>
            <a:off x="6577316" y="516484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4900-453C-491B-B943-B3B0C3EA0D25}"/>
              </a:ext>
            </a:extLst>
          </p:cNvPr>
          <p:cNvSpPr txBox="1"/>
          <p:nvPr/>
        </p:nvSpPr>
        <p:spPr>
          <a:xfrm>
            <a:off x="1178862" y="1069603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401630" y="4644603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3622677" y="115925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 _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6623093" y="580071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87E152-68ED-4D1B-8857-142E1ACEEF37}"/>
              </a:ext>
            </a:extLst>
          </p:cNvPr>
          <p:cNvSpPr txBox="1"/>
          <p:nvPr/>
        </p:nvSpPr>
        <p:spPr>
          <a:xfrm>
            <a:off x="5193614" y="405925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1994093" y="306969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9498769" y="4025093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9889572" y="5830723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9924849-6E83-4548-A687-42F9156985F8}"/>
              </a:ext>
            </a:extLst>
          </p:cNvPr>
          <p:cNvSpPr txBox="1"/>
          <p:nvPr/>
        </p:nvSpPr>
        <p:spPr>
          <a:xfrm>
            <a:off x="6031653" y="1828028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38B701-98A1-4B74-8A25-AB3BF3373F4F}"/>
              </a:ext>
            </a:extLst>
          </p:cNvPr>
          <p:cNvSpPr txBox="1"/>
          <p:nvPr/>
        </p:nvSpPr>
        <p:spPr>
          <a:xfrm>
            <a:off x="8540252" y="2592745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C108422-059B-4C48-AEB6-49847A7A20CA}"/>
              </a:ext>
            </a:extLst>
          </p:cNvPr>
          <p:cNvSpPr txBox="1"/>
          <p:nvPr/>
        </p:nvSpPr>
        <p:spPr>
          <a:xfrm>
            <a:off x="3043895" y="6062325"/>
            <a:ext cx="292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300" dirty="0">
                <a:solidFill>
                  <a:srgbClr val="002060"/>
                </a:solidFill>
              </a:rPr>
              <a:t>_ _ _ _ _ _ _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A4B5AA-4678-4A22-A3CA-B5B3BA0D1CCB}"/>
              </a:ext>
            </a:extLst>
          </p:cNvPr>
          <p:cNvCxnSpPr>
            <a:cxnSpLocks/>
          </p:cNvCxnSpPr>
          <p:nvPr/>
        </p:nvCxnSpPr>
        <p:spPr>
          <a:xfrm>
            <a:off x="3451614" y="5208665"/>
            <a:ext cx="540729" cy="9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A86A0E3-0024-47B4-BD05-1E8A1794AB07}"/>
              </a:ext>
            </a:extLst>
          </p:cNvPr>
          <p:cNvSpPr txBox="1"/>
          <p:nvPr/>
        </p:nvSpPr>
        <p:spPr>
          <a:xfrm>
            <a:off x="1203483" y="918153"/>
            <a:ext cx="194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sol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FD5CE98-56CD-44AC-B3F6-4190D01C0DEC}"/>
              </a:ext>
            </a:extLst>
          </p:cNvPr>
          <p:cNvSpPr txBox="1">
            <a:spLocks/>
          </p:cNvSpPr>
          <p:nvPr/>
        </p:nvSpPr>
        <p:spPr>
          <a:xfrm>
            <a:off x="10813143" y="980388"/>
            <a:ext cx="1247678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2" descr="Brain, Idea, Think, Creativity">
            <a:extLst>
              <a:ext uri="{FF2B5EF4-FFF2-40B4-BE49-F238E27FC236}">
                <a16:creationId xmlns:a16="http://schemas.microsoft.com/office/drawing/2014/main" id="{80077330-AC85-49EF-A10D-278C5C46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6642B063-70D4-4E15-8EDA-D4FC147AA06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86865" y="14263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3A6079-FAD1-4D2C-9098-FF139BB0671E}"/>
              </a:ext>
            </a:extLst>
          </p:cNvPr>
          <p:cNvSpPr txBox="1">
            <a:spLocks/>
          </p:cNvSpPr>
          <p:nvPr/>
        </p:nvSpPr>
        <p:spPr>
          <a:xfrm>
            <a:off x="9754081" y="99364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C136D7-F1A0-46C7-A987-413720038C2C}"/>
              </a:ext>
            </a:extLst>
          </p:cNvPr>
          <p:cNvSpPr txBox="1"/>
          <p:nvPr/>
        </p:nvSpPr>
        <p:spPr>
          <a:xfrm>
            <a:off x="3585438" y="994902"/>
            <a:ext cx="207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botella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940346-E5F2-46BB-BE2F-868A3DDEEFDD}"/>
              </a:ext>
            </a:extLst>
          </p:cNvPr>
          <p:cNvSpPr txBox="1"/>
          <p:nvPr/>
        </p:nvSpPr>
        <p:spPr>
          <a:xfrm>
            <a:off x="5967709" y="1715969"/>
            <a:ext cx="194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globo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737214-BB05-4F38-A9A7-9A1FEB68C335}"/>
              </a:ext>
            </a:extLst>
          </p:cNvPr>
          <p:cNvSpPr txBox="1"/>
          <p:nvPr/>
        </p:nvSpPr>
        <p:spPr>
          <a:xfrm>
            <a:off x="8453360" y="2429409"/>
            <a:ext cx="194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E1251C-6377-40CE-824E-0F81167A842C}"/>
              </a:ext>
            </a:extLst>
          </p:cNvPr>
          <p:cNvSpPr txBox="1"/>
          <p:nvPr/>
        </p:nvSpPr>
        <p:spPr>
          <a:xfrm>
            <a:off x="1972195" y="2887961"/>
            <a:ext cx="194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arriba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D9EEC0-EA8C-4578-A490-503FE029AECB}"/>
              </a:ext>
            </a:extLst>
          </p:cNvPr>
          <p:cNvSpPr txBox="1"/>
          <p:nvPr/>
        </p:nvSpPr>
        <p:spPr>
          <a:xfrm>
            <a:off x="5123521" y="3883281"/>
            <a:ext cx="194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playa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E05BB7-AE20-4FA6-B1BA-C715BF1A7CE0}"/>
              </a:ext>
            </a:extLst>
          </p:cNvPr>
          <p:cNvSpPr txBox="1"/>
          <p:nvPr/>
        </p:nvSpPr>
        <p:spPr>
          <a:xfrm>
            <a:off x="9445029" y="3883281"/>
            <a:ext cx="230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abajo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B58F2F-D3E8-4CBE-AB0E-4C1AE242692E}"/>
              </a:ext>
            </a:extLst>
          </p:cNvPr>
          <p:cNvSpPr txBox="1"/>
          <p:nvPr/>
        </p:nvSpPr>
        <p:spPr>
          <a:xfrm>
            <a:off x="355253" y="4500134"/>
            <a:ext cx="230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cielo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FD50EA-AEA7-47F6-B097-5D66AE1BEAE8}"/>
              </a:ext>
            </a:extLst>
          </p:cNvPr>
          <p:cNvSpPr txBox="1"/>
          <p:nvPr/>
        </p:nvSpPr>
        <p:spPr>
          <a:xfrm>
            <a:off x="179681" y="6152120"/>
            <a:ext cx="230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pueblo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1397CD-25AB-42D7-A733-68E3057E2BEF}"/>
              </a:ext>
            </a:extLst>
          </p:cNvPr>
          <p:cNvSpPr txBox="1"/>
          <p:nvPr/>
        </p:nvSpPr>
        <p:spPr>
          <a:xfrm>
            <a:off x="3107092" y="5890816"/>
            <a:ext cx="311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montaña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DBEEED-CEEA-4DBD-91D3-D460EEC2C68D}"/>
              </a:ext>
            </a:extLst>
          </p:cNvPr>
          <p:cNvSpPr txBox="1"/>
          <p:nvPr/>
        </p:nvSpPr>
        <p:spPr>
          <a:xfrm>
            <a:off x="6531388" y="5660755"/>
            <a:ext cx="167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medio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12F330-17D9-49A1-B1BF-C494443B5FB4}"/>
              </a:ext>
            </a:extLst>
          </p:cNvPr>
          <p:cNvSpPr txBox="1"/>
          <p:nvPr/>
        </p:nvSpPr>
        <p:spPr>
          <a:xfrm>
            <a:off x="9824780" y="5660754"/>
            <a:ext cx="167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regalo</a:t>
            </a:r>
          </a:p>
        </p:txBody>
      </p:sp>
    </p:spTree>
    <p:extLst>
      <p:ext uri="{BB962C8B-B14F-4D97-AF65-F5344CB8AC3E}">
        <p14:creationId xmlns:p14="http://schemas.microsoft.com/office/powerpoint/2010/main" val="37193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50" grpId="0"/>
      <p:bldP spid="38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2.2 </a:t>
            </a:r>
            <a:endParaRPr lang="es-AR" sz="32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BDCAE78-FC32-4557-8277-3357AE2CB916}"/>
              </a:ext>
            </a:extLst>
          </p:cNvPr>
          <p:cNvSpPr txBox="1">
            <a:spLocks/>
          </p:cNvSpPr>
          <p:nvPr/>
        </p:nvSpPr>
        <p:spPr>
          <a:xfrm>
            <a:off x="10713056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2" descr="Brain, Idea, Think, Creativity">
            <a:extLst>
              <a:ext uri="{FF2B5EF4-FFF2-40B4-BE49-F238E27FC236}">
                <a16:creationId xmlns:a16="http://schemas.microsoft.com/office/drawing/2014/main" id="{22240AE5-AF40-4A8C-8086-38F1EBFF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ular Callout 1">
            <a:extLst>
              <a:ext uri="{FF2B5EF4-FFF2-40B4-BE49-F238E27FC236}">
                <a16:creationId xmlns:a16="http://schemas.microsoft.com/office/drawing/2014/main" id="{6887CC9A-743D-4CC9-BD28-36A53B14E931}"/>
              </a:ext>
            </a:extLst>
          </p:cNvPr>
          <p:cNvSpPr/>
          <p:nvPr/>
        </p:nvSpPr>
        <p:spPr>
          <a:xfrm>
            <a:off x="5959120" y="1035363"/>
            <a:ext cx="2753685" cy="1155885"/>
          </a:xfrm>
          <a:prstGeom prst="wedgeRoundRectCallout">
            <a:avLst>
              <a:gd name="adj1" fmla="val 43081"/>
              <a:gd name="adj2" fmla="val -86148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Veo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veo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ounded Rectangular Callout 4">
            <a:extLst>
              <a:ext uri="{FF2B5EF4-FFF2-40B4-BE49-F238E27FC236}">
                <a16:creationId xmlns:a16="http://schemas.microsoft.com/office/drawing/2014/main" id="{03E09784-5227-48D7-9A03-05F35B0910C8}"/>
              </a:ext>
            </a:extLst>
          </p:cNvPr>
          <p:cNvSpPr/>
          <p:nvPr/>
        </p:nvSpPr>
        <p:spPr>
          <a:xfrm>
            <a:off x="8800890" y="1592823"/>
            <a:ext cx="3033639" cy="1134702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6" name="Picture 2" descr="Sun, Happy, Sunshine, Golden, Yellow">
            <a:extLst>
              <a:ext uri="{FF2B5EF4-FFF2-40B4-BE49-F238E27FC236}">
                <a16:creationId xmlns:a16="http://schemas.microsoft.com/office/drawing/2014/main" id="{F2CCBC47-916D-4BDB-A2DF-316CC4F4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4" y="796405"/>
            <a:ext cx="1035446" cy="8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Valle, Nubes, Cielo, Azul, Verde, Hierba">
            <a:extLst>
              <a:ext uri="{FF2B5EF4-FFF2-40B4-BE49-F238E27FC236}">
                <a16:creationId xmlns:a16="http://schemas.microsoft.com/office/drawing/2014/main" id="{3FF035ED-9D74-45B6-985B-D76F49502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127" b="38694"/>
          <a:stretch/>
        </p:blipFill>
        <p:spPr bwMode="auto">
          <a:xfrm>
            <a:off x="357471" y="1781376"/>
            <a:ext cx="1361578" cy="8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Naturaleza, Montaña, Cielo, Árbol, Paisaje, Lago">
            <a:extLst>
              <a:ext uri="{FF2B5EF4-FFF2-40B4-BE49-F238E27FC236}">
                <a16:creationId xmlns:a16="http://schemas.microsoft.com/office/drawing/2014/main" id="{D30DA923-5514-4EEE-BDE4-EE7AC6D84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371666" y="4245368"/>
            <a:ext cx="1614541" cy="10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ounded Rectangular Callout 1">
            <a:extLst>
              <a:ext uri="{FF2B5EF4-FFF2-40B4-BE49-F238E27FC236}">
                <a16:creationId xmlns:a16="http://schemas.microsoft.com/office/drawing/2014/main" id="{D602B9A7-0CC3-47C6-AEB7-48DCCF97A5F4}"/>
              </a:ext>
            </a:extLst>
          </p:cNvPr>
          <p:cNvSpPr/>
          <p:nvPr/>
        </p:nvSpPr>
        <p:spPr>
          <a:xfrm>
            <a:off x="6534434" y="3009576"/>
            <a:ext cx="2001344" cy="1155885"/>
          </a:xfrm>
          <a:prstGeom prst="wedgeRoundRectCallout">
            <a:avLst>
              <a:gd name="adj1" fmla="val 40972"/>
              <a:gd name="adj2" fmla="val -77359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Rounded Rectangular Callout 4">
            <a:extLst>
              <a:ext uri="{FF2B5EF4-FFF2-40B4-BE49-F238E27FC236}">
                <a16:creationId xmlns:a16="http://schemas.microsoft.com/office/drawing/2014/main" id="{4E3883E7-05CA-45C4-B459-6DBD5A68323A}"/>
              </a:ext>
            </a:extLst>
          </p:cNvPr>
          <p:cNvSpPr/>
          <p:nvPr/>
        </p:nvSpPr>
        <p:spPr>
          <a:xfrm>
            <a:off x="8859494" y="3314333"/>
            <a:ext cx="3033639" cy="1134702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ounded Rectangular Callout 1">
            <a:extLst>
              <a:ext uri="{FF2B5EF4-FFF2-40B4-BE49-F238E27FC236}">
                <a16:creationId xmlns:a16="http://schemas.microsoft.com/office/drawing/2014/main" id="{22736974-F3D1-4B89-8BBD-6802E8E92E66}"/>
              </a:ext>
            </a:extLst>
          </p:cNvPr>
          <p:cNvSpPr/>
          <p:nvPr/>
        </p:nvSpPr>
        <p:spPr>
          <a:xfrm>
            <a:off x="5167086" y="5185426"/>
            <a:ext cx="3339260" cy="1155885"/>
          </a:xfrm>
          <a:prstGeom prst="wedgeRoundRectCallout">
            <a:avLst>
              <a:gd name="adj1" fmla="val 36361"/>
              <a:gd name="adj2" fmla="val -83637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letra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…  </a:t>
            </a:r>
            <a:endParaRPr lang="en-US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Rounded Rectangular Callout 4">
            <a:extLst>
              <a:ext uri="{FF2B5EF4-FFF2-40B4-BE49-F238E27FC236}">
                <a16:creationId xmlns:a16="http://schemas.microsoft.com/office/drawing/2014/main" id="{2517B49A-CEB2-4D0D-A367-91F4A83A38F5}"/>
              </a:ext>
            </a:extLst>
          </p:cNvPr>
          <p:cNvSpPr/>
          <p:nvPr/>
        </p:nvSpPr>
        <p:spPr>
          <a:xfrm>
            <a:off x="8606971" y="4959175"/>
            <a:ext cx="3453850" cy="1357313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es, qué es, qué es?</a:t>
            </a:r>
            <a:endParaRPr lang="en-US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26" descr="Beach, Water, Sea, Ocean, Summer, Travel">
            <a:extLst>
              <a:ext uri="{FF2B5EF4-FFF2-40B4-BE49-F238E27FC236}">
                <a16:creationId xmlns:a16="http://schemas.microsoft.com/office/drawing/2014/main" id="{E1A2EAF6-741F-4C56-8B1C-A6A29C33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39" y="702433"/>
            <a:ext cx="1371760" cy="9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8" descr="Ciudad, Pueblo, Región, Casas, Arquitectura, Comunidad">
            <a:extLst>
              <a:ext uri="{FF2B5EF4-FFF2-40B4-BE49-F238E27FC236}">
                <a16:creationId xmlns:a16="http://schemas.microsoft.com/office/drawing/2014/main" id="{5F6FEFB6-EE56-4529-995C-C664BD43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3" y="5599566"/>
            <a:ext cx="1971466" cy="10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Playa, El Verano, Pelota De Playa, Mar, Vacaciones">
            <a:extLst>
              <a:ext uri="{FF2B5EF4-FFF2-40B4-BE49-F238E27FC236}">
                <a16:creationId xmlns:a16="http://schemas.microsoft.com/office/drawing/2014/main" id="{BF766EA0-3CA8-410C-ACBB-9707E44A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82" y="3076562"/>
            <a:ext cx="1634241" cy="115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Regalo, Isométrico, Cumpleaños, Navidad, Sorpresa">
            <a:extLst>
              <a:ext uri="{FF2B5EF4-FFF2-40B4-BE49-F238E27FC236}">
                <a16:creationId xmlns:a16="http://schemas.microsoft.com/office/drawing/2014/main" id="{805806EB-33CD-4BA6-987E-C97595EE9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70" y="5749868"/>
            <a:ext cx="609675" cy="70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2CEE87EF-FCE0-474F-A6CF-39ADF18F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645">
            <a:off x="2537940" y="796010"/>
            <a:ext cx="575683" cy="11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Bottledwater, Agua, Botella, Mineral, Beber">
            <a:extLst>
              <a:ext uri="{FF2B5EF4-FFF2-40B4-BE49-F238E27FC236}">
                <a16:creationId xmlns:a16="http://schemas.microsoft.com/office/drawing/2014/main" id="{7FC909AB-4A26-4AFB-9403-1A828C79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4" y="3204919"/>
            <a:ext cx="450273" cy="9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E3BFA-3F22-44D7-AD7E-BC823774F253}"/>
              </a:ext>
            </a:extLst>
          </p:cNvPr>
          <p:cNvSpPr txBox="1"/>
          <p:nvPr/>
        </p:nvSpPr>
        <p:spPr>
          <a:xfrm>
            <a:off x="4014307" y="2057762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32C301-104F-4ED0-BCD7-448929189E12}"/>
              </a:ext>
            </a:extLst>
          </p:cNvPr>
          <p:cNvSpPr txBox="1"/>
          <p:nvPr/>
        </p:nvSpPr>
        <p:spPr>
          <a:xfrm>
            <a:off x="2031584" y="2398023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ED4FC6-4385-4292-B11A-BB5F149B6D10}"/>
              </a:ext>
            </a:extLst>
          </p:cNvPr>
          <p:cNvSpPr txBox="1"/>
          <p:nvPr/>
        </p:nvSpPr>
        <p:spPr>
          <a:xfrm>
            <a:off x="2894268" y="4707232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4900-453C-491B-B943-B3B0C3EA0D25}"/>
              </a:ext>
            </a:extLst>
          </p:cNvPr>
          <p:cNvSpPr txBox="1"/>
          <p:nvPr/>
        </p:nvSpPr>
        <p:spPr>
          <a:xfrm>
            <a:off x="1178862" y="1069603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326140" y="2570580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923247" y="336433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 _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3014901" y="5095807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87E152-68ED-4D1B-8857-142E1ACEEF37}"/>
              </a:ext>
            </a:extLst>
          </p:cNvPr>
          <p:cNvSpPr txBox="1"/>
          <p:nvPr/>
        </p:nvSpPr>
        <p:spPr>
          <a:xfrm>
            <a:off x="3709555" y="416512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1939744" y="282253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3998449" y="236505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3337337" y="6354028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9924849-6E83-4548-A687-42F9156985F8}"/>
              </a:ext>
            </a:extLst>
          </p:cNvPr>
          <p:cNvSpPr txBox="1"/>
          <p:nvPr/>
        </p:nvSpPr>
        <p:spPr>
          <a:xfrm>
            <a:off x="2164442" y="150115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38B701-98A1-4B74-8A25-AB3BF3373F4F}"/>
              </a:ext>
            </a:extLst>
          </p:cNvPr>
          <p:cNvSpPr txBox="1"/>
          <p:nvPr/>
        </p:nvSpPr>
        <p:spPr>
          <a:xfrm>
            <a:off x="3972399" y="1501156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C108422-059B-4C48-AEB6-49847A7A20CA}"/>
              </a:ext>
            </a:extLst>
          </p:cNvPr>
          <p:cNvSpPr txBox="1"/>
          <p:nvPr/>
        </p:nvSpPr>
        <p:spPr>
          <a:xfrm>
            <a:off x="324965" y="511865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 _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A4B5AA-4678-4A22-A3CA-B5B3BA0D1CCB}"/>
              </a:ext>
            </a:extLst>
          </p:cNvPr>
          <p:cNvCxnSpPr>
            <a:cxnSpLocks/>
          </p:cNvCxnSpPr>
          <p:nvPr/>
        </p:nvCxnSpPr>
        <p:spPr>
          <a:xfrm>
            <a:off x="630027" y="4552777"/>
            <a:ext cx="540729" cy="9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F67708-28C0-4F70-9501-4469A50FAD1D}"/>
              </a:ext>
            </a:extLst>
          </p:cNvPr>
          <p:cNvSpPr txBox="1"/>
          <p:nvPr/>
        </p:nvSpPr>
        <p:spPr>
          <a:xfrm>
            <a:off x="8606970" y="72201"/>
            <a:ext cx="2174629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it starts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60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3: </a:t>
            </a:r>
            <a:endParaRPr lang="es-AR" sz="3200" dirty="0"/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3D211377-E71B-45F0-A088-80727E8FA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191850" y="1061443"/>
            <a:ext cx="1776885" cy="1795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>
            <a:extLst>
              <a:ext uri="{FF2B5EF4-FFF2-40B4-BE49-F238E27FC236}">
                <a16:creationId xmlns:a16="http://schemas.microsoft.com/office/drawing/2014/main" id="{EFB958FE-BCD1-49C2-94A1-01A6789D8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2295053" y="1081699"/>
            <a:ext cx="1776885" cy="179958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ECE16CDB-6441-4C27-9A6C-68410C7D7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4353604" y="3255423"/>
            <a:ext cx="1776885" cy="1795411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177C2F06-5403-4709-8A5D-0784BF33C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" r="1641" b="3033"/>
          <a:stretch/>
        </p:blipFill>
        <p:spPr bwMode="auto">
          <a:xfrm>
            <a:off x="2300679" y="3235156"/>
            <a:ext cx="1750728" cy="182274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DD1E164A-E498-4362-9E00-B7915A26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16" y="1081699"/>
            <a:ext cx="1773348" cy="182274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314CDB3-8ECA-4194-8A6D-BCF8D0BA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0" y="3213835"/>
            <a:ext cx="1761051" cy="1822739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398B4C-76BD-4B0B-80F4-D02665CEA88C}"/>
              </a:ext>
            </a:extLst>
          </p:cNvPr>
          <p:cNvSpPr txBox="1"/>
          <p:nvPr/>
        </p:nvSpPr>
        <p:spPr>
          <a:xfrm>
            <a:off x="4071938" y="5183331"/>
            <a:ext cx="330049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La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nieve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frío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río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F02846-1566-4893-AE0D-3AA66E734718}"/>
              </a:ext>
            </a:extLst>
          </p:cNvPr>
          <p:cNvSpPr txBox="1"/>
          <p:nvPr/>
        </p:nvSpPr>
        <p:spPr>
          <a:xfrm>
            <a:off x="8919455" y="3760386"/>
            <a:ext cx="289331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 sol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arriba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mar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abajo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barco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477BF6-8E73-47D7-8DB9-53CA1C014415}"/>
              </a:ext>
            </a:extLst>
          </p:cNvPr>
          <p:cNvSpPr txBox="1"/>
          <p:nvPr/>
        </p:nvSpPr>
        <p:spPr>
          <a:xfrm>
            <a:off x="7555981" y="5553639"/>
            <a:ext cx="4314316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prado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montaña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una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caña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02129-B5E9-4449-9BFD-3DECE7C97856}"/>
              </a:ext>
            </a:extLst>
          </p:cNvPr>
          <p:cNvSpPr txBox="1"/>
          <p:nvPr/>
        </p:nvSpPr>
        <p:spPr>
          <a:xfrm>
            <a:off x="7649029" y="2011058"/>
            <a:ext cx="422126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 sol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arriba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abajo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trigo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espantapájaros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0A6392-FB72-4E8D-A44E-F336054F6339}"/>
              </a:ext>
            </a:extLst>
          </p:cNvPr>
          <p:cNvSpPr/>
          <p:nvPr/>
        </p:nvSpPr>
        <p:spPr>
          <a:xfrm>
            <a:off x="1648291" y="91377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6A6CC6-4142-4BDC-A092-73DCD76BF8B7}"/>
              </a:ext>
            </a:extLst>
          </p:cNvPr>
          <p:cNvSpPr/>
          <p:nvPr/>
        </p:nvSpPr>
        <p:spPr>
          <a:xfrm>
            <a:off x="3790331" y="91928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F1D34-3043-4714-905E-3FD7796D9D05}"/>
              </a:ext>
            </a:extLst>
          </p:cNvPr>
          <p:cNvSpPr/>
          <p:nvPr/>
        </p:nvSpPr>
        <p:spPr>
          <a:xfrm>
            <a:off x="5875311" y="93726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FDD729-6C12-42DD-AF0A-2185FB3F6134}"/>
              </a:ext>
            </a:extLst>
          </p:cNvPr>
          <p:cNvSpPr/>
          <p:nvPr/>
        </p:nvSpPr>
        <p:spPr>
          <a:xfrm>
            <a:off x="1648291" y="309944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F0652F-B518-43A6-989F-C70BDE5490E9}"/>
              </a:ext>
            </a:extLst>
          </p:cNvPr>
          <p:cNvSpPr/>
          <p:nvPr/>
        </p:nvSpPr>
        <p:spPr>
          <a:xfrm>
            <a:off x="3790331" y="3104949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FAC6821-AE06-4A79-ABD3-58790594A0D1}"/>
              </a:ext>
            </a:extLst>
          </p:cNvPr>
          <p:cNvSpPr/>
          <p:nvPr/>
        </p:nvSpPr>
        <p:spPr>
          <a:xfrm>
            <a:off x="5875311" y="3122926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D1CEA7-4A03-45C3-A0CB-CDE586F8B1BC}"/>
              </a:ext>
            </a:extLst>
          </p:cNvPr>
          <p:cNvSpPr/>
          <p:nvPr/>
        </p:nvSpPr>
        <p:spPr>
          <a:xfrm>
            <a:off x="11480445" y="1788992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33A14F-5448-4FA4-812D-AA84FDF0F383}"/>
              </a:ext>
            </a:extLst>
          </p:cNvPr>
          <p:cNvSpPr/>
          <p:nvPr/>
        </p:nvSpPr>
        <p:spPr>
          <a:xfrm>
            <a:off x="6933474" y="5193145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EF789B-22EB-4837-A6D8-144C8E64B14B}"/>
              </a:ext>
            </a:extLst>
          </p:cNvPr>
          <p:cNvSpPr/>
          <p:nvPr/>
        </p:nvSpPr>
        <p:spPr>
          <a:xfrm>
            <a:off x="11569806" y="3679469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E56556-8EE9-43BF-91AB-52098C59126B}"/>
              </a:ext>
            </a:extLst>
          </p:cNvPr>
          <p:cNvSpPr/>
          <p:nvPr/>
        </p:nvSpPr>
        <p:spPr>
          <a:xfrm>
            <a:off x="11581258" y="5379120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3" name="Rectangle 42">
            <a:hlinkClick r:id="" action="ppaction://noaction">
              <a:snd r:embed="rId15" name="3_1.wav"/>
            </a:hlinkClick>
            <a:extLst>
              <a:ext uri="{FF2B5EF4-FFF2-40B4-BE49-F238E27FC236}">
                <a16:creationId xmlns:a16="http://schemas.microsoft.com/office/drawing/2014/main" id="{0E2B1E22-5850-4D0E-882C-C8CEE30B466C}"/>
              </a:ext>
            </a:extLst>
          </p:cNvPr>
          <p:cNvSpPr/>
          <p:nvPr/>
        </p:nvSpPr>
        <p:spPr>
          <a:xfrm>
            <a:off x="10902047" y="1788992"/>
            <a:ext cx="460179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4" name="Rectangle 43">
            <a:hlinkClick r:id="" action="ppaction://noaction">
              <a:snd r:embed="rId16" name="3_3.wav"/>
            </a:hlinkClick>
            <a:extLst>
              <a:ext uri="{FF2B5EF4-FFF2-40B4-BE49-F238E27FC236}">
                <a16:creationId xmlns:a16="http://schemas.microsoft.com/office/drawing/2014/main" id="{49BAA303-2418-425A-8617-7D547D3DCB1D}"/>
              </a:ext>
            </a:extLst>
          </p:cNvPr>
          <p:cNvSpPr/>
          <p:nvPr/>
        </p:nvSpPr>
        <p:spPr>
          <a:xfrm>
            <a:off x="6380649" y="5185478"/>
            <a:ext cx="460179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5" name="Rectangle 44">
            <a:hlinkClick r:id="" action="ppaction://noaction">
              <a:snd r:embed="rId17" name="3_2.wav"/>
            </a:hlinkClick>
            <a:extLst>
              <a:ext uri="{FF2B5EF4-FFF2-40B4-BE49-F238E27FC236}">
                <a16:creationId xmlns:a16="http://schemas.microsoft.com/office/drawing/2014/main" id="{7CFBAF28-829A-4390-8E2B-97DE3D3ADD60}"/>
              </a:ext>
            </a:extLst>
          </p:cNvPr>
          <p:cNvSpPr/>
          <p:nvPr/>
        </p:nvSpPr>
        <p:spPr>
          <a:xfrm>
            <a:off x="11569453" y="4285022"/>
            <a:ext cx="448717" cy="36962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6" name="Rectangle 45">
            <a:hlinkClick r:id="" action="ppaction://noaction">
              <a:snd r:embed="rId18" name="3_4.wav"/>
            </a:hlinkClick>
            <a:extLst>
              <a:ext uri="{FF2B5EF4-FFF2-40B4-BE49-F238E27FC236}">
                <a16:creationId xmlns:a16="http://schemas.microsoft.com/office/drawing/2014/main" id="{687775D1-DACB-4B76-9B39-7681674F54D9}"/>
              </a:ext>
            </a:extLst>
          </p:cNvPr>
          <p:cNvSpPr/>
          <p:nvPr/>
        </p:nvSpPr>
        <p:spPr>
          <a:xfrm>
            <a:off x="11061381" y="5396449"/>
            <a:ext cx="448717" cy="49559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" name="TextBox 3">
            <a:hlinkClick r:id="" action="ppaction://noaction">
              <a:snd r:embed="rId19" name="3_i.wav"/>
            </a:hlinkClick>
            <a:extLst>
              <a:ext uri="{FF2B5EF4-FFF2-40B4-BE49-F238E27FC236}">
                <a16:creationId xmlns:a16="http://schemas.microsoft.com/office/drawing/2014/main" id="{94594A7A-86BF-41C6-B271-1B2D1AE01C27}"/>
              </a:ext>
            </a:extLst>
          </p:cNvPr>
          <p:cNvSpPr txBox="1"/>
          <p:nvPr/>
        </p:nvSpPr>
        <p:spPr>
          <a:xfrm>
            <a:off x="3237469" y="99736"/>
            <a:ext cx="4126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Lee: 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1724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4: </a:t>
            </a:r>
            <a:endParaRPr lang="es-AR" sz="3200" dirty="0"/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D37DE5EA-ACA4-4EEA-B9D3-CCBF2FFE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78CA49-6682-45FB-AB0B-BA31F56295EB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7FE7AF-F9D9-4B9C-BD64-62A18038FA25}"/>
              </a:ext>
            </a:extLst>
          </p:cNvPr>
          <p:cNvSpPr txBox="1"/>
          <p:nvPr/>
        </p:nvSpPr>
        <p:spPr>
          <a:xfrm>
            <a:off x="316431" y="2047596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8BC48-59E5-4A4E-AA4D-23B3AD9D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096" y="235268"/>
            <a:ext cx="3638295" cy="3986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2BBF9-09EA-4710-95F9-F77E5978C8A8}"/>
              </a:ext>
            </a:extLst>
          </p:cNvPr>
          <p:cNvSpPr txBox="1"/>
          <p:nvPr/>
        </p:nvSpPr>
        <p:spPr>
          <a:xfrm>
            <a:off x="6096000" y="4441371"/>
            <a:ext cx="57894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sombrero,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pelota, queso,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amigo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pelota,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película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amiga,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B2603D-4AF0-4771-8D52-8156CA5FA9D9}"/>
              </a:ext>
            </a:extLst>
          </p:cNvPr>
          <p:cNvSpPr txBox="1"/>
          <p:nvPr/>
        </p:nvSpPr>
        <p:spPr>
          <a:xfrm>
            <a:off x="357399" y="4093734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F4206-39DE-4534-A88D-0380B59D7158}"/>
              </a:ext>
            </a:extLst>
          </p:cNvPr>
          <p:cNvSpPr txBox="1"/>
          <p:nvPr/>
        </p:nvSpPr>
        <p:spPr>
          <a:xfrm>
            <a:off x="316431" y="1106885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B31715-BD2B-4E1B-9660-16293618CB18}"/>
              </a:ext>
            </a:extLst>
          </p:cNvPr>
          <p:cNvSpPr txBox="1"/>
          <p:nvPr/>
        </p:nvSpPr>
        <p:spPr>
          <a:xfrm>
            <a:off x="292549" y="3544936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11FB0B-2D32-489B-9E5C-2058CC1ED31C}"/>
              </a:ext>
            </a:extLst>
          </p:cNvPr>
          <p:cNvSpPr txBox="1"/>
          <p:nvPr/>
        </p:nvSpPr>
        <p:spPr>
          <a:xfrm>
            <a:off x="3468764" y="58981"/>
            <a:ext cx="3052941" cy="923330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complete</a:t>
            </a: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= poem</a:t>
            </a:r>
            <a:endParaRPr lang="en-GB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= own (m)</a:t>
            </a:r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2AC4FF-8160-4951-A313-914E066F18FF}"/>
              </a:ext>
            </a:extLst>
          </p:cNvPr>
          <p:cNvSpPr txBox="1"/>
          <p:nvPr/>
        </p:nvSpPr>
        <p:spPr>
          <a:xfrm>
            <a:off x="383856" y="5810897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3: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26" name="Picture 2" descr="Dibujar, Dibujo, Mano, Humano">
            <a:extLst>
              <a:ext uri="{FF2B5EF4-FFF2-40B4-BE49-F238E27FC236}">
                <a16:creationId xmlns:a16="http://schemas.microsoft.com/office/drawing/2014/main" id="{829FAB2D-6664-474F-935B-0C154E32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0258">
            <a:off x="4550556" y="5551870"/>
            <a:ext cx="889355" cy="8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62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B0BD930B-F11B-4419-ADC0-72CFE3F02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29787"/>
              </p:ext>
            </p:extLst>
          </p:nvPr>
        </p:nvGraphicFramePr>
        <p:xfrm>
          <a:off x="222029" y="790575"/>
          <a:ext cx="10534678" cy="58287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017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8896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0608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4493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fantastic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important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74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sky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377" y="58981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24398" y="142091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88244" y="118130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vocabulario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D67662-31DB-4542-891A-BBCD9461DCB7}"/>
              </a:ext>
            </a:extLst>
          </p:cNvPr>
          <p:cNvSpPr txBox="1"/>
          <p:nvPr/>
        </p:nvSpPr>
        <p:spPr>
          <a:xfrm>
            <a:off x="1719815" y="618605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E7DB867-D09D-4CC7-A146-3C037D0E9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90" y="3426732"/>
            <a:ext cx="1186070" cy="108036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E14B8441-4612-4D26-924B-C43133417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7" y="1275374"/>
            <a:ext cx="1186070" cy="11860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F296C4-E5CB-485B-BAD3-64455F0589B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99" y="4856037"/>
            <a:ext cx="1162417" cy="110123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A83CA3F-A0FD-4FB8-B685-DF4265F28F9A}"/>
              </a:ext>
            </a:extLst>
          </p:cNvPr>
          <p:cNvSpPr txBox="1"/>
          <p:nvPr/>
        </p:nvSpPr>
        <p:spPr>
          <a:xfrm>
            <a:off x="649692" y="591512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D7EE9E-DD5E-4AD3-A7B8-015E5BB9D77E}"/>
              </a:ext>
            </a:extLst>
          </p:cNvPr>
          <p:cNvSpPr txBox="1"/>
          <p:nvPr/>
        </p:nvSpPr>
        <p:spPr>
          <a:xfrm>
            <a:off x="626568" y="442544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BB7CA5-79F9-4A82-A559-1650D8E0475C}"/>
              </a:ext>
            </a:extLst>
          </p:cNvPr>
          <p:cNvSpPr txBox="1"/>
          <p:nvPr/>
        </p:nvSpPr>
        <p:spPr>
          <a:xfrm>
            <a:off x="649692" y="245379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7861CB-3131-4361-AA54-70866AD7B4FE}"/>
              </a:ext>
            </a:extLst>
          </p:cNvPr>
          <p:cNvSpPr txBox="1"/>
          <p:nvPr/>
        </p:nvSpPr>
        <p:spPr>
          <a:xfrm>
            <a:off x="4653939" y="6168259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6EC1BF-6D36-4D52-8E91-07A2504C64DD}"/>
              </a:ext>
            </a:extLst>
          </p:cNvPr>
          <p:cNvSpPr txBox="1"/>
          <p:nvPr/>
        </p:nvSpPr>
        <p:spPr>
          <a:xfrm>
            <a:off x="7551275" y="616248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cielo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D0F178-D448-4688-9F27-C61FBB0D6F44}"/>
              </a:ext>
            </a:extLst>
          </p:cNvPr>
          <p:cNvSpPr txBox="1"/>
          <p:nvPr/>
        </p:nvSpPr>
        <p:spPr>
          <a:xfrm>
            <a:off x="1719815" y="537223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A82B3-4680-49A3-8CD9-11461672E6F8}"/>
              </a:ext>
            </a:extLst>
          </p:cNvPr>
          <p:cNvSpPr txBox="1"/>
          <p:nvPr/>
        </p:nvSpPr>
        <p:spPr>
          <a:xfrm>
            <a:off x="4620397" y="5348729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mochila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596AAB-7E66-4BB7-9C93-AF3E72D1C857}"/>
              </a:ext>
            </a:extLst>
          </p:cNvPr>
          <p:cNvSpPr txBox="1"/>
          <p:nvPr/>
        </p:nvSpPr>
        <p:spPr>
          <a:xfrm>
            <a:off x="7511957" y="5372235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pelota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13FF02F-EE7C-409D-B445-741D94708790}"/>
              </a:ext>
            </a:extLst>
          </p:cNvPr>
          <p:cNvSpPr txBox="1"/>
          <p:nvPr/>
        </p:nvSpPr>
        <p:spPr>
          <a:xfrm>
            <a:off x="1702297" y="4522505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cuatro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637F97-403B-450B-9723-641096DB1541}"/>
              </a:ext>
            </a:extLst>
          </p:cNvPr>
          <p:cNvSpPr txBox="1"/>
          <p:nvPr/>
        </p:nvSpPr>
        <p:spPr>
          <a:xfrm>
            <a:off x="4620397" y="4531390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1CBC8A-02C0-40C4-B037-48A82AC0EC24}"/>
              </a:ext>
            </a:extLst>
          </p:cNvPr>
          <p:cNvSpPr txBox="1"/>
          <p:nvPr/>
        </p:nvSpPr>
        <p:spPr>
          <a:xfrm>
            <a:off x="7541661" y="4518620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diez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B8589C-60E1-4596-ADEF-014E433C1D4E}"/>
              </a:ext>
            </a:extLst>
          </p:cNvPr>
          <p:cNvSpPr txBox="1"/>
          <p:nvPr/>
        </p:nvSpPr>
        <p:spPr>
          <a:xfrm>
            <a:off x="1719815" y="3755885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76E48A-F2C8-49C5-9753-657D3F9EBE8E}"/>
              </a:ext>
            </a:extLst>
          </p:cNvPr>
          <p:cNvSpPr txBox="1"/>
          <p:nvPr/>
        </p:nvSpPr>
        <p:spPr>
          <a:xfrm>
            <a:off x="4589946" y="3764489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ocho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8FF615-80C7-4379-AF97-CF94D9786ED5}"/>
              </a:ext>
            </a:extLst>
          </p:cNvPr>
          <p:cNvSpPr txBox="1"/>
          <p:nvPr/>
        </p:nvSpPr>
        <p:spPr>
          <a:xfrm>
            <a:off x="7532348" y="375113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nueve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95477C-BAFD-46A4-B468-EA9F8585D4FE}"/>
              </a:ext>
            </a:extLst>
          </p:cNvPr>
          <p:cNvSpPr txBox="1"/>
          <p:nvPr/>
        </p:nvSpPr>
        <p:spPr>
          <a:xfrm>
            <a:off x="1719815" y="2937167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BD11E1-FFC2-46F4-920E-8CA0DCA62802}"/>
              </a:ext>
            </a:extLst>
          </p:cNvPr>
          <p:cNvSpPr txBox="1"/>
          <p:nvPr/>
        </p:nvSpPr>
        <p:spPr>
          <a:xfrm>
            <a:off x="4576183" y="298750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E94D48-777A-4493-B77A-D92EB8CC2605}"/>
              </a:ext>
            </a:extLst>
          </p:cNvPr>
          <p:cNvSpPr txBox="1"/>
          <p:nvPr/>
        </p:nvSpPr>
        <p:spPr>
          <a:xfrm>
            <a:off x="7532348" y="2947150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D24BE6-3453-4B38-85B0-65340525E660}"/>
              </a:ext>
            </a:extLst>
          </p:cNvPr>
          <p:cNvSpPr txBox="1"/>
          <p:nvPr/>
        </p:nvSpPr>
        <p:spPr>
          <a:xfrm>
            <a:off x="1719815" y="196458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necesitar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89740C3-3EE6-440F-BA7A-37A3EE4DAC88}"/>
              </a:ext>
            </a:extLst>
          </p:cNvPr>
          <p:cNvSpPr txBox="1"/>
          <p:nvPr/>
        </p:nvSpPr>
        <p:spPr>
          <a:xfrm>
            <a:off x="4589946" y="1975735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0490944-063E-4CD5-A1F3-AB0E50F5D357}"/>
              </a:ext>
            </a:extLst>
          </p:cNvPr>
          <p:cNvSpPr txBox="1"/>
          <p:nvPr/>
        </p:nvSpPr>
        <p:spPr>
          <a:xfrm>
            <a:off x="7426552" y="19636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8D2785C-145B-4497-8E25-C4606C60B7EE}"/>
              </a:ext>
            </a:extLst>
          </p:cNvPr>
          <p:cNvSpPr txBox="1"/>
          <p:nvPr/>
        </p:nvSpPr>
        <p:spPr>
          <a:xfrm>
            <a:off x="1702297" y="1171913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94EFE7-3219-4020-98DA-9078BB9A48F9}"/>
              </a:ext>
            </a:extLst>
          </p:cNvPr>
          <p:cNvSpPr txBox="1"/>
          <p:nvPr/>
        </p:nvSpPr>
        <p:spPr>
          <a:xfrm>
            <a:off x="4669092" y="113853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CBFF48F-F697-45D6-B9B2-E0437EAC0217}"/>
              </a:ext>
            </a:extLst>
          </p:cNvPr>
          <p:cNvSpPr txBox="1"/>
          <p:nvPr/>
        </p:nvSpPr>
        <p:spPr>
          <a:xfrm>
            <a:off x="7532348" y="1152411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1918</Words>
  <Application>Microsoft Office PowerPoint</Application>
  <PresentationFormat>Widescreen</PresentationFormat>
  <Paragraphs>360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Describing things and people</vt:lpstr>
      <vt:lpstr>Follow up 1 </vt:lpstr>
      <vt:lpstr>Follow up 2.1a </vt:lpstr>
      <vt:lpstr>Follow up 2.1b </vt:lpstr>
      <vt:lpstr>Follow up 2.2 </vt:lpstr>
      <vt:lpstr>Follow up 3: </vt:lpstr>
      <vt:lpstr>Follow up 4: </vt:lpstr>
      <vt:lpstr>Follow up 5: </vt:lpstr>
      <vt:lpstr>¡adiós!</vt:lpstr>
      <vt:lpstr>Handout (follow up 5)</vt:lpstr>
      <vt:lpstr>Follow up 5: handout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19</cp:revision>
  <dcterms:created xsi:type="dcterms:W3CDTF">2022-01-09T12:56:32Z</dcterms:created>
  <dcterms:modified xsi:type="dcterms:W3CDTF">2022-04-30T07:24:36Z</dcterms:modified>
</cp:coreProperties>
</file>