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99" r:id="rId3"/>
    <p:sldId id="803" r:id="rId4"/>
    <p:sldId id="814" r:id="rId5"/>
    <p:sldId id="817" r:id="rId6"/>
    <p:sldId id="815" r:id="rId7"/>
    <p:sldId id="818" r:id="rId8"/>
    <p:sldId id="813" r:id="rId9"/>
    <p:sldId id="396" r:id="rId10"/>
    <p:sldId id="819" r:id="rId11"/>
    <p:sldId id="820" r:id="rId12"/>
    <p:sldId id="821" r:id="rId13"/>
    <p:sldId id="3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ECB6"/>
    <a:srgbClr val="92D050"/>
    <a:srgbClr val="FF0066"/>
    <a:srgbClr val="33A6A6"/>
    <a:srgbClr val="86CFE2"/>
    <a:srgbClr val="FF3399"/>
    <a:srgbClr val="1D9A78"/>
    <a:srgbClr val="68D5C8"/>
    <a:srgbClr val="22A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3" autoAdjust="0"/>
    <p:restoredTop sz="50294" autoAdjust="0"/>
  </p:normalViewPr>
  <p:slideViewPr>
    <p:cSldViewPr snapToGrid="0">
      <p:cViewPr varScale="1">
        <p:scale>
          <a:sx n="43" d="100"/>
          <a:sy n="43" d="100"/>
        </p:scale>
        <p:origin x="1891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Revisit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 [qui] [que] [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[ci]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hay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[haber 13]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unos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unas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cuántos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cuántas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[580]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aprender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[428] leer [209]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ver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[38]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deporte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[1489]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idioma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[1159] </a:t>
            </a:r>
            <a:r>
              <a:rPr lang="en-GB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juego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[409]  de</a:t>
            </a:r>
            <a:r>
              <a:rPr lang="en-GB" sz="1200" b="0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tienes [19] botella [1878]  estuche [&gt;5000] libro [230] pregunta [507] respuesta [488] sacapuntas [&gt;5000]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83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57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92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5 min.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listening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[que] [qui] in contrast with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[ci]; to apply SSC [que] [qui] to read a tongue twister with unknown words.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1" dirty="0"/>
              <a:t>Part A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[que] [qui] &amp; [</a:t>
            </a:r>
            <a:r>
              <a:rPr lang="en-US" b="0" dirty="0" err="1"/>
              <a:t>ce</a:t>
            </a:r>
            <a:r>
              <a:rPr lang="en-US" b="0" dirty="0"/>
              <a:t>] [ci] in their books</a:t>
            </a:r>
          </a:p>
          <a:p>
            <a:pPr marL="228600" indent="-228600">
              <a:buAutoNum type="arabicPeriod"/>
            </a:pPr>
            <a:r>
              <a:rPr lang="en-US" b="0" dirty="0"/>
              <a:t>Teacher plays click on the individual play buttons (E-5) and pupils write down the number in the column that corresponds with the correct SSC they have heard. Encourage pupils to write the entire word if they feel confident. 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answers. Ask pupils to produce SSC for each number. </a:t>
            </a:r>
            <a:r>
              <a:rPr lang="en-US" b="0" dirty="0" err="1"/>
              <a:t>Número</a:t>
            </a:r>
            <a:r>
              <a:rPr lang="en-US" b="0" dirty="0"/>
              <a:t> 1, ¿</a:t>
            </a:r>
            <a:r>
              <a:rPr lang="en-US" b="0" dirty="0" err="1"/>
              <a:t>qué</a:t>
            </a:r>
            <a:r>
              <a:rPr lang="en-US" b="0" dirty="0"/>
              <a:t> </a:t>
            </a:r>
            <a:r>
              <a:rPr lang="en-US" b="0" dirty="0" err="1"/>
              <a:t>sonido</a:t>
            </a:r>
            <a:r>
              <a:rPr lang="en-US" b="0" dirty="0"/>
              <a:t> es? ¿</a:t>
            </a:r>
            <a:r>
              <a:rPr lang="en-US" b="0" dirty="0" err="1"/>
              <a:t>qué</a:t>
            </a:r>
            <a:r>
              <a:rPr lang="en-US" b="0" dirty="0"/>
              <a:t> palabra es?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further info.</a:t>
            </a:r>
          </a:p>
          <a:p>
            <a:endParaRPr lang="en-US" b="1" dirty="0"/>
          </a:p>
          <a:p>
            <a:r>
              <a:rPr lang="en-US" b="1" dirty="0"/>
              <a:t>Part B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Encourage pupils to </a:t>
            </a:r>
            <a:r>
              <a:rPr lang="en-US" b="0" dirty="0" err="1"/>
              <a:t>practise</a:t>
            </a:r>
            <a:r>
              <a:rPr lang="en-US" b="0" dirty="0"/>
              <a:t> the tongue twister in pairs, at different speeds. 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pictures to hear the tongue twister at different speeds.</a:t>
            </a:r>
          </a:p>
          <a:p>
            <a:endParaRPr lang="en-US" b="1" dirty="0"/>
          </a:p>
          <a:p>
            <a:r>
              <a:rPr lang="en-US" b="1" dirty="0"/>
              <a:t>Transcript 1:</a:t>
            </a:r>
          </a:p>
          <a:p>
            <a:r>
              <a:rPr lang="en-US" b="0" dirty="0" err="1"/>
              <a:t>Ej</a:t>
            </a:r>
            <a:r>
              <a:rPr lang="en-US" b="0" dirty="0"/>
              <a:t>. Quito</a:t>
            </a:r>
          </a:p>
          <a:p>
            <a:pPr marL="228600" indent="-228600">
              <a:buAutoNum type="arabicPeriod"/>
            </a:pPr>
            <a:r>
              <a:rPr lang="en-US" b="0" dirty="0"/>
              <a:t>Tanque</a:t>
            </a:r>
          </a:p>
          <a:p>
            <a:pPr marL="228600" indent="-228600">
              <a:buAutoNum type="arabicPeriod"/>
            </a:pPr>
            <a:r>
              <a:rPr lang="en-US" b="0" dirty="0" err="1"/>
              <a:t>cinco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Arequipa</a:t>
            </a:r>
          </a:p>
          <a:p>
            <a:pPr marL="228600" indent="-228600">
              <a:buAutoNum type="arabicPeriod"/>
            </a:pPr>
            <a:r>
              <a:rPr lang="en-US" b="0" dirty="0"/>
              <a:t>bosque</a:t>
            </a:r>
          </a:p>
          <a:p>
            <a:pPr marL="228600" indent="-228600">
              <a:buAutoNum type="arabicPeriod"/>
            </a:pPr>
            <a:r>
              <a:rPr lang="en-US" b="0" dirty="0"/>
              <a:t>once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quesos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y quince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taquitos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chiquitos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</a:t>
            </a:r>
          </a:p>
          <a:p>
            <a:endParaRPr lang="en-US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connecting and producing (orally) plural indefinite articles with previously taught nouns.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 or chorally as a class, reading the Spanish words out loud, including the correct article.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Click to start the animation sequence.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Pupils call out the Spanish (e.g. </a:t>
            </a:r>
            <a:r>
              <a:rPr lang="en-GB" b="0" baseline="0" dirty="0" err="1"/>
              <a:t>unos</a:t>
            </a:r>
            <a:r>
              <a:rPr lang="en-GB" b="0" baseline="0" dirty="0"/>
              <a:t> </a:t>
            </a:r>
            <a:r>
              <a:rPr lang="en-GB" b="0" baseline="0" dirty="0" err="1"/>
              <a:t>uniformes</a:t>
            </a:r>
            <a:r>
              <a:rPr lang="en-GB" b="0" baseline="0" dirty="0"/>
              <a:t>) before the flashcard appears on the desk.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Each flashcard animation sequence is started on a mouse click.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91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</a:t>
            </a:r>
            <a:r>
              <a:rPr lang="en-GB" b="1" dirty="0"/>
              <a:t> </a:t>
            </a:r>
            <a:r>
              <a:rPr lang="en-GB" b="0" dirty="0"/>
              <a:t>comprehension and production of numbers 1-12.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Clarify Spanish instruction.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Model the example [E] with pupils.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to write the totals in words for sums 1-5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Click on the audio buttons to hear the full sums spoken and click to reveal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Transcript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Ejemplo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: dos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cinco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igual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siete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1.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cuatro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seis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igual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diez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2.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uno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siete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igual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ocho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nueve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tres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igual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doce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4. once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menos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dos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igual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nueve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5.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ocho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cuatro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igual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doce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897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numbers 1-12.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Clarify Spanish instruction.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Model the example [E] with pupils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work in pairs to follow the different series of numbers.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Click on the audio buttons to hear the full sequences.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Encourage pupils to join in to increase fluency in production.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88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some previously taught vocabulary within a longer text; to introduce </a:t>
            </a:r>
            <a:r>
              <a:rPr lang="en-US" b="0" dirty="0" err="1"/>
              <a:t>carnaval</a:t>
            </a:r>
            <a:r>
              <a:rPr lang="en-US" b="0" dirty="0"/>
              <a:t> de Tenerife and locate Tenerife on a map.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7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‘group?’ ‘</a:t>
            </a:r>
            <a:r>
              <a:rPr lang="en-US" b="0" baseline="0" dirty="0" err="1"/>
              <a:t>grupos</a:t>
            </a:r>
            <a:r>
              <a:rPr lang="en-US" b="0" baseline="0" dirty="0"/>
              <a:t>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 There are a few unknown words in the text.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audio player to hear the full text for each </a:t>
            </a:r>
            <a:r>
              <a:rPr lang="en-US" b="0" baseline="0" dirty="0" err="1">
                <a:sym typeface="Wingdings" panose="05000000000000000000" pitchFamily="2" charset="2"/>
              </a:rPr>
              <a:t>sentece</a:t>
            </a:r>
            <a:r>
              <a:rPr lang="en-US" b="0" baseline="0" dirty="0">
                <a:sym typeface="Wingdings" panose="05000000000000000000" pitchFamily="2" charset="2"/>
              </a:rPr>
              <a:t>, if desired.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 [200] isla [810] carnaval [4114]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732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aural comprehension </a:t>
            </a:r>
            <a:r>
              <a:rPr lang="en-GB" b="0" baseline="0" dirty="0"/>
              <a:t>of hay, indefinite article &amp; previously introduced vocabulary. 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[E] En Tenerife hay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unas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playas.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[1] En Carnaval hay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de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nueve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globos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[2] En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Tenereife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hay un mar.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[3] En Tenerife hay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unos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pueblos.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[4] En Tenerife hay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más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de once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montañas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[5] En Tenerife hay un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carnaval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846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guided production of there is, there are, indefinite articles and </a:t>
            </a:r>
            <a:r>
              <a:rPr lang="en-GB" b="0" dirty="0" err="1"/>
              <a:t>cuántos</a:t>
            </a:r>
            <a:r>
              <a:rPr lang="en-GB" b="0" dirty="0"/>
              <a:t> &amp; </a:t>
            </a:r>
            <a:r>
              <a:rPr lang="en-GB" b="0" dirty="0" err="1"/>
              <a:t>cuántas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Students to translate the sentences using the vocabulary from the lesson. They can use the words in the frame to support their writing.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Remind students about punctuation &amp; use of question marks in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125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13" Type="http://schemas.openxmlformats.org/officeDocument/2006/relationships/audio" Target="../media/audio75.wav"/><Relationship Id="rId18" Type="http://schemas.openxmlformats.org/officeDocument/2006/relationships/audio" Target="../media/audio80.wav"/><Relationship Id="rId3" Type="http://schemas.openxmlformats.org/officeDocument/2006/relationships/audio" Target="../media/audio65.wav"/><Relationship Id="rId21" Type="http://schemas.openxmlformats.org/officeDocument/2006/relationships/image" Target="../media/image24.png"/><Relationship Id="rId7" Type="http://schemas.openxmlformats.org/officeDocument/2006/relationships/audio" Target="../media/audio69.wav"/><Relationship Id="rId12" Type="http://schemas.openxmlformats.org/officeDocument/2006/relationships/audio" Target="../media/audio74.wav"/><Relationship Id="rId17" Type="http://schemas.openxmlformats.org/officeDocument/2006/relationships/audio" Target="../media/audio79.wav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78.wav"/><Relationship Id="rId20" Type="http://schemas.openxmlformats.org/officeDocument/2006/relationships/audio" Target="../media/audio8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8.wav"/><Relationship Id="rId11" Type="http://schemas.openxmlformats.org/officeDocument/2006/relationships/audio" Target="../media/audio73.wav"/><Relationship Id="rId24" Type="http://schemas.openxmlformats.org/officeDocument/2006/relationships/image" Target="../media/image46.png"/><Relationship Id="rId5" Type="http://schemas.openxmlformats.org/officeDocument/2006/relationships/audio" Target="../media/audio67.wav"/><Relationship Id="rId15" Type="http://schemas.openxmlformats.org/officeDocument/2006/relationships/audio" Target="../media/audio77.wav"/><Relationship Id="rId23" Type="http://schemas.openxmlformats.org/officeDocument/2006/relationships/image" Target="../media/image45.png"/><Relationship Id="rId10" Type="http://schemas.openxmlformats.org/officeDocument/2006/relationships/audio" Target="../media/audio72.wav"/><Relationship Id="rId19" Type="http://schemas.openxmlformats.org/officeDocument/2006/relationships/audio" Target="../media/audio81.wav"/><Relationship Id="rId4" Type="http://schemas.openxmlformats.org/officeDocument/2006/relationships/audio" Target="../media/audio66.wav"/><Relationship Id="rId9" Type="http://schemas.openxmlformats.org/officeDocument/2006/relationships/audio" Target="../media/audio71.wav"/><Relationship Id="rId14" Type="http://schemas.openxmlformats.org/officeDocument/2006/relationships/audio" Target="../media/audio76.wav"/><Relationship Id="rId22" Type="http://schemas.openxmlformats.org/officeDocument/2006/relationships/audio" Target="../media/audio6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9.wav"/><Relationship Id="rId18" Type="http://schemas.openxmlformats.org/officeDocument/2006/relationships/image" Target="../media/image14.png"/><Relationship Id="rId26" Type="http://schemas.openxmlformats.org/officeDocument/2006/relationships/image" Target="../media/image20.gif"/><Relationship Id="rId3" Type="http://schemas.openxmlformats.org/officeDocument/2006/relationships/audio" Target="../media/audio1.wav"/><Relationship Id="rId21" Type="http://schemas.openxmlformats.org/officeDocument/2006/relationships/audio" Target="../media/audio14.wav"/><Relationship Id="rId7" Type="http://schemas.openxmlformats.org/officeDocument/2006/relationships/audio" Target="../media/audio5.wav"/><Relationship Id="rId12" Type="http://schemas.openxmlformats.org/officeDocument/2006/relationships/audio" Target="../media/audio8.wav"/><Relationship Id="rId17" Type="http://schemas.openxmlformats.org/officeDocument/2006/relationships/audio" Target="../media/audio12.wav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24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audio" Target="../media/audio11.wav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audio" Target="../media/audio13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0.wav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26" Type="http://schemas.openxmlformats.org/officeDocument/2006/relationships/audio" Target="../media/audio24.wav"/><Relationship Id="rId3" Type="http://schemas.openxmlformats.org/officeDocument/2006/relationships/audio" Target="../media/audio15.wav"/><Relationship Id="rId21" Type="http://schemas.openxmlformats.org/officeDocument/2006/relationships/image" Target="../media/image31.png"/><Relationship Id="rId7" Type="http://schemas.openxmlformats.org/officeDocument/2006/relationships/audio" Target="../media/audio19.wav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audio" Target="../media/audio23.wav"/><Relationship Id="rId24" Type="http://schemas.openxmlformats.org/officeDocument/2006/relationships/image" Target="../media/image34.png"/><Relationship Id="rId5" Type="http://schemas.openxmlformats.org/officeDocument/2006/relationships/audio" Target="../media/audio17.wav"/><Relationship Id="rId15" Type="http://schemas.openxmlformats.org/officeDocument/2006/relationships/image" Target="../media/image25.gif"/><Relationship Id="rId23" Type="http://schemas.openxmlformats.org/officeDocument/2006/relationships/image" Target="../media/image33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audio" Target="../media/audio25.wav"/><Relationship Id="rId7" Type="http://schemas.openxmlformats.org/officeDocument/2006/relationships/audio" Target="../media/audio27.wav"/><Relationship Id="rId12" Type="http://schemas.openxmlformats.org/officeDocument/2006/relationships/image" Target="../media/image2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microsoft.com/office/2007/relationships/hdphoto" Target="../media/hdphoto1.wdp"/><Relationship Id="rId15" Type="http://schemas.openxmlformats.org/officeDocument/2006/relationships/image" Target="../media/image6.png"/><Relationship Id="rId10" Type="http://schemas.openxmlformats.org/officeDocument/2006/relationships/audio" Target="../media/audio30.wav"/><Relationship Id="rId19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audio" Target="../media/audio29.wav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3" Type="http://schemas.openxmlformats.org/officeDocument/2006/relationships/audio" Target="../media/audio32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5" Type="http://schemas.openxmlformats.org/officeDocument/2006/relationships/audio" Target="../media/audio33.wav"/><Relationship Id="rId10" Type="http://schemas.openxmlformats.org/officeDocument/2006/relationships/audio" Target="../media/audio38.wav"/><Relationship Id="rId4" Type="http://schemas.openxmlformats.org/officeDocument/2006/relationships/image" Target="../media/image11.png"/><Relationship Id="rId9" Type="http://schemas.openxmlformats.org/officeDocument/2006/relationships/audio" Target="../media/audio3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audio" Target="../media/audio40.wav"/><Relationship Id="rId21" Type="http://schemas.openxmlformats.org/officeDocument/2006/relationships/audio" Target="../media/audio49.wav"/><Relationship Id="rId7" Type="http://schemas.openxmlformats.org/officeDocument/2006/relationships/audio" Target="../media/audio44.wav"/><Relationship Id="rId12" Type="http://schemas.openxmlformats.org/officeDocument/2006/relationships/image" Target="../media/image36.jpe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20" Type="http://schemas.openxmlformats.org/officeDocument/2006/relationships/audio" Target="../media/audio4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3.wav"/><Relationship Id="rId11" Type="http://schemas.microsoft.com/office/2007/relationships/hdphoto" Target="../media/hdphoto1.wdp"/><Relationship Id="rId5" Type="http://schemas.openxmlformats.org/officeDocument/2006/relationships/audio" Target="../media/audio42.wav"/><Relationship Id="rId15" Type="http://schemas.openxmlformats.org/officeDocument/2006/relationships/image" Target="../media/image39.png"/><Relationship Id="rId10" Type="http://schemas.openxmlformats.org/officeDocument/2006/relationships/image" Target="../media/image23.png"/><Relationship Id="rId19" Type="http://schemas.openxmlformats.org/officeDocument/2006/relationships/audio" Target="../media/audio47.wav"/><Relationship Id="rId4" Type="http://schemas.openxmlformats.org/officeDocument/2006/relationships/audio" Target="../media/audio41.wav"/><Relationship Id="rId9" Type="http://schemas.openxmlformats.org/officeDocument/2006/relationships/audio" Target="../media/audio46.wav"/><Relationship Id="rId14" Type="http://schemas.openxmlformats.org/officeDocument/2006/relationships/image" Target="../media/image38.png"/><Relationship Id="rId22" Type="http://schemas.openxmlformats.org/officeDocument/2006/relationships/audio" Target="../media/audio5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13" Type="http://schemas.openxmlformats.org/officeDocument/2006/relationships/image" Target="../media/image40.png"/><Relationship Id="rId3" Type="http://schemas.openxmlformats.org/officeDocument/2006/relationships/audio" Target="../media/audio51.wav"/><Relationship Id="rId7" Type="http://schemas.openxmlformats.org/officeDocument/2006/relationships/audio" Target="../media/audio55.wav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11" Type="http://schemas.openxmlformats.org/officeDocument/2006/relationships/image" Target="../media/image42.png"/><Relationship Id="rId5" Type="http://schemas.openxmlformats.org/officeDocument/2006/relationships/audio" Target="../media/audio53.wav"/><Relationship Id="rId10" Type="http://schemas.openxmlformats.org/officeDocument/2006/relationships/image" Target="../media/image36.jpeg"/><Relationship Id="rId4" Type="http://schemas.openxmlformats.org/officeDocument/2006/relationships/audio" Target="../media/audio52.wav"/><Relationship Id="rId9" Type="http://schemas.openxmlformats.org/officeDocument/2006/relationships/audio" Target="../media/audio57.wav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1.wav"/><Relationship Id="rId5" Type="http://schemas.openxmlformats.org/officeDocument/2006/relationships/audio" Target="../media/audio60.wav"/><Relationship Id="rId4" Type="http://schemas.openxmlformats.org/officeDocument/2006/relationships/audio" Target="../media/audio59.wav"/><Relationship Id="rId9" Type="http://schemas.openxmlformats.org/officeDocument/2006/relationships/audio" Target="../media/audio6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6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448" y="304800"/>
            <a:ext cx="45518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how many and describing things</a:t>
            </a:r>
            <a:endParaRPr lang="en-GB" dirty="0"/>
          </a:p>
        </p:txBody>
      </p:sp>
      <p:pic>
        <p:nvPicPr>
          <p:cNvPr id="7" name="Picture 10" descr="Contando, Matemáticas, Números">
            <a:extLst>
              <a:ext uri="{FF2B5EF4-FFF2-40B4-BE49-F238E27FC236}">
                <a16:creationId xmlns:a16="http://schemas.microsoft.com/office/drawing/2014/main" id="{AABEA5D6-AA09-4F6F-A796-5C0B3486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60" y="4085313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ontando, Matemáticas, Números">
            <a:extLst>
              <a:ext uri="{FF2B5EF4-FFF2-40B4-BE49-F238E27FC236}">
                <a16:creationId xmlns:a16="http://schemas.microsoft.com/office/drawing/2014/main" id="{D0BCE37B-8190-471C-8DD5-588A1546A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6" y="2362389"/>
            <a:ext cx="804704" cy="8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Contando, Matemáticas, Números">
            <a:extLst>
              <a:ext uri="{FF2B5EF4-FFF2-40B4-BE49-F238E27FC236}">
                <a16:creationId xmlns:a16="http://schemas.microsoft.com/office/drawing/2014/main" id="{446C25D3-4433-4C44-B260-CEAD5763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24" y="2979340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ntando, Cinco, Matemáticas, Números">
            <a:extLst>
              <a:ext uri="{FF2B5EF4-FFF2-40B4-BE49-F238E27FC236}">
                <a16:creationId xmlns:a16="http://schemas.microsoft.com/office/drawing/2014/main" id="{C57CE531-9941-4654-94E7-CA1B3261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9" y="3327935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tando, Cuatro, Matemáticas, Números">
            <a:extLst>
              <a:ext uri="{FF2B5EF4-FFF2-40B4-BE49-F238E27FC236}">
                <a16:creationId xmlns:a16="http://schemas.microsoft.com/office/drawing/2014/main" id="{4EBF515F-B6C0-47BF-8737-E2710E12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398">
            <a:off x="3251251" y="2444888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ontando, Ocho, Matemáticas, Números">
            <a:extLst>
              <a:ext uri="{FF2B5EF4-FFF2-40B4-BE49-F238E27FC236}">
                <a16:creationId xmlns:a16="http://schemas.microsoft.com/office/drawing/2014/main" id="{2EDC5770-0005-4823-B32E-007DF74E5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19" y="3178162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Contando, Matemáticas, Números">
            <a:extLst>
              <a:ext uri="{FF2B5EF4-FFF2-40B4-BE49-F238E27FC236}">
                <a16:creationId xmlns:a16="http://schemas.microsoft.com/office/drawing/2014/main" id="{3B3EE1CF-A691-4534-B1DD-880E951E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575">
            <a:off x="2338279" y="4175067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ontando, Matemáticas, Nueve, Números">
            <a:extLst>
              <a:ext uri="{FF2B5EF4-FFF2-40B4-BE49-F238E27FC236}">
                <a16:creationId xmlns:a16="http://schemas.microsoft.com/office/drawing/2014/main" id="{73F80D15-3289-4EB8-ADC4-6262219E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2" y="4247948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D513A-BA04-4AE4-8C36-68D9E86A79A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4276" y="2541610"/>
            <a:ext cx="1327349" cy="10432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772419"/>
              </p:ext>
            </p:extLst>
          </p:nvPr>
        </p:nvGraphicFramePr>
        <p:xfrm>
          <a:off x="208812" y="931517"/>
          <a:ext cx="10045214" cy="532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8300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pencil sharpener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pencil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88300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88300">
                <a:tc rowSpan="2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22" name="f8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86946" y="142448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375" y="4383413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11286" y="52212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00836" y="5759529"/>
            <a:ext cx="285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501309" y="5794671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66614" y="5785430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706398" y="4952404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520980" y="4979297"/>
            <a:ext cx="276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11286" y="489084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aprender</a:t>
            </a:r>
            <a:endParaRPr lang="en-GB" sz="27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4170" y="4041123"/>
            <a:ext cx="271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62820" y="4033817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3026" y="403381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611396" y="3216258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idioma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641" y="320743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11286" y="3222763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64300" y="227399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69828" y="2302877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261707" y="2277261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estuche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412845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501309" y="138432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311286" y="1401455"/>
            <a:ext cx="3056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sacapuntas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1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1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10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10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10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10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10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10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1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1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10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10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10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42457"/>
              </p:ext>
            </p:extLst>
          </p:nvPr>
        </p:nvGraphicFramePr>
        <p:xfrm>
          <a:off x="208812" y="912393"/>
          <a:ext cx="10045214" cy="4831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respuesta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sacapuntas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estuche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idioma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86946" y="142448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375" y="4383413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11286" y="52212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832364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557705"/>
              </p:ext>
            </p:extLst>
          </p:nvPr>
        </p:nvGraphicFramePr>
        <p:xfrm>
          <a:off x="208812" y="931517"/>
          <a:ext cx="10045214" cy="532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88300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answer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pencil sharpener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pencil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88300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of,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88300">
                <a:tc rowSpan="2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8830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86946" y="142448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375" y="4383413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11286" y="52212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777298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2EBD2DCF-605F-4FA4-9114-04A063603B58}"/>
              </a:ext>
            </a:extLst>
          </p:cNvPr>
          <p:cNvSpPr txBox="1"/>
          <p:nvPr/>
        </p:nvSpPr>
        <p:spPr>
          <a:xfrm>
            <a:off x="136424" y="5799064"/>
            <a:ext cx="557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 es una ciudad* de Perú.</a:t>
            </a:r>
          </a:p>
        </p:txBody>
      </p:sp>
      <p:sp>
        <p:nvSpPr>
          <p:cNvPr id="153" name="Google Shape;153;p2"/>
          <p:cNvSpPr txBox="1"/>
          <p:nvPr/>
        </p:nvSpPr>
        <p:spPr>
          <a:xfrm>
            <a:off x="8080446" y="-26654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[que] [qui]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>
            <a:hlinkClick r:id="" action="ppaction://noaction">
              <a:snd r:embed="rId7" name="f2_0.wav"/>
            </a:hlinkClick>
          </p:cNvPr>
          <p:cNvSpPr txBox="1"/>
          <p:nvPr/>
        </p:nvSpPr>
        <p:spPr>
          <a:xfrm>
            <a:off x="24094" y="798266"/>
            <a:ext cx="59811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7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27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palabras y </a:t>
            </a:r>
            <a:r>
              <a:rPr lang="en-GB" sz="27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clasifica</a:t>
            </a:r>
            <a:r>
              <a:rPr lang="en-GB" sz="27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26" name="Google Shape;164;p2" descr="Speech Icon, Voice, Talking, Audio, Speech">
            <a:extLst>
              <a:ext uri="{FF2B5EF4-FFF2-40B4-BE49-F238E27FC236}">
                <a16:creationId xmlns:a16="http://schemas.microsoft.com/office/drawing/2014/main" id="{B6BFA36D-E6ED-4406-BEB2-0D48C173FC5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8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12;p3">
            <a:extLst>
              <a:ext uri="{FF2B5EF4-FFF2-40B4-BE49-F238E27FC236}">
                <a16:creationId xmlns:a16="http://schemas.microsoft.com/office/drawing/2014/main" id="{964A3F23-4D34-45B4-9C75-0E17A504C93E}"/>
              </a:ext>
            </a:extLst>
          </p:cNvPr>
          <p:cNvSpPr txBox="1"/>
          <p:nvPr/>
        </p:nvSpPr>
        <p:spPr>
          <a:xfrm>
            <a:off x="106211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360B24-2794-4C8D-9F08-AA848C914BE4}"/>
              </a:ext>
            </a:extLst>
          </p:cNvPr>
          <p:cNvSpPr txBox="1"/>
          <p:nvPr/>
        </p:nvSpPr>
        <p:spPr>
          <a:xfrm>
            <a:off x="6465487" y="1536206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Lento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quesos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 quince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taquitos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chiquitos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</a:t>
            </a:r>
          </a:p>
        </p:txBody>
      </p:sp>
      <p:pic>
        <p:nvPicPr>
          <p:cNvPr id="31" name="Picture 30">
            <a:hlinkClick r:id="" action="ppaction://noaction">
              <a:snd r:embed="rId9" name="f2_E.wav"/>
            </a:hlinkClick>
            <a:extLst>
              <a:ext uri="{FF2B5EF4-FFF2-40B4-BE49-F238E27FC236}">
                <a16:creationId xmlns:a16="http://schemas.microsoft.com/office/drawing/2014/main" id="{6E2149E0-7929-4756-A5AD-101E6C33E5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695" y="1457138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9FA556F-5E65-412F-A693-DD96FA6BB84D}"/>
              </a:ext>
            </a:extLst>
          </p:cNvPr>
          <p:cNvSpPr txBox="1"/>
          <p:nvPr/>
        </p:nvSpPr>
        <p:spPr>
          <a:xfrm>
            <a:off x="192544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US" sz="2400" dirty="0"/>
          </a:p>
        </p:txBody>
      </p:sp>
      <p:pic>
        <p:nvPicPr>
          <p:cNvPr id="34" name="Picture 33">
            <a:hlinkClick r:id="" action="ppaction://noaction">
              <a:snd r:embed="rId11" name="f2_1.wav"/>
            </a:hlinkClick>
            <a:extLst>
              <a:ext uri="{FF2B5EF4-FFF2-40B4-BE49-F238E27FC236}">
                <a16:creationId xmlns:a16="http://schemas.microsoft.com/office/drawing/2014/main" id="{9D2927FC-F186-48E2-A420-755DBE8A70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3108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689529D-DCBF-42AE-A42C-CD091CD5717E}"/>
              </a:ext>
            </a:extLst>
          </p:cNvPr>
          <p:cNvSpPr txBox="1"/>
          <p:nvPr/>
        </p:nvSpPr>
        <p:spPr>
          <a:xfrm>
            <a:off x="1328957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lang="en-US" sz="2400" dirty="0"/>
          </a:p>
        </p:txBody>
      </p:sp>
      <p:pic>
        <p:nvPicPr>
          <p:cNvPr id="36" name="Picture 35">
            <a:hlinkClick r:id="" action="ppaction://noaction">
              <a:snd r:embed="rId12" name="f2_2.wav"/>
            </a:hlinkClick>
            <a:extLst>
              <a:ext uri="{FF2B5EF4-FFF2-40B4-BE49-F238E27FC236}">
                <a16:creationId xmlns:a16="http://schemas.microsoft.com/office/drawing/2014/main" id="{E533D011-E10A-4A80-9A95-790B1592E2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068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369B7E-EB33-43B4-8CAE-40BAD7271C2A}"/>
              </a:ext>
            </a:extLst>
          </p:cNvPr>
          <p:cNvSpPr txBox="1"/>
          <p:nvPr/>
        </p:nvSpPr>
        <p:spPr>
          <a:xfrm>
            <a:off x="2437917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lang="en-US" sz="2400" dirty="0"/>
          </a:p>
        </p:txBody>
      </p:sp>
      <p:pic>
        <p:nvPicPr>
          <p:cNvPr id="38" name="Picture 37">
            <a:hlinkClick r:id="" action="ppaction://noaction">
              <a:snd r:embed="rId13" name="f2_3.wav"/>
            </a:hlinkClick>
            <a:extLst>
              <a:ext uri="{FF2B5EF4-FFF2-40B4-BE49-F238E27FC236}">
                <a16:creationId xmlns:a16="http://schemas.microsoft.com/office/drawing/2014/main" id="{FB40E7E9-0CDD-4DEC-8CC5-CB1D477053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2234" y="1422230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CA6FDC9-EA2A-40FC-AF8E-06C239DB147E}"/>
              </a:ext>
            </a:extLst>
          </p:cNvPr>
          <p:cNvSpPr txBox="1"/>
          <p:nvPr/>
        </p:nvSpPr>
        <p:spPr>
          <a:xfrm>
            <a:off x="3508083" y="1428733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lang="en-US" sz="2400" dirty="0"/>
          </a:p>
        </p:txBody>
      </p:sp>
      <p:pic>
        <p:nvPicPr>
          <p:cNvPr id="42" name="Picture 41">
            <a:hlinkClick r:id="" action="ppaction://noaction">
              <a:snd r:embed="rId14" name="f2_4.wav"/>
            </a:hlinkClick>
            <a:extLst>
              <a:ext uri="{FF2B5EF4-FFF2-40B4-BE49-F238E27FC236}">
                <a16:creationId xmlns:a16="http://schemas.microsoft.com/office/drawing/2014/main" id="{FE2CE39B-2882-4D75-AAD2-068384112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3108" y="2105687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EE42212-83B4-481B-8B9C-BC1B806C552C}"/>
              </a:ext>
            </a:extLst>
          </p:cNvPr>
          <p:cNvSpPr txBox="1"/>
          <p:nvPr/>
        </p:nvSpPr>
        <p:spPr>
          <a:xfrm>
            <a:off x="1328957" y="2112190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lang="en-US" sz="2400" dirty="0"/>
          </a:p>
        </p:txBody>
      </p:sp>
      <p:pic>
        <p:nvPicPr>
          <p:cNvPr id="44" name="Picture 43">
            <a:hlinkClick r:id="" action="ppaction://noaction">
              <a:snd r:embed="rId15" name="f2_5.wav"/>
            </a:hlinkClick>
            <a:extLst>
              <a:ext uri="{FF2B5EF4-FFF2-40B4-BE49-F238E27FC236}">
                <a16:creationId xmlns:a16="http://schemas.microsoft.com/office/drawing/2014/main" id="{AD9000EA-2EB2-42C2-A833-EF8F159DB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2068" y="2105687"/>
            <a:ext cx="534978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D6F9DB7-EA26-48A6-9CAE-5FA87D939815}"/>
              </a:ext>
            </a:extLst>
          </p:cNvPr>
          <p:cNvSpPr txBox="1"/>
          <p:nvPr/>
        </p:nvSpPr>
        <p:spPr>
          <a:xfrm>
            <a:off x="2437917" y="2112190"/>
            <a:ext cx="358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lang="en-US" sz="2400" dirty="0"/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5660FE12-40E5-41AA-8676-A8ED60572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18531"/>
              </p:ext>
            </p:extLst>
          </p:nvPr>
        </p:nvGraphicFramePr>
        <p:xfrm>
          <a:off x="136424" y="3236940"/>
          <a:ext cx="5744118" cy="222322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14706">
                  <a:extLst>
                    <a:ext uri="{9D8B030D-6E8A-4147-A177-3AD203B41FA5}">
                      <a16:colId xmlns:a16="http://schemas.microsoft.com/office/drawing/2014/main" val="343652184"/>
                    </a:ext>
                  </a:extLst>
                </a:gridCol>
                <a:gridCol w="1914706">
                  <a:extLst>
                    <a:ext uri="{9D8B030D-6E8A-4147-A177-3AD203B41FA5}">
                      <a16:colId xmlns:a16="http://schemas.microsoft.com/office/drawing/2014/main" val="253144284"/>
                    </a:ext>
                  </a:extLst>
                </a:gridCol>
                <a:gridCol w="1914706">
                  <a:extLst>
                    <a:ext uri="{9D8B030D-6E8A-4147-A177-3AD203B41FA5}">
                      <a16:colId xmlns:a16="http://schemas.microsoft.com/office/drawing/2014/main" val="992374462"/>
                    </a:ext>
                  </a:extLst>
                </a:gridCol>
              </a:tblGrid>
              <a:tr h="50774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[que]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[qui]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</a:t>
                      </a: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[ci]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8431081"/>
                  </a:ext>
                </a:extLst>
              </a:tr>
              <a:tr h="17050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453970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9B8C75F5-0697-4793-8C19-2E6FEDE60101}"/>
              </a:ext>
            </a:extLst>
          </p:cNvPr>
          <p:cNvSpPr txBox="1"/>
          <p:nvPr/>
        </p:nvSpPr>
        <p:spPr>
          <a:xfrm>
            <a:off x="817790" y="2664979"/>
            <a:ext cx="499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¡Escribe la palabra!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2" descr="Cup, Icons, Medal, Win, Game, The Competition, Award">
            <a:extLst>
              <a:ext uri="{FF2B5EF4-FFF2-40B4-BE49-F238E27FC236}">
                <a16:creationId xmlns:a16="http://schemas.microsoft.com/office/drawing/2014/main" id="{9FF2A965-7746-4651-81C0-9C81521AC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4" y="2646074"/>
            <a:ext cx="538999" cy="4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325;p7">
            <a:extLst>
              <a:ext uri="{FF2B5EF4-FFF2-40B4-BE49-F238E27FC236}">
                <a16:creationId xmlns:a16="http://schemas.microsoft.com/office/drawing/2014/main" id="{B2A25D71-4B64-44E8-9E48-5B201821328F}"/>
              </a:ext>
            </a:extLst>
          </p:cNvPr>
          <p:cNvSpPr txBox="1"/>
          <p:nvPr/>
        </p:nvSpPr>
        <p:spPr>
          <a:xfrm>
            <a:off x="1980352" y="3885346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</a:p>
        </p:txBody>
      </p:sp>
      <p:sp>
        <p:nvSpPr>
          <p:cNvPr id="52" name="Google Shape;325;p7">
            <a:extLst>
              <a:ext uri="{FF2B5EF4-FFF2-40B4-BE49-F238E27FC236}">
                <a16:creationId xmlns:a16="http://schemas.microsoft.com/office/drawing/2014/main" id="{42CE58C2-5B64-4108-A483-1C19E97F8A58}"/>
              </a:ext>
            </a:extLst>
          </p:cNvPr>
          <p:cNvSpPr txBox="1"/>
          <p:nvPr/>
        </p:nvSpPr>
        <p:spPr>
          <a:xfrm>
            <a:off x="2261344" y="3880578"/>
            <a:ext cx="252496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s-AR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</a:p>
        </p:txBody>
      </p:sp>
      <p:sp>
        <p:nvSpPr>
          <p:cNvPr id="53" name="Google Shape;325;p7">
            <a:extLst>
              <a:ext uri="{FF2B5EF4-FFF2-40B4-BE49-F238E27FC236}">
                <a16:creationId xmlns:a16="http://schemas.microsoft.com/office/drawing/2014/main" id="{D39B80D7-A977-4B64-BD52-C93555EB1374}"/>
              </a:ext>
            </a:extLst>
          </p:cNvPr>
          <p:cNvSpPr txBox="1"/>
          <p:nvPr/>
        </p:nvSpPr>
        <p:spPr>
          <a:xfrm>
            <a:off x="72884" y="3842147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</a:p>
        </p:txBody>
      </p:sp>
      <p:sp>
        <p:nvSpPr>
          <p:cNvPr id="54" name="Google Shape;325;p7">
            <a:extLst>
              <a:ext uri="{FF2B5EF4-FFF2-40B4-BE49-F238E27FC236}">
                <a16:creationId xmlns:a16="http://schemas.microsoft.com/office/drawing/2014/main" id="{0C31FD93-F6AF-4FD6-B2BD-6DD57F1045BF}"/>
              </a:ext>
            </a:extLst>
          </p:cNvPr>
          <p:cNvSpPr txBox="1"/>
          <p:nvPr/>
        </p:nvSpPr>
        <p:spPr>
          <a:xfrm>
            <a:off x="353877" y="3837379"/>
            <a:ext cx="1746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</a:t>
            </a:r>
            <a:r>
              <a:rPr lang="es-AR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endParaRPr lang="es-AR" sz="2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325;p7">
            <a:extLst>
              <a:ext uri="{FF2B5EF4-FFF2-40B4-BE49-F238E27FC236}">
                <a16:creationId xmlns:a16="http://schemas.microsoft.com/office/drawing/2014/main" id="{FA94FAAC-ADA3-4C72-AEAB-E3E7F56B59CF}"/>
              </a:ext>
            </a:extLst>
          </p:cNvPr>
          <p:cNvSpPr txBox="1"/>
          <p:nvPr/>
        </p:nvSpPr>
        <p:spPr>
          <a:xfrm>
            <a:off x="3973073" y="3877693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</a:p>
        </p:txBody>
      </p:sp>
      <p:sp>
        <p:nvSpPr>
          <p:cNvPr id="56" name="Google Shape;325;p7">
            <a:extLst>
              <a:ext uri="{FF2B5EF4-FFF2-40B4-BE49-F238E27FC236}">
                <a16:creationId xmlns:a16="http://schemas.microsoft.com/office/drawing/2014/main" id="{F565B3D4-E116-43A2-8022-6C61885C4B70}"/>
              </a:ext>
            </a:extLst>
          </p:cNvPr>
          <p:cNvSpPr txBox="1"/>
          <p:nvPr/>
        </p:nvSpPr>
        <p:spPr>
          <a:xfrm>
            <a:off x="4254066" y="3872925"/>
            <a:ext cx="16264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s-AR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nco</a:t>
            </a:r>
          </a:p>
        </p:txBody>
      </p:sp>
      <p:sp>
        <p:nvSpPr>
          <p:cNvPr id="57" name="Google Shape;325;p7">
            <a:extLst>
              <a:ext uri="{FF2B5EF4-FFF2-40B4-BE49-F238E27FC236}">
                <a16:creationId xmlns:a16="http://schemas.microsoft.com/office/drawing/2014/main" id="{4951E59C-1C6C-49D7-B0C9-6A86A6F5D7DE}"/>
              </a:ext>
            </a:extLst>
          </p:cNvPr>
          <p:cNvSpPr txBox="1"/>
          <p:nvPr/>
        </p:nvSpPr>
        <p:spPr>
          <a:xfrm>
            <a:off x="2003901" y="4515845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</a:p>
        </p:txBody>
      </p:sp>
      <p:sp>
        <p:nvSpPr>
          <p:cNvPr id="58" name="Google Shape;325;p7">
            <a:extLst>
              <a:ext uri="{FF2B5EF4-FFF2-40B4-BE49-F238E27FC236}">
                <a16:creationId xmlns:a16="http://schemas.microsoft.com/office/drawing/2014/main" id="{AB8DD083-5E54-445C-BC9B-DFD1149445FD}"/>
              </a:ext>
            </a:extLst>
          </p:cNvPr>
          <p:cNvSpPr txBox="1"/>
          <p:nvPr/>
        </p:nvSpPr>
        <p:spPr>
          <a:xfrm>
            <a:off x="2281984" y="4539751"/>
            <a:ext cx="1787383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AR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es-AR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s-AR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</a:p>
          <a:p>
            <a:pPr lvl="0"/>
            <a:endParaRPr lang="es-AR" sz="2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25;p7">
            <a:extLst>
              <a:ext uri="{FF2B5EF4-FFF2-40B4-BE49-F238E27FC236}">
                <a16:creationId xmlns:a16="http://schemas.microsoft.com/office/drawing/2014/main" id="{86FD06B3-00C6-4C3C-8303-276F085EAC0E}"/>
              </a:ext>
            </a:extLst>
          </p:cNvPr>
          <p:cNvSpPr txBox="1"/>
          <p:nvPr/>
        </p:nvSpPr>
        <p:spPr>
          <a:xfrm>
            <a:off x="83815" y="4535291"/>
            <a:ext cx="5463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</a:p>
        </p:txBody>
      </p:sp>
      <p:sp>
        <p:nvSpPr>
          <p:cNvPr id="60" name="Google Shape;325;p7">
            <a:extLst>
              <a:ext uri="{FF2B5EF4-FFF2-40B4-BE49-F238E27FC236}">
                <a16:creationId xmlns:a16="http://schemas.microsoft.com/office/drawing/2014/main" id="{C42C798C-551F-4CBA-B3CA-B6FE131D5BFA}"/>
              </a:ext>
            </a:extLst>
          </p:cNvPr>
          <p:cNvSpPr txBox="1"/>
          <p:nvPr/>
        </p:nvSpPr>
        <p:spPr>
          <a:xfrm>
            <a:off x="364808" y="4530523"/>
            <a:ext cx="162647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bos</a:t>
            </a:r>
            <a:r>
              <a:rPr lang="es-AR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endParaRPr lang="es-AR" sz="2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325;p7">
            <a:extLst>
              <a:ext uri="{FF2B5EF4-FFF2-40B4-BE49-F238E27FC236}">
                <a16:creationId xmlns:a16="http://schemas.microsoft.com/office/drawing/2014/main" id="{3CF26188-C7A6-48A0-9BB4-C21E4328E9D0}"/>
              </a:ext>
            </a:extLst>
          </p:cNvPr>
          <p:cNvSpPr txBox="1"/>
          <p:nvPr/>
        </p:nvSpPr>
        <p:spPr>
          <a:xfrm>
            <a:off x="3948880" y="4535408"/>
            <a:ext cx="1546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</a:p>
        </p:txBody>
      </p:sp>
      <p:sp>
        <p:nvSpPr>
          <p:cNvPr id="62" name="Google Shape;325;p7">
            <a:extLst>
              <a:ext uri="{FF2B5EF4-FFF2-40B4-BE49-F238E27FC236}">
                <a16:creationId xmlns:a16="http://schemas.microsoft.com/office/drawing/2014/main" id="{731D6873-BF1B-4D7B-A5EE-2C5A76BA1429}"/>
              </a:ext>
            </a:extLst>
          </p:cNvPr>
          <p:cNvSpPr txBox="1"/>
          <p:nvPr/>
        </p:nvSpPr>
        <p:spPr>
          <a:xfrm>
            <a:off x="4229873" y="4530640"/>
            <a:ext cx="1888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r>
              <a:rPr lang="es-AR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endParaRPr lang="es-AR" sz="2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670708-C603-4C4E-BF65-CC5F5F26943D}"/>
              </a:ext>
            </a:extLst>
          </p:cNvPr>
          <p:cNvSpPr txBox="1"/>
          <p:nvPr/>
        </p:nvSpPr>
        <p:spPr>
          <a:xfrm>
            <a:off x="72884" y="6384601"/>
            <a:ext cx="749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es la capital* de Ecuador.</a:t>
            </a:r>
          </a:p>
        </p:txBody>
      </p:sp>
      <p:sp>
        <p:nvSpPr>
          <p:cNvPr id="67" name="Google Shape;325;p7">
            <a:extLst>
              <a:ext uri="{FF2B5EF4-FFF2-40B4-BE49-F238E27FC236}">
                <a16:creationId xmlns:a16="http://schemas.microsoft.com/office/drawing/2014/main" id="{4018DF3E-0BE3-447B-A80D-FE373F39A002}"/>
              </a:ext>
            </a:extLst>
          </p:cNvPr>
          <p:cNvSpPr txBox="1"/>
          <p:nvPr/>
        </p:nvSpPr>
        <p:spPr>
          <a:xfrm>
            <a:off x="114810" y="5732772"/>
            <a:ext cx="18605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</a:t>
            </a:r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s-AR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endParaRPr lang="es-AR" sz="26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325;p7">
            <a:extLst>
              <a:ext uri="{FF2B5EF4-FFF2-40B4-BE49-F238E27FC236}">
                <a16:creationId xmlns:a16="http://schemas.microsoft.com/office/drawing/2014/main" id="{8757A643-6F8F-414E-A60D-8277A6836633}"/>
              </a:ext>
            </a:extLst>
          </p:cNvPr>
          <p:cNvSpPr txBox="1"/>
          <p:nvPr/>
        </p:nvSpPr>
        <p:spPr>
          <a:xfrm>
            <a:off x="52000" y="6310727"/>
            <a:ext cx="12264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s-AR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endParaRPr lang="es-AR" sz="26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157;p2">
            <a:extLst>
              <a:ext uri="{FF2B5EF4-FFF2-40B4-BE49-F238E27FC236}">
                <a16:creationId xmlns:a16="http://schemas.microsoft.com/office/drawing/2014/main" id="{7C479160-2370-4E52-B149-D3E141052847}"/>
              </a:ext>
            </a:extLst>
          </p:cNvPr>
          <p:cNvSpPr txBox="1"/>
          <p:nvPr/>
        </p:nvSpPr>
        <p:spPr>
          <a:xfrm>
            <a:off x="6018080" y="766234"/>
            <a:ext cx="59811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7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7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en-GB" sz="27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ractica</a:t>
            </a:r>
            <a:r>
              <a:rPr lang="en-GB" sz="27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</a:t>
            </a:r>
            <a:r>
              <a:rPr lang="en-GB" sz="27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trabalenguas</a:t>
            </a:r>
            <a:r>
              <a:rPr lang="en-GB" sz="27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7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21F680-5069-42C1-A411-B0B1D9C6D489}"/>
              </a:ext>
            </a:extLst>
          </p:cNvPr>
          <p:cNvSpPr txBox="1"/>
          <p:nvPr/>
        </p:nvSpPr>
        <p:spPr>
          <a:xfrm>
            <a:off x="6456346" y="2915095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Normal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quesos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 quince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taquitos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chiquitos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C02E58D-8205-4CEE-AA50-8E66BBAF7541}"/>
              </a:ext>
            </a:extLst>
          </p:cNvPr>
          <p:cNvSpPr txBox="1"/>
          <p:nvPr/>
        </p:nvSpPr>
        <p:spPr>
          <a:xfrm>
            <a:off x="6392603" y="4282372"/>
            <a:ext cx="5745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Rápido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quesos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 quince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taquitos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chiquitos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    </a:t>
            </a:r>
          </a:p>
        </p:txBody>
      </p:sp>
      <p:pic>
        <p:nvPicPr>
          <p:cNvPr id="7" name="Picture 2" descr="Caracol, Molusco, Caparazón, Naturaleza">
            <a:hlinkClick r:id="" action="ppaction://noaction">
              <a:snd r:embed="rId17" name="f2_8.wav"/>
            </a:hlinkClick>
            <a:extLst>
              <a:ext uri="{FF2B5EF4-FFF2-40B4-BE49-F238E27FC236}">
                <a16:creationId xmlns:a16="http://schemas.microsoft.com/office/drawing/2014/main" id="{E66B310B-9A4E-4C18-876A-CB09DE23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03" y="1420760"/>
            <a:ext cx="771914" cy="4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lásico, Bosquejo, Dibujos Animados, Animal, Naturaleza">
            <a:hlinkClick r:id="" action="ppaction://noaction">
              <a:snd r:embed="rId19" name="f2_10.wav"/>
            </a:hlinkClick>
            <a:extLst>
              <a:ext uri="{FF2B5EF4-FFF2-40B4-BE49-F238E27FC236}">
                <a16:creationId xmlns:a16="http://schemas.microsoft.com/office/drawing/2014/main" id="{C9F5DBC1-8EA5-4CD3-9BD6-47C68843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169">
            <a:off x="7760691" y="3988145"/>
            <a:ext cx="1449546" cy="72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hlinkClick r:id="" action="ppaction://noaction">
              <a:snd r:embed="rId21" name="f2_9.wav"/>
            </a:hlinkClick>
            <a:extLst>
              <a:ext uri="{FF2B5EF4-FFF2-40B4-BE49-F238E27FC236}">
                <a16:creationId xmlns:a16="http://schemas.microsoft.com/office/drawing/2014/main" id="{BA005882-F59D-4475-BB30-37C88027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844" y="2680904"/>
            <a:ext cx="588373" cy="5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Face, Smile, Tongue, Yummy, Delicious, Tasty, Happy">
            <a:extLst>
              <a:ext uri="{FF2B5EF4-FFF2-40B4-BE49-F238E27FC236}">
                <a16:creationId xmlns:a16="http://schemas.microsoft.com/office/drawing/2014/main" id="{DF738568-0653-4BDA-BA8A-CB27348B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894" y="1498559"/>
            <a:ext cx="880308" cy="8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cuador, Bandera, Bandera Nacional">
            <a:extLst>
              <a:ext uri="{FF2B5EF4-FFF2-40B4-BE49-F238E27FC236}">
                <a16:creationId xmlns:a16="http://schemas.microsoft.com/office/drawing/2014/main" id="{C2FDFD33-3287-4F5D-8BD0-F2004F19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5" y="6383405"/>
            <a:ext cx="553998" cy="3693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rú, Bandera, Bandera Nacional, Nación">
            <a:extLst>
              <a:ext uri="{FF2B5EF4-FFF2-40B4-BE49-F238E27FC236}">
                <a16:creationId xmlns:a16="http://schemas.microsoft.com/office/drawing/2014/main" id="{C6AA8544-16D7-4576-ADEB-34B1B2408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01" y="5799064"/>
            <a:ext cx="499698" cy="3331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0A5A86D-993F-4A36-AA93-83C26D56DE9C}"/>
              </a:ext>
            </a:extLst>
          </p:cNvPr>
          <p:cNvSpPr txBox="1"/>
          <p:nvPr/>
        </p:nvSpPr>
        <p:spPr>
          <a:xfrm>
            <a:off x="5809521" y="6490205"/>
            <a:ext cx="4375989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ciudad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city |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capital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capital 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865522-A24C-4D68-9647-4F07204ABF7C}"/>
              </a:ext>
            </a:extLst>
          </p:cNvPr>
          <p:cNvGrpSpPr/>
          <p:nvPr/>
        </p:nvGrpSpPr>
        <p:grpSpPr>
          <a:xfrm>
            <a:off x="6392603" y="2864825"/>
            <a:ext cx="5818740" cy="3626646"/>
            <a:chOff x="6392603" y="2864825"/>
            <a:chExt cx="5818740" cy="362664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253D59-217D-4F5D-B34D-1B1463FAE1A8}"/>
                </a:ext>
              </a:extLst>
            </p:cNvPr>
            <p:cNvSpPr/>
            <p:nvPr/>
          </p:nvSpPr>
          <p:spPr>
            <a:xfrm>
              <a:off x="6392603" y="5460166"/>
              <a:ext cx="5818740" cy="85056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313B12E-12F1-420A-9AA2-A2FEA95B49D2}"/>
                </a:ext>
              </a:extLst>
            </p:cNvPr>
            <p:cNvSpPr txBox="1"/>
            <p:nvPr/>
          </p:nvSpPr>
          <p:spPr>
            <a:xfrm>
              <a:off x="6456346" y="5533982"/>
              <a:ext cx="36733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Quique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wants five cheeses and fifteen tiny tacos.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DA0C29-F523-479F-B3FF-EF52CDC3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890" y="2864825"/>
              <a:ext cx="1149967" cy="30206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2CB235-9BDA-4212-A95B-24C90120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565" y="6157689"/>
              <a:ext cx="379770" cy="33378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C9C267B-69A8-4F22-AA76-53467430A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193" y="6141831"/>
              <a:ext cx="379770" cy="33378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B5B403D-7EBE-4F2F-91A4-02743C48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1661" y="6141831"/>
              <a:ext cx="379770" cy="33378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7482BB6-29E5-49E0-8FF7-F7659146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863" y="6141831"/>
              <a:ext cx="379770" cy="333782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28B8917-2207-4CFE-A8D3-C32D8E52C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068" y="6145900"/>
              <a:ext cx="379770" cy="333782"/>
            </a:xfrm>
            <a:prstGeom prst="rect">
              <a:avLst/>
            </a:prstGeom>
          </p:spPr>
        </p:pic>
        <p:pic>
          <p:nvPicPr>
            <p:cNvPr id="77" name="Picture 7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5B81B18-580A-4350-8442-1336C5AD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7135" y="5460166"/>
              <a:ext cx="630148" cy="333782"/>
            </a:xfrm>
            <a:prstGeom prst="rect">
              <a:avLst/>
            </a:prstGeom>
          </p:spPr>
        </p:pic>
        <p:pic>
          <p:nvPicPr>
            <p:cNvPr id="81" name="Picture 8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40783D3-9F8E-4141-9D86-011652EF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2379" y="5482758"/>
              <a:ext cx="630148" cy="333782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142E56A-3093-44A3-9B21-41E92B079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471" y="6142770"/>
              <a:ext cx="379770" cy="33378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CA2CAE9-A6D4-43E3-BFBD-7643F56A3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099" y="6126912"/>
              <a:ext cx="379770" cy="33378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ED89561-5C8D-4710-BB75-EB5F09C28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567" y="6126912"/>
              <a:ext cx="379770" cy="33378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354C03F-CE2F-4CC4-90CA-3CCCF9EC4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2769" y="6126912"/>
              <a:ext cx="379770" cy="33378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D19CE02-6BC3-4C50-9238-7C0D296B6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3974" y="6130981"/>
              <a:ext cx="379770" cy="33378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6B9AE4F-4BFD-4E7D-9B66-5C806678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5985" y="6123782"/>
              <a:ext cx="379770" cy="33378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EB9CE7-3585-4F37-9DDD-787C1BE88BAD}"/>
              </a:ext>
            </a:extLst>
          </p:cNvPr>
          <p:cNvGrpSpPr/>
          <p:nvPr/>
        </p:nvGrpSpPr>
        <p:grpSpPr>
          <a:xfrm>
            <a:off x="9759613" y="5649649"/>
            <a:ext cx="1835095" cy="796126"/>
            <a:chOff x="9759613" y="5649649"/>
            <a:chExt cx="1835095" cy="796126"/>
          </a:xfrm>
        </p:grpSpPr>
        <p:pic>
          <p:nvPicPr>
            <p:cNvPr id="78" name="Picture 7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8A34898-2771-4B31-A91E-6BDFC261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073" y="5649649"/>
              <a:ext cx="630148" cy="333782"/>
            </a:xfrm>
            <a:prstGeom prst="rect">
              <a:avLst/>
            </a:prstGeom>
          </p:spPr>
        </p:pic>
        <p:pic>
          <p:nvPicPr>
            <p:cNvPr id="80" name="Picture 7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3801E3C-53AF-4AFF-A282-DD3B77A13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4560" y="5757984"/>
              <a:ext cx="630148" cy="333782"/>
            </a:xfrm>
            <a:prstGeom prst="rect">
              <a:avLst/>
            </a:prstGeom>
          </p:spPr>
        </p:pic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CB03888-9B26-4021-849F-9F0CB23E5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542" y="5757984"/>
              <a:ext cx="630148" cy="33378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0A0677-E97D-42EF-8D46-915453274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613" y="6107924"/>
              <a:ext cx="379770" cy="33378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DA61947-25CC-4D46-B868-721E23457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4081" y="6107924"/>
              <a:ext cx="379770" cy="33378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C4A27B3-763E-4277-AC46-5EF6B4CF0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283" y="6107924"/>
              <a:ext cx="379770" cy="33378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86B8CFD-B5F6-490E-A26F-4B0A06773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488" y="6111993"/>
              <a:ext cx="379770" cy="33378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2_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30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2: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1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BDCAE78-FC32-4557-8277-3357AE2CB916}"/>
              </a:ext>
            </a:extLst>
          </p:cNvPr>
          <p:cNvSpPr txBox="1">
            <a:spLocks/>
          </p:cNvSpPr>
          <p:nvPr/>
        </p:nvSpPr>
        <p:spPr>
          <a:xfrm>
            <a:off x="9870085" y="980388"/>
            <a:ext cx="1347765" cy="40235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chemeClr val="bg1"/>
                </a:solidFill>
                <a:latin typeface="Century Gothic" panose="020B0502020202020204" pitchFamily="34" charset="0"/>
              </a:rPr>
              <a:t>palabras</a:t>
            </a:r>
            <a:endParaRPr lang="en-GB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Brain, Idea, Think, Creativity">
            <a:extLst>
              <a:ext uri="{FF2B5EF4-FFF2-40B4-BE49-F238E27FC236}">
                <a16:creationId xmlns:a16="http://schemas.microsoft.com/office/drawing/2014/main" id="{22240AE5-AF40-4A8C-8086-38F1EBFF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97" y="58981"/>
            <a:ext cx="869361" cy="8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3D7F006-BC12-4AB6-9CD3-E8E48922BB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2270" y="1830806"/>
            <a:ext cx="2177196" cy="413574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66BC08D-2464-49F4-B75E-8B48E7EAF74F}"/>
              </a:ext>
            </a:extLst>
          </p:cNvPr>
          <p:cNvGrpSpPr/>
          <p:nvPr/>
        </p:nvGrpSpPr>
        <p:grpSpPr>
          <a:xfrm>
            <a:off x="4779893" y="5947711"/>
            <a:ext cx="2129167" cy="970596"/>
            <a:chOff x="7190901" y="5669650"/>
            <a:chExt cx="2129167" cy="97059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284C1267-90CC-43E9-88C4-17F1DBBCE5CD}"/>
                </a:ext>
              </a:extLst>
            </p:cNvPr>
            <p:cNvSpPr/>
            <p:nvPr/>
          </p:nvSpPr>
          <p:spPr>
            <a:xfrm>
              <a:off x="7190901" y="5669650"/>
              <a:ext cx="2129167" cy="970596"/>
            </a:xfrm>
            <a:custGeom>
              <a:avLst/>
              <a:gdLst>
                <a:gd name="connsiteX0" fmla="*/ 0 w 2129167"/>
                <a:gd name="connsiteY0" fmla="*/ 161769 h 970596"/>
                <a:gd name="connsiteX1" fmla="*/ 161769 w 2129167"/>
                <a:gd name="connsiteY1" fmla="*/ 0 h 970596"/>
                <a:gd name="connsiteX2" fmla="*/ 799758 w 2129167"/>
                <a:gd name="connsiteY2" fmla="*/ 0 h 970596"/>
                <a:gd name="connsiteX3" fmla="*/ 1365522 w 2129167"/>
                <a:gd name="connsiteY3" fmla="*/ 0 h 970596"/>
                <a:gd name="connsiteX4" fmla="*/ 1967398 w 2129167"/>
                <a:gd name="connsiteY4" fmla="*/ 0 h 970596"/>
                <a:gd name="connsiteX5" fmla="*/ 2129167 w 2129167"/>
                <a:gd name="connsiteY5" fmla="*/ 161769 h 970596"/>
                <a:gd name="connsiteX6" fmla="*/ 2129167 w 2129167"/>
                <a:gd name="connsiteY6" fmla="*/ 808827 h 970596"/>
                <a:gd name="connsiteX7" fmla="*/ 1967398 w 2129167"/>
                <a:gd name="connsiteY7" fmla="*/ 970596 h 970596"/>
                <a:gd name="connsiteX8" fmla="*/ 1419691 w 2129167"/>
                <a:gd name="connsiteY8" fmla="*/ 970596 h 970596"/>
                <a:gd name="connsiteX9" fmla="*/ 853927 w 2129167"/>
                <a:gd name="connsiteY9" fmla="*/ 970596 h 970596"/>
                <a:gd name="connsiteX10" fmla="*/ 161769 w 2129167"/>
                <a:gd name="connsiteY10" fmla="*/ 970596 h 970596"/>
                <a:gd name="connsiteX11" fmla="*/ 0 w 2129167"/>
                <a:gd name="connsiteY11" fmla="*/ 808827 h 970596"/>
                <a:gd name="connsiteX12" fmla="*/ 0 w 2129167"/>
                <a:gd name="connsiteY12" fmla="*/ 161769 h 97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9167" h="970596" fill="none" extrusionOk="0">
                  <a:moveTo>
                    <a:pt x="0" y="161769"/>
                  </a:moveTo>
                  <a:cubicBezTo>
                    <a:pt x="9716" y="70169"/>
                    <a:pt x="77716" y="-10597"/>
                    <a:pt x="161769" y="0"/>
                  </a:cubicBezTo>
                  <a:cubicBezTo>
                    <a:pt x="372774" y="22032"/>
                    <a:pt x="670854" y="-13811"/>
                    <a:pt x="799758" y="0"/>
                  </a:cubicBezTo>
                  <a:cubicBezTo>
                    <a:pt x="928662" y="13811"/>
                    <a:pt x="1174889" y="27118"/>
                    <a:pt x="1365522" y="0"/>
                  </a:cubicBezTo>
                  <a:cubicBezTo>
                    <a:pt x="1556155" y="-27118"/>
                    <a:pt x="1713385" y="16747"/>
                    <a:pt x="1967398" y="0"/>
                  </a:cubicBezTo>
                  <a:cubicBezTo>
                    <a:pt x="2052369" y="3640"/>
                    <a:pt x="2122987" y="64988"/>
                    <a:pt x="2129167" y="161769"/>
                  </a:cubicBezTo>
                  <a:cubicBezTo>
                    <a:pt x="2161294" y="443588"/>
                    <a:pt x="2116223" y="505778"/>
                    <a:pt x="2129167" y="808827"/>
                  </a:cubicBezTo>
                  <a:cubicBezTo>
                    <a:pt x="2129489" y="911506"/>
                    <a:pt x="2053547" y="965687"/>
                    <a:pt x="1967398" y="970596"/>
                  </a:cubicBezTo>
                  <a:cubicBezTo>
                    <a:pt x="1856884" y="958918"/>
                    <a:pt x="1632122" y="963619"/>
                    <a:pt x="1419691" y="970596"/>
                  </a:cubicBezTo>
                  <a:cubicBezTo>
                    <a:pt x="1207260" y="977573"/>
                    <a:pt x="1039372" y="976506"/>
                    <a:pt x="853927" y="970596"/>
                  </a:cubicBezTo>
                  <a:cubicBezTo>
                    <a:pt x="668482" y="964686"/>
                    <a:pt x="506408" y="988011"/>
                    <a:pt x="161769" y="970596"/>
                  </a:cubicBezTo>
                  <a:cubicBezTo>
                    <a:pt x="70065" y="965654"/>
                    <a:pt x="-21203" y="896005"/>
                    <a:pt x="0" y="808827"/>
                  </a:cubicBezTo>
                  <a:cubicBezTo>
                    <a:pt x="-20560" y="537069"/>
                    <a:pt x="-14693" y="348121"/>
                    <a:pt x="0" y="161769"/>
                  </a:cubicBezTo>
                  <a:close/>
                </a:path>
                <a:path w="2129167" h="970596" stroke="0" extrusionOk="0">
                  <a:moveTo>
                    <a:pt x="0" y="161769"/>
                  </a:moveTo>
                  <a:cubicBezTo>
                    <a:pt x="4080" y="68855"/>
                    <a:pt x="61309" y="-2810"/>
                    <a:pt x="161769" y="0"/>
                  </a:cubicBezTo>
                  <a:cubicBezTo>
                    <a:pt x="307654" y="-21117"/>
                    <a:pt x="578937" y="26196"/>
                    <a:pt x="709476" y="0"/>
                  </a:cubicBezTo>
                  <a:cubicBezTo>
                    <a:pt x="840015" y="-26196"/>
                    <a:pt x="1069235" y="12761"/>
                    <a:pt x="1257184" y="0"/>
                  </a:cubicBezTo>
                  <a:cubicBezTo>
                    <a:pt x="1445133" y="-12761"/>
                    <a:pt x="1815149" y="14989"/>
                    <a:pt x="1967398" y="0"/>
                  </a:cubicBezTo>
                  <a:cubicBezTo>
                    <a:pt x="2057867" y="7095"/>
                    <a:pt x="2128352" y="67695"/>
                    <a:pt x="2129167" y="161769"/>
                  </a:cubicBezTo>
                  <a:cubicBezTo>
                    <a:pt x="2149346" y="469209"/>
                    <a:pt x="2104608" y="561859"/>
                    <a:pt x="2129167" y="808827"/>
                  </a:cubicBezTo>
                  <a:cubicBezTo>
                    <a:pt x="2150066" y="902765"/>
                    <a:pt x="2047017" y="976297"/>
                    <a:pt x="1967398" y="970596"/>
                  </a:cubicBezTo>
                  <a:cubicBezTo>
                    <a:pt x="1711307" y="947703"/>
                    <a:pt x="1637685" y="984966"/>
                    <a:pt x="1401634" y="970596"/>
                  </a:cubicBezTo>
                  <a:cubicBezTo>
                    <a:pt x="1165583" y="956226"/>
                    <a:pt x="1066406" y="951436"/>
                    <a:pt x="835870" y="970596"/>
                  </a:cubicBezTo>
                  <a:cubicBezTo>
                    <a:pt x="605334" y="989756"/>
                    <a:pt x="315406" y="956038"/>
                    <a:pt x="161769" y="970596"/>
                  </a:cubicBezTo>
                  <a:cubicBezTo>
                    <a:pt x="77598" y="968053"/>
                    <a:pt x="5190" y="878583"/>
                    <a:pt x="0" y="808827"/>
                  </a:cubicBezTo>
                  <a:cubicBezTo>
                    <a:pt x="9064" y="553104"/>
                    <a:pt x="8460" y="333718"/>
                    <a:pt x="0" y="16176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84B7E5E-B458-4203-82D6-15CACFF5AD0C}"/>
                </a:ext>
              </a:extLst>
            </p:cNvPr>
            <p:cNvSpPr txBox="1"/>
            <p:nvPr/>
          </p:nvSpPr>
          <p:spPr>
            <a:xfrm>
              <a:off x="7219813" y="5674351"/>
              <a:ext cx="20476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 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playas</a:t>
              </a: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beaches</a:t>
              </a:r>
              <a:endParaRPr lang="en-GB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4441C4A-5FA6-4ED9-BB7C-8E0DAFC3EBFB}"/>
              </a:ext>
            </a:extLst>
          </p:cNvPr>
          <p:cNvCxnSpPr>
            <a:cxnSpLocks/>
          </p:cNvCxnSpPr>
          <p:nvPr/>
        </p:nvCxnSpPr>
        <p:spPr>
          <a:xfrm flipV="1">
            <a:off x="-95250" y="5920535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0125C11-C038-4C7C-BC68-28C8516AD17D}"/>
              </a:ext>
            </a:extLst>
          </p:cNvPr>
          <p:cNvGrpSpPr/>
          <p:nvPr/>
        </p:nvGrpSpPr>
        <p:grpSpPr>
          <a:xfrm>
            <a:off x="4779893" y="5841061"/>
            <a:ext cx="2129167" cy="970595"/>
            <a:chOff x="5060068" y="1581479"/>
            <a:chExt cx="1561753" cy="875950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3A370553-8188-4BDA-8538-9E41EB0FF7B9}"/>
                </a:ext>
              </a:extLst>
            </p:cNvPr>
            <p:cNvSpPr/>
            <p:nvPr/>
          </p:nvSpPr>
          <p:spPr>
            <a:xfrm>
              <a:off x="5060068" y="158147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9BE32F6-8EF5-4DC8-BE31-4DEDA80A8A7F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777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idiomas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</a:t>
              </a:r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languages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03" name="Picture 4" descr="Escritorio, Educación, Escuela">
            <a:extLst>
              <a:ext uri="{FF2B5EF4-FFF2-40B4-BE49-F238E27FC236}">
                <a16:creationId xmlns:a16="http://schemas.microsoft.com/office/drawing/2014/main" id="{1765EB06-8587-4FCD-AC35-37D39BC5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78" y="3100030"/>
            <a:ext cx="4160849" cy="2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5636A3-0EF9-4107-B3A8-53A54298925A}"/>
              </a:ext>
            </a:extLst>
          </p:cNvPr>
          <p:cNvGrpSpPr/>
          <p:nvPr/>
        </p:nvGrpSpPr>
        <p:grpSpPr>
          <a:xfrm>
            <a:off x="4778708" y="5694668"/>
            <a:ext cx="2129166" cy="970595"/>
            <a:chOff x="-454934" y="-586138"/>
            <a:chExt cx="1561753" cy="87595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4C7BFC78-41D4-4C9C-A4B6-6F139CD3E61D}"/>
                </a:ext>
              </a:extLst>
            </p:cNvPr>
            <p:cNvSpPr/>
            <p:nvPr/>
          </p:nvSpPr>
          <p:spPr>
            <a:xfrm>
              <a:off x="-454934" y="-586138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CD36D2A-3DDA-42CC-8AD5-E65A20A18A13}"/>
                </a:ext>
              </a:extLst>
            </p:cNvPr>
            <p:cNvSpPr txBox="1"/>
            <p:nvPr/>
          </p:nvSpPr>
          <p:spPr>
            <a:xfrm>
              <a:off x="-454934" y="-541586"/>
              <a:ext cx="1501995" cy="6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__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teléfonos</a:t>
              </a:r>
              <a:endParaRPr lang="en-GB" sz="2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some phones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454D464-064A-4F44-B7DA-285402B08BF7}"/>
              </a:ext>
            </a:extLst>
          </p:cNvPr>
          <p:cNvGrpSpPr/>
          <p:nvPr/>
        </p:nvGrpSpPr>
        <p:grpSpPr>
          <a:xfrm>
            <a:off x="4793161" y="5586476"/>
            <a:ext cx="2129167" cy="970596"/>
            <a:chOff x="3294152" y="1946331"/>
            <a:chExt cx="1561753" cy="875950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7C60043C-5F4B-4B2D-B9CE-57BC095DC11D}"/>
                </a:ext>
              </a:extLst>
            </p:cNvPr>
            <p:cNvSpPr/>
            <p:nvPr/>
          </p:nvSpPr>
          <p:spPr>
            <a:xfrm>
              <a:off x="3294152" y="1946331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97D009D-FADB-480A-80E4-DEED06705C2D}"/>
                </a:ext>
              </a:extLst>
            </p:cNvPr>
            <p:cNvSpPr txBox="1"/>
            <p:nvPr/>
          </p:nvSpPr>
          <p:spPr>
            <a:xfrm>
              <a:off x="3315359" y="1950575"/>
              <a:ext cx="1501995" cy="749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bicicletas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bicycles</a:t>
              </a:r>
              <a:endParaRPr lang="en-GB" sz="24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A8583E-132C-4880-A24F-F57DF149EFDD}"/>
              </a:ext>
            </a:extLst>
          </p:cNvPr>
          <p:cNvGrpSpPr/>
          <p:nvPr/>
        </p:nvGrpSpPr>
        <p:grpSpPr>
          <a:xfrm>
            <a:off x="116111" y="3099594"/>
            <a:ext cx="4160849" cy="2929528"/>
            <a:chOff x="-1" y="2838340"/>
            <a:chExt cx="4160849" cy="2929528"/>
          </a:xfrm>
        </p:grpSpPr>
        <p:pic>
          <p:nvPicPr>
            <p:cNvPr id="112" name="Picture 4" descr="Escritorio, Educación, Escuela">
              <a:extLst>
                <a:ext uri="{FF2B5EF4-FFF2-40B4-BE49-F238E27FC236}">
                  <a16:creationId xmlns:a16="http://schemas.microsoft.com/office/drawing/2014/main" id="{22E38520-D298-4D56-BF61-8C5C29D9C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838340"/>
              <a:ext cx="4160849" cy="28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B71D885-4ECA-4763-B761-9AD64007505D}"/>
                </a:ext>
              </a:extLst>
            </p:cNvPr>
            <p:cNvSpPr txBox="1"/>
            <p:nvPr/>
          </p:nvSpPr>
          <p:spPr>
            <a:xfrm>
              <a:off x="1536398" y="4998427"/>
              <a:ext cx="15348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unos</a:t>
              </a:r>
              <a:endParaRPr lang="en-GB" sz="4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055D33A1-B041-400B-BB0C-6C74D045CA96}"/>
              </a:ext>
            </a:extLst>
          </p:cNvPr>
          <p:cNvSpPr txBox="1"/>
          <p:nvPr/>
        </p:nvSpPr>
        <p:spPr>
          <a:xfrm>
            <a:off x="8575594" y="5278501"/>
            <a:ext cx="1783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9F88D37-5F99-4B05-A43F-35CE765D14A2}"/>
              </a:ext>
            </a:extLst>
          </p:cNvPr>
          <p:cNvGrpSpPr/>
          <p:nvPr/>
        </p:nvGrpSpPr>
        <p:grpSpPr>
          <a:xfrm>
            <a:off x="4822858" y="5430169"/>
            <a:ext cx="2084859" cy="1044553"/>
            <a:chOff x="1524343" y="815299"/>
            <a:chExt cx="1451757" cy="1134086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BC7E55C0-E464-42B0-A9FE-2B1471CA4003}"/>
                </a:ext>
              </a:extLst>
            </p:cNvPr>
            <p:cNvSpPr/>
            <p:nvPr/>
          </p:nvSpPr>
          <p:spPr>
            <a:xfrm>
              <a:off x="1524343" y="895597"/>
              <a:ext cx="1451757" cy="1053788"/>
            </a:xfrm>
            <a:custGeom>
              <a:avLst/>
              <a:gdLst>
                <a:gd name="connsiteX0" fmla="*/ 0 w 1451757"/>
                <a:gd name="connsiteY0" fmla="*/ 175635 h 1053788"/>
                <a:gd name="connsiteX1" fmla="*/ 175635 w 1451757"/>
                <a:gd name="connsiteY1" fmla="*/ 0 h 1053788"/>
                <a:gd name="connsiteX2" fmla="*/ 747888 w 1451757"/>
                <a:gd name="connsiteY2" fmla="*/ 0 h 1053788"/>
                <a:gd name="connsiteX3" fmla="*/ 1276122 w 1451757"/>
                <a:gd name="connsiteY3" fmla="*/ 0 h 1053788"/>
                <a:gd name="connsiteX4" fmla="*/ 1451757 w 1451757"/>
                <a:gd name="connsiteY4" fmla="*/ 175635 h 1053788"/>
                <a:gd name="connsiteX5" fmla="*/ 1451757 w 1451757"/>
                <a:gd name="connsiteY5" fmla="*/ 512844 h 1053788"/>
                <a:gd name="connsiteX6" fmla="*/ 1451757 w 1451757"/>
                <a:gd name="connsiteY6" fmla="*/ 878153 h 1053788"/>
                <a:gd name="connsiteX7" fmla="*/ 1276122 w 1451757"/>
                <a:gd name="connsiteY7" fmla="*/ 1053788 h 1053788"/>
                <a:gd name="connsiteX8" fmla="*/ 758893 w 1451757"/>
                <a:gd name="connsiteY8" fmla="*/ 1053788 h 1053788"/>
                <a:gd name="connsiteX9" fmla="*/ 175635 w 1451757"/>
                <a:gd name="connsiteY9" fmla="*/ 1053788 h 1053788"/>
                <a:gd name="connsiteX10" fmla="*/ 0 w 1451757"/>
                <a:gd name="connsiteY10" fmla="*/ 878153 h 1053788"/>
                <a:gd name="connsiteX11" fmla="*/ 0 w 1451757"/>
                <a:gd name="connsiteY11" fmla="*/ 519869 h 1053788"/>
                <a:gd name="connsiteX12" fmla="*/ 0 w 1451757"/>
                <a:gd name="connsiteY12" fmla="*/ 175635 h 105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1757" h="1053788" fill="none" extrusionOk="0">
                  <a:moveTo>
                    <a:pt x="0" y="175635"/>
                  </a:moveTo>
                  <a:cubicBezTo>
                    <a:pt x="8646" y="76625"/>
                    <a:pt x="85539" y="-13831"/>
                    <a:pt x="175635" y="0"/>
                  </a:cubicBezTo>
                  <a:cubicBezTo>
                    <a:pt x="393413" y="-10212"/>
                    <a:pt x="524994" y="-27853"/>
                    <a:pt x="747888" y="0"/>
                  </a:cubicBezTo>
                  <a:cubicBezTo>
                    <a:pt x="970782" y="27853"/>
                    <a:pt x="1030722" y="13391"/>
                    <a:pt x="1276122" y="0"/>
                  </a:cubicBezTo>
                  <a:cubicBezTo>
                    <a:pt x="1374259" y="-19132"/>
                    <a:pt x="1457412" y="84013"/>
                    <a:pt x="1451757" y="175635"/>
                  </a:cubicBezTo>
                  <a:cubicBezTo>
                    <a:pt x="1437963" y="254008"/>
                    <a:pt x="1439699" y="407633"/>
                    <a:pt x="1451757" y="512844"/>
                  </a:cubicBezTo>
                  <a:cubicBezTo>
                    <a:pt x="1463815" y="618055"/>
                    <a:pt x="1440045" y="777036"/>
                    <a:pt x="1451757" y="878153"/>
                  </a:cubicBezTo>
                  <a:cubicBezTo>
                    <a:pt x="1451838" y="978510"/>
                    <a:pt x="1366084" y="1042970"/>
                    <a:pt x="1276122" y="1053788"/>
                  </a:cubicBezTo>
                  <a:cubicBezTo>
                    <a:pt x="1105931" y="1065502"/>
                    <a:pt x="965152" y="1042147"/>
                    <a:pt x="758893" y="1053788"/>
                  </a:cubicBezTo>
                  <a:cubicBezTo>
                    <a:pt x="552634" y="1065429"/>
                    <a:pt x="406573" y="1058769"/>
                    <a:pt x="175635" y="1053788"/>
                  </a:cubicBezTo>
                  <a:cubicBezTo>
                    <a:pt x="97862" y="1064256"/>
                    <a:pt x="2391" y="976170"/>
                    <a:pt x="0" y="878153"/>
                  </a:cubicBezTo>
                  <a:cubicBezTo>
                    <a:pt x="-12840" y="765211"/>
                    <a:pt x="-17042" y="660296"/>
                    <a:pt x="0" y="519869"/>
                  </a:cubicBezTo>
                  <a:cubicBezTo>
                    <a:pt x="17042" y="379442"/>
                    <a:pt x="8580" y="328752"/>
                    <a:pt x="0" y="175635"/>
                  </a:cubicBezTo>
                  <a:close/>
                </a:path>
                <a:path w="1451757" h="1053788" stroke="0" extrusionOk="0">
                  <a:moveTo>
                    <a:pt x="0" y="175635"/>
                  </a:moveTo>
                  <a:cubicBezTo>
                    <a:pt x="5530" y="73794"/>
                    <a:pt x="65338" y="-3361"/>
                    <a:pt x="175635" y="0"/>
                  </a:cubicBezTo>
                  <a:cubicBezTo>
                    <a:pt x="353567" y="-22711"/>
                    <a:pt x="515128" y="-8727"/>
                    <a:pt x="692864" y="0"/>
                  </a:cubicBezTo>
                  <a:cubicBezTo>
                    <a:pt x="870600" y="8727"/>
                    <a:pt x="1136393" y="334"/>
                    <a:pt x="1276122" y="0"/>
                  </a:cubicBezTo>
                  <a:cubicBezTo>
                    <a:pt x="1356597" y="8489"/>
                    <a:pt x="1442418" y="85477"/>
                    <a:pt x="1451757" y="175635"/>
                  </a:cubicBezTo>
                  <a:cubicBezTo>
                    <a:pt x="1438828" y="314953"/>
                    <a:pt x="1436586" y="416343"/>
                    <a:pt x="1451757" y="540944"/>
                  </a:cubicBezTo>
                  <a:cubicBezTo>
                    <a:pt x="1466928" y="665545"/>
                    <a:pt x="1443741" y="728815"/>
                    <a:pt x="1451757" y="878153"/>
                  </a:cubicBezTo>
                  <a:cubicBezTo>
                    <a:pt x="1474430" y="980139"/>
                    <a:pt x="1360095" y="1061426"/>
                    <a:pt x="1276122" y="1053788"/>
                  </a:cubicBezTo>
                  <a:cubicBezTo>
                    <a:pt x="1054529" y="1066008"/>
                    <a:pt x="977456" y="1068307"/>
                    <a:pt x="747888" y="1053788"/>
                  </a:cubicBezTo>
                  <a:cubicBezTo>
                    <a:pt x="518320" y="1039269"/>
                    <a:pt x="353769" y="1044394"/>
                    <a:pt x="175635" y="1053788"/>
                  </a:cubicBezTo>
                  <a:cubicBezTo>
                    <a:pt x="81230" y="1058277"/>
                    <a:pt x="17862" y="988131"/>
                    <a:pt x="0" y="878153"/>
                  </a:cubicBezTo>
                  <a:cubicBezTo>
                    <a:pt x="-14889" y="760821"/>
                    <a:pt x="17055" y="682385"/>
                    <a:pt x="0" y="533919"/>
                  </a:cubicBezTo>
                  <a:cubicBezTo>
                    <a:pt x="-17055" y="385453"/>
                    <a:pt x="-15910" y="325671"/>
                    <a:pt x="0" y="17563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5AF9DC1-C5A5-4F0E-BC15-E9E2975BA249}"/>
                </a:ext>
              </a:extLst>
            </p:cNvPr>
            <p:cNvSpPr txBox="1"/>
            <p:nvPr/>
          </p:nvSpPr>
          <p:spPr>
            <a:xfrm>
              <a:off x="1593608" y="815299"/>
              <a:ext cx="1299592" cy="96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clases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classes</a:t>
              </a:r>
              <a:endParaRPr lang="en-GB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7166281-8356-49D2-8183-B7185114506F}"/>
              </a:ext>
            </a:extLst>
          </p:cNvPr>
          <p:cNvGrpSpPr/>
          <p:nvPr/>
        </p:nvGrpSpPr>
        <p:grpSpPr>
          <a:xfrm>
            <a:off x="4665655" y="5355833"/>
            <a:ext cx="2357207" cy="1014056"/>
            <a:chOff x="-220307" y="1110186"/>
            <a:chExt cx="1599879" cy="915173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E87F5C10-8560-47DB-B0E3-255C4E8E3E00}"/>
                </a:ext>
              </a:extLst>
            </p:cNvPr>
            <p:cNvSpPr/>
            <p:nvPr/>
          </p:nvSpPr>
          <p:spPr>
            <a:xfrm>
              <a:off x="-182181" y="114940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4714B34-B29F-4D2C-B6C1-7B17D72BEBC8}"/>
                </a:ext>
              </a:extLst>
            </p:cNvPr>
            <p:cNvSpPr txBox="1"/>
            <p:nvPr/>
          </p:nvSpPr>
          <p:spPr>
            <a:xfrm>
              <a:off x="-220307" y="1110186"/>
              <a:ext cx="1561753" cy="805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películas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films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91680D8-5305-4D99-8A7E-E41F8DDF341C}"/>
              </a:ext>
            </a:extLst>
          </p:cNvPr>
          <p:cNvGrpSpPr/>
          <p:nvPr/>
        </p:nvGrpSpPr>
        <p:grpSpPr>
          <a:xfrm>
            <a:off x="4739068" y="5275799"/>
            <a:ext cx="2283794" cy="1021952"/>
            <a:chOff x="5070828" y="2444866"/>
            <a:chExt cx="1586179" cy="922300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ACBCF4D7-C0DC-4752-B17C-32A774F9C896}"/>
                </a:ext>
              </a:extLst>
            </p:cNvPr>
            <p:cNvSpPr/>
            <p:nvPr/>
          </p:nvSpPr>
          <p:spPr>
            <a:xfrm>
              <a:off x="5095254" y="2491216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910F68D-795C-47F6-AE4A-0056ACC85785}"/>
                </a:ext>
              </a:extLst>
            </p:cNvPr>
            <p:cNvSpPr txBox="1"/>
            <p:nvPr/>
          </p:nvSpPr>
          <p:spPr>
            <a:xfrm>
              <a:off x="5070828" y="2444866"/>
              <a:ext cx="1561753" cy="861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___ caballos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horses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D6A798B-0817-4EBF-8936-3EC400837483}"/>
              </a:ext>
            </a:extLst>
          </p:cNvPr>
          <p:cNvGrpSpPr/>
          <p:nvPr/>
        </p:nvGrpSpPr>
        <p:grpSpPr>
          <a:xfrm>
            <a:off x="4786606" y="5207829"/>
            <a:ext cx="2195881" cy="970595"/>
            <a:chOff x="-382445" y="-149194"/>
            <a:chExt cx="1610688" cy="875950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63C743B-AA19-4576-A980-A48C0865F9B5}"/>
                </a:ext>
              </a:extLst>
            </p:cNvPr>
            <p:cNvSpPr/>
            <p:nvPr/>
          </p:nvSpPr>
          <p:spPr>
            <a:xfrm>
              <a:off x="-333510" y="-149194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890FB68-B2FD-49F1-8BE0-B950228DE83A}"/>
                </a:ext>
              </a:extLst>
            </p:cNvPr>
            <p:cNvSpPr txBox="1"/>
            <p:nvPr/>
          </p:nvSpPr>
          <p:spPr>
            <a:xfrm>
              <a:off x="-382445" y="-145415"/>
              <a:ext cx="1501995" cy="86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__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sombreros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</a:t>
              </a: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hats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2DD8BEB-E596-4F5C-B2D4-734E775C759A}"/>
              </a:ext>
            </a:extLst>
          </p:cNvPr>
          <p:cNvGrpSpPr/>
          <p:nvPr/>
        </p:nvGrpSpPr>
        <p:grpSpPr>
          <a:xfrm>
            <a:off x="4825335" y="5059894"/>
            <a:ext cx="2132406" cy="1015662"/>
            <a:chOff x="-365829" y="-3344172"/>
            <a:chExt cx="1564129" cy="1074812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1623D30D-63D5-40D4-9CDE-2E0574954801}"/>
                </a:ext>
              </a:extLst>
            </p:cNvPr>
            <p:cNvSpPr/>
            <p:nvPr/>
          </p:nvSpPr>
          <p:spPr>
            <a:xfrm>
              <a:off x="-363453" y="-3344172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00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23F82AA-3F94-4976-9BF8-3B49F87722CB}"/>
                </a:ext>
              </a:extLst>
            </p:cNvPr>
            <p:cNvSpPr txBox="1"/>
            <p:nvPr/>
          </p:nvSpPr>
          <p:spPr>
            <a:xfrm>
              <a:off x="-365829" y="-3344172"/>
              <a:ext cx="1501995" cy="9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21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uniformes</a:t>
              </a:r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some </a:t>
              </a:r>
              <a:r>
                <a:rPr lang="en-GB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unirforms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0" name="Speech Bubble: Rectangle with Corners Rounded 129">
            <a:extLst>
              <a:ext uri="{FF2B5EF4-FFF2-40B4-BE49-F238E27FC236}">
                <a16:creationId xmlns:a16="http://schemas.microsoft.com/office/drawing/2014/main" id="{43A3FB4C-B296-43C9-9C7E-14C9D04BFC96}"/>
              </a:ext>
            </a:extLst>
          </p:cNvPr>
          <p:cNvSpPr/>
          <p:nvPr/>
        </p:nvSpPr>
        <p:spPr>
          <a:xfrm>
            <a:off x="2470925" y="1207504"/>
            <a:ext cx="2129167" cy="905486"/>
          </a:xfrm>
          <a:prstGeom prst="wedgeRoundRectCallout">
            <a:avLst>
              <a:gd name="adj1" fmla="val 42001"/>
              <a:gd name="adj2" fmla="val 7944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⚠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idioma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is a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noun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1A593FF2-C113-48B8-BAFC-A4F3185AFB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2000" y="2831961"/>
            <a:ext cx="2213040" cy="1091279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1CFEC3AB-12E8-403A-BD55-A15972FB3F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0515" y="2792711"/>
            <a:ext cx="2219136" cy="1115665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087F31F-A2B1-4E38-96A8-9281D0F4B1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3228" y="2669187"/>
            <a:ext cx="2310584" cy="1085182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3ACE65B0-F689-4057-9A73-00FD6F0313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07924" y="2786059"/>
            <a:ext cx="2383743" cy="103641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6A798C1-ECA0-4C85-AAF2-197F95B17CA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26806" y="2622366"/>
            <a:ext cx="2145978" cy="108518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EC7C334D-0D50-4C08-AE0B-241EC0E96C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08516" y="2521989"/>
            <a:ext cx="2182557" cy="10546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64B19E-12CC-444D-AF5E-F9D5A57283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0289" y="2610312"/>
            <a:ext cx="2176461" cy="102421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7D3B50A-4E90-457D-B90E-3F2E011290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8804" y="2509714"/>
            <a:ext cx="2176461" cy="102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90F071-7BEB-435D-B773-9CBD07FBE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04621" y="2407068"/>
            <a:ext cx="2194750" cy="1060796"/>
          </a:xfrm>
          <a:prstGeom prst="rect">
            <a:avLst/>
          </a:prstGeom>
        </p:spPr>
      </p:pic>
      <p:sp>
        <p:nvSpPr>
          <p:cNvPr id="140" name="TextBox 139">
            <a:hlinkClick r:id="" action="ppaction://noaction">
              <a:snd r:embed="rId26" name="f3_0.wav"/>
            </a:hlinkClick>
            <a:extLst>
              <a:ext uri="{FF2B5EF4-FFF2-40B4-BE49-F238E27FC236}">
                <a16:creationId xmlns:a16="http://schemas.microsoft.com/office/drawing/2014/main" id="{79E0B4CE-02D2-479D-867F-A6A283F84D78}"/>
              </a:ext>
            </a:extLst>
          </p:cNvPr>
          <p:cNvSpPr txBox="1"/>
          <p:nvPr/>
        </p:nvSpPr>
        <p:spPr>
          <a:xfrm flipH="1">
            <a:off x="3166750" y="52924"/>
            <a:ext cx="9388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has mixed up all her flashcards.</a:t>
            </a:r>
          </a:p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Sofía.</a:t>
            </a:r>
          </a:p>
        </p:txBody>
      </p:sp>
    </p:spTree>
    <p:extLst>
      <p:ext uri="{BB962C8B-B14F-4D97-AF65-F5344CB8AC3E}">
        <p14:creationId xmlns:p14="http://schemas.microsoft.com/office/powerpoint/2010/main" val="20754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117 -1.0405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00039 -0.98472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0.003 -0.99352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4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01862 -1.05602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02747 -1.0775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5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00365 -1.06713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5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556 -1.1488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5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3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2578 -1.14467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5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9977 L -0.01042 -1.13078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-5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3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3a </a:t>
            </a:r>
            <a:endParaRPr lang="es-AR" sz="3200" dirty="0"/>
          </a:p>
        </p:txBody>
      </p:sp>
      <p:pic>
        <p:nvPicPr>
          <p:cNvPr id="97" name="Google Shape;282;p13" descr="Reading, Book, Symbol, Icon, Reader, Man">
            <a:extLst>
              <a:ext uri="{FF2B5EF4-FFF2-40B4-BE49-F238E27FC236}">
                <a16:creationId xmlns:a16="http://schemas.microsoft.com/office/drawing/2014/main" id="{3839FDFD-6E29-442B-8380-45B0AE2580BC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74BD2312-5E8C-4EEB-9877-9C5658DEE674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2E5AF79-4E1D-4A98-9F68-78EE225022EE}"/>
              </a:ext>
            </a:extLst>
          </p:cNvPr>
          <p:cNvSpPr txBox="1"/>
          <p:nvPr/>
        </p:nvSpPr>
        <p:spPr>
          <a:xfrm>
            <a:off x="2426316" y="1123451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Lee 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sumas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resultado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1C25DBB2-F7F9-4EE5-B5EB-8759892D3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338932"/>
              </p:ext>
            </p:extLst>
          </p:nvPr>
        </p:nvGraphicFramePr>
        <p:xfrm>
          <a:off x="2528560" y="1803352"/>
          <a:ext cx="6389431" cy="406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7977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479688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2241766">
                  <a:extLst>
                    <a:ext uri="{9D8B030D-6E8A-4147-A177-3AD203B41FA5}">
                      <a16:colId xmlns:a16="http://schemas.microsoft.com/office/drawing/2014/main" val="482633566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suma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resultado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✍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dos +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cuatro + seis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 +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+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once - dos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+ cuatro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8B9ECBE-E58C-49B6-B62F-1B1C8BC0535D}"/>
              </a:ext>
            </a:extLst>
          </p:cNvPr>
          <p:cNvSpPr txBox="1"/>
          <p:nvPr/>
        </p:nvSpPr>
        <p:spPr>
          <a:xfrm>
            <a:off x="7312029" y="2325416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siete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D07584-877C-478C-9C8D-052B9C22C6F2}"/>
              </a:ext>
            </a:extLst>
          </p:cNvPr>
          <p:cNvSpPr txBox="1"/>
          <p:nvPr/>
        </p:nvSpPr>
        <p:spPr>
          <a:xfrm>
            <a:off x="7312029" y="2920456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diez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CB0EF9-5FF8-4D3D-BE15-E2375F78B9B0}"/>
              </a:ext>
            </a:extLst>
          </p:cNvPr>
          <p:cNvSpPr txBox="1"/>
          <p:nvPr/>
        </p:nvSpPr>
        <p:spPr>
          <a:xfrm>
            <a:off x="7315999" y="3538616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ocho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152E07-0136-40A0-B79F-D697E09F5B40}"/>
              </a:ext>
            </a:extLst>
          </p:cNvPr>
          <p:cNvSpPr txBox="1"/>
          <p:nvPr/>
        </p:nvSpPr>
        <p:spPr>
          <a:xfrm>
            <a:off x="7251915" y="4140388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doce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5F4BC-19D6-49CB-87E7-B619E3C20D2F}"/>
              </a:ext>
            </a:extLst>
          </p:cNvPr>
          <p:cNvSpPr txBox="1"/>
          <p:nvPr/>
        </p:nvSpPr>
        <p:spPr>
          <a:xfrm>
            <a:off x="7226093" y="4746691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nueve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Rectangle 17">
            <a:hlinkClick r:id="" action="ppaction://noaction">
              <a:snd r:embed="rId6" name="f4_E.wav"/>
            </a:hlinkClick>
            <a:extLst>
              <a:ext uri="{FF2B5EF4-FFF2-40B4-BE49-F238E27FC236}">
                <a16:creationId xmlns:a16="http://schemas.microsoft.com/office/drawing/2014/main" id="{B4F5690C-2DA7-4730-AC28-378B922E3F42}"/>
              </a:ext>
            </a:extLst>
          </p:cNvPr>
          <p:cNvSpPr/>
          <p:nvPr/>
        </p:nvSpPr>
        <p:spPr>
          <a:xfrm>
            <a:off x="2664009" y="234642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9" name="Rectangle 18">
            <a:hlinkClick r:id="" action="ppaction://noaction">
              <a:snd r:embed="rId7" name="f4_1.wav"/>
            </a:hlinkClick>
            <a:extLst>
              <a:ext uri="{FF2B5EF4-FFF2-40B4-BE49-F238E27FC236}">
                <a16:creationId xmlns:a16="http://schemas.microsoft.com/office/drawing/2014/main" id="{E214C804-AF49-4186-B2B3-04625C4827E4}"/>
              </a:ext>
            </a:extLst>
          </p:cNvPr>
          <p:cNvSpPr/>
          <p:nvPr/>
        </p:nvSpPr>
        <p:spPr>
          <a:xfrm>
            <a:off x="2672600" y="295286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" name="Rectangle 19">
            <a:hlinkClick r:id="" action="ppaction://noaction">
              <a:snd r:embed="rId8" name="f4_2.wav"/>
            </a:hlinkClick>
            <a:extLst>
              <a:ext uri="{FF2B5EF4-FFF2-40B4-BE49-F238E27FC236}">
                <a16:creationId xmlns:a16="http://schemas.microsoft.com/office/drawing/2014/main" id="{AE03CD1E-80AD-46EF-91A8-C2C0ADEDB2CA}"/>
              </a:ext>
            </a:extLst>
          </p:cNvPr>
          <p:cNvSpPr/>
          <p:nvPr/>
        </p:nvSpPr>
        <p:spPr>
          <a:xfrm>
            <a:off x="2674625" y="355242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" name="Rectangle 20">
            <a:hlinkClick r:id="" action="ppaction://noaction">
              <a:snd r:embed="rId9" name="f4_3.wav"/>
            </a:hlinkClick>
            <a:extLst>
              <a:ext uri="{FF2B5EF4-FFF2-40B4-BE49-F238E27FC236}">
                <a16:creationId xmlns:a16="http://schemas.microsoft.com/office/drawing/2014/main" id="{06848209-BC03-4420-90F6-B673B0EACE1D}"/>
              </a:ext>
            </a:extLst>
          </p:cNvPr>
          <p:cNvSpPr/>
          <p:nvPr/>
        </p:nvSpPr>
        <p:spPr>
          <a:xfrm>
            <a:off x="2660356" y="414869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Rectangle 21">
            <a:hlinkClick r:id="" action="ppaction://noaction">
              <a:snd r:embed="rId10" name="f4_4.wav"/>
            </a:hlinkClick>
            <a:extLst>
              <a:ext uri="{FF2B5EF4-FFF2-40B4-BE49-F238E27FC236}">
                <a16:creationId xmlns:a16="http://schemas.microsoft.com/office/drawing/2014/main" id="{AB90FAB4-D944-404A-8878-1E683C225BA8}"/>
              </a:ext>
            </a:extLst>
          </p:cNvPr>
          <p:cNvSpPr/>
          <p:nvPr/>
        </p:nvSpPr>
        <p:spPr>
          <a:xfrm>
            <a:off x="2672600" y="4760568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1" name="f4_5.wav"/>
            </a:hlinkClick>
            <a:extLst>
              <a:ext uri="{FF2B5EF4-FFF2-40B4-BE49-F238E27FC236}">
                <a16:creationId xmlns:a16="http://schemas.microsoft.com/office/drawing/2014/main" id="{6C7C68AD-3D74-48FF-909E-77061860F244}"/>
              </a:ext>
            </a:extLst>
          </p:cNvPr>
          <p:cNvSpPr/>
          <p:nvPr/>
        </p:nvSpPr>
        <p:spPr>
          <a:xfrm>
            <a:off x="2659726" y="5357228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4CB1DC-82EA-4A6D-80CE-C449C03362D0}"/>
              </a:ext>
            </a:extLst>
          </p:cNvPr>
          <p:cNvSpPr txBox="1"/>
          <p:nvPr/>
        </p:nvSpPr>
        <p:spPr>
          <a:xfrm>
            <a:off x="7251915" y="5348463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doce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B9A805-D6EA-4788-9659-4F66C678CDE9}"/>
              </a:ext>
            </a:extLst>
          </p:cNvPr>
          <p:cNvSpPr txBox="1"/>
          <p:nvPr/>
        </p:nvSpPr>
        <p:spPr>
          <a:xfrm>
            <a:off x="9926568" y="5553947"/>
            <a:ext cx="2265432" cy="1323439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suma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= sum</a:t>
            </a:r>
            <a:b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más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= plus</a:t>
            </a:r>
            <a:b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menos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= minus</a:t>
            </a:r>
            <a:b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igual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= equals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Picture 10" descr="Contando, Matemáticas, Números">
            <a:extLst>
              <a:ext uri="{FF2B5EF4-FFF2-40B4-BE49-F238E27FC236}">
                <a16:creationId xmlns:a16="http://schemas.microsoft.com/office/drawing/2014/main" id="{433CDF89-8D93-4FBC-BC60-7901B071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50" y="1160032"/>
            <a:ext cx="842925" cy="11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Contando, Matemáticas, Números">
            <a:extLst>
              <a:ext uri="{FF2B5EF4-FFF2-40B4-BE49-F238E27FC236}">
                <a16:creationId xmlns:a16="http://schemas.microsoft.com/office/drawing/2014/main" id="{89FFB0D6-D1E4-482C-8582-7C758BA9C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515" y="2470976"/>
            <a:ext cx="928850" cy="10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ontando, Cinco, Matemáticas, Números">
            <a:extLst>
              <a:ext uri="{FF2B5EF4-FFF2-40B4-BE49-F238E27FC236}">
                <a16:creationId xmlns:a16="http://schemas.microsoft.com/office/drawing/2014/main" id="{E9B025DB-A7D3-4961-B69A-4DE428DF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6" y="2584743"/>
            <a:ext cx="836889" cy="11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ntando, Cuatro, Matemáticas, Números">
            <a:extLst>
              <a:ext uri="{FF2B5EF4-FFF2-40B4-BE49-F238E27FC236}">
                <a16:creationId xmlns:a16="http://schemas.microsoft.com/office/drawing/2014/main" id="{FD2CE88D-E574-48A6-8D3B-9861266F1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398">
            <a:off x="10432866" y="1116195"/>
            <a:ext cx="770397" cy="11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ontando, Ocho, Matemáticas, Números">
            <a:extLst>
              <a:ext uri="{FF2B5EF4-FFF2-40B4-BE49-F238E27FC236}">
                <a16:creationId xmlns:a16="http://schemas.microsoft.com/office/drawing/2014/main" id="{41FD2DB2-F263-4D77-B2FF-3A57AA199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309" y="2380046"/>
            <a:ext cx="862060" cy="13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Contando, Matemáticas, Números">
            <a:extLst>
              <a:ext uri="{FF2B5EF4-FFF2-40B4-BE49-F238E27FC236}">
                <a16:creationId xmlns:a16="http://schemas.microsoft.com/office/drawing/2014/main" id="{89A5B57C-D6F2-4DFB-803E-2928DC71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7575">
            <a:off x="1391654" y="3117355"/>
            <a:ext cx="930805" cy="12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Contando, Matemáticas, Nueve, Números">
            <a:extLst>
              <a:ext uri="{FF2B5EF4-FFF2-40B4-BE49-F238E27FC236}">
                <a16:creationId xmlns:a16="http://schemas.microsoft.com/office/drawing/2014/main" id="{C3B5CCA4-7173-4E66-B4B1-36C56924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62" y="4663608"/>
            <a:ext cx="790760" cy="13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797087-3997-4428-A59E-6F1A59E2494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1691" y="4225057"/>
            <a:ext cx="1327349" cy="10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4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258;p34">
            <a:extLst>
              <a:ext uri="{FF2B5EF4-FFF2-40B4-BE49-F238E27FC236}">
                <a16:creationId xmlns:a16="http://schemas.microsoft.com/office/drawing/2014/main" id="{FDD3EF43-CCB2-4AA3-B7A0-E91E00F89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303607"/>
              </p:ext>
            </p:extLst>
          </p:nvPr>
        </p:nvGraphicFramePr>
        <p:xfrm>
          <a:off x="2210819" y="1702588"/>
          <a:ext cx="7214935" cy="4427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92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1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 2, 3, 4, 5, ___ ___ ___ ___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10, 9, 8, 7, ___ ___ ___ ___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1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1, </a:t>
                      </a:r>
                      <a:r>
                        <a:rPr lang="en-GB" sz="2800" b="1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3,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1, </a:t>
                      </a:r>
                      <a:r>
                        <a:rPr lang="en-GB" sz="2800" b="1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4,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1 ___ ___</a:t>
                      </a:r>
                      <a:r>
                        <a:rPr lang="en-GB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___ ___ ___ 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sz="2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 ___, 6, ___, 10 </a:t>
                      </a:r>
                      <a:endParaRPr sz="2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8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12, 11, 10, </a:t>
                      </a: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 ___ ___ ___</a:t>
                      </a:r>
                      <a:endParaRPr sz="28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 3, 5, ___ ___ ___ </a:t>
                      </a:r>
                      <a:r>
                        <a:rPr lang="en-GB" sz="2800" b="0" i="0" u="none" strike="noStrike" cap="none" baseline="0" dirty="0">
                          <a:solidFill>
                            <a:srgbClr val="002060"/>
                          </a:solidFill>
                          <a:latin typeface="Century Gothic"/>
                          <a:cs typeface="Arial" panose="020B0604020202020204" pitchFamily="34" charset="0"/>
                          <a:sym typeface="Century Gothic"/>
                        </a:rPr>
                        <a:t> </a:t>
                      </a:r>
                      <a:endParaRPr lang="en-GB" sz="2800" b="0" i="0" u="none" strike="noStrike" baseline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5092716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0" i="0" u="none" strike="noStrike" baseline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11, 9, 7, ___ ___ ___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2279904"/>
                  </a:ext>
                </a:extLst>
              </a:tr>
            </a:tbl>
          </a:graphicData>
        </a:graphic>
      </p:graphicFrame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3b </a:t>
            </a:r>
            <a:endParaRPr lang="es-AR" sz="3200" dirty="0"/>
          </a:p>
        </p:txBody>
      </p:sp>
      <p:sp>
        <p:nvSpPr>
          <p:cNvPr id="100" name="TextBox 99">
            <a:hlinkClick r:id="" action="ppaction://noaction">
              <a:snd r:embed="rId3" name="f5_0.wav"/>
            </a:hlinkClick>
            <a:extLst>
              <a:ext uri="{FF2B5EF4-FFF2-40B4-BE49-F238E27FC236}">
                <a16:creationId xmlns:a16="http://schemas.microsoft.com/office/drawing/2014/main" id="{92E5AF79-4E1D-4A98-9F68-78EE225022EE}"/>
              </a:ext>
            </a:extLst>
          </p:cNvPr>
          <p:cNvSpPr txBox="1"/>
          <p:nvPr/>
        </p:nvSpPr>
        <p:spPr>
          <a:xfrm>
            <a:off x="2182483" y="1074217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Continúa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serie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B9A805-D6EA-4788-9659-4F66C678CDE9}"/>
              </a:ext>
            </a:extLst>
          </p:cNvPr>
          <p:cNvSpPr txBox="1"/>
          <p:nvPr/>
        </p:nvSpPr>
        <p:spPr>
          <a:xfrm>
            <a:off x="7620000" y="6500073"/>
            <a:ext cx="4572000" cy="40011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continuar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= to continue, continuing</a:t>
            </a:r>
          </a:p>
        </p:txBody>
      </p:sp>
      <p:pic>
        <p:nvPicPr>
          <p:cNvPr id="25" name="Google Shape;319;p15" descr="Speech Icon, Voice, Talking, Audio, Speech">
            <a:extLst>
              <a:ext uri="{FF2B5EF4-FFF2-40B4-BE49-F238E27FC236}">
                <a16:creationId xmlns:a16="http://schemas.microsoft.com/office/drawing/2014/main" id="{0C03EE03-4DDE-498E-B579-CA66CB3D7B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4428" y="9199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CFFBC37-A577-4D8A-B0DC-7B971CCD5E4B}"/>
              </a:ext>
            </a:extLst>
          </p:cNvPr>
          <p:cNvSpPr txBox="1">
            <a:spLocks/>
          </p:cNvSpPr>
          <p:nvPr/>
        </p:nvSpPr>
        <p:spPr>
          <a:xfrm>
            <a:off x="11122779" y="1053193"/>
            <a:ext cx="1059466" cy="400110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8" name="Action Button: Blank 37">
            <a:hlinkClick r:id="" action="ppaction://noaction" highlightClick="1">
              <a:snd r:embed="rId5" name="f5_E.wav"/>
            </a:hlinkClick>
            <a:extLst>
              <a:ext uri="{FF2B5EF4-FFF2-40B4-BE49-F238E27FC236}">
                <a16:creationId xmlns:a16="http://schemas.microsoft.com/office/drawing/2014/main" id="{36C2CB2A-3F6E-4688-B7B5-DD2CD9FFCF51}"/>
              </a:ext>
            </a:extLst>
          </p:cNvPr>
          <p:cNvSpPr/>
          <p:nvPr/>
        </p:nvSpPr>
        <p:spPr>
          <a:xfrm>
            <a:off x="2343705" y="182988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6" name="f5_1.wav"/>
            </a:hlinkClick>
            <a:extLst>
              <a:ext uri="{FF2B5EF4-FFF2-40B4-BE49-F238E27FC236}">
                <a16:creationId xmlns:a16="http://schemas.microsoft.com/office/drawing/2014/main" id="{56678FE4-92F5-4A9A-8F75-79E6D39E2A8D}"/>
              </a:ext>
            </a:extLst>
          </p:cNvPr>
          <p:cNvSpPr/>
          <p:nvPr/>
        </p:nvSpPr>
        <p:spPr>
          <a:xfrm>
            <a:off x="2343704" y="2482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7" name="f5_2.wav"/>
            </a:hlinkClick>
            <a:extLst>
              <a:ext uri="{FF2B5EF4-FFF2-40B4-BE49-F238E27FC236}">
                <a16:creationId xmlns:a16="http://schemas.microsoft.com/office/drawing/2014/main" id="{1FFEB1E3-0DE7-47E9-9762-F8D32CDED225}"/>
              </a:ext>
            </a:extLst>
          </p:cNvPr>
          <p:cNvSpPr/>
          <p:nvPr/>
        </p:nvSpPr>
        <p:spPr>
          <a:xfrm>
            <a:off x="2343703" y="309476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8" name="f5_3.wav"/>
            </a:hlinkClick>
            <a:extLst>
              <a:ext uri="{FF2B5EF4-FFF2-40B4-BE49-F238E27FC236}">
                <a16:creationId xmlns:a16="http://schemas.microsoft.com/office/drawing/2014/main" id="{9DB5472D-85B7-436B-8B23-E0FC288358F5}"/>
              </a:ext>
            </a:extLst>
          </p:cNvPr>
          <p:cNvSpPr/>
          <p:nvPr/>
        </p:nvSpPr>
        <p:spPr>
          <a:xfrm>
            <a:off x="2343703" y="37081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9" name="f5_4.wav"/>
            </a:hlinkClick>
            <a:extLst>
              <a:ext uri="{FF2B5EF4-FFF2-40B4-BE49-F238E27FC236}">
                <a16:creationId xmlns:a16="http://schemas.microsoft.com/office/drawing/2014/main" id="{CBDC7C71-38F4-428F-A4DE-2BEE62ECC287}"/>
              </a:ext>
            </a:extLst>
          </p:cNvPr>
          <p:cNvSpPr/>
          <p:nvPr/>
        </p:nvSpPr>
        <p:spPr>
          <a:xfrm>
            <a:off x="2343703" y="434155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0" name="f5_5.wav"/>
            </a:hlinkClick>
            <a:extLst>
              <a:ext uri="{FF2B5EF4-FFF2-40B4-BE49-F238E27FC236}">
                <a16:creationId xmlns:a16="http://schemas.microsoft.com/office/drawing/2014/main" id="{F68A5B24-84F5-40B3-99FD-A79BEEB7F756}"/>
              </a:ext>
            </a:extLst>
          </p:cNvPr>
          <p:cNvSpPr/>
          <p:nvPr/>
        </p:nvSpPr>
        <p:spPr>
          <a:xfrm>
            <a:off x="2343702" y="49595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11" name="f5_6.wav"/>
            </a:hlinkClick>
            <a:extLst>
              <a:ext uri="{FF2B5EF4-FFF2-40B4-BE49-F238E27FC236}">
                <a16:creationId xmlns:a16="http://schemas.microsoft.com/office/drawing/2014/main" id="{42844B64-7390-4F25-84BC-6294467FAE0E}"/>
              </a:ext>
            </a:extLst>
          </p:cNvPr>
          <p:cNvSpPr/>
          <p:nvPr/>
        </p:nvSpPr>
        <p:spPr>
          <a:xfrm>
            <a:off x="2343702" y="561234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625E9C-CB02-47A3-A20A-DE66869D0982}"/>
              </a:ext>
            </a:extLst>
          </p:cNvPr>
          <p:cNvSpPr txBox="1"/>
          <p:nvPr/>
        </p:nvSpPr>
        <p:spPr>
          <a:xfrm>
            <a:off x="5069933" y="179249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0F98EA-D14D-4266-B595-88B470D9E148}"/>
              </a:ext>
            </a:extLst>
          </p:cNvPr>
          <p:cNvSpPr txBox="1"/>
          <p:nvPr/>
        </p:nvSpPr>
        <p:spPr>
          <a:xfrm>
            <a:off x="5685984" y="179249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8F0CB20-7079-45A9-8C61-A5FB075FAB9E}"/>
              </a:ext>
            </a:extLst>
          </p:cNvPr>
          <p:cNvSpPr txBox="1"/>
          <p:nvPr/>
        </p:nvSpPr>
        <p:spPr>
          <a:xfrm>
            <a:off x="6408814" y="178320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3C2321-B3C3-4029-ABB8-D2B7C0224089}"/>
              </a:ext>
            </a:extLst>
          </p:cNvPr>
          <p:cNvSpPr txBox="1"/>
          <p:nvPr/>
        </p:nvSpPr>
        <p:spPr>
          <a:xfrm>
            <a:off x="7024865" y="1783203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A425C1-00D2-4063-8C52-0AF0BE5DEFB1}"/>
              </a:ext>
            </a:extLst>
          </p:cNvPr>
          <p:cNvSpPr txBox="1"/>
          <p:nvPr/>
        </p:nvSpPr>
        <p:spPr>
          <a:xfrm>
            <a:off x="4917041" y="240561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80224AB-F0C0-487F-884F-538100525C65}"/>
              </a:ext>
            </a:extLst>
          </p:cNvPr>
          <p:cNvSpPr txBox="1"/>
          <p:nvPr/>
        </p:nvSpPr>
        <p:spPr>
          <a:xfrm>
            <a:off x="5533092" y="240561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D3EC26-835A-4E8D-984E-12FB6D55EB30}"/>
              </a:ext>
            </a:extLst>
          </p:cNvPr>
          <p:cNvSpPr txBox="1"/>
          <p:nvPr/>
        </p:nvSpPr>
        <p:spPr>
          <a:xfrm>
            <a:off x="6255922" y="239632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65C71F6-8376-441B-83A2-3699627327ED}"/>
              </a:ext>
            </a:extLst>
          </p:cNvPr>
          <p:cNvSpPr txBox="1"/>
          <p:nvPr/>
        </p:nvSpPr>
        <p:spPr>
          <a:xfrm>
            <a:off x="6871973" y="239632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19BA9F-A0C3-4642-9C09-36BF9148F81D}"/>
              </a:ext>
            </a:extLst>
          </p:cNvPr>
          <p:cNvSpPr txBox="1"/>
          <p:nvPr/>
        </p:nvSpPr>
        <p:spPr>
          <a:xfrm>
            <a:off x="5481830" y="304923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69E78BE-F9F8-4ACB-BED5-43D0A19B348F}"/>
              </a:ext>
            </a:extLst>
          </p:cNvPr>
          <p:cNvSpPr txBox="1"/>
          <p:nvPr/>
        </p:nvSpPr>
        <p:spPr>
          <a:xfrm>
            <a:off x="6097881" y="304923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2929F0-A295-499D-B76E-0B94DB98906F}"/>
              </a:ext>
            </a:extLst>
          </p:cNvPr>
          <p:cNvSpPr txBox="1"/>
          <p:nvPr/>
        </p:nvSpPr>
        <p:spPr>
          <a:xfrm>
            <a:off x="6706411" y="303994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ABA7A7-8348-4744-95C2-C49974A20AE2}"/>
              </a:ext>
            </a:extLst>
          </p:cNvPr>
          <p:cNvSpPr txBox="1"/>
          <p:nvPr/>
        </p:nvSpPr>
        <p:spPr>
          <a:xfrm>
            <a:off x="7322462" y="303994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923DFD1-4588-4B6B-906F-224572E483CE}"/>
              </a:ext>
            </a:extLst>
          </p:cNvPr>
          <p:cNvSpPr txBox="1"/>
          <p:nvPr/>
        </p:nvSpPr>
        <p:spPr>
          <a:xfrm>
            <a:off x="7891754" y="301327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3F7D27-1071-4F0C-8F1D-37FBF0C8AB11}"/>
              </a:ext>
            </a:extLst>
          </p:cNvPr>
          <p:cNvSpPr txBox="1"/>
          <p:nvPr/>
        </p:nvSpPr>
        <p:spPr>
          <a:xfrm>
            <a:off x="8507805" y="301327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CFC6880-0F40-4D45-8896-AA6168A83690}"/>
              </a:ext>
            </a:extLst>
          </p:cNvPr>
          <p:cNvSpPr txBox="1"/>
          <p:nvPr/>
        </p:nvSpPr>
        <p:spPr>
          <a:xfrm>
            <a:off x="3560957" y="368368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2BB4270-EFE5-402E-A576-89860C9104F5}"/>
              </a:ext>
            </a:extLst>
          </p:cNvPr>
          <p:cNvSpPr txBox="1"/>
          <p:nvPr/>
        </p:nvSpPr>
        <p:spPr>
          <a:xfrm>
            <a:off x="4694063" y="368368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4A3E7E7-8D8B-406C-9AF5-4E0435E589D8}"/>
              </a:ext>
            </a:extLst>
          </p:cNvPr>
          <p:cNvSpPr txBox="1"/>
          <p:nvPr/>
        </p:nvSpPr>
        <p:spPr>
          <a:xfrm>
            <a:off x="4925238" y="430597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C59FC6-2609-49A5-8D05-B74F91F12EAF}"/>
              </a:ext>
            </a:extLst>
          </p:cNvPr>
          <p:cNvSpPr txBox="1"/>
          <p:nvPr/>
        </p:nvSpPr>
        <p:spPr>
          <a:xfrm>
            <a:off x="5541289" y="430597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D2E73FE-3F99-44E2-8E9D-D90D2B0DC448}"/>
              </a:ext>
            </a:extLst>
          </p:cNvPr>
          <p:cNvSpPr txBox="1"/>
          <p:nvPr/>
        </p:nvSpPr>
        <p:spPr>
          <a:xfrm>
            <a:off x="6264119" y="429668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7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904F54C-5E4B-4D5E-BA42-D53E9D58CEFB}"/>
              </a:ext>
            </a:extLst>
          </p:cNvPr>
          <p:cNvSpPr txBox="1"/>
          <p:nvPr/>
        </p:nvSpPr>
        <p:spPr>
          <a:xfrm>
            <a:off x="6880170" y="429668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9FC95-35A6-4DD5-9AA4-9D5CCE0C2CF3}"/>
              </a:ext>
            </a:extLst>
          </p:cNvPr>
          <p:cNvSpPr txBox="1"/>
          <p:nvPr/>
        </p:nvSpPr>
        <p:spPr>
          <a:xfrm>
            <a:off x="4377104" y="4951742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33C6870-6822-45A1-A973-8AD039BFFAFC}"/>
              </a:ext>
            </a:extLst>
          </p:cNvPr>
          <p:cNvSpPr txBox="1"/>
          <p:nvPr/>
        </p:nvSpPr>
        <p:spPr>
          <a:xfrm>
            <a:off x="4993155" y="4951742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1297973-A4CB-42D1-AA47-E17D4056202C}"/>
              </a:ext>
            </a:extLst>
          </p:cNvPr>
          <p:cNvSpPr txBox="1"/>
          <p:nvPr/>
        </p:nvSpPr>
        <p:spPr>
          <a:xfrm>
            <a:off x="5487385" y="4942452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03316FA-90E0-43E9-9133-E99295669ECE}"/>
              </a:ext>
            </a:extLst>
          </p:cNvPr>
          <p:cNvSpPr txBox="1"/>
          <p:nvPr/>
        </p:nvSpPr>
        <p:spPr>
          <a:xfrm>
            <a:off x="4570081" y="559976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FB67199-61A1-46F9-8364-8C329CF15DAA}"/>
              </a:ext>
            </a:extLst>
          </p:cNvPr>
          <p:cNvSpPr txBox="1"/>
          <p:nvPr/>
        </p:nvSpPr>
        <p:spPr>
          <a:xfrm>
            <a:off x="5186132" y="559976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2FA1DC7-9EA5-442B-AEAA-0E42A87BFE13}"/>
              </a:ext>
            </a:extLst>
          </p:cNvPr>
          <p:cNvSpPr txBox="1"/>
          <p:nvPr/>
        </p:nvSpPr>
        <p:spPr>
          <a:xfrm>
            <a:off x="5845462" y="5590478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970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3" grpId="0"/>
      <p:bldP spid="75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5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1" y="58981"/>
            <a:ext cx="2777662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4a: </a:t>
            </a:r>
            <a:endParaRPr lang="es-AR" sz="3200" dirty="0"/>
          </a:p>
        </p:txBody>
      </p:sp>
      <p:pic>
        <p:nvPicPr>
          <p:cNvPr id="97" name="Google Shape;282;p13" descr="Reading, Book, Symbol, Icon, Reader, Man">
            <a:extLst>
              <a:ext uri="{FF2B5EF4-FFF2-40B4-BE49-F238E27FC236}">
                <a16:creationId xmlns:a16="http://schemas.microsoft.com/office/drawing/2014/main" id="{3839FDFD-6E29-442B-8380-45B0AE2580BC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74BD2312-5E8C-4EEB-9877-9C5658DEE674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Carnaval, Fiesta, Celebracion, Celebración, Día Festivo">
            <a:extLst>
              <a:ext uri="{FF2B5EF4-FFF2-40B4-BE49-F238E27FC236}">
                <a16:creationId xmlns:a16="http://schemas.microsoft.com/office/drawing/2014/main" id="{56ECBD90-2D85-4A0C-8B56-1A41FCF5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77" y="4062916"/>
            <a:ext cx="3196026" cy="213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slas Canarias, Mapa, Geografía, España">
            <a:extLst>
              <a:ext uri="{FF2B5EF4-FFF2-40B4-BE49-F238E27FC236}">
                <a16:creationId xmlns:a16="http://schemas.microsoft.com/office/drawing/2014/main" id="{7CD72049-B1B8-4064-9B62-71838E65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3" y="4904580"/>
            <a:ext cx="2773270" cy="138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África, Continente, Mapa, Contorno, Madagascar">
            <a:extLst>
              <a:ext uri="{FF2B5EF4-FFF2-40B4-BE49-F238E27FC236}">
                <a16:creationId xmlns:a16="http://schemas.microsoft.com/office/drawing/2014/main" id="{A91933CE-F63B-4D17-A5BC-9659A6A2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11" y="3941954"/>
            <a:ext cx="2823734" cy="28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9E29DD2-B9DF-41F3-8027-26A93D40E7A3}"/>
              </a:ext>
            </a:extLst>
          </p:cNvPr>
          <p:cNvSpPr/>
          <p:nvPr/>
        </p:nvSpPr>
        <p:spPr>
          <a:xfrm>
            <a:off x="900400" y="637261"/>
            <a:ext cx="10566810" cy="194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Las Islas Canarias es un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grupo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islas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al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oeste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de África. </a:t>
            </a:r>
          </a:p>
          <a:p>
            <a:pPr>
              <a:lnSpc>
                <a:spcPct val="150000"/>
              </a:lnSpc>
            </a:pP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siete islas en total. </a:t>
            </a:r>
          </a:p>
          <a:p>
            <a:pPr>
              <a:lnSpc>
                <a:spcPct val="150000"/>
              </a:lnSpc>
            </a:pP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Tenerife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un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carnaval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muy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importante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en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febrero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3589DF-A585-42F8-B4D6-B6BB60375C0E}"/>
              </a:ext>
            </a:extLst>
          </p:cNvPr>
          <p:cNvSpPr/>
          <p:nvPr/>
        </p:nvSpPr>
        <p:spPr>
          <a:xfrm>
            <a:off x="3990628" y="3983146"/>
            <a:ext cx="712676" cy="5515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pic>
        <p:nvPicPr>
          <p:cNvPr id="3080" name="Picture 8" descr="Flecha, Rojo, Triángulo, Frontera">
            <a:extLst>
              <a:ext uri="{FF2B5EF4-FFF2-40B4-BE49-F238E27FC236}">
                <a16:creationId xmlns:a16="http://schemas.microsoft.com/office/drawing/2014/main" id="{B9C365E2-B14F-4B55-98D8-F489F807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8217">
            <a:off x="2672221" y="4125046"/>
            <a:ext cx="1035604" cy="10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Flecha, Rojo, Triángulo, Frontera">
            <a:extLst>
              <a:ext uri="{FF2B5EF4-FFF2-40B4-BE49-F238E27FC236}">
                <a16:creationId xmlns:a16="http://schemas.microsoft.com/office/drawing/2014/main" id="{7EA6EF6C-E262-43CC-BC33-DEA3E5C1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7909">
            <a:off x="2007263" y="6101181"/>
            <a:ext cx="483656" cy="51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61B4B-87A1-49BD-A9E5-E9F780D626FC}"/>
              </a:ext>
            </a:extLst>
          </p:cNvPr>
          <p:cNvSpPr txBox="1"/>
          <p:nvPr/>
        </p:nvSpPr>
        <p:spPr>
          <a:xfrm>
            <a:off x="2480430" y="6200258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Tenerife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DF79B4-1BE9-4B40-A953-C36BB4D96E24}"/>
              </a:ext>
            </a:extLst>
          </p:cNvPr>
          <p:cNvGrpSpPr/>
          <p:nvPr/>
        </p:nvGrpSpPr>
        <p:grpSpPr>
          <a:xfrm>
            <a:off x="11067320" y="1528952"/>
            <a:ext cx="1063995" cy="973104"/>
            <a:chOff x="6210543" y="3764108"/>
            <a:chExt cx="801046" cy="77526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88A3182-4C46-4431-B8D9-773A86E90CBA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14CCDAE-BFB9-49FF-ACA0-9966A9181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7" name="Picture 4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118F309F-AE18-4543-85CB-3E59DDD39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BDBE284-2F31-4EBF-A0FF-1F237DEFF74C}"/>
              </a:ext>
            </a:extLst>
          </p:cNvPr>
          <p:cNvSpPr txBox="1"/>
          <p:nvPr/>
        </p:nvSpPr>
        <p:spPr>
          <a:xfrm>
            <a:off x="8056651" y="6200561"/>
            <a:ext cx="266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carnaval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D5E253F-552B-4915-BA3D-95500AD6DE5E}"/>
              </a:ext>
            </a:extLst>
          </p:cNvPr>
          <p:cNvSpPr/>
          <p:nvPr/>
        </p:nvSpPr>
        <p:spPr>
          <a:xfrm>
            <a:off x="429904" y="2631164"/>
            <a:ext cx="1350068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West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4CCE00F-66E3-456C-A71F-885C56F0C8C0}"/>
              </a:ext>
            </a:extLst>
          </p:cNvPr>
          <p:cNvSpPr/>
          <p:nvPr/>
        </p:nvSpPr>
        <p:spPr>
          <a:xfrm>
            <a:off x="3651619" y="2655225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1B82AE4-E58C-48A7-93F0-E9C5572073F8}"/>
              </a:ext>
            </a:extLst>
          </p:cNvPr>
          <p:cNvSpPr/>
          <p:nvPr/>
        </p:nvSpPr>
        <p:spPr>
          <a:xfrm>
            <a:off x="416480" y="3128040"/>
            <a:ext cx="136349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oeste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4EED66-C5D3-4C0A-8FBF-6A293B53D010}"/>
              </a:ext>
            </a:extLst>
          </p:cNvPr>
          <p:cNvSpPr/>
          <p:nvPr/>
        </p:nvSpPr>
        <p:spPr>
          <a:xfrm>
            <a:off x="3637244" y="3153440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E9A3903-C3F9-461F-9A45-8CC376B92656}"/>
              </a:ext>
            </a:extLst>
          </p:cNvPr>
          <p:cNvSpPr/>
          <p:nvPr/>
        </p:nvSpPr>
        <p:spPr>
          <a:xfrm>
            <a:off x="5524304" y="2647031"/>
            <a:ext cx="1525110" cy="509571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group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60374BA-0DA4-4573-B6B5-404913019B44}"/>
              </a:ext>
            </a:extLst>
          </p:cNvPr>
          <p:cNvSpPr/>
          <p:nvPr/>
        </p:nvSpPr>
        <p:spPr>
          <a:xfrm>
            <a:off x="5524304" y="3102475"/>
            <a:ext cx="1525110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grupo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23FCD61-FC8C-43B5-8391-CD4457E6D055}"/>
              </a:ext>
            </a:extLst>
          </p:cNvPr>
          <p:cNvSpPr/>
          <p:nvPr/>
        </p:nvSpPr>
        <p:spPr>
          <a:xfrm>
            <a:off x="7194565" y="2661951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E8EF741-3989-4285-8887-4A0FE9F322E0}"/>
              </a:ext>
            </a:extLst>
          </p:cNvPr>
          <p:cNvSpPr/>
          <p:nvPr/>
        </p:nvSpPr>
        <p:spPr>
          <a:xfrm>
            <a:off x="7194566" y="3093605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importante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4BF408A-F555-44E1-A73B-94457CB1C8D2}"/>
              </a:ext>
            </a:extLst>
          </p:cNvPr>
          <p:cNvSpPr/>
          <p:nvPr/>
        </p:nvSpPr>
        <p:spPr>
          <a:xfrm>
            <a:off x="9122219" y="2664767"/>
            <a:ext cx="1255366" cy="5112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islands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9916B71-9EFD-4A7D-A464-316AC696036B}"/>
              </a:ext>
            </a:extLst>
          </p:cNvPr>
          <p:cNvSpPr/>
          <p:nvPr/>
        </p:nvSpPr>
        <p:spPr>
          <a:xfrm>
            <a:off x="9136843" y="3126562"/>
            <a:ext cx="1240742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islas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5B809A-CD88-433C-9FDA-C529CBD9DFF7}"/>
              </a:ext>
            </a:extLst>
          </p:cNvPr>
          <p:cNvSpPr txBox="1"/>
          <p:nvPr/>
        </p:nvSpPr>
        <p:spPr>
          <a:xfrm>
            <a:off x="8229600" y="100470"/>
            <a:ext cx="2494769" cy="400110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las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= 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(</a:t>
            </a:r>
            <a:r>
              <a:rPr lang="es-ES_tradnl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fem</a:t>
            </a:r>
            <a:r>
              <a:rPr lang="es-ES_tradnl" sz="20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., pl.)</a:t>
            </a:r>
            <a:endParaRPr lang="en-GB" sz="2000" dirty="0"/>
          </a:p>
        </p:txBody>
      </p:sp>
      <p:sp>
        <p:nvSpPr>
          <p:cNvPr id="61" name="Rectangle 60">
            <a:hlinkClick r:id="" action="ppaction://noaction">
              <a:snd r:embed="rId19" name="f6_2.wav"/>
            </a:hlinkClick>
            <a:extLst>
              <a:ext uri="{FF2B5EF4-FFF2-40B4-BE49-F238E27FC236}">
                <a16:creationId xmlns:a16="http://schemas.microsoft.com/office/drawing/2014/main" id="{6AD99518-0BFA-4F3F-AE4D-5B9C5243BE6A}"/>
              </a:ext>
            </a:extLst>
          </p:cNvPr>
          <p:cNvSpPr/>
          <p:nvPr/>
        </p:nvSpPr>
        <p:spPr>
          <a:xfrm>
            <a:off x="302111" y="773698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Rectangle 61">
            <a:hlinkClick r:id="" action="ppaction://noaction">
              <a:snd r:embed="rId20" name="f6_3.wav"/>
            </a:hlinkClick>
            <a:extLst>
              <a:ext uri="{FF2B5EF4-FFF2-40B4-BE49-F238E27FC236}">
                <a16:creationId xmlns:a16="http://schemas.microsoft.com/office/drawing/2014/main" id="{46A3113C-5105-4553-8DC4-13E90626C23A}"/>
              </a:ext>
            </a:extLst>
          </p:cNvPr>
          <p:cNvSpPr/>
          <p:nvPr/>
        </p:nvSpPr>
        <p:spPr>
          <a:xfrm>
            <a:off x="316380" y="143721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Rectangle 62">
            <a:hlinkClick r:id="" action="ppaction://noaction">
              <a:snd r:embed="rId21" name="f6_4.wav"/>
            </a:hlinkClick>
            <a:extLst>
              <a:ext uri="{FF2B5EF4-FFF2-40B4-BE49-F238E27FC236}">
                <a16:creationId xmlns:a16="http://schemas.microsoft.com/office/drawing/2014/main" id="{5C2A1981-F2A9-48F5-92F9-38EADFF7F5B9}"/>
              </a:ext>
            </a:extLst>
          </p:cNvPr>
          <p:cNvSpPr/>
          <p:nvPr/>
        </p:nvSpPr>
        <p:spPr>
          <a:xfrm>
            <a:off x="302111" y="2098802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95EC998-13E9-4675-B537-83485E8D425D}"/>
              </a:ext>
            </a:extLst>
          </p:cNvPr>
          <p:cNvSpPr/>
          <p:nvPr/>
        </p:nvSpPr>
        <p:spPr>
          <a:xfrm>
            <a:off x="1946214" y="2646020"/>
            <a:ext cx="1559445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February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F6A1BDF-D5D9-4653-B54D-CE8CEC855FC4}"/>
              </a:ext>
            </a:extLst>
          </p:cNvPr>
          <p:cNvSpPr/>
          <p:nvPr/>
        </p:nvSpPr>
        <p:spPr>
          <a:xfrm>
            <a:off x="1968000" y="3126562"/>
            <a:ext cx="153445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febrero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1B4F5E5-5EC8-4548-BA08-5EF895FEF1A7}"/>
              </a:ext>
            </a:extLst>
          </p:cNvPr>
          <p:cNvSpPr/>
          <p:nvPr/>
        </p:nvSpPr>
        <p:spPr>
          <a:xfrm>
            <a:off x="10431966" y="2665136"/>
            <a:ext cx="1567120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carnival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59515F3-11A7-42F9-9B7F-A29F52435055}"/>
              </a:ext>
            </a:extLst>
          </p:cNvPr>
          <p:cNvSpPr/>
          <p:nvPr/>
        </p:nvSpPr>
        <p:spPr>
          <a:xfrm>
            <a:off x="10438057" y="3113060"/>
            <a:ext cx="1561028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carnaval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22" name="f6_1.wav"/>
            </a:hlinkClick>
            <a:extLst>
              <a:ext uri="{FF2B5EF4-FFF2-40B4-BE49-F238E27FC236}">
                <a16:creationId xmlns:a16="http://schemas.microsoft.com/office/drawing/2014/main" id="{7DD57D3D-E928-4620-AC53-EE6A722561C8}"/>
              </a:ext>
            </a:extLst>
          </p:cNvPr>
          <p:cNvSpPr txBox="1"/>
          <p:nvPr/>
        </p:nvSpPr>
        <p:spPr>
          <a:xfrm>
            <a:off x="3386738" y="92123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0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6" grpId="0" animBg="1"/>
      <p:bldP spid="58" grpId="0" animBg="1"/>
      <p:bldP spid="65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4b: </a:t>
            </a:r>
            <a:endParaRPr lang="es-AR" sz="3200" dirty="0"/>
          </a:p>
        </p:txBody>
      </p:sp>
      <p:graphicFrame>
        <p:nvGraphicFramePr>
          <p:cNvPr id="16" name="Google Shape;258;p34">
            <a:extLst>
              <a:ext uri="{FF2B5EF4-FFF2-40B4-BE49-F238E27FC236}">
                <a16:creationId xmlns:a16="http://schemas.microsoft.com/office/drawing/2014/main" id="{B1B0DA45-0C2C-4AF1-B104-B2D366E53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629111"/>
              </p:ext>
            </p:extLst>
          </p:nvPr>
        </p:nvGraphicFramePr>
        <p:xfrm>
          <a:off x="200041" y="1420087"/>
          <a:ext cx="8988174" cy="432393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40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7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_________________________.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Carnaval _________more than 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_________________________.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more than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3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 Tenerife ____________________________.</a:t>
                      </a: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5092716"/>
                  </a:ext>
                </a:extLst>
              </a:tr>
            </a:tbl>
          </a:graphicData>
        </a:graphic>
      </p:graphicFrame>
      <p:sp>
        <p:nvSpPr>
          <p:cNvPr id="26" name="Rectangle 25">
            <a:hlinkClick r:id="" action="ppaction://noaction">
              <a:snd r:embed="rId3" name="f7_E.wav"/>
            </a:hlinkClick>
            <a:extLst>
              <a:ext uri="{FF2B5EF4-FFF2-40B4-BE49-F238E27FC236}">
                <a16:creationId xmlns:a16="http://schemas.microsoft.com/office/drawing/2014/main" id="{CC1390EA-DBDC-44BB-AF31-3171DCEB6E63}"/>
              </a:ext>
            </a:extLst>
          </p:cNvPr>
          <p:cNvSpPr/>
          <p:nvPr/>
        </p:nvSpPr>
        <p:spPr>
          <a:xfrm>
            <a:off x="303874" y="1660344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7" name="Rectangle 26">
            <a:hlinkClick r:id="" action="ppaction://noaction">
              <a:snd r:embed="rId4" name="f7_1.wav"/>
            </a:hlinkClick>
            <a:extLst>
              <a:ext uri="{FF2B5EF4-FFF2-40B4-BE49-F238E27FC236}">
                <a16:creationId xmlns:a16="http://schemas.microsoft.com/office/drawing/2014/main" id="{8D08712C-3E8A-4930-8173-0AF0D304243C}"/>
              </a:ext>
            </a:extLst>
          </p:cNvPr>
          <p:cNvSpPr/>
          <p:nvPr/>
        </p:nvSpPr>
        <p:spPr>
          <a:xfrm>
            <a:off x="303874" y="2362290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8" name="Rectangle 27">
            <a:hlinkClick r:id="" action="ppaction://noaction">
              <a:snd r:embed="rId5" name="f7_2.wav"/>
            </a:hlinkClick>
            <a:extLst>
              <a:ext uri="{FF2B5EF4-FFF2-40B4-BE49-F238E27FC236}">
                <a16:creationId xmlns:a16="http://schemas.microsoft.com/office/drawing/2014/main" id="{83F0D76F-E724-4F78-945B-5396A1A0A6CA}"/>
              </a:ext>
            </a:extLst>
          </p:cNvPr>
          <p:cNvSpPr/>
          <p:nvPr/>
        </p:nvSpPr>
        <p:spPr>
          <a:xfrm>
            <a:off x="303874" y="3109956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9" name="Rectangle 28">
            <a:hlinkClick r:id="" action="ppaction://noaction">
              <a:snd r:embed="rId6" name="f7_3.wav"/>
            </a:hlinkClick>
            <a:extLst>
              <a:ext uri="{FF2B5EF4-FFF2-40B4-BE49-F238E27FC236}">
                <a16:creationId xmlns:a16="http://schemas.microsoft.com/office/drawing/2014/main" id="{5BF6C1A2-1DCE-4613-A0B6-7AC22FA8DC22}"/>
              </a:ext>
            </a:extLst>
          </p:cNvPr>
          <p:cNvSpPr/>
          <p:nvPr/>
        </p:nvSpPr>
        <p:spPr>
          <a:xfrm>
            <a:off x="303874" y="3811902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Rectangle 36">
            <a:hlinkClick r:id="" action="ppaction://noaction">
              <a:snd r:embed="rId7" name="f7_4.wav"/>
            </a:hlinkClick>
            <a:extLst>
              <a:ext uri="{FF2B5EF4-FFF2-40B4-BE49-F238E27FC236}">
                <a16:creationId xmlns:a16="http://schemas.microsoft.com/office/drawing/2014/main" id="{0435E58E-B510-4C3B-91A6-6D037920904D}"/>
              </a:ext>
            </a:extLst>
          </p:cNvPr>
          <p:cNvSpPr/>
          <p:nvPr/>
        </p:nvSpPr>
        <p:spPr>
          <a:xfrm>
            <a:off x="303874" y="4538326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Rectangle 37">
            <a:hlinkClick r:id="" action="ppaction://noaction">
              <a:snd r:embed="rId8" name="f7_5.wav"/>
            </a:hlinkClick>
            <a:extLst>
              <a:ext uri="{FF2B5EF4-FFF2-40B4-BE49-F238E27FC236}">
                <a16:creationId xmlns:a16="http://schemas.microsoft.com/office/drawing/2014/main" id="{3D2FB780-FA94-477B-BEDB-55E70B05CC1C}"/>
              </a:ext>
            </a:extLst>
          </p:cNvPr>
          <p:cNvSpPr/>
          <p:nvPr/>
        </p:nvSpPr>
        <p:spPr>
          <a:xfrm>
            <a:off x="303874" y="5211244"/>
            <a:ext cx="521030" cy="40842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9" name="TextBox 38">
            <a:hlinkClick r:id="" action="ppaction://noaction">
              <a:snd r:embed="rId9" name="f7_0.wav"/>
            </a:hlinkClick>
            <a:extLst>
              <a:ext uri="{FF2B5EF4-FFF2-40B4-BE49-F238E27FC236}">
                <a16:creationId xmlns:a16="http://schemas.microsoft.com/office/drawing/2014/main" id="{94334D2E-4F61-463C-9F48-BF2459E68CB6}"/>
              </a:ext>
            </a:extLst>
          </p:cNvPr>
          <p:cNvSpPr txBox="1"/>
          <p:nvPr/>
        </p:nvSpPr>
        <p:spPr>
          <a:xfrm>
            <a:off x="123171" y="812374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escribe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" name="Picture 2" descr="Carnaval, Fiesta, Celebracion, Celebración, Día Festivo">
            <a:extLst>
              <a:ext uri="{FF2B5EF4-FFF2-40B4-BE49-F238E27FC236}">
                <a16:creationId xmlns:a16="http://schemas.microsoft.com/office/drawing/2014/main" id="{9C71A202-1666-42D2-B4A3-E6C37E54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492" y="1510629"/>
            <a:ext cx="2698810" cy="180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86D586F-29B1-4E6C-B338-AB5271BCD11E}"/>
              </a:ext>
            </a:extLst>
          </p:cNvPr>
          <p:cNvSpPr txBox="1"/>
          <p:nvPr/>
        </p:nvSpPr>
        <p:spPr>
          <a:xfrm>
            <a:off x="9795193" y="3109253"/>
            <a:ext cx="184217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carnaval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Tenerife, Geografía, Isla, Región">
            <a:extLst>
              <a:ext uri="{FF2B5EF4-FFF2-40B4-BE49-F238E27FC236}">
                <a16:creationId xmlns:a16="http://schemas.microsoft.com/office/drawing/2014/main" id="{D11F7D82-C81C-4BB1-BF9A-00E5404DD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003" y="3600562"/>
            <a:ext cx="2362200" cy="165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9E9F148-8DE8-42C2-9A5A-D59EC1AE8F4C}"/>
              </a:ext>
            </a:extLst>
          </p:cNvPr>
          <p:cNvSpPr txBox="1"/>
          <p:nvPr/>
        </p:nvSpPr>
        <p:spPr>
          <a:xfrm>
            <a:off x="3084977" y="1547086"/>
            <a:ext cx="4480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there are some beaches.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343BD0-D2E9-43AB-979B-23FE6B2BA8AF}"/>
              </a:ext>
            </a:extLst>
          </p:cNvPr>
          <p:cNvSpPr txBox="1"/>
          <p:nvPr/>
        </p:nvSpPr>
        <p:spPr>
          <a:xfrm>
            <a:off x="3084977" y="2335669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Segoe Print" panose="02000600000000000000" pitchFamily="2" charset="0"/>
              </a:rPr>
              <a:t>there 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3E19E8-7418-4665-A407-3F341DC92D80}"/>
              </a:ext>
            </a:extLst>
          </p:cNvPr>
          <p:cNvSpPr txBox="1"/>
          <p:nvPr/>
        </p:nvSpPr>
        <p:spPr>
          <a:xfrm>
            <a:off x="6571741" y="2330291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Segoe Print" panose="02000600000000000000" pitchFamily="2" charset="0"/>
              </a:rPr>
              <a:t>nine balloons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2DE70C-1208-49E3-AE48-E5D6D78F079A}"/>
              </a:ext>
            </a:extLst>
          </p:cNvPr>
          <p:cNvSpPr txBox="1"/>
          <p:nvPr/>
        </p:nvSpPr>
        <p:spPr>
          <a:xfrm>
            <a:off x="2860677" y="3049997"/>
            <a:ext cx="266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there is a sea.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FDE6CD-D664-42CC-88AD-C7ED5FF6833E}"/>
              </a:ext>
            </a:extLst>
          </p:cNvPr>
          <p:cNvSpPr txBox="1"/>
          <p:nvPr/>
        </p:nvSpPr>
        <p:spPr>
          <a:xfrm>
            <a:off x="2944469" y="3794380"/>
            <a:ext cx="6102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there are some villages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D73B3D-AB04-409F-9D9D-AED8D2368F2B}"/>
              </a:ext>
            </a:extLst>
          </p:cNvPr>
          <p:cNvSpPr txBox="1"/>
          <p:nvPr/>
        </p:nvSpPr>
        <p:spPr>
          <a:xfrm>
            <a:off x="2860677" y="4516030"/>
            <a:ext cx="2055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there are</a:t>
            </a:r>
          </a:p>
        </p:txBody>
      </p:sp>
      <p:pic>
        <p:nvPicPr>
          <p:cNvPr id="54" name="Google Shape;221;p10">
            <a:extLst>
              <a:ext uri="{FF2B5EF4-FFF2-40B4-BE49-F238E27FC236}">
                <a16:creationId xmlns:a16="http://schemas.microsoft.com/office/drawing/2014/main" id="{2288FA91-79F9-4C7A-8ACD-71B2054D095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D226C719-8062-4737-B120-616CC8588BAA}"/>
              </a:ext>
            </a:extLst>
          </p:cNvPr>
          <p:cNvSpPr txBox="1">
            <a:spLocks/>
          </p:cNvSpPr>
          <p:nvPr/>
        </p:nvSpPr>
        <p:spPr>
          <a:xfrm>
            <a:off x="10774017" y="808383"/>
            <a:ext cx="1291067" cy="369332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512873-B44B-49D9-87CF-11EB72E1D049}"/>
              </a:ext>
            </a:extLst>
          </p:cNvPr>
          <p:cNvSpPr txBox="1"/>
          <p:nvPr/>
        </p:nvSpPr>
        <p:spPr>
          <a:xfrm>
            <a:off x="2944469" y="5203127"/>
            <a:ext cx="6102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there is a carnival.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9808CEF-B7BA-499D-AEDF-E4E3EFF15111}"/>
              </a:ext>
            </a:extLst>
          </p:cNvPr>
          <p:cNvSpPr txBox="1"/>
          <p:nvPr/>
        </p:nvSpPr>
        <p:spPr>
          <a:xfrm>
            <a:off x="6253644" y="4573912"/>
            <a:ext cx="610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Segoe Print" panose="02000600000000000000" pitchFamily="2" charset="0"/>
              </a:rPr>
              <a:t>eleven mountains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72304B-F071-41AC-B635-89B9FE071FD5}"/>
              </a:ext>
            </a:extLst>
          </p:cNvPr>
          <p:cNvSpPr txBox="1"/>
          <p:nvPr/>
        </p:nvSpPr>
        <p:spPr>
          <a:xfrm>
            <a:off x="7565690" y="6464903"/>
            <a:ext cx="4626309" cy="400110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más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= more than (with numbers)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74BAF9-7B94-43AA-BC82-85835F33CE4C}"/>
              </a:ext>
            </a:extLst>
          </p:cNvPr>
          <p:cNvGrpSpPr/>
          <p:nvPr/>
        </p:nvGrpSpPr>
        <p:grpSpPr>
          <a:xfrm>
            <a:off x="9594074" y="315628"/>
            <a:ext cx="1063995" cy="973104"/>
            <a:chOff x="6210543" y="3764108"/>
            <a:chExt cx="801046" cy="77526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A4CFC45-BBEB-4621-8290-989E7C9DD71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1AB519E-BD6E-4326-A0C8-D3027B0C7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4" name="Picture 3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AF04B57-ED3D-44C0-9702-129BA23A6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3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5: </a:t>
            </a:r>
            <a:endParaRPr lang="es-AR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654710-F6C8-471A-A1B7-0D95FFCABBF5}"/>
              </a:ext>
            </a:extLst>
          </p:cNvPr>
          <p:cNvSpPr/>
          <p:nvPr/>
        </p:nvSpPr>
        <p:spPr>
          <a:xfrm>
            <a:off x="205717" y="835173"/>
            <a:ext cx="1189628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579C6-C01D-4781-95BA-B0FB5E17FFFA}"/>
              </a:ext>
            </a:extLst>
          </p:cNvPr>
          <p:cNvSpPr/>
          <p:nvPr/>
        </p:nvSpPr>
        <p:spPr>
          <a:xfrm>
            <a:off x="1521436" y="844757"/>
            <a:ext cx="1046469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92DA0D-9E10-42AF-8AC4-569112A2730E}"/>
              </a:ext>
            </a:extLst>
          </p:cNvPr>
          <p:cNvSpPr/>
          <p:nvPr/>
        </p:nvSpPr>
        <p:spPr>
          <a:xfrm>
            <a:off x="4493542" y="842163"/>
            <a:ext cx="2108922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AB3BE1-7432-4814-81A9-1734A6A8D5D0}"/>
              </a:ext>
            </a:extLst>
          </p:cNvPr>
          <p:cNvSpPr/>
          <p:nvPr/>
        </p:nvSpPr>
        <p:spPr>
          <a:xfrm>
            <a:off x="8559193" y="812100"/>
            <a:ext cx="1099070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AEBFAB-AAB1-4EC9-B9C8-4D7C1E609197}"/>
              </a:ext>
            </a:extLst>
          </p:cNvPr>
          <p:cNvSpPr/>
          <p:nvPr/>
        </p:nvSpPr>
        <p:spPr>
          <a:xfrm>
            <a:off x="5449677" y="5887381"/>
            <a:ext cx="999602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32C3F4-AA7D-4D36-9CB6-34EE9F79C5AF}"/>
              </a:ext>
            </a:extLst>
          </p:cNvPr>
          <p:cNvSpPr/>
          <p:nvPr/>
        </p:nvSpPr>
        <p:spPr>
          <a:xfrm>
            <a:off x="7354401" y="5875210"/>
            <a:ext cx="1754327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B0BC1A-3FC3-4106-9F6E-3F46F71FD9F9}"/>
              </a:ext>
            </a:extLst>
          </p:cNvPr>
          <p:cNvSpPr/>
          <p:nvPr/>
        </p:nvSpPr>
        <p:spPr>
          <a:xfrm rot="16200000">
            <a:off x="-41275" y="1814374"/>
            <a:ext cx="1139194" cy="5979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once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710DA6-C1CA-45F5-885C-F8AD60200352}"/>
              </a:ext>
            </a:extLst>
          </p:cNvPr>
          <p:cNvSpPr/>
          <p:nvPr/>
        </p:nvSpPr>
        <p:spPr>
          <a:xfrm rot="16200000">
            <a:off x="-456909" y="3438612"/>
            <a:ext cx="1970464" cy="5979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0713A64-3AC1-4B57-9492-0E9EB8C420E0}"/>
              </a:ext>
            </a:extLst>
          </p:cNvPr>
          <p:cNvSpPr/>
          <p:nvPr/>
        </p:nvSpPr>
        <p:spPr>
          <a:xfrm rot="16200000">
            <a:off x="82225" y="4996036"/>
            <a:ext cx="921221" cy="5979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C56120F-A488-461B-8991-0E2BE622A119}"/>
              </a:ext>
            </a:extLst>
          </p:cNvPr>
          <p:cNvSpPr/>
          <p:nvPr/>
        </p:nvSpPr>
        <p:spPr>
          <a:xfrm>
            <a:off x="167386" y="5905851"/>
            <a:ext cx="1114807" cy="4619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19F4D54-378D-4E2B-AE7B-3A9FF6134C58}"/>
              </a:ext>
            </a:extLst>
          </p:cNvPr>
          <p:cNvSpPr/>
          <p:nvPr/>
        </p:nvSpPr>
        <p:spPr>
          <a:xfrm>
            <a:off x="3214724" y="5875743"/>
            <a:ext cx="2153936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C78F8F-6F22-4814-B9A3-BCF9F8F96900}"/>
              </a:ext>
            </a:extLst>
          </p:cNvPr>
          <p:cNvSpPr txBox="1"/>
          <p:nvPr/>
        </p:nvSpPr>
        <p:spPr>
          <a:xfrm>
            <a:off x="1559560" y="1378818"/>
            <a:ext cx="9025117" cy="4376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 a question.______________________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2. There are some answers. 	_____________________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3. There are 11 mountains .	______________________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4. How many balls are there?	 ______________________________________________.</a:t>
            </a:r>
          </a:p>
          <a:p>
            <a:pPr>
              <a:lnSpc>
                <a:spcPct val="150000"/>
              </a:lnSpc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5. How many games are there?	 ______________________________________________.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C01F23-B59F-4E37-A3E1-32D0AA93AFFD}"/>
              </a:ext>
            </a:extLst>
          </p:cNvPr>
          <p:cNvSpPr/>
          <p:nvPr/>
        </p:nvSpPr>
        <p:spPr>
          <a:xfrm>
            <a:off x="6696877" y="812100"/>
            <a:ext cx="1767855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pelotas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DF974EC-671D-44FD-83E2-5E5A1769594B}"/>
              </a:ext>
            </a:extLst>
          </p:cNvPr>
          <p:cNvSpPr/>
          <p:nvPr/>
        </p:nvSpPr>
        <p:spPr>
          <a:xfrm>
            <a:off x="6540977" y="5875210"/>
            <a:ext cx="720778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7C9C7D-1370-42D5-9328-BBC5F6C6F8D8}"/>
              </a:ext>
            </a:extLst>
          </p:cNvPr>
          <p:cNvSpPr/>
          <p:nvPr/>
        </p:nvSpPr>
        <p:spPr>
          <a:xfrm>
            <a:off x="2690318" y="844757"/>
            <a:ext cx="787386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61ABD8E-64E9-4E06-9EA7-50BDC66C3316}"/>
              </a:ext>
            </a:extLst>
          </p:cNvPr>
          <p:cNvSpPr/>
          <p:nvPr/>
        </p:nvSpPr>
        <p:spPr>
          <a:xfrm>
            <a:off x="1362987" y="5899114"/>
            <a:ext cx="1754327" cy="4831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74F98DD-EEC4-455B-BB44-56E03121F194}"/>
              </a:ext>
            </a:extLst>
          </p:cNvPr>
          <p:cNvSpPr/>
          <p:nvPr/>
        </p:nvSpPr>
        <p:spPr>
          <a:xfrm>
            <a:off x="3554505" y="844757"/>
            <a:ext cx="822957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C28AAB-84AB-43EB-AA4C-9989C560FC40}"/>
              </a:ext>
            </a:extLst>
          </p:cNvPr>
          <p:cNvSpPr txBox="1"/>
          <p:nvPr/>
        </p:nvSpPr>
        <p:spPr>
          <a:xfrm>
            <a:off x="5128562" y="1417132"/>
            <a:ext cx="343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 una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BACFFF-C80A-4594-8B85-BFF53A748D92}"/>
              </a:ext>
            </a:extLst>
          </p:cNvPr>
          <p:cNvSpPr txBox="1"/>
          <p:nvPr/>
        </p:nvSpPr>
        <p:spPr>
          <a:xfrm>
            <a:off x="6063676" y="2090658"/>
            <a:ext cx="3849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respuestas.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795776-2772-4122-BC95-16A5C8F84954}"/>
              </a:ext>
            </a:extLst>
          </p:cNvPr>
          <p:cNvSpPr txBox="1"/>
          <p:nvPr/>
        </p:nvSpPr>
        <p:spPr>
          <a:xfrm>
            <a:off x="6063676" y="2691880"/>
            <a:ext cx="3817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 once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montañas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9EC89D-1FEB-4AF9-AC4A-85722B7D8D43}"/>
              </a:ext>
            </a:extLst>
          </p:cNvPr>
          <p:cNvSpPr txBox="1"/>
          <p:nvPr/>
        </p:nvSpPr>
        <p:spPr>
          <a:xfrm>
            <a:off x="1509152" y="5122452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juegos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hay?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23CDD0-93DC-4858-AAAE-C8C9A0DF0A30}"/>
              </a:ext>
            </a:extLst>
          </p:cNvPr>
          <p:cNvSpPr txBox="1"/>
          <p:nvPr/>
        </p:nvSpPr>
        <p:spPr>
          <a:xfrm>
            <a:off x="1521436" y="3897064"/>
            <a:ext cx="4184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pelotas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hay?</a:t>
            </a:r>
          </a:p>
        </p:txBody>
      </p:sp>
      <p:pic>
        <p:nvPicPr>
          <p:cNvPr id="33" name="Picture 2" descr="Pen, Write, Pencil, Writing Tool, Work, Message, Blue">
            <a:extLst>
              <a:ext uri="{FF2B5EF4-FFF2-40B4-BE49-F238E27FC236}">
                <a16:creationId xmlns:a16="http://schemas.microsoft.com/office/drawing/2014/main" id="{D37DE5EA-ACA4-4EEA-B9D3-CCBF2FFE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678CA49-6682-45FB-AB0B-BA31F56295EB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F5869AEA-9284-4A92-9655-63A9C7DF0356}"/>
              </a:ext>
            </a:extLst>
          </p:cNvPr>
          <p:cNvSpPr/>
          <p:nvPr/>
        </p:nvSpPr>
        <p:spPr>
          <a:xfrm>
            <a:off x="10116389" y="1990002"/>
            <a:ext cx="1969380" cy="2348838"/>
          </a:xfrm>
          <a:prstGeom prst="wedgeRoundRectCallout">
            <a:avLst>
              <a:gd name="adj1" fmla="val 7370"/>
              <a:gd name="adj2" fmla="val 663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Don’t forget punctuation: capital letters, full stops and question marks.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859444C-23FD-4D66-9BD3-89804FA87676}"/>
              </a:ext>
            </a:extLst>
          </p:cNvPr>
          <p:cNvSpPr/>
          <p:nvPr/>
        </p:nvSpPr>
        <p:spPr>
          <a:xfrm>
            <a:off x="9740918" y="797586"/>
            <a:ext cx="955039" cy="557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44852D-CDD9-4EED-8C56-06AC502B3FF8}"/>
              </a:ext>
            </a:extLst>
          </p:cNvPr>
          <p:cNvSpPr/>
          <p:nvPr/>
        </p:nvSpPr>
        <p:spPr>
          <a:xfrm>
            <a:off x="10288379" y="5859084"/>
            <a:ext cx="1597040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B0B49EC-7067-4619-82B3-9754F512EC48}"/>
              </a:ext>
            </a:extLst>
          </p:cNvPr>
          <p:cNvSpPr/>
          <p:nvPr/>
        </p:nvSpPr>
        <p:spPr>
          <a:xfrm>
            <a:off x="9171968" y="5875769"/>
            <a:ext cx="1046469" cy="5232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39" name="TextBox 38">
            <a:hlinkClick r:id="" action="ppaction://noaction">
              <a:snd r:embed="rId9" name="f8_1.wav"/>
            </a:hlinkClick>
            <a:extLst>
              <a:ext uri="{FF2B5EF4-FFF2-40B4-BE49-F238E27FC236}">
                <a16:creationId xmlns:a16="http://schemas.microsoft.com/office/drawing/2014/main" id="{D0D79B10-3AC6-4D98-98B6-D133AFE1D6C3}"/>
              </a:ext>
            </a:extLst>
          </p:cNvPr>
          <p:cNvSpPr txBox="1"/>
          <p:nvPr/>
        </p:nvSpPr>
        <p:spPr>
          <a:xfrm>
            <a:off x="3187985" y="71986"/>
            <a:ext cx="7898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1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37258"/>
              </p:ext>
            </p:extLst>
          </p:nvPr>
        </p:nvGraphicFramePr>
        <p:xfrm>
          <a:off x="208812" y="912393"/>
          <a:ext cx="10045214" cy="4831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respuesta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sacapuntas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estuche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idioma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f10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86946" y="142448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375" y="4383413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11286" y="522120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629529" y="5330863"/>
            <a:ext cx="285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is, there are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243533" y="533506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some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276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to learn, learning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3" y="3730670"/>
            <a:ext cx="2713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read, reading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46244" y="3694918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see, seeing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261487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sport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language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game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0" y="289515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of, from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7" y="207569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bottle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pencil case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question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answer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252617" y="1310005"/>
            <a:ext cx="3056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pencil sharpener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2191</Words>
  <Application>Microsoft Office PowerPoint</Application>
  <PresentationFormat>Widescreen</PresentationFormat>
  <Paragraphs>488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Saying how many and describing things</vt:lpstr>
      <vt:lpstr>Follow up 1 </vt:lpstr>
      <vt:lpstr>Follow up 2: </vt:lpstr>
      <vt:lpstr>Follow up 3a </vt:lpstr>
      <vt:lpstr>Follow up 3b </vt:lpstr>
      <vt:lpstr>Follow up 4a: </vt:lpstr>
      <vt:lpstr>Follow up 4b: </vt:lpstr>
      <vt:lpstr>Follow up 5: </vt:lpstr>
      <vt:lpstr>Follow up 5: </vt:lpstr>
      <vt:lpstr>Follow up 5: </vt:lpstr>
      <vt:lpstr>Follow up 5: </vt:lpstr>
      <vt:lpstr>Follow up 5: 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25</cp:revision>
  <dcterms:created xsi:type="dcterms:W3CDTF">2022-01-09T12:56:32Z</dcterms:created>
  <dcterms:modified xsi:type="dcterms:W3CDTF">2024-03-27T05:06:12Z</dcterms:modified>
</cp:coreProperties>
</file>