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798" r:id="rId3"/>
    <p:sldId id="792" r:id="rId4"/>
    <p:sldId id="266" r:id="rId5"/>
    <p:sldId id="794" r:id="rId6"/>
    <p:sldId id="795" r:id="rId7"/>
    <p:sldId id="538" r:id="rId8"/>
    <p:sldId id="526" r:id="rId9"/>
    <p:sldId id="396" r:id="rId10"/>
    <p:sldId id="605" r:id="rId11"/>
    <p:sldId id="796" r:id="rId12"/>
    <p:sldId id="7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E7FF"/>
    <a:srgbClr val="CCECFF"/>
    <a:srgbClr val="22A8CD"/>
    <a:srgbClr val="86CFE2"/>
    <a:srgbClr val="FFFFFF"/>
    <a:srgbClr val="D6EDB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64395" autoAdjust="0"/>
  </p:normalViewPr>
  <p:slideViewPr>
    <p:cSldViewPr snapToGrid="0">
      <p:cViewPr>
        <p:scale>
          <a:sx n="53" d="100"/>
          <a:sy n="53" d="100"/>
        </p:scale>
        <p:origin x="1812" y="4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comprender 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[434]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[326]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[2158]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texto 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[753]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paquete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[2325]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queso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[3187]</a:t>
            </a:r>
            <a:r>
              <a:rPr lang="en-GB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Glossed words: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[72]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[783]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03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5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slides]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Spanish words with the SSC [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], drawing the parallel with the sounds in </a:t>
            </a:r>
            <a:r>
              <a:rPr lang="en-GB" b="1" dirty="0">
                <a:sym typeface="Wingdings" panose="05000000000000000000" pitchFamily="2" charset="2"/>
              </a:rPr>
              <a:t>[ca] [co] [cu] </a:t>
            </a:r>
            <a:r>
              <a:rPr lang="en-GB" b="0" dirty="0">
                <a:sym typeface="Wingdings" panose="05000000000000000000" pitchFamily="2" charset="2"/>
              </a:rPr>
              <a:t>and contrasting with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contrast with [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slides]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Spanish words with the SSC [que]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one minute to collect as many coins as possible.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‘dulce’ or ‘queso’, and follows the path to pronounce the words and collect the corresponding coins. Pupil B listens and notes down the number of coins for his/her partner.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each word to hear it pronounced, as required.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98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 and revisit definite and indefinite articles; connect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(Part 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[E] with them. Click to listen. Pupils circle the correct article.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items 1-5 and click to correct with the class.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(Part B)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Write the word with the correct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Click to correct.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1: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una pelota.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bolígrafo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un </a:t>
            </a:r>
            <a:r>
              <a:rPr lang="en-GB" dirty="0" err="1"/>
              <a:t>teléfono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una </a:t>
            </a:r>
            <a:r>
              <a:rPr lang="en-GB" dirty="0" err="1"/>
              <a:t>pregunta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gato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una </a:t>
            </a:r>
            <a:r>
              <a:rPr lang="en-GB" dirty="0" err="1"/>
              <a:t>botella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in total (2 slides) Grammar info (3 minutes) + reading task (7 minutes)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singular persons in the present tense for –er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12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7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definite articles and their connection with corresponding nouns; to practise comprehension of new and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Sofía has written these notes to Quique.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 and record the verb under the appropriate heading: I, you or she.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translate the sentence (this can be done orally with the whole class or written, and then checked).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again, if desired, to bring up audio buttons to hear each of the sentences pronounced.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45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singular persons of 4 –ER verbs; definite and indefinite articles.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translate the verbs and nouns </a:t>
            </a:r>
            <a:r>
              <a:rPr lang="en-GB" baseline="0" dirty="0"/>
              <a:t>whose numbers correspond to the respective dice to make a short sentence. They say the answer chorally and use one of the options from ‘</a:t>
            </a:r>
            <a:r>
              <a:rPr lang="en-GB" baseline="0" dirty="0" err="1"/>
              <a:t>información</a:t>
            </a:r>
            <a:r>
              <a:rPr lang="en-GB" baseline="0" dirty="0"/>
              <a:t> extra’ to form a logical sentence. 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verb phrase.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six combinations have been said.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5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10.wav"/><Relationship Id="rId21" Type="http://schemas.openxmlformats.org/officeDocument/2006/relationships/audio" Target="../media/audio27.wav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audio" Target="../media/audio29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6.png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image" Target="../media/image8.png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image" Target="../media/image7.png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audio" Target="../media/audio2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30.wav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36.wav"/><Relationship Id="rId5" Type="http://schemas.openxmlformats.org/officeDocument/2006/relationships/audio" Target="../media/audio31.wav"/><Relationship Id="rId10" Type="http://schemas.openxmlformats.org/officeDocument/2006/relationships/audio" Target="../media/audio35.wav"/><Relationship Id="rId4" Type="http://schemas.openxmlformats.org/officeDocument/2006/relationships/image" Target="../media/image9.png"/><Relationship Id="rId9" Type="http://schemas.openxmlformats.org/officeDocument/2006/relationships/audio" Target="../media/audio3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5.wav"/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11" Type="http://schemas.openxmlformats.org/officeDocument/2006/relationships/image" Target="../media/image10.png"/><Relationship Id="rId5" Type="http://schemas.openxmlformats.org/officeDocument/2006/relationships/audio" Target="../media/audio41.wav"/><Relationship Id="rId15" Type="http://schemas.openxmlformats.org/officeDocument/2006/relationships/audio" Target="../media/audio47.wav"/><Relationship Id="rId10" Type="http://schemas.openxmlformats.org/officeDocument/2006/relationships/audio" Target="../media/audio43.wav"/><Relationship Id="rId4" Type="http://schemas.microsoft.com/office/2007/relationships/hdphoto" Target="../media/hdphoto1.wdp"/><Relationship Id="rId9" Type="http://schemas.openxmlformats.org/officeDocument/2006/relationships/image" Target="../media/image16.gif"/><Relationship Id="rId14" Type="http://schemas.openxmlformats.org/officeDocument/2006/relationships/audio" Target="../media/audio4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image" Target="../media/image17.png"/><Relationship Id="rId5" Type="http://schemas.openxmlformats.org/officeDocument/2006/relationships/audio" Target="../media/audio50.wav"/><Relationship Id="rId15" Type="http://schemas.openxmlformats.org/officeDocument/2006/relationships/image" Target="../media/image21.png"/><Relationship Id="rId10" Type="http://schemas.openxmlformats.org/officeDocument/2006/relationships/audio" Target="../media/audio54.wav"/><Relationship Id="rId19" Type="http://schemas.openxmlformats.org/officeDocument/2006/relationships/image" Target="../media/image25.png"/><Relationship Id="rId4" Type="http://schemas.openxmlformats.org/officeDocument/2006/relationships/audio" Target="../media/audio49.wav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audio" Target="../media/audio65.wav"/><Relationship Id="rId18" Type="http://schemas.openxmlformats.org/officeDocument/2006/relationships/audio" Target="../media/audio70.wav"/><Relationship Id="rId26" Type="http://schemas.openxmlformats.org/officeDocument/2006/relationships/image" Target="../media/image28.png"/><Relationship Id="rId3" Type="http://schemas.openxmlformats.org/officeDocument/2006/relationships/audio" Target="../media/audio55.wav"/><Relationship Id="rId21" Type="http://schemas.openxmlformats.org/officeDocument/2006/relationships/audio" Target="../media/audio73.wav"/><Relationship Id="rId7" Type="http://schemas.openxmlformats.org/officeDocument/2006/relationships/audio" Target="../media/audio59.wav"/><Relationship Id="rId12" Type="http://schemas.openxmlformats.org/officeDocument/2006/relationships/audio" Target="../media/audio64.wav"/><Relationship Id="rId17" Type="http://schemas.openxmlformats.org/officeDocument/2006/relationships/audio" Target="../media/audio69.wav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8.wav"/><Relationship Id="rId20" Type="http://schemas.openxmlformats.org/officeDocument/2006/relationships/audio" Target="../media/audio7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11" Type="http://schemas.openxmlformats.org/officeDocument/2006/relationships/audio" Target="../media/audio63.wav"/><Relationship Id="rId24" Type="http://schemas.openxmlformats.org/officeDocument/2006/relationships/image" Target="../media/image26.png"/><Relationship Id="rId5" Type="http://schemas.openxmlformats.org/officeDocument/2006/relationships/audio" Target="../media/audio57.wav"/><Relationship Id="rId15" Type="http://schemas.openxmlformats.org/officeDocument/2006/relationships/audio" Target="../media/audio67.wav"/><Relationship Id="rId23" Type="http://schemas.openxmlformats.org/officeDocument/2006/relationships/audio" Target="../media/audio75.wav"/><Relationship Id="rId10" Type="http://schemas.openxmlformats.org/officeDocument/2006/relationships/audio" Target="../media/audio62.wav"/><Relationship Id="rId19" Type="http://schemas.openxmlformats.org/officeDocument/2006/relationships/audio" Target="../media/audio71.wav"/><Relationship Id="rId4" Type="http://schemas.openxmlformats.org/officeDocument/2006/relationships/audio" Target="../media/audio56.wav"/><Relationship Id="rId9" Type="http://schemas.openxmlformats.org/officeDocument/2006/relationships/audio" Target="../media/audio61.wav"/><Relationship Id="rId14" Type="http://schemas.openxmlformats.org/officeDocument/2006/relationships/audio" Target="../media/audio66.wav"/><Relationship Id="rId22" Type="http://schemas.openxmlformats.org/officeDocument/2006/relationships/audio" Target="../media/audio74.wav"/><Relationship Id="rId2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93067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pelota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269902" y="942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1064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12510"/>
              </p:ext>
            </p:extLst>
          </p:nvPr>
        </p:nvGraphicFramePr>
        <p:xfrm>
          <a:off x="223678" y="912393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574212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sp>
        <p:nvSpPr>
          <p:cNvPr id="113" name="Google Shape;153;p2">
            <a:hlinkClick r:id="" action="ppaction://noaction">
              <a:snd r:embed="rId11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123171" y="1180486"/>
            <a:ext cx="210796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[que]</a:t>
            </a:r>
            <a:endParaRPr kumimoji="0" lang="en-GB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53;p2">
            <a:hlinkClick r:id="" action="ppaction://noaction">
              <a:snd r:embed="rId11" name="e.wav"/>
            </a:hlinkClick>
            <a:extLst>
              <a:ext uri="{FF2B5EF4-FFF2-40B4-BE49-F238E27FC236}">
                <a16:creationId xmlns:a16="http://schemas.microsoft.com/office/drawing/2014/main" id="{D730243F-190D-4CC6-99AA-B7923D8DD5A5}"/>
              </a:ext>
            </a:extLst>
          </p:cNvPr>
          <p:cNvSpPr txBox="1"/>
          <p:nvPr/>
        </p:nvSpPr>
        <p:spPr>
          <a:xfrm>
            <a:off x="5797533" y="5215870"/>
            <a:ext cx="172736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2" descr="Terreno, Paquete, Embalaje, Caja">
            <a:extLst>
              <a:ext uri="{FF2B5EF4-FFF2-40B4-BE49-F238E27FC236}">
                <a16:creationId xmlns:a16="http://schemas.microsoft.com/office/drawing/2014/main" id="{0F734A07-3605-4655-B3C8-1244D527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23" y="883784"/>
            <a:ext cx="1737349" cy="12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9DD62DE-2FE9-4D59-BF5B-16AD015393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2432" y="5021997"/>
            <a:ext cx="1305101" cy="1311034"/>
          </a:xfrm>
          <a:prstGeom prst="rect">
            <a:avLst/>
          </a:prstGeom>
        </p:spPr>
      </p:pic>
      <p:pic>
        <p:nvPicPr>
          <p:cNvPr id="72" name="Picture 2" descr="Matrimonial Bed, Bed, Marriage Bed, Marital Bed">
            <a:extLst>
              <a:ext uri="{FF2B5EF4-FFF2-40B4-BE49-F238E27FC236}">
                <a16:creationId xmlns:a16="http://schemas.microsoft.com/office/drawing/2014/main" id="{61628218-B4AC-4A8C-807B-38BF2D881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88" y="2244620"/>
            <a:ext cx="1822712" cy="112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Google Shape;138;p6">
            <a:extLst>
              <a:ext uri="{FF2B5EF4-FFF2-40B4-BE49-F238E27FC236}">
                <a16:creationId xmlns:a16="http://schemas.microsoft.com/office/drawing/2014/main" id="{AB0D892F-C25A-47B4-A2C4-135455826590}"/>
              </a:ext>
            </a:extLst>
          </p:cNvPr>
          <p:cNvSpPr txBox="1"/>
          <p:nvPr/>
        </p:nvSpPr>
        <p:spPr>
          <a:xfrm>
            <a:off x="167607" y="2344979"/>
            <a:ext cx="18226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[ca]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139;p6">
            <a:extLst>
              <a:ext uri="{FF2B5EF4-FFF2-40B4-BE49-F238E27FC236}">
                <a16:creationId xmlns:a16="http://schemas.microsoft.com/office/drawing/2014/main" id="{C7372EC8-4B24-4618-875C-A0A1F32D3227}"/>
              </a:ext>
            </a:extLst>
          </p:cNvPr>
          <p:cNvSpPr txBox="1"/>
          <p:nvPr/>
        </p:nvSpPr>
        <p:spPr>
          <a:xfrm>
            <a:off x="2513767" y="2344979"/>
            <a:ext cx="40032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DC72EE-E155-4270-998B-AD415CDFBBB9}"/>
              </a:ext>
            </a:extLst>
          </p:cNvPr>
          <p:cNvSpPr txBox="1"/>
          <p:nvPr/>
        </p:nvSpPr>
        <p:spPr>
          <a:xfrm>
            <a:off x="2449094" y="1218986"/>
            <a:ext cx="3348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38;p6">
            <a:extLst>
              <a:ext uri="{FF2B5EF4-FFF2-40B4-BE49-F238E27FC236}">
                <a16:creationId xmlns:a16="http://schemas.microsoft.com/office/drawing/2014/main" id="{AA9A3462-C03E-4CA7-9799-27594EAF350F}"/>
              </a:ext>
            </a:extLst>
          </p:cNvPr>
          <p:cNvSpPr txBox="1"/>
          <p:nvPr/>
        </p:nvSpPr>
        <p:spPr>
          <a:xfrm>
            <a:off x="114863" y="3463064"/>
            <a:ext cx="457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[co]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39;p6">
            <a:extLst>
              <a:ext uri="{FF2B5EF4-FFF2-40B4-BE49-F238E27FC236}">
                <a16:creationId xmlns:a16="http://schemas.microsoft.com/office/drawing/2014/main" id="{7F7B3B29-E0C4-4461-A876-FBED5AA1BD53}"/>
              </a:ext>
            </a:extLst>
          </p:cNvPr>
          <p:cNvSpPr txBox="1"/>
          <p:nvPr/>
        </p:nvSpPr>
        <p:spPr>
          <a:xfrm>
            <a:off x="2449094" y="3494428"/>
            <a:ext cx="411622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ntar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Picture 2" descr="Counting, Fingers, First, Hand, One">
            <a:extLst>
              <a:ext uri="{FF2B5EF4-FFF2-40B4-BE49-F238E27FC236}">
                <a16:creationId xmlns:a16="http://schemas.microsoft.com/office/drawing/2014/main" id="{643B7A80-3933-4FF0-9689-0A1E0A9D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49" y="3302872"/>
            <a:ext cx="2166962" cy="10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C2DDFADE-1EA7-4739-A6A5-7328F54B0DD6}"/>
              </a:ext>
            </a:extLst>
          </p:cNvPr>
          <p:cNvSpPr/>
          <p:nvPr/>
        </p:nvSpPr>
        <p:spPr>
          <a:xfrm>
            <a:off x="8520655" y="1642130"/>
            <a:ext cx="3090581" cy="1473545"/>
          </a:xfrm>
          <a:prstGeom prst="wedgeRoundRectCallout">
            <a:avLst>
              <a:gd name="adj1" fmla="val -50787"/>
              <a:gd name="adj2" fmla="val 934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all sound like ‘k’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E6006453-AC06-4D76-82AC-3F35B6D7B918}"/>
              </a:ext>
            </a:extLst>
          </p:cNvPr>
          <p:cNvSpPr/>
          <p:nvPr/>
        </p:nvSpPr>
        <p:spPr>
          <a:xfrm>
            <a:off x="1990218" y="4768225"/>
            <a:ext cx="3090581" cy="1473545"/>
          </a:xfrm>
          <a:prstGeom prst="wedgeRoundRectCallout">
            <a:avLst>
              <a:gd name="adj1" fmla="val 40309"/>
              <a:gd name="adj2" fmla="val 844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This is a different sound: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C381D238-9055-4BC0-B514-FBC0C2FB553A}"/>
              </a:ext>
            </a:extLst>
          </p:cNvPr>
          <p:cNvSpPr txBox="1">
            <a:spLocks/>
          </p:cNvSpPr>
          <p:nvPr/>
        </p:nvSpPr>
        <p:spPr>
          <a:xfrm>
            <a:off x="1044488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6" name="Google Shape;111;p3" descr="Speech Icon, Voice, Talking, Audio, Speech">
            <a:extLst>
              <a:ext uri="{FF2B5EF4-FFF2-40B4-BE49-F238E27FC236}">
                <a16:creationId xmlns:a16="http://schemas.microsoft.com/office/drawing/2014/main" id="{2E3F07AD-6DCA-41D7-9984-832EA0C9B86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896217" y="584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0651ED8-8421-4B8E-84EC-668B128EC0FA}"/>
              </a:ext>
            </a:extLst>
          </p:cNvPr>
          <p:cNvSpPr txBox="1"/>
          <p:nvPr/>
        </p:nvSpPr>
        <p:spPr>
          <a:xfrm>
            <a:off x="7524898" y="5215870"/>
            <a:ext cx="2676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ntro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2" grpId="0"/>
      <p:bldP spid="73" grpId="0"/>
      <p:bldP spid="74" grpId="0"/>
      <p:bldP spid="76" grpId="0"/>
      <p:bldP spid="77" grpId="0"/>
      <p:bldP spid="78" grpId="0"/>
      <p:bldP spid="83" grpId="0" animBg="1"/>
      <p:bldP spid="84" grpId="0" animBg="1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52DE93B5-BC41-4432-B728-A971EA420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9247" y="-1135887"/>
            <a:ext cx="12325350" cy="10837007"/>
          </a:xfrm>
          <a:prstGeom prst="rect">
            <a:avLst/>
          </a:prstGeom>
        </p:spPr>
      </p:pic>
      <p:sp>
        <p:nvSpPr>
          <p:cNvPr id="100" name="TextBox 99">
            <a:hlinkClick r:id="" action="ppaction://noaction">
              <a:snd r:embed="rId5" name="4_1.wav"/>
            </a:hlinkClick>
            <a:extLst>
              <a:ext uri="{FF2B5EF4-FFF2-40B4-BE49-F238E27FC236}">
                <a16:creationId xmlns:a16="http://schemas.microsoft.com/office/drawing/2014/main" id="{97B7D679-07A8-4769-A050-EC1F3F846B5E}"/>
              </a:ext>
            </a:extLst>
          </p:cNvPr>
          <p:cNvSpPr txBox="1"/>
          <p:nvPr/>
        </p:nvSpPr>
        <p:spPr>
          <a:xfrm>
            <a:off x="3110433" y="103194"/>
            <a:ext cx="766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Google Shape;290;p6">
            <a:hlinkClick r:id="" action="ppaction://noaction">
              <a:snd r:embed="rId6" name="4_13.wav"/>
            </a:hlinkClick>
            <a:extLst>
              <a:ext uri="{FF2B5EF4-FFF2-40B4-BE49-F238E27FC236}">
                <a16:creationId xmlns:a16="http://schemas.microsoft.com/office/drawing/2014/main" id="{E8E1551F-D16D-40CD-9276-1D4A775F5C2D}"/>
              </a:ext>
            </a:extLst>
          </p:cNvPr>
          <p:cNvSpPr txBox="1"/>
          <p:nvPr/>
        </p:nvSpPr>
        <p:spPr>
          <a:xfrm>
            <a:off x="8704120" y="3917057"/>
            <a:ext cx="12825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dul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290;p6">
            <a:hlinkClick r:id="" action="ppaction://noaction">
              <a:snd r:embed="rId7" name="4_9.wav"/>
            </a:hlinkClick>
            <a:extLst>
              <a:ext uri="{FF2B5EF4-FFF2-40B4-BE49-F238E27FC236}">
                <a16:creationId xmlns:a16="http://schemas.microsoft.com/office/drawing/2014/main" id="{E578095C-0F4E-459C-A8EE-14EEBF41AA6A}"/>
              </a:ext>
            </a:extLst>
          </p:cNvPr>
          <p:cNvSpPr txBox="1"/>
          <p:nvPr/>
        </p:nvSpPr>
        <p:spPr>
          <a:xfrm>
            <a:off x="7813668" y="474909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misa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290;p6">
            <a:hlinkClick r:id="" action="ppaction://noaction">
              <a:snd r:embed="rId8" name="4_10.wav"/>
            </a:hlinkClick>
            <a:extLst>
              <a:ext uri="{FF2B5EF4-FFF2-40B4-BE49-F238E27FC236}">
                <a16:creationId xmlns:a16="http://schemas.microsoft.com/office/drawing/2014/main" id="{C5B9A280-69FB-431D-8C63-4ABFA324CB48}"/>
              </a:ext>
            </a:extLst>
          </p:cNvPr>
          <p:cNvSpPr txBox="1"/>
          <p:nvPr/>
        </p:nvSpPr>
        <p:spPr>
          <a:xfrm>
            <a:off x="5543898" y="465887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290;p6">
            <a:hlinkClick r:id="" action="ppaction://noaction">
              <a:snd r:embed="rId9" name="4_11.wav"/>
            </a:hlinkClick>
            <a:extLst>
              <a:ext uri="{FF2B5EF4-FFF2-40B4-BE49-F238E27FC236}">
                <a16:creationId xmlns:a16="http://schemas.microsoft.com/office/drawing/2014/main" id="{019401B4-DB54-42ED-A0D8-EEB604E8E181}"/>
              </a:ext>
            </a:extLst>
          </p:cNvPr>
          <p:cNvSpPr txBox="1"/>
          <p:nvPr/>
        </p:nvSpPr>
        <p:spPr>
          <a:xfrm>
            <a:off x="5036468" y="391259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290;p6">
            <a:hlinkClick r:id="" action="ppaction://noaction">
              <a:snd r:embed="rId10" name="4_12.wav"/>
            </a:hlinkClick>
            <a:extLst>
              <a:ext uri="{FF2B5EF4-FFF2-40B4-BE49-F238E27FC236}">
                <a16:creationId xmlns:a16="http://schemas.microsoft.com/office/drawing/2014/main" id="{3619E3CF-7037-4585-B245-89C752A4DE6D}"/>
              </a:ext>
            </a:extLst>
          </p:cNvPr>
          <p:cNvSpPr txBox="1"/>
          <p:nvPr/>
        </p:nvSpPr>
        <p:spPr>
          <a:xfrm>
            <a:off x="3060309" y="3119798"/>
            <a:ext cx="18058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290;p6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35A244D5-CD49-46E6-BE90-490CFE09635C}"/>
              </a:ext>
            </a:extLst>
          </p:cNvPr>
          <p:cNvSpPr txBox="1"/>
          <p:nvPr/>
        </p:nvSpPr>
        <p:spPr>
          <a:xfrm>
            <a:off x="8482472" y="624377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290;p6">
            <a:hlinkClick r:id="" action="ppaction://noaction">
              <a:snd r:embed="rId12" name="4_4.wav"/>
            </a:hlinkClick>
            <a:extLst>
              <a:ext uri="{FF2B5EF4-FFF2-40B4-BE49-F238E27FC236}">
                <a16:creationId xmlns:a16="http://schemas.microsoft.com/office/drawing/2014/main" id="{7D047A72-CAEE-42D8-8C4F-8AB0B01F9F0E}"/>
              </a:ext>
            </a:extLst>
          </p:cNvPr>
          <p:cNvSpPr txBox="1"/>
          <p:nvPr/>
        </p:nvSpPr>
        <p:spPr>
          <a:xfrm>
            <a:off x="7315504" y="548130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290;p6">
            <a:hlinkClick r:id="" action="ppaction://noaction">
              <a:snd r:embed="rId13" name="4_14.wav"/>
            </a:hlinkClick>
            <a:extLst>
              <a:ext uri="{FF2B5EF4-FFF2-40B4-BE49-F238E27FC236}">
                <a16:creationId xmlns:a16="http://schemas.microsoft.com/office/drawing/2014/main" id="{46CF8EEC-9191-4570-AD53-506DC3C794AF}"/>
              </a:ext>
            </a:extLst>
          </p:cNvPr>
          <p:cNvSpPr txBox="1"/>
          <p:nvPr/>
        </p:nvSpPr>
        <p:spPr>
          <a:xfrm>
            <a:off x="8539356" y="2300045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ntar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290;p6">
            <a:hlinkClick r:id="" action="ppaction://noaction">
              <a:snd r:embed="rId14" name="4_17.wav"/>
            </a:hlinkClick>
            <a:extLst>
              <a:ext uri="{FF2B5EF4-FFF2-40B4-BE49-F238E27FC236}">
                <a16:creationId xmlns:a16="http://schemas.microsoft.com/office/drawing/2014/main" id="{74E6E6F8-6292-4E33-A0C2-E22CC68C5034}"/>
              </a:ext>
            </a:extLst>
          </p:cNvPr>
          <p:cNvSpPr txBox="1"/>
          <p:nvPr/>
        </p:nvSpPr>
        <p:spPr>
          <a:xfrm>
            <a:off x="7495277" y="1572359"/>
            <a:ext cx="2373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290;p6">
            <a:hlinkClick r:id="" action="ppaction://noaction">
              <a:snd r:embed="rId15" name="4_5.wav"/>
            </a:hlinkClick>
            <a:extLst>
              <a:ext uri="{FF2B5EF4-FFF2-40B4-BE49-F238E27FC236}">
                <a16:creationId xmlns:a16="http://schemas.microsoft.com/office/drawing/2014/main" id="{B66194B2-3067-484B-9592-EA01E0CB1C3B}"/>
              </a:ext>
            </a:extLst>
          </p:cNvPr>
          <p:cNvSpPr txBox="1"/>
          <p:nvPr/>
        </p:nvSpPr>
        <p:spPr>
          <a:xfrm>
            <a:off x="5355488" y="558613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290;p6">
            <a:hlinkClick r:id="" action="ppaction://noaction">
              <a:snd r:embed="rId16" name="4_6.wav"/>
            </a:hlinkClick>
            <a:extLst>
              <a:ext uri="{FF2B5EF4-FFF2-40B4-BE49-F238E27FC236}">
                <a16:creationId xmlns:a16="http://schemas.microsoft.com/office/drawing/2014/main" id="{50233E51-1471-4F78-8196-AC352E48D911}"/>
              </a:ext>
            </a:extLst>
          </p:cNvPr>
          <p:cNvSpPr txBox="1"/>
          <p:nvPr/>
        </p:nvSpPr>
        <p:spPr>
          <a:xfrm>
            <a:off x="4443081" y="512116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290;p6">
            <a:hlinkClick r:id="" action="ppaction://noaction">
              <a:snd r:embed="rId17" name="4_7.wav"/>
            </a:hlinkClick>
            <a:extLst>
              <a:ext uri="{FF2B5EF4-FFF2-40B4-BE49-F238E27FC236}">
                <a16:creationId xmlns:a16="http://schemas.microsoft.com/office/drawing/2014/main" id="{E96CEEBB-D0CD-458F-AD29-302C9A83A92E}"/>
              </a:ext>
            </a:extLst>
          </p:cNvPr>
          <p:cNvSpPr txBox="1"/>
          <p:nvPr/>
        </p:nvSpPr>
        <p:spPr>
          <a:xfrm rot="21345157">
            <a:off x="3201432" y="593933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290;p6">
            <a:hlinkClick r:id="" action="ppaction://noaction">
              <a:snd r:embed="rId18" name="4_8.wav"/>
            </a:hlinkClick>
            <a:extLst>
              <a:ext uri="{FF2B5EF4-FFF2-40B4-BE49-F238E27FC236}">
                <a16:creationId xmlns:a16="http://schemas.microsoft.com/office/drawing/2014/main" id="{E1AFB4D3-C91B-4DE2-8A93-C0B0A41900CE}"/>
              </a:ext>
            </a:extLst>
          </p:cNvPr>
          <p:cNvSpPr txBox="1"/>
          <p:nvPr/>
        </p:nvSpPr>
        <p:spPr>
          <a:xfrm>
            <a:off x="3018967" y="493478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290;p6">
            <a:hlinkClick r:id="" action="ppaction://noaction">
              <a:snd r:embed="rId19" name="4_15.wav"/>
            </a:hlinkClick>
            <a:extLst>
              <a:ext uri="{FF2B5EF4-FFF2-40B4-BE49-F238E27FC236}">
                <a16:creationId xmlns:a16="http://schemas.microsoft.com/office/drawing/2014/main" id="{F4E86ED4-A362-40A4-8C3A-952F9CD80DC1}"/>
              </a:ext>
            </a:extLst>
          </p:cNvPr>
          <p:cNvSpPr txBox="1"/>
          <p:nvPr/>
        </p:nvSpPr>
        <p:spPr>
          <a:xfrm>
            <a:off x="6150776" y="209515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minar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290;p6">
            <a:hlinkClick r:id="" action="ppaction://noaction">
              <a:snd r:embed="rId20" name="4_18.wav"/>
            </a:hlinkClick>
            <a:extLst>
              <a:ext uri="{FF2B5EF4-FFF2-40B4-BE49-F238E27FC236}">
                <a16:creationId xmlns:a16="http://schemas.microsoft.com/office/drawing/2014/main" id="{B2B36869-DCE3-404C-A49F-0373E696464F}"/>
              </a:ext>
            </a:extLst>
          </p:cNvPr>
          <p:cNvSpPr txBox="1"/>
          <p:nvPr/>
        </p:nvSpPr>
        <p:spPr>
          <a:xfrm rot="475429">
            <a:off x="4335571" y="146359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290;p6">
            <a:hlinkClick r:id="" action="ppaction://noaction">
              <a:snd r:embed="rId21" name="4_16.wav"/>
            </a:hlinkClick>
            <a:extLst>
              <a:ext uri="{FF2B5EF4-FFF2-40B4-BE49-F238E27FC236}">
                <a16:creationId xmlns:a16="http://schemas.microsoft.com/office/drawing/2014/main" id="{23322C0F-536E-48E7-84BF-5931626EB6E9}"/>
              </a:ext>
            </a:extLst>
          </p:cNvPr>
          <p:cNvSpPr txBox="1"/>
          <p:nvPr/>
        </p:nvSpPr>
        <p:spPr>
          <a:xfrm>
            <a:off x="5965846" y="264854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lebrar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290;p6">
            <a:hlinkClick r:id="" action="ppaction://noaction">
              <a:snd r:embed="rId22" name="4_19.wav"/>
            </a:hlinkClick>
            <a:extLst>
              <a:ext uri="{FF2B5EF4-FFF2-40B4-BE49-F238E27FC236}">
                <a16:creationId xmlns:a16="http://schemas.microsoft.com/office/drawing/2014/main" id="{4F175307-57F7-439C-9415-4B5B43B0ADAB}"/>
              </a:ext>
            </a:extLst>
          </p:cNvPr>
          <p:cNvSpPr txBox="1"/>
          <p:nvPr/>
        </p:nvSpPr>
        <p:spPr>
          <a:xfrm>
            <a:off x="1711579" y="1730565"/>
            <a:ext cx="18058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3D473EB6-E8F6-4D08-854D-3767DBA88A71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Arc 120">
            <a:extLst>
              <a:ext uri="{FF2B5EF4-FFF2-40B4-BE49-F238E27FC236}">
                <a16:creationId xmlns:a16="http://schemas.microsoft.com/office/drawing/2014/main" id="{2BA5B669-9B69-4206-92E0-B88D247C0DDC}"/>
              </a:ext>
            </a:extLst>
          </p:cNvPr>
          <p:cNvSpPr/>
          <p:nvPr/>
        </p:nvSpPr>
        <p:spPr>
          <a:xfrm rot="5400000">
            <a:off x="3437654" y="1247701"/>
            <a:ext cx="2580421" cy="201613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" name="Picture 10" descr="Lámina, Oro, Moneda, Metal, Dorado, Redondo, 3D">
            <a:extLst>
              <a:ext uri="{FF2B5EF4-FFF2-40B4-BE49-F238E27FC236}">
                <a16:creationId xmlns:a16="http://schemas.microsoft.com/office/drawing/2014/main" id="{F6703111-F17A-4993-A035-1F2F0115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825" y="89441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D6113057-2A14-4C17-AC2B-ED2BEA583ED4}"/>
              </a:ext>
            </a:extLst>
          </p:cNvPr>
          <p:cNvSpPr txBox="1"/>
          <p:nvPr/>
        </p:nvSpPr>
        <p:spPr>
          <a:xfrm>
            <a:off x="123018" y="634325"/>
            <a:ext cx="979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Pronuncia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palabras y </a:t>
            </a: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colecciona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24" name="Picture 10" descr="Lámina, Oro, Moneda, Metal, Dorado, Redondo, 3D">
            <a:extLst>
              <a:ext uri="{FF2B5EF4-FFF2-40B4-BE49-F238E27FC236}">
                <a16:creationId xmlns:a16="http://schemas.microsoft.com/office/drawing/2014/main" id="{F06E2E11-9ACE-4A9D-AF34-85D53903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15" y="784200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0" descr="Lámina, Oro, Moneda, Metal, Dorado, Redondo, 3D">
            <a:extLst>
              <a:ext uri="{FF2B5EF4-FFF2-40B4-BE49-F238E27FC236}">
                <a16:creationId xmlns:a16="http://schemas.microsoft.com/office/drawing/2014/main" id="{FB18D1F4-AC51-4577-8D73-4BCD164E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60" y="675342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0" descr="Lámina, Oro, Moneda, Metal, Dorado, Redondo, 3D">
            <a:extLst>
              <a:ext uri="{FF2B5EF4-FFF2-40B4-BE49-F238E27FC236}">
                <a16:creationId xmlns:a16="http://schemas.microsoft.com/office/drawing/2014/main" id="{C491D047-A654-4F9F-BAD3-194C775E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0" descr="Lámina, Oro, Moneda, Metal, Dorado, Redondo, 3D">
            <a:extLst>
              <a:ext uri="{FF2B5EF4-FFF2-40B4-BE49-F238E27FC236}">
                <a16:creationId xmlns:a16="http://schemas.microsoft.com/office/drawing/2014/main" id="{9A01426F-9A64-4BAE-988B-FC980649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78" y="57068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0" descr="Lámina, Oro, Moneda, Metal, Dorado, Redondo, 3D">
            <a:extLst>
              <a:ext uri="{FF2B5EF4-FFF2-40B4-BE49-F238E27FC236}">
                <a16:creationId xmlns:a16="http://schemas.microsoft.com/office/drawing/2014/main" id="{7B550E1F-3DE9-4AF6-BA88-F683810B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781" y="64364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Lámina, Oro, Moneda, Metal, Dorado, Redondo, 3D">
            <a:extLst>
              <a:ext uri="{FF2B5EF4-FFF2-40B4-BE49-F238E27FC236}">
                <a16:creationId xmlns:a16="http://schemas.microsoft.com/office/drawing/2014/main" id="{6F896884-E50C-4964-B68B-D6ECFD5D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20" y="6397625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Lámina, Oro, Moneda, Metal, Dorado, Redondo, 3D">
            <a:extLst>
              <a:ext uri="{FF2B5EF4-FFF2-40B4-BE49-F238E27FC236}">
                <a16:creationId xmlns:a16="http://schemas.microsoft.com/office/drawing/2014/main" id="{899E9188-13F8-4554-B41D-071DF5C8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95" y="6124000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Lámina, Oro, Moneda, Metal, Dorado, Redondo, 3D">
            <a:extLst>
              <a:ext uri="{FF2B5EF4-FFF2-40B4-BE49-F238E27FC236}">
                <a16:creationId xmlns:a16="http://schemas.microsoft.com/office/drawing/2014/main" id="{6B43EB86-0E32-42E9-9C2B-C39C22A7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0" descr="Lámina, Oro, Moneda, Metal, Dorado, Redondo, 3D">
            <a:extLst>
              <a:ext uri="{FF2B5EF4-FFF2-40B4-BE49-F238E27FC236}">
                <a16:creationId xmlns:a16="http://schemas.microsoft.com/office/drawing/2014/main" id="{DC05CBD8-A8B0-4528-B5DB-5B095413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94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0" descr="Lámina, Oro, Moneda, Metal, Dorado, Redondo, 3D">
            <a:extLst>
              <a:ext uri="{FF2B5EF4-FFF2-40B4-BE49-F238E27FC236}">
                <a16:creationId xmlns:a16="http://schemas.microsoft.com/office/drawing/2014/main" id="{D0891ABF-E93B-4CFD-BC3E-DB57D3B6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8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Lámina, Oro, Moneda, Metal, Dorado, Redondo, 3D">
            <a:extLst>
              <a:ext uri="{FF2B5EF4-FFF2-40B4-BE49-F238E27FC236}">
                <a16:creationId xmlns:a16="http://schemas.microsoft.com/office/drawing/2014/main" id="{BA74814D-ACE0-4D36-9BC4-0F3DF7A4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4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Lámina, Oro, Moneda, Metal, Dorado, Redondo, 3D">
            <a:extLst>
              <a:ext uri="{FF2B5EF4-FFF2-40B4-BE49-F238E27FC236}">
                <a16:creationId xmlns:a16="http://schemas.microsoft.com/office/drawing/2014/main" id="{5058C69B-C1C6-4328-85BE-A0BBDD77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1" y="3298782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0" descr="Lámina, Oro, Moneda, Metal, Dorado, Redondo, 3D">
            <a:extLst>
              <a:ext uri="{FF2B5EF4-FFF2-40B4-BE49-F238E27FC236}">
                <a16:creationId xmlns:a16="http://schemas.microsoft.com/office/drawing/2014/main" id="{D185D06C-ED26-41E2-B994-2D2E1970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91" y="31708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Lámina, Oro, Moneda, Metal, Dorado, Redondo, 3D">
            <a:extLst>
              <a:ext uri="{FF2B5EF4-FFF2-40B4-BE49-F238E27FC236}">
                <a16:creationId xmlns:a16="http://schemas.microsoft.com/office/drawing/2014/main" id="{6908E810-9A2B-46DF-B687-9F21909D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10" y="323605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 descr="Lámina, Oro, Moneda, Metal, Dorado, Redondo, 3D">
            <a:extLst>
              <a:ext uri="{FF2B5EF4-FFF2-40B4-BE49-F238E27FC236}">
                <a16:creationId xmlns:a16="http://schemas.microsoft.com/office/drawing/2014/main" id="{B600F76D-E672-4B25-991B-CB5D661F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58" y="338603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Lámina, Oro, Moneda, Metal, Dorado, Redondo, 3D">
            <a:extLst>
              <a:ext uri="{FF2B5EF4-FFF2-40B4-BE49-F238E27FC236}">
                <a16:creationId xmlns:a16="http://schemas.microsoft.com/office/drawing/2014/main" id="{5F99AEC1-F57E-4431-B9AC-757BE661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1" y="4851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Lámina, Oro, Moneda, Metal, Dorado, Redondo, 3D">
            <a:extLst>
              <a:ext uri="{FF2B5EF4-FFF2-40B4-BE49-F238E27FC236}">
                <a16:creationId xmlns:a16="http://schemas.microsoft.com/office/drawing/2014/main" id="{F3F49595-E7D6-429D-BA0E-7350EC1A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80" y="498571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0" descr="Lámina, Oro, Moneda, Metal, Dorado, Redondo, 3D">
            <a:extLst>
              <a:ext uri="{FF2B5EF4-FFF2-40B4-BE49-F238E27FC236}">
                <a16:creationId xmlns:a16="http://schemas.microsoft.com/office/drawing/2014/main" id="{ACBD9B63-8B99-4B22-A831-116DF72F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140" y="485896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0" descr="Lámina, Oro, Moneda, Metal, Dorado, Redondo, 3D">
            <a:extLst>
              <a:ext uri="{FF2B5EF4-FFF2-40B4-BE49-F238E27FC236}">
                <a16:creationId xmlns:a16="http://schemas.microsoft.com/office/drawing/2014/main" id="{410E0EA0-AC76-4596-A0FB-22C540E6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61" y="411377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0" descr="Lámina, Oro, Moneda, Metal, Dorado, Redondo, 3D">
            <a:extLst>
              <a:ext uri="{FF2B5EF4-FFF2-40B4-BE49-F238E27FC236}">
                <a16:creationId xmlns:a16="http://schemas.microsoft.com/office/drawing/2014/main" id="{C5AB932F-69E2-4DA9-A549-0B27FEB24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261" y="426617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Lámina, Oro, Moneda, Metal, Dorado, Redondo, 3D">
            <a:extLst>
              <a:ext uri="{FF2B5EF4-FFF2-40B4-BE49-F238E27FC236}">
                <a16:creationId xmlns:a16="http://schemas.microsoft.com/office/drawing/2014/main" id="{0F2C095C-AC73-4D85-98A1-4DFAB429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36" y="415124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0" descr="Lámina, Oro, Moneda, Metal, Dorado, Redondo, 3D">
            <a:extLst>
              <a:ext uri="{FF2B5EF4-FFF2-40B4-BE49-F238E27FC236}">
                <a16:creationId xmlns:a16="http://schemas.microsoft.com/office/drawing/2014/main" id="{38C037D9-9277-4159-820B-98D44325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67" y="25410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0" descr="Lámina, Oro, Moneda, Metal, Dorado, Redondo, 3D">
            <a:extLst>
              <a:ext uri="{FF2B5EF4-FFF2-40B4-BE49-F238E27FC236}">
                <a16:creationId xmlns:a16="http://schemas.microsoft.com/office/drawing/2014/main" id="{B4A1D99D-3774-47BF-BD1D-7DC639A7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42" y="175493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10" descr="Lámina, Oro, Moneda, Metal, Dorado, Redondo, 3D">
            <a:extLst>
              <a:ext uri="{FF2B5EF4-FFF2-40B4-BE49-F238E27FC236}">
                <a16:creationId xmlns:a16="http://schemas.microsoft.com/office/drawing/2014/main" id="{D26AF248-0DB9-4963-A50C-04DC1A2D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12" y="16478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0" descr="Lámina, Oro, Moneda, Metal, Dorado, Redondo, 3D">
            <a:extLst>
              <a:ext uri="{FF2B5EF4-FFF2-40B4-BE49-F238E27FC236}">
                <a16:creationId xmlns:a16="http://schemas.microsoft.com/office/drawing/2014/main" id="{0DBA2FDC-22D7-4DA5-8FA1-CD9A8E57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38" y="1663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0" descr="Lámina, Oro, Moneda, Metal, Dorado, Redondo, 3D">
            <a:extLst>
              <a:ext uri="{FF2B5EF4-FFF2-40B4-BE49-F238E27FC236}">
                <a16:creationId xmlns:a16="http://schemas.microsoft.com/office/drawing/2014/main" id="{9AC1AFE5-8BA5-450C-B7DE-6E18652B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37" y="198995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" descr="Lámina, Oro, Moneda, Metal, Dorado, Redondo, 3D">
            <a:extLst>
              <a:ext uri="{FF2B5EF4-FFF2-40B4-BE49-F238E27FC236}">
                <a16:creationId xmlns:a16="http://schemas.microsoft.com/office/drawing/2014/main" id="{5830DB74-34C6-44D1-8A9A-C9EDE0EE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205215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Lámina, Oro, Moneda, Metal, Dorado, Redondo, 3D">
            <a:extLst>
              <a:ext uri="{FF2B5EF4-FFF2-40B4-BE49-F238E27FC236}">
                <a16:creationId xmlns:a16="http://schemas.microsoft.com/office/drawing/2014/main" id="{5C79DED2-031E-4E71-AEC8-F9052F0B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666382" y="170199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0" descr="Lámina, Oro, Moneda, Metal, Dorado, Redondo, 3D">
            <a:extLst>
              <a:ext uri="{FF2B5EF4-FFF2-40B4-BE49-F238E27FC236}">
                <a16:creationId xmlns:a16="http://schemas.microsoft.com/office/drawing/2014/main" id="{1FAC732F-7568-455A-9115-8FC7199A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04" y="28449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0" descr="Lámina, Oro, Moneda, Metal, Dorado, Redondo, 3D">
            <a:extLst>
              <a:ext uri="{FF2B5EF4-FFF2-40B4-BE49-F238E27FC236}">
                <a16:creationId xmlns:a16="http://schemas.microsoft.com/office/drawing/2014/main" id="{2E53D4EF-8AE3-420B-9736-94BDE2BE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33" y="175993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0" descr="Lámina, Oro, Moneda, Metal, Dorado, Redondo, 3D">
            <a:extLst>
              <a:ext uri="{FF2B5EF4-FFF2-40B4-BE49-F238E27FC236}">
                <a16:creationId xmlns:a16="http://schemas.microsoft.com/office/drawing/2014/main" id="{23A63DFF-3599-43D7-99D6-A8E06B7D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8" y="167886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Google Shape;387;p19">
            <a:extLst>
              <a:ext uri="{FF2B5EF4-FFF2-40B4-BE49-F238E27FC236}">
                <a16:creationId xmlns:a16="http://schemas.microsoft.com/office/drawing/2014/main" id="{FFCCACDF-240F-4477-9C51-14C5F4F42443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6" name="Google Shape;389;p19">
            <a:extLst>
              <a:ext uri="{FF2B5EF4-FFF2-40B4-BE49-F238E27FC236}">
                <a16:creationId xmlns:a16="http://schemas.microsoft.com/office/drawing/2014/main" id="{BA7A869F-715B-4FF8-A4FC-158B166DDE10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390;p19">
            <a:extLst>
              <a:ext uri="{FF2B5EF4-FFF2-40B4-BE49-F238E27FC236}">
                <a16:creationId xmlns:a16="http://schemas.microsoft.com/office/drawing/2014/main" id="{C98D7C66-909D-4324-B107-4CB38D109DAE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391;p19">
            <a:extLst>
              <a:ext uri="{FF2B5EF4-FFF2-40B4-BE49-F238E27FC236}">
                <a16:creationId xmlns:a16="http://schemas.microsoft.com/office/drawing/2014/main" id="{57159F3E-DCE4-4D1E-8CF8-F80CF8FB91BF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395;p19">
            <a:extLst>
              <a:ext uri="{FF2B5EF4-FFF2-40B4-BE49-F238E27FC236}">
                <a16:creationId xmlns:a16="http://schemas.microsoft.com/office/drawing/2014/main" id="{54EB6EDB-74AD-4461-97FC-6C056A3A373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60" name="Google Shape;388;p19">
            <a:extLst>
              <a:ext uri="{FF2B5EF4-FFF2-40B4-BE49-F238E27FC236}">
                <a16:creationId xmlns:a16="http://schemas.microsoft.com/office/drawing/2014/main" id="{DA759BC0-2728-4B9F-B3C7-981AC5F9BA8E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D886BAF-248D-4C9E-A17D-B27528F1441A}"/>
              </a:ext>
            </a:extLst>
          </p:cNvPr>
          <p:cNvSpPr txBox="1"/>
          <p:nvPr/>
        </p:nvSpPr>
        <p:spPr>
          <a:xfrm>
            <a:off x="8794258" y="1001603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7DA84E6-79FA-4659-B6E5-BA9CC5CAF8FC}"/>
              </a:ext>
            </a:extLst>
          </p:cNvPr>
          <p:cNvSpPr txBox="1"/>
          <p:nvPr/>
        </p:nvSpPr>
        <p:spPr>
          <a:xfrm>
            <a:off x="8804777" y="100188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pic>
        <p:nvPicPr>
          <p:cNvPr id="70" name="Picture 10" descr="Lámina, Oro, Moneda, Metal, Dorado, Redondo, 3D">
            <a:extLst>
              <a:ext uri="{FF2B5EF4-FFF2-40B4-BE49-F238E27FC236}">
                <a16:creationId xmlns:a16="http://schemas.microsoft.com/office/drawing/2014/main" id="{9B19BF18-C11F-4EB0-A8FA-F2D95F70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438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2DB4C4-7AA4-451C-B617-ADA7C7123220}"/>
              </a:ext>
            </a:extLst>
          </p:cNvPr>
          <p:cNvSpPr/>
          <p:nvPr/>
        </p:nvSpPr>
        <p:spPr>
          <a:xfrm>
            <a:off x="8756578" y="2357498"/>
            <a:ext cx="1192245" cy="45547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A78C1F5-29B5-406A-914E-4362EFF78C7D}"/>
              </a:ext>
            </a:extLst>
          </p:cNvPr>
          <p:cNvSpPr/>
          <p:nvPr/>
        </p:nvSpPr>
        <p:spPr>
          <a:xfrm>
            <a:off x="8738641" y="3988019"/>
            <a:ext cx="1192245" cy="45547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hlinkClick r:id="" action="ppaction://noaction">
              <a:snd r:embed="rId25" name="4_3.wav"/>
            </a:hlinkClick>
            <a:extLst>
              <a:ext uri="{FF2B5EF4-FFF2-40B4-BE49-F238E27FC236}">
                <a16:creationId xmlns:a16="http://schemas.microsoft.com/office/drawing/2014/main" id="{1ADBB932-3AB6-4780-B1CC-3EFFD03AFF7A}"/>
              </a:ext>
            </a:extLst>
          </p:cNvPr>
          <p:cNvSpPr/>
          <p:nvPr/>
        </p:nvSpPr>
        <p:spPr>
          <a:xfrm>
            <a:off x="8737134" y="6295446"/>
            <a:ext cx="1158874" cy="45547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9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9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123" grpId="0"/>
      <p:bldP spid="160" grpId="0" animBg="1"/>
      <p:bldP spid="161" grpId="0" animBg="1"/>
      <p:bldP spid="1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Google Shape;339;p8">
            <a:extLst>
              <a:ext uri="{FF2B5EF4-FFF2-40B4-BE49-F238E27FC236}">
                <a16:creationId xmlns:a16="http://schemas.microsoft.com/office/drawing/2014/main" id="{C1F99D09-4317-4DA1-A3D9-4FE0D72DB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235299"/>
              </p:ext>
            </p:extLst>
          </p:nvPr>
        </p:nvGraphicFramePr>
        <p:xfrm>
          <a:off x="1055150" y="3626392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7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157694"/>
              </p:ext>
            </p:extLst>
          </p:nvPr>
        </p:nvGraphicFramePr>
        <p:xfrm>
          <a:off x="1042115" y="1704955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0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Google Shape;339;p8">
            <a:extLst>
              <a:ext uri="{FF2B5EF4-FFF2-40B4-BE49-F238E27FC236}">
                <a16:creationId xmlns:a16="http://schemas.microsoft.com/office/drawing/2014/main" id="{3A9B095E-BC2D-41B9-A2C3-4F1F3A4D1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905733"/>
              </p:ext>
            </p:extLst>
          </p:nvPr>
        </p:nvGraphicFramePr>
        <p:xfrm>
          <a:off x="1021975" y="2319204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3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5" name="Google Shape;339;p8">
            <a:extLst>
              <a:ext uri="{FF2B5EF4-FFF2-40B4-BE49-F238E27FC236}">
                <a16:creationId xmlns:a16="http://schemas.microsoft.com/office/drawing/2014/main" id="{840EC6BB-82B6-41E6-9727-3BE8806CC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7253"/>
              </p:ext>
            </p:extLst>
          </p:nvPr>
        </p:nvGraphicFramePr>
        <p:xfrm>
          <a:off x="1055150" y="2982916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7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7" name="Google Shape;339;p8">
            <a:extLst>
              <a:ext uri="{FF2B5EF4-FFF2-40B4-BE49-F238E27FC236}">
                <a16:creationId xmlns:a16="http://schemas.microsoft.com/office/drawing/2014/main" id="{5A49DD88-992F-45B3-BA75-44B07C9F79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761114"/>
              </p:ext>
            </p:extLst>
          </p:nvPr>
        </p:nvGraphicFramePr>
        <p:xfrm>
          <a:off x="1055150" y="4255418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6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Google Shape;339;p8">
            <a:extLst>
              <a:ext uri="{FF2B5EF4-FFF2-40B4-BE49-F238E27FC236}">
                <a16:creationId xmlns:a16="http://schemas.microsoft.com/office/drawing/2014/main" id="{4657BE98-B0F0-4548-8AF6-026FE75452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600720"/>
              </p:ext>
            </p:extLst>
          </p:nvPr>
        </p:nvGraphicFramePr>
        <p:xfrm>
          <a:off x="1055150" y="4950413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4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699239A-5B4C-4033-B578-06DC0ACAA60B}"/>
              </a:ext>
            </a:extLst>
          </p:cNvPr>
          <p:cNvSpPr txBox="1">
            <a:spLocks/>
          </p:cNvSpPr>
          <p:nvPr/>
        </p:nvSpPr>
        <p:spPr>
          <a:xfrm>
            <a:off x="10710239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Google Shape;221;p10">
            <a:extLst>
              <a:ext uri="{FF2B5EF4-FFF2-40B4-BE49-F238E27FC236}">
                <a16:creationId xmlns:a16="http://schemas.microsoft.com/office/drawing/2014/main" id="{A399460A-B891-4F80-8FB1-773462D7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338;p8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516" y="169044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101677" y="171584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57;p8">
            <a:extLst>
              <a:ext uri="{FF2B5EF4-FFF2-40B4-BE49-F238E27FC236}">
                <a16:creationId xmlns:a16="http://schemas.microsoft.com/office/drawing/2014/main" id="{8D3F57F6-FBCE-43D3-B089-3C05F51825FA}"/>
              </a:ext>
            </a:extLst>
          </p:cNvPr>
          <p:cNvSpPr/>
          <p:nvPr/>
        </p:nvSpPr>
        <p:spPr>
          <a:xfrm>
            <a:off x="2162568" y="2342323"/>
            <a:ext cx="148731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369;p8">
            <a:hlinkClick r:id="" action="ppaction://noaction">
              <a:snd r:embed="rId7" name="5_1.wav"/>
            </a:hlinkClick>
            <a:extLst>
              <a:ext uri="{FF2B5EF4-FFF2-40B4-BE49-F238E27FC236}">
                <a16:creationId xmlns:a16="http://schemas.microsoft.com/office/drawing/2014/main" id="{7CCC0705-9CE5-4D6B-879F-C58BDCE1EF1A}"/>
              </a:ext>
            </a:extLst>
          </p:cNvPr>
          <p:cNvSpPr txBox="1"/>
          <p:nvPr/>
        </p:nvSpPr>
        <p:spPr>
          <a:xfrm>
            <a:off x="78063" y="679464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palabra es?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9" name="Google Shape;338;p8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276" y="229256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86437" y="231796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9" name="5_5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516" y="294172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101677" y="2967120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10" name="5_6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276" y="360504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86437" y="363044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11" name="5_7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276" y="426502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86437" y="429042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12" name="5_8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890" y="492501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96051" y="495041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357;p8">
            <a:extLst>
              <a:ext uri="{FF2B5EF4-FFF2-40B4-BE49-F238E27FC236}">
                <a16:creationId xmlns:a16="http://schemas.microsoft.com/office/drawing/2014/main" id="{A70B9834-A9D0-4665-8029-EEFFC5CA9C95}"/>
              </a:ext>
            </a:extLst>
          </p:cNvPr>
          <p:cNvSpPr/>
          <p:nvPr/>
        </p:nvSpPr>
        <p:spPr>
          <a:xfrm>
            <a:off x="1042115" y="1723989"/>
            <a:ext cx="107929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357;p8">
            <a:extLst>
              <a:ext uri="{FF2B5EF4-FFF2-40B4-BE49-F238E27FC236}">
                <a16:creationId xmlns:a16="http://schemas.microsoft.com/office/drawing/2014/main" id="{106C553B-F3B3-4AEA-927C-AD67893A75B2}"/>
              </a:ext>
            </a:extLst>
          </p:cNvPr>
          <p:cNvSpPr/>
          <p:nvPr/>
        </p:nvSpPr>
        <p:spPr>
          <a:xfrm>
            <a:off x="1055151" y="3000210"/>
            <a:ext cx="10662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357;p8">
            <a:extLst>
              <a:ext uri="{FF2B5EF4-FFF2-40B4-BE49-F238E27FC236}">
                <a16:creationId xmlns:a16="http://schemas.microsoft.com/office/drawing/2014/main" id="{E9D8CF4E-49F6-40ED-988F-C2EA560B2664}"/>
              </a:ext>
            </a:extLst>
          </p:cNvPr>
          <p:cNvSpPr/>
          <p:nvPr/>
        </p:nvSpPr>
        <p:spPr>
          <a:xfrm>
            <a:off x="1055150" y="4962014"/>
            <a:ext cx="10662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357;p8">
            <a:extLst>
              <a:ext uri="{FF2B5EF4-FFF2-40B4-BE49-F238E27FC236}">
                <a16:creationId xmlns:a16="http://schemas.microsoft.com/office/drawing/2014/main" id="{731EE445-8C5C-465D-97F7-E8380630A340}"/>
              </a:ext>
            </a:extLst>
          </p:cNvPr>
          <p:cNvSpPr/>
          <p:nvPr/>
        </p:nvSpPr>
        <p:spPr>
          <a:xfrm>
            <a:off x="1040084" y="3625199"/>
            <a:ext cx="112248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357;p8">
            <a:extLst>
              <a:ext uri="{FF2B5EF4-FFF2-40B4-BE49-F238E27FC236}">
                <a16:creationId xmlns:a16="http://schemas.microsoft.com/office/drawing/2014/main" id="{EE84DC1B-1774-49B4-BBAB-BD638D3B7CF3}"/>
              </a:ext>
            </a:extLst>
          </p:cNvPr>
          <p:cNvSpPr/>
          <p:nvPr/>
        </p:nvSpPr>
        <p:spPr>
          <a:xfrm>
            <a:off x="2121408" y="4268915"/>
            <a:ext cx="152847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C00F48-714D-44A4-988E-A1AD24F209FC}"/>
              </a:ext>
            </a:extLst>
          </p:cNvPr>
          <p:cNvSpPr txBox="1"/>
          <p:nvPr/>
        </p:nvSpPr>
        <p:spPr>
          <a:xfrm>
            <a:off x="6030702" y="637213"/>
            <a:ext cx="4262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Escribe las palabras.</a:t>
            </a:r>
            <a:endParaRPr lang="en-GB" sz="2800" dirty="0"/>
          </a:p>
        </p:txBody>
      </p:sp>
      <p:graphicFrame>
        <p:nvGraphicFramePr>
          <p:cNvPr id="80" name="Google Shape;339;p8">
            <a:extLst>
              <a:ext uri="{FF2B5EF4-FFF2-40B4-BE49-F238E27FC236}">
                <a16:creationId xmlns:a16="http://schemas.microsoft.com/office/drawing/2014/main" id="{3D3F177C-0FDA-4BD9-AB22-1E4CD9A89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542959"/>
              </p:ext>
            </p:extLst>
          </p:nvPr>
        </p:nvGraphicFramePr>
        <p:xfrm>
          <a:off x="3852815" y="1715841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village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ball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Google Shape;339;p8">
            <a:extLst>
              <a:ext uri="{FF2B5EF4-FFF2-40B4-BE49-F238E27FC236}">
                <a16:creationId xmlns:a16="http://schemas.microsoft.com/office/drawing/2014/main" id="{F578058C-BB14-425B-A7E8-C27565E96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8931934"/>
              </p:ext>
            </p:extLst>
          </p:nvPr>
        </p:nvGraphicFramePr>
        <p:xfrm>
          <a:off x="3832675" y="2330090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3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balloon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" name="Google Shape;339;p8">
            <a:extLst>
              <a:ext uri="{FF2B5EF4-FFF2-40B4-BE49-F238E27FC236}">
                <a16:creationId xmlns:a16="http://schemas.microsoft.com/office/drawing/2014/main" id="{8DD8088F-9F45-4218-BF38-7DAFC1E487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726293"/>
              </p:ext>
            </p:extLst>
          </p:nvPr>
        </p:nvGraphicFramePr>
        <p:xfrm>
          <a:off x="3865850" y="2993802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2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phone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3" name="Google Shape;339;p8">
            <a:extLst>
              <a:ext uri="{FF2B5EF4-FFF2-40B4-BE49-F238E27FC236}">
                <a16:creationId xmlns:a16="http://schemas.microsoft.com/office/drawing/2014/main" id="{EBEB1CC6-0E77-4F42-8690-F21EE97EBC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2948781"/>
              </p:ext>
            </p:extLst>
          </p:nvPr>
        </p:nvGraphicFramePr>
        <p:xfrm>
          <a:off x="3865850" y="4266304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6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fruit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4" name="Google Shape;339;p8">
            <a:extLst>
              <a:ext uri="{FF2B5EF4-FFF2-40B4-BE49-F238E27FC236}">
                <a16:creationId xmlns:a16="http://schemas.microsoft.com/office/drawing/2014/main" id="{5E071A65-6733-4DDD-8857-2DBFDA030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815738"/>
              </p:ext>
            </p:extLst>
          </p:nvPr>
        </p:nvGraphicFramePr>
        <p:xfrm>
          <a:off x="3865850" y="4961299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4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bike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bottle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" name="Google Shape;339;p8">
            <a:extLst>
              <a:ext uri="{FF2B5EF4-FFF2-40B4-BE49-F238E27FC236}">
                <a16:creationId xmlns:a16="http://schemas.microsoft.com/office/drawing/2014/main" id="{53A4F5E1-6A49-4651-A649-59BB26D37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879153"/>
              </p:ext>
            </p:extLst>
          </p:nvPr>
        </p:nvGraphicFramePr>
        <p:xfrm>
          <a:off x="3865850" y="3637278"/>
          <a:ext cx="2627906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8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question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text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" name="Google Shape;357;p8">
            <a:extLst>
              <a:ext uri="{FF2B5EF4-FFF2-40B4-BE49-F238E27FC236}">
                <a16:creationId xmlns:a16="http://schemas.microsoft.com/office/drawing/2014/main" id="{94B59A39-CE83-4E5A-8ECA-BBCAE2980479}"/>
              </a:ext>
            </a:extLst>
          </p:cNvPr>
          <p:cNvSpPr/>
          <p:nvPr/>
        </p:nvSpPr>
        <p:spPr>
          <a:xfrm>
            <a:off x="5062823" y="1737867"/>
            <a:ext cx="13977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357;p8">
            <a:extLst>
              <a:ext uri="{FF2B5EF4-FFF2-40B4-BE49-F238E27FC236}">
                <a16:creationId xmlns:a16="http://schemas.microsoft.com/office/drawing/2014/main" id="{9741B537-62E5-467A-BDAE-C210CCBA4B6A}"/>
              </a:ext>
            </a:extLst>
          </p:cNvPr>
          <p:cNvSpPr/>
          <p:nvPr/>
        </p:nvSpPr>
        <p:spPr>
          <a:xfrm>
            <a:off x="3821422" y="2342323"/>
            <a:ext cx="115291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357;p8">
            <a:extLst>
              <a:ext uri="{FF2B5EF4-FFF2-40B4-BE49-F238E27FC236}">
                <a16:creationId xmlns:a16="http://schemas.microsoft.com/office/drawing/2014/main" id="{93D6D2F4-B34E-4DAD-AD57-AAE5E679681B}"/>
              </a:ext>
            </a:extLst>
          </p:cNvPr>
          <p:cNvSpPr/>
          <p:nvPr/>
        </p:nvSpPr>
        <p:spPr>
          <a:xfrm>
            <a:off x="3832674" y="3009411"/>
            <a:ext cx="133673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357;p8">
            <a:extLst>
              <a:ext uri="{FF2B5EF4-FFF2-40B4-BE49-F238E27FC236}">
                <a16:creationId xmlns:a16="http://schemas.microsoft.com/office/drawing/2014/main" id="{173519C4-014B-440A-A16F-C9E6FC80D4B2}"/>
              </a:ext>
            </a:extLst>
          </p:cNvPr>
          <p:cNvSpPr/>
          <p:nvPr/>
        </p:nvSpPr>
        <p:spPr>
          <a:xfrm>
            <a:off x="3865849" y="3661239"/>
            <a:ext cx="1523015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57;p8">
            <a:extLst>
              <a:ext uri="{FF2B5EF4-FFF2-40B4-BE49-F238E27FC236}">
                <a16:creationId xmlns:a16="http://schemas.microsoft.com/office/drawing/2014/main" id="{370E7CF8-86E4-41B7-8100-752FB9E2A0A6}"/>
              </a:ext>
            </a:extLst>
          </p:cNvPr>
          <p:cNvSpPr/>
          <p:nvPr/>
        </p:nvSpPr>
        <p:spPr>
          <a:xfrm>
            <a:off x="4942147" y="4290006"/>
            <a:ext cx="15385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357;p8">
            <a:extLst>
              <a:ext uri="{FF2B5EF4-FFF2-40B4-BE49-F238E27FC236}">
                <a16:creationId xmlns:a16="http://schemas.microsoft.com/office/drawing/2014/main" id="{B18A9949-7E70-4D49-A3F6-062D0FE4C057}"/>
              </a:ext>
            </a:extLst>
          </p:cNvPr>
          <p:cNvSpPr/>
          <p:nvPr/>
        </p:nvSpPr>
        <p:spPr>
          <a:xfrm>
            <a:off x="4922007" y="4978593"/>
            <a:ext cx="15385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430D67B-779F-492F-A13C-1104A3F1F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170852"/>
              </p:ext>
            </p:extLst>
          </p:nvPr>
        </p:nvGraphicFramePr>
        <p:xfrm>
          <a:off x="6762981" y="1719253"/>
          <a:ext cx="5327342" cy="347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3671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2663671">
                  <a:extLst>
                    <a:ext uri="{9D8B030D-6E8A-4147-A177-3AD203B41FA5}">
                      <a16:colId xmlns:a16="http://schemas.microsoft.com/office/drawing/2014/main" val="2701156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 pelota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boli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983BDEC0-D8D6-49E9-89C2-A090172C6024}"/>
              </a:ext>
            </a:extLst>
          </p:cNvPr>
          <p:cNvSpPr txBox="1"/>
          <p:nvPr/>
        </p:nvSpPr>
        <p:spPr>
          <a:xfrm>
            <a:off x="7216845" y="2106143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pelota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D310AC3-5553-4D56-B0DF-F3AC76BA067C}"/>
              </a:ext>
            </a:extLst>
          </p:cNvPr>
          <p:cNvSpPr txBox="1"/>
          <p:nvPr/>
        </p:nvSpPr>
        <p:spPr>
          <a:xfrm>
            <a:off x="10029432" y="2625445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boli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5854E-1A4A-446D-BBA4-5D546658A739}"/>
              </a:ext>
            </a:extLst>
          </p:cNvPr>
          <p:cNvSpPr txBox="1"/>
          <p:nvPr/>
        </p:nvSpPr>
        <p:spPr>
          <a:xfrm>
            <a:off x="7234590" y="3092582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el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teléfono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BAA35D-EC0B-4137-ADA5-0EA1FE2B3F6D}"/>
              </a:ext>
            </a:extLst>
          </p:cNvPr>
          <p:cNvSpPr txBox="1"/>
          <p:nvPr/>
        </p:nvSpPr>
        <p:spPr>
          <a:xfrm>
            <a:off x="7070170" y="3656727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pregunta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4EEFEB-ED2D-4E00-B3CD-C28E70860E09}"/>
              </a:ext>
            </a:extLst>
          </p:cNvPr>
          <p:cNvSpPr txBox="1"/>
          <p:nvPr/>
        </p:nvSpPr>
        <p:spPr>
          <a:xfrm>
            <a:off x="9652361" y="4150736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gato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2CC6CD-C512-4B66-A3DE-308136BB546B}"/>
              </a:ext>
            </a:extLst>
          </p:cNvPr>
          <p:cNvSpPr txBox="1"/>
          <p:nvPr/>
        </p:nvSpPr>
        <p:spPr>
          <a:xfrm>
            <a:off x="7149246" y="4694858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botella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96" grpId="0"/>
      <p:bldP spid="97" grpId="0"/>
      <p:bldP spid="98" grpId="0"/>
      <p:bldP spid="99" grpId="0"/>
      <p:bldP spid="100" grpId="0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</a:t>
            </a:r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3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lang="en-GB" sz="3200" dirty="0"/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E683BCB6-77D3-4EC0-A203-669D8F746CA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14BCA35-457A-40AF-8632-7D16B7AA5302}"/>
              </a:ext>
            </a:extLst>
          </p:cNvPr>
          <p:cNvSpPr txBox="1">
            <a:spLocks/>
          </p:cNvSpPr>
          <p:nvPr/>
        </p:nvSpPr>
        <p:spPr>
          <a:xfrm>
            <a:off x="3163335" y="-2286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1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EC88ADE8-A30A-43E6-97E1-E082F55ABA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F9A42177-3782-4797-AAB3-1A1215EF8251}"/>
              </a:ext>
            </a:extLst>
          </p:cNvPr>
          <p:cNvSpPr txBox="1"/>
          <p:nvPr/>
        </p:nvSpPr>
        <p:spPr>
          <a:xfrm>
            <a:off x="724790" y="526317"/>
            <a:ext cx="7300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I’,‘you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&amp; ‘she’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17" name="Google Shape;183;p8">
            <a:extLst>
              <a:ext uri="{FF2B5EF4-FFF2-40B4-BE49-F238E27FC236}">
                <a16:creationId xmlns:a16="http://schemas.microsoft.com/office/drawing/2014/main" id="{75854049-6939-4572-AE29-9BAD1EEA26F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2467" y="36543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7BB88A8A-AECC-42E2-A88C-2CACD5A67A55}"/>
              </a:ext>
            </a:extLst>
          </p:cNvPr>
          <p:cNvSpPr txBox="1"/>
          <p:nvPr/>
        </p:nvSpPr>
        <p:spPr>
          <a:xfrm>
            <a:off x="8821976" y="310961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A49BAE5-8696-4979-ACF9-9466027AC616}"/>
              </a:ext>
            </a:extLst>
          </p:cNvPr>
          <p:cNvSpPr txBox="1"/>
          <p:nvPr/>
        </p:nvSpPr>
        <p:spPr>
          <a:xfrm>
            <a:off x="8826990" y="3632834"/>
            <a:ext cx="4201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read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information.</a:t>
            </a:r>
          </a:p>
        </p:txBody>
      </p:sp>
      <p:sp>
        <p:nvSpPr>
          <p:cNvPr id="120" name="Google Shape;171;p8">
            <a:extLst>
              <a:ext uri="{FF2B5EF4-FFF2-40B4-BE49-F238E27FC236}">
                <a16:creationId xmlns:a16="http://schemas.microsoft.com/office/drawing/2014/main" id="{DE1E53D1-8F44-40CE-B186-66CE13FF09DD}"/>
              </a:ext>
            </a:extLst>
          </p:cNvPr>
          <p:cNvSpPr txBox="1"/>
          <p:nvPr/>
        </p:nvSpPr>
        <p:spPr>
          <a:xfrm>
            <a:off x="9002715" y="2456837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121" name="Google Shape;171;p8">
            <a:extLst>
              <a:ext uri="{FF2B5EF4-FFF2-40B4-BE49-F238E27FC236}">
                <a16:creationId xmlns:a16="http://schemas.microsoft.com/office/drawing/2014/main" id="{FF84D505-50BD-4C70-B625-2D86080BA697}"/>
              </a:ext>
            </a:extLst>
          </p:cNvPr>
          <p:cNvSpPr txBox="1"/>
          <p:nvPr/>
        </p:nvSpPr>
        <p:spPr>
          <a:xfrm>
            <a:off x="4987567" y="2456837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you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122" name="Google Shape;183;p8">
            <a:extLst>
              <a:ext uri="{FF2B5EF4-FFF2-40B4-BE49-F238E27FC236}">
                <a16:creationId xmlns:a16="http://schemas.microsoft.com/office/drawing/2014/main" id="{03A790B5-B15B-4E84-B0DE-EDD5713A80C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2497" y="363283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111E8213-ED60-494E-B268-AE356D093BAE}"/>
              </a:ext>
            </a:extLst>
          </p:cNvPr>
          <p:cNvSpPr txBox="1"/>
          <p:nvPr/>
        </p:nvSpPr>
        <p:spPr>
          <a:xfrm>
            <a:off x="4572482" y="3128413"/>
            <a:ext cx="346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6840019-3300-412F-BBD1-B596ED23AB65}"/>
              </a:ext>
            </a:extLst>
          </p:cNvPr>
          <p:cNvSpPr txBox="1"/>
          <p:nvPr/>
        </p:nvSpPr>
        <p:spPr>
          <a:xfrm>
            <a:off x="4646073" y="3712387"/>
            <a:ext cx="3379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information.</a:t>
            </a:r>
          </a:p>
        </p:txBody>
      </p:sp>
      <p:pic>
        <p:nvPicPr>
          <p:cNvPr id="125" name="Google Shape;183;p8">
            <a:extLst>
              <a:ext uri="{FF2B5EF4-FFF2-40B4-BE49-F238E27FC236}">
                <a16:creationId xmlns:a16="http://schemas.microsoft.com/office/drawing/2014/main" id="{CEFA9F07-8E25-45A1-ABB3-5A5A7C7025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94" y="3738577"/>
            <a:ext cx="633524" cy="74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936D6A01-DC37-40D2-9F32-29922B8B7DA3}"/>
              </a:ext>
            </a:extLst>
          </p:cNvPr>
          <p:cNvSpPr txBox="1"/>
          <p:nvPr/>
        </p:nvSpPr>
        <p:spPr>
          <a:xfrm>
            <a:off x="644541" y="3129067"/>
            <a:ext cx="361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65D6AD2-A7CD-447E-A94B-F8E5E72398C7}"/>
              </a:ext>
            </a:extLst>
          </p:cNvPr>
          <p:cNvSpPr txBox="1"/>
          <p:nvPr/>
        </p:nvSpPr>
        <p:spPr>
          <a:xfrm>
            <a:off x="666775" y="3725398"/>
            <a:ext cx="2964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 information.</a:t>
            </a:r>
          </a:p>
        </p:txBody>
      </p:sp>
      <p:sp>
        <p:nvSpPr>
          <p:cNvPr id="128" name="Google Shape;171;p8">
            <a:extLst>
              <a:ext uri="{FF2B5EF4-FFF2-40B4-BE49-F238E27FC236}">
                <a16:creationId xmlns:a16="http://schemas.microsoft.com/office/drawing/2014/main" id="{93E5EECF-460F-44E2-B79C-8BFBCDD8AA48}"/>
              </a:ext>
            </a:extLst>
          </p:cNvPr>
          <p:cNvSpPr txBox="1"/>
          <p:nvPr/>
        </p:nvSpPr>
        <p:spPr>
          <a:xfrm>
            <a:off x="1710508" y="2456836"/>
            <a:ext cx="839281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FBA8D14-5BCE-4752-84AA-FB08D06C8B38}"/>
              </a:ext>
            </a:extLst>
          </p:cNvPr>
          <p:cNvSpPr txBox="1"/>
          <p:nvPr/>
        </p:nvSpPr>
        <p:spPr>
          <a:xfrm>
            <a:off x="11017" y="1433639"/>
            <a:ext cx="12851762" cy="9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Remember, 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‘I’, ‘s/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he,it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or ‘you’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28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4E87BD2-0E3F-444D-8D2D-AFEB47DDB020}"/>
              </a:ext>
            </a:extLst>
          </p:cNvPr>
          <p:cNvSpPr/>
          <p:nvPr/>
        </p:nvSpPr>
        <p:spPr>
          <a:xfrm>
            <a:off x="5260071" y="5110161"/>
            <a:ext cx="5040534" cy="1473545"/>
          </a:xfrm>
          <a:prstGeom prst="wedgeRoundRectCallout">
            <a:avLst>
              <a:gd name="adj1" fmla="val 37240"/>
              <a:gd name="adj2" fmla="val -85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that in English, the verb also changes when referring to s/he, it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6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123" grpId="0"/>
      <p:bldP spid="124" grpId="0"/>
      <p:bldP spid="126" grpId="0"/>
      <p:bldP spid="127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F5E391C-988A-43C0-A9B2-9BEC10D3B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87958"/>
              </p:ext>
            </p:extLst>
          </p:nvPr>
        </p:nvGraphicFramePr>
        <p:xfrm>
          <a:off x="191796" y="1150225"/>
          <a:ext cx="7720738" cy="518160"/>
        </p:xfrm>
        <a:graphic>
          <a:graphicData uri="http://schemas.openxmlformats.org/drawingml/2006/table">
            <a:tbl>
              <a:tblPr firstRow="1" bandRow="1"/>
              <a:tblGrid>
                <a:gridCol w="535878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718486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Lees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libro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la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cama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  <a:endParaRPr lang="en-GB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 :</a:t>
            </a:r>
            <a:endParaRPr lang="es-AR" sz="3200" dirty="0"/>
          </a:p>
        </p:txBody>
      </p:sp>
      <p:pic>
        <p:nvPicPr>
          <p:cNvPr id="43" name="Google Shape;282;p13" descr="Reading, Book, Symbol, Icon, Reader, Man">
            <a:extLst>
              <a:ext uri="{FF2B5EF4-FFF2-40B4-BE49-F238E27FC236}">
                <a16:creationId xmlns:a16="http://schemas.microsoft.com/office/drawing/2014/main" id="{C69EFA3F-5365-4BED-986F-83CFCE3841EB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8BE10092-4C9E-46E2-B192-32DCCE7C3D32}"/>
              </a:ext>
            </a:extLst>
          </p:cNvPr>
          <p:cNvSpPr txBox="1">
            <a:spLocks/>
          </p:cNvSpPr>
          <p:nvPr/>
        </p:nvSpPr>
        <p:spPr>
          <a:xfrm>
            <a:off x="11285740" y="97814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320D80EA-6728-4364-BEAB-4FE4BBD21B25}"/>
              </a:ext>
            </a:extLst>
          </p:cNvPr>
          <p:cNvSpPr txBox="1"/>
          <p:nvPr/>
        </p:nvSpPr>
        <p:spPr>
          <a:xfrm>
            <a:off x="3366574" y="133464"/>
            <a:ext cx="47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escribe a Quique.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5125E8F-9071-4219-9B3E-32472351C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294973"/>
              </p:ext>
            </p:extLst>
          </p:nvPr>
        </p:nvGraphicFramePr>
        <p:xfrm>
          <a:off x="195709" y="2230208"/>
          <a:ext cx="7720740" cy="518160"/>
        </p:xfrm>
        <a:graphic>
          <a:graphicData uri="http://schemas.openxmlformats.org/drawingml/2006/table">
            <a:tbl>
              <a:tblPr firstRow="1" bandRow="1"/>
              <a:tblGrid>
                <a:gridCol w="545800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7174940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Aprendo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vocabulario con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mamá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42C5421-0A0E-48BE-9363-77EC905B9A3F}"/>
              </a:ext>
            </a:extLst>
          </p:cNvPr>
          <p:cNvSpPr txBox="1"/>
          <p:nvPr/>
        </p:nvSpPr>
        <p:spPr>
          <a:xfrm>
            <a:off x="195710" y="1719825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You read a book in (the) bed.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BDD995-92B6-4AB3-AABE-F28FF20B1072}"/>
              </a:ext>
            </a:extLst>
          </p:cNvPr>
          <p:cNvSpPr txBox="1"/>
          <p:nvPr/>
        </p:nvSpPr>
        <p:spPr>
          <a:xfrm>
            <a:off x="195710" y="2787205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learn the vocabulary with mum.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D5F2B4-CEC2-4FD9-8739-92B50E291820}"/>
              </a:ext>
            </a:extLst>
          </p:cNvPr>
          <p:cNvSpPr txBox="1"/>
          <p:nvPr/>
        </p:nvSpPr>
        <p:spPr>
          <a:xfrm>
            <a:off x="78979" y="3777259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She sees the beach from home.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5F61B44-E6BB-467C-8F5A-7ED5BEB8E75C}"/>
              </a:ext>
            </a:extLst>
          </p:cNvPr>
          <p:cNvSpPr/>
          <p:nvPr/>
        </p:nvSpPr>
        <p:spPr>
          <a:xfrm>
            <a:off x="2806950" y="3295673"/>
            <a:ext cx="1201616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292957-C73A-4176-BFB0-37F2ADF3C7FF}"/>
              </a:ext>
            </a:extLst>
          </p:cNvPr>
          <p:cNvSpPr txBox="1"/>
          <p:nvPr/>
        </p:nvSpPr>
        <p:spPr>
          <a:xfrm>
            <a:off x="113538" y="4757034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You understand the text in English.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E8B3A78-1955-4FBB-86C0-1C8F3D35312C}"/>
              </a:ext>
            </a:extLst>
          </p:cNvPr>
          <p:cNvSpPr/>
          <p:nvPr/>
        </p:nvSpPr>
        <p:spPr>
          <a:xfrm>
            <a:off x="1225061" y="5303805"/>
            <a:ext cx="118403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126035-7AA6-4E0A-A86F-7F50B9E43892}"/>
              </a:ext>
            </a:extLst>
          </p:cNvPr>
          <p:cNvSpPr txBox="1"/>
          <p:nvPr/>
        </p:nvSpPr>
        <p:spPr>
          <a:xfrm>
            <a:off x="113538" y="5754518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You see the information in class.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9474A45-55C1-4B1C-9F87-3069050D4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9841"/>
              </p:ext>
            </p:extLst>
          </p:nvPr>
        </p:nvGraphicFramePr>
        <p:xfrm>
          <a:off x="191795" y="3259932"/>
          <a:ext cx="7720739" cy="518160"/>
        </p:xfrm>
        <a:graphic>
          <a:graphicData uri="http://schemas.openxmlformats.org/drawingml/2006/table">
            <a:tbl>
              <a:tblPr firstRow="1" bandRow="1"/>
              <a:tblGrid>
                <a:gridCol w="545800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717493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Ve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la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playa de casa.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30241DB7-063A-46E6-80BB-7F578D360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19203"/>
              </p:ext>
            </p:extLst>
          </p:nvPr>
        </p:nvGraphicFramePr>
        <p:xfrm>
          <a:off x="191795" y="4239244"/>
          <a:ext cx="7887493" cy="518160"/>
        </p:xfrm>
        <a:graphic>
          <a:graphicData uri="http://schemas.openxmlformats.org/drawingml/2006/table">
            <a:tbl>
              <a:tblPr firstRow="1" bandRow="1"/>
              <a:tblGrid>
                <a:gridCol w="557588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7329905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Comprendes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el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texto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inglés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8B68BEC-1A82-40F5-B86A-6535E03BD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77874"/>
              </p:ext>
            </p:extLst>
          </p:nvPr>
        </p:nvGraphicFramePr>
        <p:xfrm>
          <a:off x="191796" y="5242611"/>
          <a:ext cx="7724654" cy="518160"/>
        </p:xfrm>
        <a:graphic>
          <a:graphicData uri="http://schemas.openxmlformats.org/drawingml/2006/table">
            <a:tbl>
              <a:tblPr firstRow="1" bandRow="1"/>
              <a:tblGrid>
                <a:gridCol w="54607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7178577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Ves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2800" b="0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información</a:t>
                      </a:r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en clase. </a:t>
                      </a:r>
                      <a:endParaRPr lang="en-GB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pic>
        <p:nvPicPr>
          <p:cNvPr id="46" name="Picture 4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A5A8D6-E08B-4852-A133-58650BC5E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416" y="2168924"/>
            <a:ext cx="844291" cy="1371974"/>
          </a:xfrm>
          <a:prstGeom prst="rect">
            <a:avLst/>
          </a:prstGeom>
        </p:spPr>
      </p:pic>
      <p:pic>
        <p:nvPicPr>
          <p:cNvPr id="47" name="Picture 4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E905374-00C4-4486-85E6-F2D3232A0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9288" y="2123533"/>
            <a:ext cx="751960" cy="1428403"/>
          </a:xfrm>
          <a:prstGeom prst="rect">
            <a:avLst/>
          </a:prstGeom>
        </p:spPr>
      </p:pic>
      <p:graphicFrame>
        <p:nvGraphicFramePr>
          <p:cNvPr id="48" name="Table 9">
            <a:extLst>
              <a:ext uri="{FF2B5EF4-FFF2-40B4-BE49-F238E27FC236}">
                <a16:creationId xmlns:a16="http://schemas.microsoft.com/office/drawing/2014/main" id="{06AB3FC0-5C92-4153-82C7-C5870EF85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36623"/>
              </p:ext>
            </p:extLst>
          </p:nvPr>
        </p:nvGraphicFramePr>
        <p:xfrm>
          <a:off x="8187684" y="3547576"/>
          <a:ext cx="4004316" cy="2121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2348">
                  <a:extLst>
                    <a:ext uri="{9D8B030D-6E8A-4147-A177-3AD203B41FA5}">
                      <a16:colId xmlns:a16="http://schemas.microsoft.com/office/drawing/2014/main" val="4047417816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47089949"/>
                    </a:ext>
                  </a:extLst>
                </a:gridCol>
                <a:gridCol w="1207008">
                  <a:extLst>
                    <a:ext uri="{9D8B030D-6E8A-4147-A177-3AD203B41FA5}">
                      <a16:colId xmlns:a16="http://schemas.microsoft.com/office/drawing/2014/main" val="665302603"/>
                    </a:ext>
                  </a:extLst>
                </a:gridCol>
              </a:tblGrid>
              <a:tr h="21215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958340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FFDB9FE6-C089-4BF4-8444-DBDBFB261A09}"/>
              </a:ext>
            </a:extLst>
          </p:cNvPr>
          <p:cNvSpPr txBox="1"/>
          <p:nvPr/>
        </p:nvSpPr>
        <p:spPr>
          <a:xfrm>
            <a:off x="10129065" y="2812309"/>
            <a:ext cx="270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hlinkClick r:id="" action="ppaction://noaction">
              <a:snd r:embed="rId8" name="7_2.wav"/>
            </a:hlinkClick>
            <a:extLst>
              <a:ext uri="{FF2B5EF4-FFF2-40B4-BE49-F238E27FC236}">
                <a16:creationId xmlns:a16="http://schemas.microsoft.com/office/drawing/2014/main" id="{09F6091C-8795-4807-A28B-2B3F6423E2A8}"/>
              </a:ext>
            </a:extLst>
          </p:cNvPr>
          <p:cNvSpPr txBox="1"/>
          <p:nvPr/>
        </p:nvSpPr>
        <p:spPr>
          <a:xfrm>
            <a:off x="191349" y="589696"/>
            <a:ext cx="11026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Es Sofía (I), Quique (you) o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 (she)?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167914-EC7D-4B80-ADB8-B62DEE723542}"/>
              </a:ext>
            </a:extLst>
          </p:cNvPr>
          <p:cNvSpPr txBox="1"/>
          <p:nvPr/>
        </p:nvSpPr>
        <p:spPr>
          <a:xfrm>
            <a:off x="8151108" y="1296895"/>
            <a:ext cx="4114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verbo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7EC50-B890-4B08-99A8-1CB6B5E7C4B6}"/>
              </a:ext>
            </a:extLst>
          </p:cNvPr>
          <p:cNvSpPr txBox="1"/>
          <p:nvPr/>
        </p:nvSpPr>
        <p:spPr>
          <a:xfrm>
            <a:off x="9378254" y="3593612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Segoe Print" panose="02000600000000000000" pitchFamily="2" charset="0"/>
              </a:rPr>
              <a:t>1 lees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D06606-0330-4EDC-939B-107FC748AE76}"/>
              </a:ext>
            </a:extLst>
          </p:cNvPr>
          <p:cNvSpPr txBox="1"/>
          <p:nvPr/>
        </p:nvSpPr>
        <p:spPr>
          <a:xfrm>
            <a:off x="8166572" y="3626082"/>
            <a:ext cx="124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Segoe Print" panose="02000600000000000000" pitchFamily="2" charset="0"/>
              </a:rPr>
              <a:t>2</a:t>
            </a:r>
          </a:p>
          <a:p>
            <a:r>
              <a:rPr lang="en-GB" sz="20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aprendo</a:t>
            </a:r>
            <a:endParaRPr lang="en-GB" sz="20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329742-186C-48A9-8FB8-93DF12199819}"/>
              </a:ext>
            </a:extLst>
          </p:cNvPr>
          <p:cNvSpPr txBox="1"/>
          <p:nvPr/>
        </p:nvSpPr>
        <p:spPr>
          <a:xfrm>
            <a:off x="11089200" y="3659086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3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C06D78-8230-41CD-8D65-A91B1E8DFE9E}"/>
              </a:ext>
            </a:extLst>
          </p:cNvPr>
          <p:cNvSpPr txBox="1"/>
          <p:nvPr/>
        </p:nvSpPr>
        <p:spPr>
          <a:xfrm>
            <a:off x="9343597" y="407961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  <a:p>
            <a:r>
              <a:rPr lang="en-GB" sz="20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comprendes</a:t>
            </a:r>
            <a:endParaRPr lang="en-GB" sz="20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B7EE9-2A29-4EA0-B388-62138381DA48}"/>
              </a:ext>
            </a:extLst>
          </p:cNvPr>
          <p:cNvSpPr txBox="1"/>
          <p:nvPr/>
        </p:nvSpPr>
        <p:spPr>
          <a:xfrm>
            <a:off x="9349046" y="4960582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latin typeface="Segoe Print" panose="02000600000000000000" pitchFamily="2" charset="0"/>
              </a:rPr>
              <a:t>5 </a:t>
            </a:r>
            <a:r>
              <a:rPr lang="en-GB" sz="20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ves</a:t>
            </a:r>
            <a:endParaRPr lang="en-GB" sz="20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30CB0-6A7D-4F13-9D9B-684D0AABEB56}"/>
              </a:ext>
            </a:extLst>
          </p:cNvPr>
          <p:cNvSpPr txBox="1"/>
          <p:nvPr/>
        </p:nvSpPr>
        <p:spPr>
          <a:xfrm>
            <a:off x="8655439" y="3092855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[I]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0B2814-20C6-4B46-A628-C2F6DDB67BD8}"/>
              </a:ext>
            </a:extLst>
          </p:cNvPr>
          <p:cNvSpPr txBox="1"/>
          <p:nvPr/>
        </p:nvSpPr>
        <p:spPr>
          <a:xfrm>
            <a:off x="9900091" y="3088263"/>
            <a:ext cx="96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[you]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7136B2-C1DA-4D9B-93FA-2E86D2C84907}"/>
              </a:ext>
            </a:extLst>
          </p:cNvPr>
          <p:cNvSpPr txBox="1"/>
          <p:nvPr/>
        </p:nvSpPr>
        <p:spPr>
          <a:xfrm>
            <a:off x="11154170" y="3083895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[she]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9AE5E7B9-380B-4BE8-B8B3-92D07ABBAA27}"/>
              </a:ext>
            </a:extLst>
          </p:cNvPr>
          <p:cNvSpPr txBox="1">
            <a:spLocks/>
          </p:cNvSpPr>
          <p:nvPr/>
        </p:nvSpPr>
        <p:spPr>
          <a:xfrm>
            <a:off x="9249417" y="5903767"/>
            <a:ext cx="2942584" cy="825987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she/her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grandma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76B83-B0A7-45C1-AFB0-7195C3BAF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82"/>
          <a:stretch/>
        </p:blipFill>
        <p:spPr>
          <a:xfrm>
            <a:off x="11025432" y="1951239"/>
            <a:ext cx="970858" cy="971382"/>
          </a:xfrm>
          <a:prstGeom prst="rect">
            <a:avLst/>
          </a:prstGeom>
        </p:spPr>
      </p:pic>
      <p:pic>
        <p:nvPicPr>
          <p:cNvPr id="38" name="Google Shape;338;p8">
            <a:hlinkClick r:id="" action="ppaction://noaction">
              <a:snd r:embed="rId10" name="7_3.wav"/>
            </a:hlinkClick>
            <a:extLst>
              <a:ext uri="{FF2B5EF4-FFF2-40B4-BE49-F238E27FC236}">
                <a16:creationId xmlns:a16="http://schemas.microsoft.com/office/drawing/2014/main" id="{963175BA-3722-4601-A700-D233B56AF15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9812" y="114203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oogle Shape;338;p8">
            <a:hlinkClick r:id="" action="ppaction://noaction">
              <a:snd r:embed="rId12" name="7_4.wav"/>
            </a:hlinkClick>
            <a:extLst>
              <a:ext uri="{FF2B5EF4-FFF2-40B4-BE49-F238E27FC236}">
                <a16:creationId xmlns:a16="http://schemas.microsoft.com/office/drawing/2014/main" id="{6222F5CC-7580-4CF2-914D-51D9FE2AADD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4775" y="220844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338;p8">
            <a:hlinkClick r:id="" action="ppaction://noaction">
              <a:snd r:embed="rId13" name="7_5.wav"/>
            </a:hlinkClick>
            <a:extLst>
              <a:ext uri="{FF2B5EF4-FFF2-40B4-BE49-F238E27FC236}">
                <a16:creationId xmlns:a16="http://schemas.microsoft.com/office/drawing/2014/main" id="{DEE68083-32B6-4B5E-8CF2-31F0BA1042B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9812" y="325091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338;p8">
            <a:hlinkClick r:id="" action="ppaction://noaction">
              <a:snd r:embed="rId14" name="7_6.wav"/>
            </a:hlinkClick>
            <a:extLst>
              <a:ext uri="{FF2B5EF4-FFF2-40B4-BE49-F238E27FC236}">
                <a16:creationId xmlns:a16="http://schemas.microsoft.com/office/drawing/2014/main" id="{80A2CF62-7069-4C07-8794-716DAF000D9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4273" y="423841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Google Shape;338;p8">
            <a:hlinkClick r:id="" action="ppaction://noaction">
              <a:snd r:embed="rId15" name="7_7.wav"/>
            </a:hlinkClick>
            <a:extLst>
              <a:ext uri="{FF2B5EF4-FFF2-40B4-BE49-F238E27FC236}">
                <a16:creationId xmlns:a16="http://schemas.microsoft.com/office/drawing/2014/main" id="{CF20F685-6F77-4080-8CFA-F83AFC96C69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9812" y="52083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9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/>
      <p:bldP spid="35" grpId="0" animBg="1"/>
      <p:bldP spid="36" grpId="0"/>
      <p:bldP spid="4" grpId="0"/>
      <p:bldP spid="52" grpId="0"/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F6EBF477-5B38-42D2-8306-ABF1F35CD5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2814907" y="61012"/>
            <a:ext cx="383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2" descr="Trabajo En Equipo, Grupo, Equipo, Comunidad">
            <a:extLst>
              <a:ext uri="{FF2B5EF4-FFF2-40B4-BE49-F238E27FC236}">
                <a16:creationId xmlns:a16="http://schemas.microsoft.com/office/drawing/2014/main" id="{AC3D3113-758D-4D91-8D12-3559D522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37" y="68543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C1CDBC-3328-4482-8397-2CC9959B3B3E}"/>
              </a:ext>
            </a:extLst>
          </p:cNvPr>
          <p:cNvSpPr/>
          <p:nvPr/>
        </p:nvSpPr>
        <p:spPr>
          <a:xfrm>
            <a:off x="326194" y="982586"/>
            <a:ext cx="5348096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14" descr="number 5 on dice - Clip Art Library">
            <a:extLst>
              <a:ext uri="{FF2B5EF4-FFF2-40B4-BE49-F238E27FC236}">
                <a16:creationId xmlns:a16="http://schemas.microsoft.com/office/drawing/2014/main" id="{F59C4759-C465-45DC-B6DD-9FD0504A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58" y="252385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dice clipart six - Clip Art Library">
            <a:extLst>
              <a:ext uri="{FF2B5EF4-FFF2-40B4-BE49-F238E27FC236}">
                <a16:creationId xmlns:a16="http://schemas.microsoft.com/office/drawing/2014/main" id="{FF7C43BA-D2D1-4148-91B4-B03A53A2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6065" y="250768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C012EF13-9E31-40FE-8BCD-951D401B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54" y="247958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0F3B355-5F65-4974-A632-42C8F107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05" y="251015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Dice Faces Png - Clip Art Library">
            <a:extLst>
              <a:ext uri="{FF2B5EF4-FFF2-40B4-BE49-F238E27FC236}">
                <a16:creationId xmlns:a16="http://schemas.microsoft.com/office/drawing/2014/main" id="{30090330-8058-48CB-9946-482EAF85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55" y="247958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ice face 2 png - Clip Art Library">
            <a:extLst>
              <a:ext uri="{FF2B5EF4-FFF2-40B4-BE49-F238E27FC236}">
                <a16:creationId xmlns:a16="http://schemas.microsoft.com/office/drawing/2014/main" id="{B4453921-0EC2-4EC3-BD34-F49249F4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65" y="248280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DEBF5792-367C-455E-BBD5-807A3F54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41" y="249259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D3F8B67-A2BB-468D-842E-DA68F5B68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430712"/>
              </p:ext>
            </p:extLst>
          </p:nvPr>
        </p:nvGraphicFramePr>
        <p:xfrm>
          <a:off x="2850771" y="3312599"/>
          <a:ext cx="3799989" cy="3200400"/>
        </p:xfrm>
        <a:graphic>
          <a:graphicData uri="http://schemas.openxmlformats.org/drawingml/2006/table">
            <a:tbl>
              <a:tblPr firstRow="1" bandRow="1"/>
              <a:tblGrid>
                <a:gridCol w="456552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34343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S/he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S/he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:a16="http://schemas.microsoft.com/office/drawing/2014/main" id="{C0B66C03-C9DF-4F54-B61B-1B37573E5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322048"/>
              </p:ext>
            </p:extLst>
          </p:nvPr>
        </p:nvGraphicFramePr>
        <p:xfrm>
          <a:off x="5185704" y="3357350"/>
          <a:ext cx="3998515" cy="3200400"/>
        </p:xfrm>
        <a:graphic>
          <a:graphicData uri="http://schemas.openxmlformats.org/drawingml/2006/table">
            <a:tbl>
              <a:tblPr firstRow="1" bandRow="1"/>
              <a:tblGrid>
                <a:gridCol w="674068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32444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understand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see/watch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read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understand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read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41" name="Picture 24" descr="Dice Faces Png - Clip Art Library">
            <a:extLst>
              <a:ext uri="{FF2B5EF4-FFF2-40B4-BE49-F238E27FC236}">
                <a16:creationId xmlns:a16="http://schemas.microsoft.com/office/drawing/2014/main" id="{DFAA88EA-1991-4CBC-8465-A2805C14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95" y="251700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50714CE-4DAA-459B-A32B-8D21BA15C669}"/>
              </a:ext>
            </a:extLst>
          </p:cNvPr>
          <p:cNvSpPr txBox="1"/>
          <p:nvPr/>
        </p:nvSpPr>
        <p:spPr>
          <a:xfrm>
            <a:off x="633361" y="1138305"/>
            <a:ext cx="5615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Comprendo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8" name="Picture 28" descr="dice face 2 png - Clip Art Library">
            <a:extLst>
              <a:ext uri="{FF2B5EF4-FFF2-40B4-BE49-F238E27FC236}">
                <a16:creationId xmlns:a16="http://schemas.microsoft.com/office/drawing/2014/main" id="{57847C8A-D2C9-42F0-858B-C4B976BF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05" y="253755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number 5 on dice - Clip Art Library">
            <a:extLst>
              <a:ext uri="{FF2B5EF4-FFF2-40B4-BE49-F238E27FC236}">
                <a16:creationId xmlns:a16="http://schemas.microsoft.com/office/drawing/2014/main" id="{902F01F7-638C-48F3-BFE3-D87A012F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21" y="249952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5D5D0C68-65AD-43BE-A3E6-0A3FB937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19" y="250693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dice clipart six - Clip Art Library">
            <a:extLst>
              <a:ext uri="{FF2B5EF4-FFF2-40B4-BE49-F238E27FC236}">
                <a16:creationId xmlns:a16="http://schemas.microsoft.com/office/drawing/2014/main" id="{23FD7948-2D2B-4AFA-B0F3-F55B9439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8135" y="253989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896AD89-ABB8-4EF5-AF61-AA627A003F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007" y="3460677"/>
            <a:ext cx="1564468" cy="3432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8E16A-4874-435B-8D9A-EFB9DA380F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0691" y="3415926"/>
            <a:ext cx="1243692" cy="35116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36BE0F7-5EED-4E94-BF82-77B73346CAD8}"/>
              </a:ext>
            </a:extLst>
          </p:cNvPr>
          <p:cNvSpPr txBox="1"/>
          <p:nvPr/>
        </p:nvSpPr>
        <p:spPr>
          <a:xfrm>
            <a:off x="677406" y="1151928"/>
            <a:ext cx="6318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Comprende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906DE5-2273-4D16-8A41-80BAD59CB66B}"/>
              </a:ext>
            </a:extLst>
          </p:cNvPr>
          <p:cNvSpPr txBox="1"/>
          <p:nvPr/>
        </p:nvSpPr>
        <p:spPr>
          <a:xfrm>
            <a:off x="629295" y="1110375"/>
            <a:ext cx="636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24F059-715A-43DD-AF0C-C71CBE30A0BE}"/>
              </a:ext>
            </a:extLst>
          </p:cNvPr>
          <p:cNvSpPr txBox="1"/>
          <p:nvPr/>
        </p:nvSpPr>
        <p:spPr>
          <a:xfrm>
            <a:off x="621457" y="1125467"/>
            <a:ext cx="623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Aprendes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E9EB44-5B9A-4DAC-B3FA-B6957A616570}"/>
              </a:ext>
            </a:extLst>
          </p:cNvPr>
          <p:cNvSpPr txBox="1"/>
          <p:nvPr/>
        </p:nvSpPr>
        <p:spPr>
          <a:xfrm>
            <a:off x="722455" y="1196013"/>
            <a:ext cx="6384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DBDA95-AE84-4E06-963F-FFFF86BD971F}"/>
              </a:ext>
            </a:extLst>
          </p:cNvPr>
          <p:cNvSpPr txBox="1"/>
          <p:nvPr/>
        </p:nvSpPr>
        <p:spPr>
          <a:xfrm>
            <a:off x="667082" y="1096675"/>
            <a:ext cx="707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Leo</a:t>
            </a:r>
          </a:p>
        </p:txBody>
      </p:sp>
      <p:graphicFrame>
        <p:nvGraphicFramePr>
          <p:cNvPr id="39" name="Table 4">
            <a:extLst>
              <a:ext uri="{FF2B5EF4-FFF2-40B4-BE49-F238E27FC236}">
                <a16:creationId xmlns:a16="http://schemas.microsoft.com/office/drawing/2014/main" id="{F87090DC-9781-4DD1-9C7C-C6890DB1B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264799"/>
              </p:ext>
            </p:extLst>
          </p:nvPr>
        </p:nvGraphicFramePr>
        <p:xfrm>
          <a:off x="8732128" y="2131468"/>
          <a:ext cx="3124475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4475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5061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[the] playa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[the] 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[the] 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[a] book</a:t>
                      </a: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[a]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[the]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619971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3127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[a]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654773"/>
                  </a:ext>
                </a:extLst>
              </a:tr>
              <a:tr h="506195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Manchita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534526"/>
                  </a:ext>
                </a:extLst>
              </a:tr>
            </a:tbl>
          </a:graphicData>
        </a:graphic>
      </p:graphicFrame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9603B489-22CB-44F8-8D68-2F88D93FC3F6}"/>
              </a:ext>
            </a:extLst>
          </p:cNvPr>
          <p:cNvSpPr/>
          <p:nvPr/>
        </p:nvSpPr>
        <p:spPr>
          <a:xfrm>
            <a:off x="7369417" y="79758"/>
            <a:ext cx="3273086" cy="1619367"/>
          </a:xfrm>
          <a:prstGeom prst="wedgeRoundRectCallout">
            <a:avLst>
              <a:gd name="adj1" fmla="val 43210"/>
              <a:gd name="adj2" fmla="val 688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‘a’ after verbs such as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if what we see or visit is a person or an animal we are fond of.</a:t>
            </a:r>
            <a:endParaRPr lang="en-GB" sz="2000" dirty="0">
              <a:solidFill>
                <a:prstClr val="black"/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2" grpId="0"/>
      <p:bldP spid="42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182645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teléfono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fruta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pelota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269902" y="942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29" y="6130410"/>
            <a:ext cx="286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understand, understanding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4" y="6130410"/>
            <a:ext cx="286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information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762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instruction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text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walk, walking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swim, swimming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mountain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beach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village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(f)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from, of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73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along,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have, having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fruit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ball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telephone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a/an (m)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a/an (f)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7532"/>
              </p:ext>
            </p:extLst>
          </p:nvPr>
        </p:nvGraphicFramePr>
        <p:xfrm>
          <a:off x="223678" y="912393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through, along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2893541" y="15890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4" y="6130410"/>
            <a:ext cx="287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14385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09747" y="5335066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mar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pueblo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570635" y="3693425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pelota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9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9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9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9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9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9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1881</Words>
  <Application>Microsoft Office PowerPoint</Application>
  <PresentationFormat>Widescreen</PresentationFormat>
  <Paragraphs>449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Tw Cen MT</vt:lpstr>
      <vt:lpstr>Office Theme</vt:lpstr>
      <vt:lpstr>Saying what I and others do</vt:lpstr>
      <vt:lpstr>Follow up 1: </vt:lpstr>
      <vt:lpstr>Follow up 1: </vt:lpstr>
      <vt:lpstr>Follow up 2 </vt:lpstr>
      <vt:lpstr>Follow up 3: </vt:lpstr>
      <vt:lpstr>Follow up 3 :</vt:lpstr>
      <vt:lpstr>Follow up 4: </vt:lpstr>
      <vt:lpstr>Follow up 5: </vt:lpstr>
      <vt:lpstr>Follow up: </vt:lpstr>
      <vt:lpstr>Saying what I and others have</vt:lpstr>
      <vt:lpstr>Follow up 5: </vt:lpstr>
      <vt:lpstr>Follow up: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19</cp:revision>
  <dcterms:created xsi:type="dcterms:W3CDTF">2022-01-09T12:56:32Z</dcterms:created>
  <dcterms:modified xsi:type="dcterms:W3CDTF">2022-02-05T09:31:36Z</dcterms:modified>
</cp:coreProperties>
</file>