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382" r:id="rId3"/>
    <p:sldId id="798" r:id="rId4"/>
    <p:sldId id="799" r:id="rId5"/>
    <p:sldId id="794" r:id="rId6"/>
    <p:sldId id="795" r:id="rId7"/>
    <p:sldId id="538" r:id="rId8"/>
    <p:sldId id="526" r:id="rId9"/>
    <p:sldId id="396" r:id="rId10"/>
    <p:sldId id="605" r:id="rId11"/>
    <p:sldId id="796" r:id="rId12"/>
    <p:sldId id="79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E7FF"/>
    <a:srgbClr val="CCECFF"/>
    <a:srgbClr val="22A8CD"/>
    <a:srgbClr val="86CFE2"/>
    <a:srgbClr val="FFFFFF"/>
    <a:srgbClr val="D6EDBD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0F5A81-7DBF-4422-8334-62EB0E3A925D}" v="1192" dt="2022-01-28T16:22:00.651"/>
  </p1510:revLst>
</p1510:revInfo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5" autoAdjust="0"/>
    <p:restoredTop sz="64395" autoAdjust="0"/>
  </p:normalViewPr>
  <p:slideViewPr>
    <p:cSldViewPr snapToGrid="0">
      <p:cViewPr varScale="1">
        <p:scale>
          <a:sx n="70" d="100"/>
          <a:sy n="70" d="100"/>
        </p:scale>
        <p:origin x="2016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54ED8C-D6CA-402F-8669-D82900E01E51}" type="datetimeFigureOut">
              <a:rPr lang="en-GB" smtClean="0"/>
              <a:t>05/02/2022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A3F50B-9AC3-487C-8FE4-F7E6C7E81E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910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200" dirty="0"/>
              <a:t>Artwork by Steve Clarke. All additional pictures selected are available under a Creative Commons license, no attribution required.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en-GB"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frequency rankings for words that occur in this PowerPoint which have been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previously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introduced in the resources are given in the SOW (excel document) and in the resources that first introduced and formally re-visited those words. </a:t>
            </a:r>
            <a:endParaRPr lang="en-GB" sz="1000" dirty="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en-GB"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200" dirty="0"/>
              <a:t>For any </a:t>
            </a:r>
            <a:r>
              <a:rPr lang="en-GB" sz="1200" i="1" dirty="0"/>
              <a:t>other </a:t>
            </a:r>
            <a:r>
              <a:rPr lang="en-GB" sz="1200" dirty="0"/>
              <a:t>words that occur incidentally in this PowerPoint, frequency rankings will be provided in the notes field wherever possible.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b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200" b="0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Vocabulary: </a:t>
            </a:r>
            <a:r>
              <a:rPr lang="es-ES" b="1" dirty="0">
                <a:solidFill>
                  <a:srgbClr val="002060"/>
                </a:solidFill>
                <a:latin typeface="Century Gothic" panose="020B0502020202020204" pitchFamily="34" charset="0"/>
              </a:rPr>
              <a:t>comprender </a:t>
            </a:r>
            <a:r>
              <a:rPr lang="es-ES" b="0" dirty="0">
                <a:solidFill>
                  <a:srgbClr val="002060"/>
                </a:solidFill>
                <a:latin typeface="Century Gothic" panose="020B0502020202020204" pitchFamily="34" charset="0"/>
              </a:rPr>
              <a:t>[434] </a:t>
            </a:r>
            <a:r>
              <a:rPr lang="es-ES" b="1" dirty="0">
                <a:solidFill>
                  <a:srgbClr val="002060"/>
                </a:solidFill>
                <a:latin typeface="Century Gothic" panose="020B0502020202020204" pitchFamily="34" charset="0"/>
              </a:rPr>
              <a:t>información</a:t>
            </a:r>
            <a:r>
              <a:rPr lang="es-ES" b="0" dirty="0">
                <a:solidFill>
                  <a:srgbClr val="002060"/>
                </a:solidFill>
                <a:latin typeface="Century Gothic" panose="020B0502020202020204" pitchFamily="34" charset="0"/>
              </a:rPr>
              <a:t> [326] </a:t>
            </a:r>
            <a:r>
              <a:rPr lang="es-ES" b="1" dirty="0">
                <a:solidFill>
                  <a:srgbClr val="002060"/>
                </a:solidFill>
                <a:latin typeface="Century Gothic" panose="020B0502020202020204" pitchFamily="34" charset="0"/>
              </a:rPr>
              <a:t>instrucción</a:t>
            </a:r>
            <a:r>
              <a:rPr lang="es-ES" b="0" dirty="0">
                <a:solidFill>
                  <a:srgbClr val="002060"/>
                </a:solidFill>
                <a:latin typeface="Century Gothic" panose="020B0502020202020204" pitchFamily="34" charset="0"/>
              </a:rPr>
              <a:t> [2158]</a:t>
            </a:r>
            <a:r>
              <a:rPr lang="es-ES" b="1" dirty="0">
                <a:solidFill>
                  <a:srgbClr val="002060"/>
                </a:solidFill>
                <a:latin typeface="Century Gothic" panose="020B0502020202020204" pitchFamily="34" charset="0"/>
              </a:rPr>
              <a:t> texto </a:t>
            </a:r>
            <a:r>
              <a:rPr lang="es-ES" b="0" dirty="0">
                <a:solidFill>
                  <a:srgbClr val="002060"/>
                </a:solidFill>
                <a:latin typeface="Century Gothic" panose="020B0502020202020204" pitchFamily="34" charset="0"/>
              </a:rPr>
              <a:t>[753]</a:t>
            </a:r>
            <a:endParaRPr lang="en-GB" sz="1200" b="0" i="0" u="none" strike="noStrike" dirty="0">
              <a:solidFill>
                <a:srgbClr val="1F3864"/>
              </a:solidFill>
              <a:effectLst/>
              <a:latin typeface="docs-Century Gothic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SSC: </a:t>
            </a:r>
            <a:r>
              <a:rPr lang="en-GB" sz="1200" b="1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paquete</a:t>
            </a:r>
            <a:r>
              <a:rPr lang="en-GB" sz="12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[2325] </a:t>
            </a:r>
            <a:r>
              <a:rPr lang="en-GB" sz="12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queso</a:t>
            </a:r>
            <a:r>
              <a:rPr lang="en-GB" sz="12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[3187]</a:t>
            </a:r>
            <a:r>
              <a:rPr lang="en-GB" dirty="0"/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GB" sz="1200" b="0" i="0" u="none" strike="noStrike" dirty="0">
              <a:solidFill>
                <a:srgbClr val="002060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Glossed words: </a:t>
            </a:r>
            <a:r>
              <a:rPr lang="en-GB" sz="1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ella</a:t>
            </a:r>
            <a:r>
              <a:rPr lang="en-GB" sz="1200" dirty="0">
                <a:solidFill>
                  <a:srgbClr val="002060"/>
                </a:solidFill>
                <a:latin typeface="Century Gothic" panose="020B0502020202020204" pitchFamily="34" charset="0"/>
              </a:rPr>
              <a:t> [72] </a:t>
            </a:r>
            <a:r>
              <a:rPr lang="en-GB" sz="1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abuela</a:t>
            </a:r>
            <a:r>
              <a:rPr lang="en-GB" sz="1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200" b="0" dirty="0">
                <a:solidFill>
                  <a:srgbClr val="002060"/>
                </a:solidFill>
                <a:latin typeface="Century Gothic" panose="020B0502020202020204" pitchFamily="34" charset="0"/>
              </a:rPr>
              <a:t>[783]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b="0" i="0" u="none" strike="noStrike" dirty="0">
              <a:solidFill>
                <a:srgbClr val="002060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Source: Davies, M. &amp; Davies, K. (2018)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A frequency dictionary of Spanish: Core vocabulary for learners 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(2nd ed.). Routledge: London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10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HANDOUT</a:t>
            </a: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80346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6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written production of vocabulary for this week and previous weeks.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1.  Pupils need to write the Spanish for as many words as possible, aiming to get at least 15 points (but more if possible).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2. Click for Spanish answers.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4855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Timing: 5 minutes </a:t>
            </a:r>
            <a:r>
              <a:rPr lang="en-GB" b="0" dirty="0">
                <a:latin typeface="Calibri" panose="020F0502020204030204" pitchFamily="34" charset="0"/>
                <a:cs typeface="Calibri" panose="020F0502020204030204" pitchFamily="34" charset="0"/>
              </a:rPr>
              <a:t>[2 slide]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Aim: </a:t>
            </a:r>
            <a:r>
              <a:rPr lang="en-GB" b="0" dirty="0">
                <a:latin typeface="Calibri" panose="020F0502020204030204" pitchFamily="34" charset="0"/>
                <a:cs typeface="Calibri" panose="020F0502020204030204" pitchFamily="34" charset="0"/>
              </a:rPr>
              <a:t>To practise the pronunciation of Spanish words with the SSC [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que</a:t>
            </a:r>
            <a:r>
              <a:rPr lang="en-GB" b="0" dirty="0">
                <a:latin typeface="Calibri" panose="020F0502020204030204" pitchFamily="34" charset="0"/>
                <a:cs typeface="Calibri" panose="020F0502020204030204" pitchFamily="34" charset="0"/>
              </a:rPr>
              <a:t>] in contrast with [</a:t>
            </a:r>
            <a:r>
              <a:rPr lang="en-GB" b="1" dirty="0" err="1">
                <a:latin typeface="Calibri" panose="020F0502020204030204" pitchFamily="34" charset="0"/>
                <a:cs typeface="Calibri" panose="020F0502020204030204" pitchFamily="34" charset="0"/>
              </a:rPr>
              <a:t>ce</a:t>
            </a:r>
            <a:r>
              <a:rPr lang="en-GB" b="0" dirty="0">
                <a:latin typeface="Calibri" panose="020F0502020204030204" pitchFamily="34" charset="0"/>
                <a:cs typeface="Calibri" panose="020F0502020204030204" pitchFamily="34" charset="0"/>
              </a:rPr>
              <a:t>] and </a:t>
            </a:r>
            <a:r>
              <a:rPr lang="en-GB" b="1" dirty="0">
                <a:sym typeface="Wingdings" panose="05000000000000000000" pitchFamily="2" charset="2"/>
              </a:rPr>
              <a:t>[ca] [co] [cu].</a:t>
            </a:r>
            <a:endParaRPr lang="en-GB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Timing: 5 minutes </a:t>
            </a:r>
            <a:r>
              <a:rPr lang="en-GB" b="0" dirty="0">
                <a:latin typeface="Calibri" panose="020F0502020204030204" pitchFamily="34" charset="0"/>
                <a:cs typeface="Calibri" panose="020F0502020204030204" pitchFamily="34" charset="0"/>
              </a:rPr>
              <a:t>[2 slides]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Aim: </a:t>
            </a:r>
            <a:r>
              <a:rPr lang="en-GB" b="0" dirty="0">
                <a:latin typeface="Calibri" panose="020F0502020204030204" pitchFamily="34" charset="0"/>
                <a:cs typeface="Calibri" panose="020F0502020204030204" pitchFamily="34" charset="0"/>
              </a:rPr>
              <a:t>To practise the pronunciation of Spanish words with the SSC [que] and [</a:t>
            </a:r>
            <a:r>
              <a:rPr lang="en-GB" b="0" dirty="0" err="1">
                <a:latin typeface="Calibri" panose="020F0502020204030204" pitchFamily="34" charset="0"/>
                <a:cs typeface="Calibri" panose="020F0502020204030204" pitchFamily="34" charset="0"/>
              </a:rPr>
              <a:t>ce</a:t>
            </a:r>
            <a:r>
              <a:rPr lang="en-GB" b="0" dirty="0">
                <a:latin typeface="Calibri" panose="020F0502020204030204" pitchFamily="34" charset="0"/>
                <a:cs typeface="Calibri" panose="020F0502020204030204" pitchFamily="34" charset="0"/>
              </a:rPr>
              <a:t>].</a:t>
            </a:r>
            <a:endParaRPr lang="en-GB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Procedure: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>
                <a:latin typeface="Calibri" panose="020F0502020204030204" pitchFamily="34" charset="0"/>
                <a:cs typeface="Calibri" panose="020F0502020204030204" pitchFamily="34" charset="0"/>
              </a:rPr>
              <a:t>Pupils work in pairs to practise pronunciation. They can choose where to start and have one minute to collect as many coins as possible. 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>
                <a:latin typeface="Calibri" panose="020F0502020204030204" pitchFamily="34" charset="0"/>
                <a:cs typeface="Calibri" panose="020F0502020204030204" pitchFamily="34" charset="0"/>
              </a:rPr>
              <a:t>Divide the class in A &amp; B and click to indicate it’s ‘persona A’’s turn. 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>
                <a:latin typeface="Calibri" panose="020F0502020204030204" pitchFamily="34" charset="0"/>
                <a:cs typeface="Calibri" panose="020F0502020204030204" pitchFamily="34" charset="0"/>
              </a:rPr>
              <a:t>Pupil A starts from either ‘</a:t>
            </a:r>
            <a:r>
              <a:rPr lang="en-GB" b="0" dirty="0" err="1">
                <a:latin typeface="Calibri" panose="020F0502020204030204" pitchFamily="34" charset="0"/>
                <a:cs typeface="Calibri" panose="020F0502020204030204" pitchFamily="34" charset="0"/>
              </a:rPr>
              <a:t>cantar</a:t>
            </a:r>
            <a:r>
              <a:rPr lang="en-GB" b="0" dirty="0">
                <a:latin typeface="Calibri" panose="020F0502020204030204" pitchFamily="34" charset="0"/>
                <a:cs typeface="Calibri" panose="020F0502020204030204" pitchFamily="34" charset="0"/>
              </a:rPr>
              <a:t>, ‘dulce’ or ‘queso’, and follows the path to pronounce the words and collect the corresponding coins. Pupil B listens and notes down the number of coins for his/her partner.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>
                <a:latin typeface="Calibri" panose="020F0502020204030204" pitchFamily="34" charset="0"/>
                <a:cs typeface="Calibri" panose="020F0502020204030204" pitchFamily="34" charset="0"/>
              </a:rPr>
              <a:t>Click to bring up Persona B’s turn. 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>
                <a:latin typeface="Calibri" panose="020F0502020204030204" pitchFamily="34" charset="0"/>
                <a:cs typeface="Calibri" panose="020F0502020204030204" pitchFamily="34" charset="0"/>
              </a:rPr>
              <a:t>Click on each word to hear it pronounced, as required.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8980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4" name="Google Shape;33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10 minutes</a:t>
            </a:r>
            <a:br>
              <a:rPr lang="en-GB" b="0" dirty="0"/>
            </a:b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aural comprehension of this week’s new vocabulary and revisit definite and indefinite articles; connect sound with meaning.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(Part A)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Read the instruction in Spanish.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Do [E] with them. Click to listen. Pupils circle the correct article.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Click for answer.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b="0" dirty="0"/>
              <a:t>Complete items 1-5 and click to correct with the class.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dirty="0"/>
              <a:t>(Part B)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Write the word with the correct article.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Click to correct.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b="0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Transcript 1:</a:t>
            </a:r>
            <a:endParaRPr lang="en-GB" sz="1200" b="0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[E] una pelota.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[1] </a:t>
            </a:r>
            <a:r>
              <a:rPr lang="en-GB" dirty="0" err="1"/>
              <a:t>el</a:t>
            </a:r>
            <a:r>
              <a:rPr lang="en-GB" dirty="0"/>
              <a:t> </a:t>
            </a:r>
            <a:r>
              <a:rPr lang="en-GB" dirty="0" err="1"/>
              <a:t>bolígrafo</a:t>
            </a: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[2] un </a:t>
            </a:r>
            <a:r>
              <a:rPr lang="en-GB" dirty="0" err="1"/>
              <a:t>teléfono</a:t>
            </a: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[3] una </a:t>
            </a:r>
            <a:r>
              <a:rPr lang="en-GB" dirty="0" err="1"/>
              <a:t>pregunta</a:t>
            </a: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[4] </a:t>
            </a:r>
            <a:r>
              <a:rPr lang="en-GB" dirty="0" err="1"/>
              <a:t>el</a:t>
            </a:r>
            <a:r>
              <a:rPr lang="en-GB" dirty="0"/>
              <a:t> </a:t>
            </a:r>
            <a:r>
              <a:rPr lang="en-GB" dirty="0" err="1"/>
              <a:t>gato</a:t>
            </a: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[5] una </a:t>
            </a:r>
            <a:r>
              <a:rPr lang="en-GB" dirty="0" err="1"/>
              <a:t>botella</a:t>
            </a: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5" name="Google Shape;335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10 minutes in total (2 slides) Grammar info (3 minutes) + reading task (7 minutes)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revisit singular persons in the present tense for –er verbs.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through the animations to present the new information.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Elicit English translations for the Spanish examples provided.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2127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Timing: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7 minutes </a:t>
            </a:r>
          </a:p>
          <a:p>
            <a:pPr marL="216000" indent="-215280">
              <a:lnSpc>
                <a:spcPct val="100000"/>
              </a:lnSpc>
            </a:pPr>
            <a:endParaRPr lang="en-GB" sz="1200" b="1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to practise written recognition of definite articles and their connection with corresponding nouns; to practise comprehension of new and previously taught vocabulary.</a:t>
            </a:r>
          </a:p>
          <a:p>
            <a:pPr marL="216000" indent="-215280">
              <a:lnSpc>
                <a:spcPct val="100000"/>
              </a:lnSpc>
            </a:pPr>
            <a:endParaRPr lang="en-GB" sz="1200" b="0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Procedure:</a:t>
            </a:r>
          </a:p>
          <a:p>
            <a:pPr marL="229320" indent="-228600">
              <a:lnSpc>
                <a:spcPct val="100000"/>
              </a:lnSpc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Ensure that the context is clear.  Sofía has written these notes to Quique. </a:t>
            </a:r>
          </a:p>
          <a:p>
            <a:pPr marL="229320" indent="-228600">
              <a:lnSpc>
                <a:spcPct val="100000"/>
              </a:lnSpc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Pupils read the sentence and record the verb under the appropriate heading: I, you or she.</a:t>
            </a:r>
          </a:p>
          <a:p>
            <a:pPr marL="229320" indent="-228600">
              <a:lnSpc>
                <a:spcPct val="100000"/>
              </a:lnSpc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They then translate the sentence (this can be done orally with the whole class or written, and then checked).</a:t>
            </a:r>
          </a:p>
          <a:p>
            <a:pPr marL="229320" indent="-228600">
              <a:lnSpc>
                <a:spcPct val="100000"/>
              </a:lnSpc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Click to reveal answers.</a:t>
            </a:r>
          </a:p>
          <a:p>
            <a:pPr marL="144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Century Gothic"/>
              <a:buNone/>
              <a:tabLst/>
              <a:defRPr/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9450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dirty="0">
                <a:solidFill>
                  <a:schemeClr val="accent5">
                    <a:lumMod val="50000"/>
                  </a:schemeClr>
                </a:solidFill>
              </a:rPr>
              <a:t>Timing:</a:t>
            </a:r>
            <a:r>
              <a:rPr lang="en-GB" sz="1200" b="1" baseline="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1200" b="0" baseline="0" dirty="0">
                <a:solidFill>
                  <a:schemeClr val="accent5">
                    <a:lumMod val="50000"/>
                  </a:schemeClr>
                </a:solidFill>
              </a:rPr>
              <a:t>5 minutes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GB" b="1" dirty="0"/>
            </a:br>
            <a:r>
              <a:rPr lang="en-GB" b="1" dirty="0"/>
              <a:t>Aim: </a:t>
            </a:r>
            <a:r>
              <a:rPr lang="en-GB" b="0" dirty="0"/>
              <a:t>to practise oral production of singular persons of 4 –ER verbs; definite and indefinite articles.</a:t>
            </a:r>
            <a:br>
              <a:rPr lang="en-GB" dirty="0"/>
            </a:b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Procedure:</a:t>
            </a:r>
            <a:br>
              <a:rPr lang="en-GB" dirty="0"/>
            </a:br>
            <a:r>
              <a:rPr lang="en-GB" dirty="0"/>
              <a:t>1. Click to ‘roll’ the dice.</a:t>
            </a:r>
          </a:p>
          <a:p>
            <a:r>
              <a:rPr lang="en-GB" dirty="0"/>
              <a:t>2. Pupils translate the verbs and nouns </a:t>
            </a:r>
            <a:r>
              <a:rPr lang="en-GB" baseline="0" dirty="0"/>
              <a:t>whose numbers correspond to the respective dice to make a short sentence. They say the answer chorally and use one of the options from ‘</a:t>
            </a:r>
            <a:r>
              <a:rPr lang="en-GB" baseline="0" dirty="0" err="1"/>
              <a:t>información</a:t>
            </a:r>
            <a:r>
              <a:rPr lang="en-GB" baseline="0" dirty="0"/>
              <a:t> extra’ to form a logical sentence. </a:t>
            </a:r>
            <a:endParaRPr lang="en-GB" dirty="0"/>
          </a:p>
          <a:p>
            <a:r>
              <a:rPr lang="en-GB" dirty="0"/>
              <a:t>3. Click</a:t>
            </a:r>
            <a:r>
              <a:rPr lang="en-GB" baseline="0" dirty="0"/>
              <a:t> to reveal the correct verb phrase.</a:t>
            </a:r>
            <a:endParaRPr lang="en-GB" dirty="0"/>
          </a:p>
          <a:p>
            <a:r>
              <a:rPr lang="en-GB" dirty="0"/>
              <a:t>4. Repeat</a:t>
            </a:r>
            <a:r>
              <a:rPr lang="en-GB" baseline="0" dirty="0"/>
              <a:t> until all six combinations have been said.</a:t>
            </a: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52942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6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written production of vocabulary for this week and previous weeks.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1.  Pupils need to write the English for as many words as possible, aiming to get at least 15 points (but more if possible).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2. Click for English answers.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07810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6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written production of vocabulary for this week and previous weeks.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1.  Pupils need to write the Spanish for as many words as possible, aiming to get at least 15 points (but more if possible).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2. Click for Spanish answers.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9396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3AEF1-E9A9-45DF-8F8A-820D142A14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8CBC73-4B47-4B6F-8AE8-B4BE32B6D3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E1F4E-7DC3-4597-ADFB-4D17A52E1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70640-4EEC-4058-87AD-DDF7A2331AB5}" type="datetimeFigureOut">
              <a:rPr lang="en-GB" smtClean="0"/>
              <a:t>05/02/2022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07248-F113-4053-AF70-4ACB1533E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577AB-C642-4B51-883E-1DD06CB59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30811-EE47-46D4-A519-5BA6953744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194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50F77-6495-47C4-94D3-0C8697293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CEA67D-8089-46D5-A677-0D6CA81C30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B22A4-9A5C-4948-B03B-359BD8F79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70640-4EEC-4058-87AD-DDF7A2331AB5}" type="datetimeFigureOut">
              <a:rPr lang="en-GB" smtClean="0"/>
              <a:t>05/02/2022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FD737-9B78-45C7-9AE0-B31F27F2C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DFA7-2DC5-4AE0-9E2A-38F02AF7D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30811-EE47-46D4-A519-5BA6953744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67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CA31D9-71F9-4417-AAF3-5C6C856352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6D6C63-19F9-4723-B9F3-E1B376806D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74EAD-65C1-408E-9DA1-62833EAD7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70640-4EEC-4058-87AD-DDF7A2331AB5}" type="datetimeFigureOut">
              <a:rPr lang="en-GB" smtClean="0"/>
              <a:t>05/02/2022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0FEDFB-FA53-4AD9-9540-58537D9E9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9F97A-FEB4-4FD8-ABDC-4C725FB9F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30811-EE47-46D4-A519-5BA6953744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024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426E5-6EF7-407D-A97B-3A4B7FC02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8E906-6B97-48C1-9987-A79DDD5D7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A21A4A-4706-41C1-AB81-25A5A93A3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70640-4EEC-4058-87AD-DDF7A2331AB5}" type="datetimeFigureOut">
              <a:rPr lang="en-GB" smtClean="0"/>
              <a:t>05/02/2022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13850B-BF17-40D4-A2E4-CBCECA8DE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B07F9C-26D2-4034-9D17-762CCAEDA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30811-EE47-46D4-A519-5BA6953744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636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CFD36-37E1-4D24-9158-8BC171A0C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5C6762-C841-4C8C-A4AB-FA38C59AFC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E9455-4283-4275-B333-FD0AF68EB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70640-4EEC-4058-87AD-DDF7A2331AB5}" type="datetimeFigureOut">
              <a:rPr lang="en-GB" smtClean="0"/>
              <a:t>05/02/2022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5BC11A-1550-4A85-984E-3F0D07F3D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A8BA1-8AD6-4ED5-A642-D4BD2A3CC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30811-EE47-46D4-A519-5BA6953744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111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13D1B-512A-4E53-8685-3FC16F959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F5B8D-1694-45CD-AB91-3B6C71544B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C12219-EF92-4C16-9674-FBC337B1B3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6F8F59-C5BF-4B49-8EBD-0153CE497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70640-4EEC-4058-87AD-DDF7A2331AB5}" type="datetimeFigureOut">
              <a:rPr lang="en-GB" smtClean="0"/>
              <a:t>05/02/2022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47040E-A5C5-4F79-AE30-701D131DC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922812-2BF2-4084-BFEC-10DA51F3A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30811-EE47-46D4-A519-5BA6953744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056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87F79-C95C-4656-A784-EABA63C2C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4F3F9-3BFE-4873-AB73-7322F2498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62D2C8-23DA-4FFB-A46E-01B77CAD60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195E8E-92D1-4C9A-9680-B45450E6C9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FF955C-62A4-43E7-A750-D04A8D0BE9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2F72C9-8A56-4457-8419-6699640AE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70640-4EEC-4058-87AD-DDF7A2331AB5}" type="datetimeFigureOut">
              <a:rPr lang="en-GB" smtClean="0"/>
              <a:t>05/02/2022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FE023A-D839-4229-B588-BD8B2CA7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A3E236-C3A5-4087-8737-F3334D4C6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30811-EE47-46D4-A519-5BA6953744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590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4D67E-D74E-46A8-A9D9-5955D9C16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A73ADE-4FD2-493D-8222-B2E88B813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70640-4EEC-4058-87AD-DDF7A2331AB5}" type="datetimeFigureOut">
              <a:rPr lang="en-GB" smtClean="0"/>
              <a:t>05/02/2022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BF9A3A-EC54-431A-9543-647DB2D86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6DDF58-FC01-4979-9C2A-91D68A29B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30811-EE47-46D4-A519-5BA6953744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689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080233-F644-4B8E-A9D1-5FD1450B0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70640-4EEC-4058-87AD-DDF7A2331AB5}" type="datetimeFigureOut">
              <a:rPr lang="en-GB" smtClean="0"/>
              <a:t>05/02/2022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129125-EF96-457A-BF24-8E9B48EE6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DF3017-2FCF-49E9-A61B-513355FB2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30811-EE47-46D4-A519-5BA6953744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659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DC23C-429B-4B92-85B3-E3AE0886A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32F64-194D-4DAE-87FE-732C2BEA0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C77D49-F974-4FF5-AAE4-4F0D1A4F97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4D43BF-9C01-429F-B3C8-D9201DD2C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70640-4EEC-4058-87AD-DDF7A2331AB5}" type="datetimeFigureOut">
              <a:rPr lang="en-GB" smtClean="0"/>
              <a:t>05/02/2022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C843BA-B094-44B7-8CEF-66825474E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278742-DD3D-4EFC-AA6F-315180143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30811-EE47-46D4-A519-5BA6953744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88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77E41-A995-401D-B0BD-03CC164C1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5AC2FF-356A-4468-A8C6-29A5A4A84D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A66CF4-1C65-42FA-8D06-CB0097D561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905562-5CA4-4BC6-9CFF-5A51E0492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70640-4EEC-4058-87AD-DDF7A2331AB5}" type="datetimeFigureOut">
              <a:rPr lang="en-GB" smtClean="0"/>
              <a:t>05/02/2022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2999B8-835E-40ED-87FD-B4791BBCE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8EF19C-F877-4124-8995-D9B9FA52C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30811-EE47-46D4-A519-5BA6953744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958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ACECAC-E826-45F8-980C-2AE234B9E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0BD633-CAA7-4A6A-8559-1309B89FE7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B28B02-8564-434A-9062-CCCA88A3C1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70640-4EEC-4058-87AD-DDF7A2331AB5}" type="datetimeFigureOut">
              <a:rPr lang="en-GB" smtClean="0"/>
              <a:t>05/02/2022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1F6642-B23F-4F47-8FAE-531783CE44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4BF0C-1249-45ED-B362-373E8D4575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30811-EE47-46D4-A519-5BA6953744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147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openxmlformats.org/officeDocument/2006/relationships/audio" Target="../media/audio11.wav"/><Relationship Id="rId18" Type="http://schemas.openxmlformats.org/officeDocument/2006/relationships/audio" Target="../media/audio16.wav"/><Relationship Id="rId3" Type="http://schemas.openxmlformats.org/officeDocument/2006/relationships/audio" Target="../media/audio2.wav"/><Relationship Id="rId21" Type="http://schemas.openxmlformats.org/officeDocument/2006/relationships/audio" Target="../media/audio19.wav"/><Relationship Id="rId7" Type="http://schemas.openxmlformats.org/officeDocument/2006/relationships/audio" Target="../media/audio5.wav"/><Relationship Id="rId12" Type="http://schemas.openxmlformats.org/officeDocument/2006/relationships/audio" Target="../media/audio10.wav"/><Relationship Id="rId17" Type="http://schemas.openxmlformats.org/officeDocument/2006/relationships/audio" Target="../media/audio15.wav"/><Relationship Id="rId25" Type="http://schemas.openxmlformats.org/officeDocument/2006/relationships/audio" Target="../media/audio21.wav"/><Relationship Id="rId2" Type="http://schemas.openxmlformats.org/officeDocument/2006/relationships/notesSlide" Target="../notesSlides/notesSlide3.xml"/><Relationship Id="rId16" Type="http://schemas.openxmlformats.org/officeDocument/2006/relationships/audio" Target="../media/audio14.wav"/><Relationship Id="rId20" Type="http://schemas.openxmlformats.org/officeDocument/2006/relationships/audio" Target="../media/audio18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4.wav"/><Relationship Id="rId11" Type="http://schemas.openxmlformats.org/officeDocument/2006/relationships/audio" Target="../media/audio9.wav"/><Relationship Id="rId24" Type="http://schemas.openxmlformats.org/officeDocument/2006/relationships/image" Target="../media/image6.png"/><Relationship Id="rId5" Type="http://schemas.openxmlformats.org/officeDocument/2006/relationships/audio" Target="../media/audio3.wav"/><Relationship Id="rId15" Type="http://schemas.openxmlformats.org/officeDocument/2006/relationships/audio" Target="../media/audio13.wav"/><Relationship Id="rId23" Type="http://schemas.openxmlformats.org/officeDocument/2006/relationships/image" Target="../media/image8.png"/><Relationship Id="rId10" Type="http://schemas.openxmlformats.org/officeDocument/2006/relationships/audio" Target="../media/audio8.wav"/><Relationship Id="rId19" Type="http://schemas.openxmlformats.org/officeDocument/2006/relationships/audio" Target="../media/audio17.wav"/><Relationship Id="rId4" Type="http://schemas.openxmlformats.org/officeDocument/2006/relationships/image" Target="../media/image7.png"/><Relationship Id="rId9" Type="http://schemas.openxmlformats.org/officeDocument/2006/relationships/audio" Target="../media/audio7.wav"/><Relationship Id="rId14" Type="http://schemas.openxmlformats.org/officeDocument/2006/relationships/audio" Target="../media/audio12.wav"/><Relationship Id="rId22" Type="http://schemas.openxmlformats.org/officeDocument/2006/relationships/audio" Target="../media/audio20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25.wav"/><Relationship Id="rId3" Type="http://schemas.openxmlformats.org/officeDocument/2006/relationships/audio" Target="../media/audio22.wav"/><Relationship Id="rId7" Type="http://schemas.openxmlformats.org/officeDocument/2006/relationships/audio" Target="../media/audio24.wav"/><Relationship Id="rId12" Type="http://schemas.openxmlformats.org/officeDocument/2006/relationships/audio" Target="../media/audio29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audio" Target="../media/audio28.wav"/><Relationship Id="rId5" Type="http://schemas.openxmlformats.org/officeDocument/2006/relationships/audio" Target="../media/audio23.wav"/><Relationship Id="rId10" Type="http://schemas.openxmlformats.org/officeDocument/2006/relationships/audio" Target="../media/audio27.wav"/><Relationship Id="rId4" Type="http://schemas.openxmlformats.org/officeDocument/2006/relationships/image" Target="../media/image9.png"/><Relationship Id="rId9" Type="http://schemas.openxmlformats.org/officeDocument/2006/relationships/audio" Target="../media/audio26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 descr="background rectangle"/>
          <p:cNvSpPr/>
          <p:nvPr/>
        </p:nvSpPr>
        <p:spPr>
          <a:xfrm>
            <a:off x="0" y="0"/>
            <a:ext cx="4350984" cy="6858000"/>
          </a:xfrm>
          <a:prstGeom prst="rect">
            <a:avLst/>
          </a:prstGeom>
          <a:solidFill>
            <a:srgbClr val="FF11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4752" y="304800"/>
            <a:ext cx="4953631" cy="424758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/>
          <p:nvPr/>
        </p:nvSpPr>
        <p:spPr>
          <a:xfrm>
            <a:off x="6368181" y="4552388"/>
            <a:ext cx="3214451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 typeface="Arial"/>
              <a:buNone/>
              <a:tabLst/>
              <a:defRPr/>
            </a:pPr>
            <a:r>
              <a:rPr kumimoji="0" lang="en-GB" sz="9600" b="1" i="0" u="none" strike="noStrike" kern="0" cap="none" spc="0" normalizeH="0" baseline="0" noProof="0" dirty="0" err="1">
                <a:ln>
                  <a:noFill/>
                </a:ln>
                <a:solidFill>
                  <a:srgbClr val="FF3333"/>
                </a:solidFill>
                <a:effectLst/>
                <a:uLnTx/>
                <a:uFillTx/>
                <a:latin typeface="Modern Love" panose="04090805081005020601" pitchFamily="82" charset="0"/>
                <a:cs typeface="Arial"/>
                <a:sym typeface="Arial"/>
              </a:rPr>
              <a:t>rojo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dern Love" panose="04090805081005020601" pitchFamily="82" charset="0"/>
              <a:cs typeface="Arial"/>
              <a:sym typeface="Arial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0" y="6334820"/>
            <a:ext cx="435098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Follow ups 1-5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CC6876-DDF0-4199-BBA3-5430CC14F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291" y="304800"/>
            <a:ext cx="3962401" cy="1325563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Saying what I and others do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 descr="background rectangle"/>
          <p:cNvSpPr/>
          <p:nvPr/>
        </p:nvSpPr>
        <p:spPr>
          <a:xfrm>
            <a:off x="0" y="0"/>
            <a:ext cx="4350984" cy="6858000"/>
          </a:xfrm>
          <a:prstGeom prst="rect">
            <a:avLst/>
          </a:prstGeom>
          <a:solidFill>
            <a:srgbClr val="FF11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4752" y="304800"/>
            <a:ext cx="4953631" cy="424758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/>
          <p:nvPr/>
        </p:nvSpPr>
        <p:spPr>
          <a:xfrm>
            <a:off x="6368181" y="4552388"/>
            <a:ext cx="3214451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 typeface="Arial"/>
              <a:buNone/>
              <a:tabLst/>
              <a:defRPr/>
            </a:pPr>
            <a:r>
              <a:rPr kumimoji="0" lang="en-GB" sz="9600" b="1" i="0" u="none" strike="noStrike" kern="0" cap="none" spc="0" normalizeH="0" baseline="0" noProof="0" dirty="0" err="1">
                <a:ln>
                  <a:noFill/>
                </a:ln>
                <a:solidFill>
                  <a:srgbClr val="FF3333"/>
                </a:solidFill>
                <a:effectLst/>
                <a:uLnTx/>
                <a:uFillTx/>
                <a:latin typeface="Modern Love" panose="04090805081005020601" pitchFamily="82" charset="0"/>
                <a:cs typeface="Arial"/>
                <a:sym typeface="Arial"/>
              </a:rPr>
              <a:t>rojo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dern Love" panose="04090805081005020601" pitchFamily="82" charset="0"/>
              <a:cs typeface="Arial"/>
              <a:sym typeface="Arial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0" y="6334820"/>
            <a:ext cx="435098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Follow ups 1-5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CC6876-DDF0-4199-BBA3-5430CC14F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291" y="304800"/>
            <a:ext cx="396240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Saying what I and others have</a:t>
            </a:r>
            <a:endParaRPr lang="en-GB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5" name="Table 4">
            <a:extLst>
              <a:ext uri="{FF2B5EF4-FFF2-40B4-BE49-F238E27FC236}">
                <a16:creationId xmlns:a16="http://schemas.microsoft.com/office/drawing/2014/main" id="{62FCF942-8D07-42EC-9E23-DD26F4118B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4993067"/>
              </p:ext>
            </p:extLst>
          </p:nvPr>
        </p:nvGraphicFramePr>
        <p:xfrm>
          <a:off x="194293" y="914499"/>
          <a:ext cx="10045214" cy="56365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9875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811879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2813476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2949984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805222">
                <a:tc rowSpan="2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el </a:t>
                      </a:r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teléfono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un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805222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tengo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la </a:t>
                      </a:r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fruta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la pelota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805222">
                <a:tc rowSpan="2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tener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805222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el pueblo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692962"/>
                  </a:ext>
                </a:extLst>
              </a:tr>
              <a:tr h="805222">
                <a:tc rowSpan="3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el mar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la </a:t>
                      </a:r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montaña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la playa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794855"/>
                  </a:ext>
                </a:extLst>
              </a:tr>
              <a:tr h="805222">
                <a:tc vMerge="1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el </a:t>
                      </a:r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texto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caminar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nadar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226472"/>
                  </a:ext>
                </a:extLst>
              </a:tr>
              <a:tr h="805222">
                <a:tc vMerge="1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comprender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la </a:t>
                      </a:r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información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la </a:t>
                      </a:r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instrucción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139915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790" y="58981"/>
            <a:ext cx="2810719" cy="675762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 5: </a:t>
            </a:r>
            <a:endParaRPr lang="en-GB" sz="3200" dirty="0"/>
          </a:p>
        </p:txBody>
      </p:sp>
      <p:pic>
        <p:nvPicPr>
          <p:cNvPr id="26" name="Picture 2" descr="Brain, Idea, Think, Creativity">
            <a:extLst>
              <a:ext uri="{FF2B5EF4-FFF2-40B4-BE49-F238E27FC236}">
                <a16:creationId xmlns:a16="http://schemas.microsoft.com/office/drawing/2014/main" id="{34C72E67-F045-41D8-95E3-A07E83D1F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9353" y="164486"/>
            <a:ext cx="1122323" cy="112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743F371-9EA6-4400-B36F-28E6BDE7E958}"/>
              </a:ext>
            </a:extLst>
          </p:cNvPr>
          <p:cNvSpPr txBox="1"/>
          <p:nvPr/>
        </p:nvSpPr>
        <p:spPr>
          <a:xfrm>
            <a:off x="3269902" y="94206"/>
            <a:ext cx="7483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Escribe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en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inglés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: 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Can you get at least 15 points?</a:t>
            </a:r>
          </a:p>
        </p:txBody>
      </p:sp>
      <p:sp>
        <p:nvSpPr>
          <p:cNvPr id="35" name="Google Shape;167;p2">
            <a:extLst>
              <a:ext uri="{FF2B5EF4-FFF2-40B4-BE49-F238E27FC236}">
                <a16:creationId xmlns:a16="http://schemas.microsoft.com/office/drawing/2014/main" id="{C482D68D-5D9A-4207-BF5C-E6EF304ABBE4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D0A09A21-F1B3-45E2-BCCB-D99D92EC94B1}"/>
              </a:ext>
            </a:extLst>
          </p:cNvPr>
          <p:cNvSpPr txBox="1">
            <a:spLocks/>
          </p:cNvSpPr>
          <p:nvPr/>
        </p:nvSpPr>
        <p:spPr>
          <a:xfrm>
            <a:off x="10431110" y="1333754"/>
            <a:ext cx="1698356" cy="40388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000" b="1">
                <a:solidFill>
                  <a:schemeClr val="bg1"/>
                </a:solidFill>
                <a:latin typeface="Century Gothic" panose="020B0502020202020204" pitchFamily="34" charset="0"/>
              </a:rPr>
              <a:t>vocabulario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6" name="Title 1">
            <a:extLst>
              <a:ext uri="{FF2B5EF4-FFF2-40B4-BE49-F238E27FC236}">
                <a16:creationId xmlns:a16="http://schemas.microsoft.com/office/drawing/2014/main" id="{F9E966F6-BD8A-4DFE-9123-01537B48E390}"/>
              </a:ext>
            </a:extLst>
          </p:cNvPr>
          <p:cNvSpPr txBox="1">
            <a:spLocks/>
          </p:cNvSpPr>
          <p:nvPr/>
        </p:nvSpPr>
        <p:spPr>
          <a:xfrm>
            <a:off x="10431110" y="1333754"/>
            <a:ext cx="1698356" cy="403881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>
                <a:solidFill>
                  <a:schemeClr val="bg1"/>
                </a:solidFill>
                <a:latin typeface="Century Gothic" panose="020B0502020202020204" pitchFamily="34" charset="0"/>
              </a:rPr>
              <a:t>vocabulario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7" name="Picture 116">
            <a:extLst>
              <a:ext uri="{FF2B5EF4-FFF2-40B4-BE49-F238E27FC236}">
                <a16:creationId xmlns:a16="http://schemas.microsoft.com/office/drawing/2014/main" id="{B860F210-521A-4CB5-83E7-4B8683B6E2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116" y="2957953"/>
            <a:ext cx="1186070" cy="1080360"/>
          </a:xfrm>
          <a:prstGeom prst="rect">
            <a:avLst/>
          </a:prstGeom>
        </p:spPr>
      </p:pic>
      <p:pic>
        <p:nvPicPr>
          <p:cNvPr id="118" name="Picture 117" descr="Icon&#10;&#10;Description automatically generated">
            <a:extLst>
              <a:ext uri="{FF2B5EF4-FFF2-40B4-BE49-F238E27FC236}">
                <a16:creationId xmlns:a16="http://schemas.microsoft.com/office/drawing/2014/main" id="{AB1A98C0-A926-4EF1-B42A-D2BA027369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78" y="1316573"/>
            <a:ext cx="1186070" cy="1186070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F4168104-D33C-4D0A-9E74-FAF81F40A95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7150" y="4732874"/>
            <a:ext cx="1162417" cy="1101237"/>
          </a:xfrm>
          <a:prstGeom prst="rect">
            <a:avLst/>
          </a:prstGeom>
        </p:spPr>
      </p:pic>
      <p:sp>
        <p:nvSpPr>
          <p:cNvPr id="120" name="TextBox 119">
            <a:extLst>
              <a:ext uri="{FF2B5EF4-FFF2-40B4-BE49-F238E27FC236}">
                <a16:creationId xmlns:a16="http://schemas.microsoft.com/office/drawing/2014/main" id="{EB63D720-9211-4253-8A55-5FED97358C56}"/>
              </a:ext>
            </a:extLst>
          </p:cNvPr>
          <p:cNvSpPr txBox="1"/>
          <p:nvPr/>
        </p:nvSpPr>
        <p:spPr>
          <a:xfrm>
            <a:off x="1129237" y="5982243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x1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D209E386-B008-494E-ADAF-E257AC31DD54}"/>
              </a:ext>
            </a:extLst>
          </p:cNvPr>
          <p:cNvSpPr txBox="1"/>
          <p:nvPr/>
        </p:nvSpPr>
        <p:spPr>
          <a:xfrm>
            <a:off x="1091374" y="3620988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x2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D3E4E6D7-7654-4995-A362-9BC434F342DA}"/>
              </a:ext>
            </a:extLst>
          </p:cNvPr>
          <p:cNvSpPr txBox="1"/>
          <p:nvPr/>
        </p:nvSpPr>
        <p:spPr>
          <a:xfrm>
            <a:off x="1120870" y="2008908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x3</a:t>
            </a:r>
          </a:p>
        </p:txBody>
      </p:sp>
    </p:spTree>
    <p:extLst>
      <p:ext uri="{BB962C8B-B14F-4D97-AF65-F5344CB8AC3E}">
        <p14:creationId xmlns:p14="http://schemas.microsoft.com/office/powerpoint/2010/main" val="1410647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5" name="Table 4">
            <a:extLst>
              <a:ext uri="{FF2B5EF4-FFF2-40B4-BE49-F238E27FC236}">
                <a16:creationId xmlns:a16="http://schemas.microsoft.com/office/drawing/2014/main" id="{62FCF942-8D07-42EC-9E23-DD26F4118B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212510"/>
              </p:ext>
            </p:extLst>
          </p:nvPr>
        </p:nvGraphicFramePr>
        <p:xfrm>
          <a:off x="223678" y="912393"/>
          <a:ext cx="10045214" cy="56365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9875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811879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2813476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2949984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805222">
                <a:tc rowSpan="2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a/an (m)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a/an (f)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805222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 have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fruit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ball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805222">
                <a:tc rowSpan="2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from, 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through, along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to have, having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805222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village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the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the (f)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692962"/>
                  </a:ext>
                </a:extLst>
              </a:tr>
              <a:tr h="805222">
                <a:tc rowSpan="3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sea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mountain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beach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794855"/>
                  </a:ext>
                </a:extLst>
              </a:tr>
              <a:tr h="805222">
                <a:tc vMerge="1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to walk, walking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to swim, swimming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226472"/>
                  </a:ext>
                </a:extLst>
              </a:tr>
              <a:tr h="805222">
                <a:tc vMerge="1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to understand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information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instruction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139915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790" y="58981"/>
            <a:ext cx="2810719" cy="675762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up: </a:t>
            </a:r>
            <a:endParaRPr lang="en-GB" sz="3200" dirty="0"/>
          </a:p>
        </p:txBody>
      </p:sp>
      <p:pic>
        <p:nvPicPr>
          <p:cNvPr id="26" name="Picture 2" descr="Brain, Idea, Think, Creativity">
            <a:extLst>
              <a:ext uri="{FF2B5EF4-FFF2-40B4-BE49-F238E27FC236}">
                <a16:creationId xmlns:a16="http://schemas.microsoft.com/office/drawing/2014/main" id="{34C72E67-F045-41D8-95E3-A07E83D1F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9353" y="164486"/>
            <a:ext cx="1122323" cy="112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743F371-9EA6-4400-B36F-28E6BDE7E958}"/>
              </a:ext>
            </a:extLst>
          </p:cNvPr>
          <p:cNvSpPr txBox="1"/>
          <p:nvPr/>
        </p:nvSpPr>
        <p:spPr>
          <a:xfrm>
            <a:off x="2893541" y="158904"/>
            <a:ext cx="7736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Escribe en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español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: 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Can you get at least 15 points?</a:t>
            </a:r>
          </a:p>
        </p:txBody>
      </p:sp>
      <p:sp>
        <p:nvSpPr>
          <p:cNvPr id="35" name="Google Shape;167;p2">
            <a:extLst>
              <a:ext uri="{FF2B5EF4-FFF2-40B4-BE49-F238E27FC236}">
                <a16:creationId xmlns:a16="http://schemas.microsoft.com/office/drawing/2014/main" id="{C482D68D-5D9A-4207-BF5C-E6EF304ABBE4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D0A09A21-F1B3-45E2-BCCB-D99D92EC94B1}"/>
              </a:ext>
            </a:extLst>
          </p:cNvPr>
          <p:cNvSpPr txBox="1">
            <a:spLocks/>
          </p:cNvSpPr>
          <p:nvPr/>
        </p:nvSpPr>
        <p:spPr>
          <a:xfrm>
            <a:off x="10431110" y="1333754"/>
            <a:ext cx="1698356" cy="40388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000" b="1">
                <a:solidFill>
                  <a:schemeClr val="bg1"/>
                </a:solidFill>
                <a:latin typeface="Century Gothic" panose="020B0502020202020204" pitchFamily="34" charset="0"/>
              </a:rPr>
              <a:t>vocabulario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5" name="Picture 2" descr="Brain, Idea, Think, Creativity">
            <a:extLst>
              <a:ext uri="{FF2B5EF4-FFF2-40B4-BE49-F238E27FC236}">
                <a16:creationId xmlns:a16="http://schemas.microsoft.com/office/drawing/2014/main" id="{DFC14CEA-21BD-4D61-B341-50F017EA0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2269" y="154069"/>
            <a:ext cx="1122323" cy="112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" name="Title 1">
            <a:extLst>
              <a:ext uri="{FF2B5EF4-FFF2-40B4-BE49-F238E27FC236}">
                <a16:creationId xmlns:a16="http://schemas.microsoft.com/office/drawing/2014/main" id="{F9E966F6-BD8A-4DFE-9123-01537B48E390}"/>
              </a:ext>
            </a:extLst>
          </p:cNvPr>
          <p:cNvSpPr txBox="1">
            <a:spLocks/>
          </p:cNvSpPr>
          <p:nvPr/>
        </p:nvSpPr>
        <p:spPr>
          <a:xfrm>
            <a:off x="10431110" y="1333754"/>
            <a:ext cx="1698356" cy="403881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>
                <a:solidFill>
                  <a:schemeClr val="bg1"/>
                </a:solidFill>
                <a:latin typeface="Century Gothic" panose="020B0502020202020204" pitchFamily="34" charset="0"/>
              </a:rPr>
              <a:t>vocabulario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7" name="Picture 116">
            <a:extLst>
              <a:ext uri="{FF2B5EF4-FFF2-40B4-BE49-F238E27FC236}">
                <a16:creationId xmlns:a16="http://schemas.microsoft.com/office/drawing/2014/main" id="{B860F210-521A-4CB5-83E7-4B8683B6E2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116" y="2957953"/>
            <a:ext cx="1186070" cy="1080360"/>
          </a:xfrm>
          <a:prstGeom prst="rect">
            <a:avLst/>
          </a:prstGeom>
        </p:spPr>
      </p:pic>
      <p:pic>
        <p:nvPicPr>
          <p:cNvPr id="118" name="Picture 117" descr="Icon&#10;&#10;Description automatically generated">
            <a:extLst>
              <a:ext uri="{FF2B5EF4-FFF2-40B4-BE49-F238E27FC236}">
                <a16:creationId xmlns:a16="http://schemas.microsoft.com/office/drawing/2014/main" id="{AB1A98C0-A926-4EF1-B42A-D2BA027369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78" y="1316573"/>
            <a:ext cx="1186070" cy="1186070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F4168104-D33C-4D0A-9E74-FAF81F40A95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7150" y="4732874"/>
            <a:ext cx="1162417" cy="1101237"/>
          </a:xfrm>
          <a:prstGeom prst="rect">
            <a:avLst/>
          </a:prstGeom>
        </p:spPr>
      </p:pic>
      <p:sp>
        <p:nvSpPr>
          <p:cNvPr id="120" name="TextBox 119">
            <a:extLst>
              <a:ext uri="{FF2B5EF4-FFF2-40B4-BE49-F238E27FC236}">
                <a16:creationId xmlns:a16="http://schemas.microsoft.com/office/drawing/2014/main" id="{EB63D720-9211-4253-8A55-5FED97358C56}"/>
              </a:ext>
            </a:extLst>
          </p:cNvPr>
          <p:cNvSpPr txBox="1"/>
          <p:nvPr/>
        </p:nvSpPr>
        <p:spPr>
          <a:xfrm>
            <a:off x="1129237" y="5982243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x1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D209E386-B008-494E-ADAF-E257AC31DD54}"/>
              </a:ext>
            </a:extLst>
          </p:cNvPr>
          <p:cNvSpPr txBox="1"/>
          <p:nvPr/>
        </p:nvSpPr>
        <p:spPr>
          <a:xfrm>
            <a:off x="1091374" y="3620988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x2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D3E4E6D7-7654-4995-A362-9BC434F342DA}"/>
              </a:ext>
            </a:extLst>
          </p:cNvPr>
          <p:cNvSpPr txBox="1"/>
          <p:nvPr/>
        </p:nvSpPr>
        <p:spPr>
          <a:xfrm>
            <a:off x="1120870" y="2008908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x3</a:t>
            </a:r>
          </a:p>
        </p:txBody>
      </p:sp>
    </p:spTree>
    <p:extLst>
      <p:ext uri="{BB962C8B-B14F-4D97-AF65-F5344CB8AC3E}">
        <p14:creationId xmlns:p14="http://schemas.microsoft.com/office/powerpoint/2010/main" val="2574212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"/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AR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790" y="58981"/>
            <a:ext cx="2810719" cy="675762"/>
          </a:xfrm>
        </p:spPr>
        <p:txBody>
          <a:bodyPr>
            <a:normAutofit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up 1: </a:t>
            </a:r>
            <a:endParaRPr lang="es-AR" sz="3200" dirty="0"/>
          </a:p>
        </p:txBody>
      </p:sp>
      <p:sp>
        <p:nvSpPr>
          <p:cNvPr id="113" name="Google Shape;153;p2">
            <a:hlinkClick r:id="" action="ppaction://noaction">
              <a:snd r:embed="rId3" name="e.wav"/>
            </a:hlinkClick>
            <a:extLst>
              <a:ext uri="{FF2B5EF4-FFF2-40B4-BE49-F238E27FC236}">
                <a16:creationId xmlns:a16="http://schemas.microsoft.com/office/drawing/2014/main" id="{7CEDC309-88F9-40E1-A696-E66BC502B60F}"/>
              </a:ext>
            </a:extLst>
          </p:cNvPr>
          <p:cNvSpPr txBox="1"/>
          <p:nvPr/>
        </p:nvSpPr>
        <p:spPr>
          <a:xfrm>
            <a:off x="123171" y="1180486"/>
            <a:ext cx="5874852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5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[que]</a:t>
            </a:r>
            <a:endParaRPr kumimoji="0" lang="en-GB" sz="540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153;p2">
            <a:hlinkClick r:id="" action="ppaction://noaction">
              <a:snd r:embed="rId3" name="e.wav"/>
            </a:hlinkClick>
            <a:extLst>
              <a:ext uri="{FF2B5EF4-FFF2-40B4-BE49-F238E27FC236}">
                <a16:creationId xmlns:a16="http://schemas.microsoft.com/office/drawing/2014/main" id="{D730243F-190D-4CC6-99AA-B7923D8DD5A5}"/>
              </a:ext>
            </a:extLst>
          </p:cNvPr>
          <p:cNvSpPr txBox="1"/>
          <p:nvPr/>
        </p:nvSpPr>
        <p:spPr>
          <a:xfrm>
            <a:off x="5797533" y="5215870"/>
            <a:ext cx="5874852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5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[</a:t>
            </a:r>
            <a:r>
              <a:rPr lang="en-GB" sz="5400" b="1" kern="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</a:t>
            </a:r>
            <a:r>
              <a:rPr kumimoji="0" lang="en-GB" sz="5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]</a:t>
            </a:r>
            <a:endParaRPr kumimoji="0" sz="5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0" name="Picture 2" descr="Terreno, Paquete, Embalaje, Caja">
            <a:extLst>
              <a:ext uri="{FF2B5EF4-FFF2-40B4-BE49-F238E27FC236}">
                <a16:creationId xmlns:a16="http://schemas.microsoft.com/office/drawing/2014/main" id="{0F734A07-3605-4655-B3C8-1244D527A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023" y="883784"/>
            <a:ext cx="1737349" cy="121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B9DD62DE-2FE9-4D59-BF5B-16AD015393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12432" y="5021997"/>
            <a:ext cx="1305101" cy="1311034"/>
          </a:xfrm>
          <a:prstGeom prst="rect">
            <a:avLst/>
          </a:prstGeom>
        </p:spPr>
      </p:pic>
      <p:pic>
        <p:nvPicPr>
          <p:cNvPr id="72" name="Picture 2" descr="Matrimonial Bed, Bed, Marriage Bed, Marital Bed">
            <a:extLst>
              <a:ext uri="{FF2B5EF4-FFF2-40B4-BE49-F238E27FC236}">
                <a16:creationId xmlns:a16="http://schemas.microsoft.com/office/drawing/2014/main" id="{61628218-B4AC-4A8C-807B-38BF2D881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888" y="2244620"/>
            <a:ext cx="1822712" cy="112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Google Shape;138;p6">
            <a:extLst>
              <a:ext uri="{FF2B5EF4-FFF2-40B4-BE49-F238E27FC236}">
                <a16:creationId xmlns:a16="http://schemas.microsoft.com/office/drawing/2014/main" id="{AB0D892F-C25A-47B4-A2C4-135455826590}"/>
              </a:ext>
            </a:extLst>
          </p:cNvPr>
          <p:cNvSpPr txBox="1"/>
          <p:nvPr/>
        </p:nvSpPr>
        <p:spPr>
          <a:xfrm>
            <a:off x="167607" y="2344979"/>
            <a:ext cx="45720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500"/>
              <a:buFont typeface="Century Gothic"/>
              <a:buNone/>
            </a:pPr>
            <a:r>
              <a:rPr lang="en-GB" sz="54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[ca]</a:t>
            </a:r>
            <a:endParaRPr sz="5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139;p6">
            <a:extLst>
              <a:ext uri="{FF2B5EF4-FFF2-40B4-BE49-F238E27FC236}">
                <a16:creationId xmlns:a16="http://schemas.microsoft.com/office/drawing/2014/main" id="{C7372EC8-4B24-4618-875C-A0A1F32D3227}"/>
              </a:ext>
            </a:extLst>
          </p:cNvPr>
          <p:cNvSpPr txBox="1"/>
          <p:nvPr/>
        </p:nvSpPr>
        <p:spPr>
          <a:xfrm>
            <a:off x="2513767" y="2344979"/>
            <a:ext cx="2383086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500"/>
              <a:buFont typeface="Century Gothic"/>
              <a:buNone/>
            </a:pPr>
            <a:r>
              <a:rPr lang="en-GB" sz="5400" b="1" dirty="0" err="1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</a:t>
            </a:r>
            <a:r>
              <a:rPr lang="en-GB" sz="54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</a:t>
            </a:r>
            <a:endParaRPr sz="5400" b="1" i="0" u="none" strike="noStrike" cap="none" dirty="0">
              <a:solidFill>
                <a:srgbClr val="FF00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0DC72EE-E155-4270-998B-AD415CDFBBB9}"/>
              </a:ext>
            </a:extLst>
          </p:cNvPr>
          <p:cNvSpPr txBox="1"/>
          <p:nvPr/>
        </p:nvSpPr>
        <p:spPr>
          <a:xfrm>
            <a:off x="2449094" y="1218986"/>
            <a:ext cx="80912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5400" kern="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</a:t>
            </a:r>
            <a:r>
              <a:rPr lang="en-GB" sz="5400" b="1" kern="0" dirty="0" err="1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</a:t>
            </a:r>
            <a:r>
              <a:rPr lang="en-GB" sz="5400" kern="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</a:t>
            </a:r>
            <a:endParaRPr lang="en-GB" sz="5400" dirty="0"/>
          </a:p>
        </p:txBody>
      </p:sp>
      <p:sp>
        <p:nvSpPr>
          <p:cNvPr id="77" name="Google Shape;138;p6">
            <a:extLst>
              <a:ext uri="{FF2B5EF4-FFF2-40B4-BE49-F238E27FC236}">
                <a16:creationId xmlns:a16="http://schemas.microsoft.com/office/drawing/2014/main" id="{AA9A3462-C03E-4CA7-9799-27594EAF350F}"/>
              </a:ext>
            </a:extLst>
          </p:cNvPr>
          <p:cNvSpPr txBox="1"/>
          <p:nvPr/>
        </p:nvSpPr>
        <p:spPr>
          <a:xfrm>
            <a:off x="114863" y="3463064"/>
            <a:ext cx="45720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500"/>
              <a:buFont typeface="Century Gothic"/>
              <a:buNone/>
            </a:pPr>
            <a:r>
              <a:rPr lang="en-GB" sz="54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[co]</a:t>
            </a:r>
            <a:endParaRPr sz="5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139;p6">
            <a:extLst>
              <a:ext uri="{FF2B5EF4-FFF2-40B4-BE49-F238E27FC236}">
                <a16:creationId xmlns:a16="http://schemas.microsoft.com/office/drawing/2014/main" id="{7F7B3B29-E0C4-4461-A876-FBED5AA1BD53}"/>
              </a:ext>
            </a:extLst>
          </p:cNvPr>
          <p:cNvSpPr txBox="1"/>
          <p:nvPr/>
        </p:nvSpPr>
        <p:spPr>
          <a:xfrm>
            <a:off x="2449094" y="3494428"/>
            <a:ext cx="4116225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500"/>
              <a:buFont typeface="Century Gothic"/>
              <a:buNone/>
            </a:pPr>
            <a:r>
              <a:rPr lang="en-GB" sz="5400" b="1" dirty="0" err="1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</a:t>
            </a:r>
            <a:r>
              <a:rPr lang="en-GB" sz="54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ntar</a:t>
            </a:r>
            <a:endParaRPr sz="5400" b="1" i="0" u="none" strike="noStrike" cap="none" dirty="0">
              <a:solidFill>
                <a:srgbClr val="FF00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9" name="Picture 2" descr="Counting, Fingers, First, Hand, One">
            <a:extLst>
              <a:ext uri="{FF2B5EF4-FFF2-40B4-BE49-F238E27FC236}">
                <a16:creationId xmlns:a16="http://schemas.microsoft.com/office/drawing/2014/main" id="{643B7A80-3933-4FF0-9689-0A1E0A9DA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249" y="3302872"/>
            <a:ext cx="2166962" cy="108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Speech Bubble: Rectangle with Corners Rounded 82">
            <a:extLst>
              <a:ext uri="{FF2B5EF4-FFF2-40B4-BE49-F238E27FC236}">
                <a16:creationId xmlns:a16="http://schemas.microsoft.com/office/drawing/2014/main" id="{C2DDFADE-1EA7-4739-A6A5-7328F54B0DD6}"/>
              </a:ext>
            </a:extLst>
          </p:cNvPr>
          <p:cNvSpPr/>
          <p:nvPr/>
        </p:nvSpPr>
        <p:spPr>
          <a:xfrm>
            <a:off x="8520655" y="1642130"/>
            <a:ext cx="3090581" cy="1473545"/>
          </a:xfrm>
          <a:prstGeom prst="wedgeRoundRectCallout">
            <a:avLst>
              <a:gd name="adj1" fmla="val -50787"/>
              <a:gd name="adj2" fmla="val 93441"/>
              <a:gd name="adj3" fmla="val 16667"/>
            </a:avLst>
          </a:prstGeom>
          <a:solidFill>
            <a:srgbClr val="2BC0C7"/>
          </a:solidFill>
          <a:ln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They all sound like ‘k’ 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.</a:t>
            </a:r>
            <a:endParaRPr lang="en-GB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84" name="Speech Bubble: Rectangle with Corners Rounded 83">
            <a:extLst>
              <a:ext uri="{FF2B5EF4-FFF2-40B4-BE49-F238E27FC236}">
                <a16:creationId xmlns:a16="http://schemas.microsoft.com/office/drawing/2014/main" id="{E6006453-AC06-4D76-82AC-3F35B6D7B918}"/>
              </a:ext>
            </a:extLst>
          </p:cNvPr>
          <p:cNvSpPr/>
          <p:nvPr/>
        </p:nvSpPr>
        <p:spPr>
          <a:xfrm>
            <a:off x="1990218" y="4768225"/>
            <a:ext cx="3090581" cy="1473545"/>
          </a:xfrm>
          <a:prstGeom prst="wedgeRoundRectCallout">
            <a:avLst>
              <a:gd name="adj1" fmla="val 40309"/>
              <a:gd name="adj2" fmla="val 84459"/>
              <a:gd name="adj3" fmla="val 16667"/>
            </a:avLst>
          </a:prstGeom>
          <a:solidFill>
            <a:srgbClr val="2BC0C7"/>
          </a:solidFill>
          <a:ln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⚠ This is a different sound: ‘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th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’</a:t>
            </a:r>
          </a:p>
        </p:txBody>
      </p:sp>
      <p:sp>
        <p:nvSpPr>
          <p:cNvPr id="85" name="Title 1">
            <a:extLst>
              <a:ext uri="{FF2B5EF4-FFF2-40B4-BE49-F238E27FC236}">
                <a16:creationId xmlns:a16="http://schemas.microsoft.com/office/drawing/2014/main" id="{C381D238-9055-4BC0-B514-FBC0C2FB553A}"/>
              </a:ext>
            </a:extLst>
          </p:cNvPr>
          <p:cNvSpPr txBox="1">
            <a:spLocks/>
          </p:cNvSpPr>
          <p:nvPr/>
        </p:nvSpPr>
        <p:spPr>
          <a:xfrm>
            <a:off x="10444882" y="956274"/>
            <a:ext cx="1523999" cy="406402"/>
          </a:xfrm>
          <a:prstGeom prst="rect">
            <a:avLst/>
          </a:prstGeom>
          <a:solidFill>
            <a:srgbClr val="FF00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pronunciar</a:t>
            </a: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86" name="Google Shape;111;p3" descr="Speech Icon, Voice, Talking, Audio, Speech">
            <a:extLst>
              <a:ext uri="{FF2B5EF4-FFF2-40B4-BE49-F238E27FC236}">
                <a16:creationId xmlns:a16="http://schemas.microsoft.com/office/drawing/2014/main" id="{2E3F07AD-6DCA-41D7-9984-832EA0C9B861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896217" y="58430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C0651ED8-8421-4B8E-84EC-668B128EC0FA}"/>
              </a:ext>
            </a:extLst>
          </p:cNvPr>
          <p:cNvSpPr txBox="1"/>
          <p:nvPr/>
        </p:nvSpPr>
        <p:spPr>
          <a:xfrm>
            <a:off x="7524898" y="5215870"/>
            <a:ext cx="23049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5400" b="1" kern="0" dirty="0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</a:t>
            </a:r>
            <a:r>
              <a:rPr lang="en-GB" sz="5400" b="1" kern="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nto</a:t>
            </a:r>
            <a:endParaRPr lang="en-GB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22" grpId="0"/>
      <p:bldP spid="73" grpId="0"/>
      <p:bldP spid="74" grpId="0"/>
      <p:bldP spid="76" grpId="0"/>
      <p:bldP spid="77" grpId="0"/>
      <p:bldP spid="78" grpId="0"/>
      <p:bldP spid="83" grpId="0" animBg="1"/>
      <p:bldP spid="84" grpId="0" animBg="1"/>
      <p:bldP spid="8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>
            <a:extLst>
              <a:ext uri="{FF2B5EF4-FFF2-40B4-BE49-F238E27FC236}">
                <a16:creationId xmlns:a16="http://schemas.microsoft.com/office/drawing/2014/main" id="{52DE93B5-BC41-4432-B728-A971EA4205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69247" y="-1135887"/>
            <a:ext cx="12325350" cy="10837007"/>
          </a:xfrm>
          <a:prstGeom prst="rect">
            <a:avLst/>
          </a:prstGeom>
        </p:spPr>
      </p:pic>
      <p:sp>
        <p:nvSpPr>
          <p:cNvPr id="100" name="TextBox 99">
            <a:hlinkClick r:id="" action="ppaction://noaction">
              <a:snd r:embed="rId5" name="4_1.wav"/>
            </a:hlinkClick>
            <a:extLst>
              <a:ext uri="{FF2B5EF4-FFF2-40B4-BE49-F238E27FC236}">
                <a16:creationId xmlns:a16="http://schemas.microsoft.com/office/drawing/2014/main" id="{97B7D679-07A8-4769-A050-EC1F3F846B5E}"/>
              </a:ext>
            </a:extLst>
          </p:cNvPr>
          <p:cNvSpPr txBox="1"/>
          <p:nvPr/>
        </p:nvSpPr>
        <p:spPr>
          <a:xfrm>
            <a:off x="3110433" y="103194"/>
            <a:ext cx="7661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ruta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de las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monedas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1" name="Google Shape;290;p6">
            <a:hlinkClick r:id="" action="ppaction://noaction">
              <a:snd r:embed="rId6" name="4_13.wav"/>
            </a:hlinkClick>
            <a:extLst>
              <a:ext uri="{FF2B5EF4-FFF2-40B4-BE49-F238E27FC236}">
                <a16:creationId xmlns:a16="http://schemas.microsoft.com/office/drawing/2014/main" id="{E8E1551F-D16D-40CD-9276-1D4A775F5C2D}"/>
              </a:ext>
            </a:extLst>
          </p:cNvPr>
          <p:cNvSpPr txBox="1"/>
          <p:nvPr/>
        </p:nvSpPr>
        <p:spPr>
          <a:xfrm>
            <a:off x="8704120" y="3917057"/>
            <a:ext cx="128255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Century Gothic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dul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ce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290;p6">
            <a:hlinkClick r:id="" action="ppaction://noaction">
              <a:snd r:embed="rId7" name="4_9.wav"/>
            </a:hlinkClick>
            <a:extLst>
              <a:ext uri="{FF2B5EF4-FFF2-40B4-BE49-F238E27FC236}">
                <a16:creationId xmlns:a16="http://schemas.microsoft.com/office/drawing/2014/main" id="{E578095C-0F4E-459C-A8EE-14EEBF41AA6A}"/>
              </a:ext>
            </a:extLst>
          </p:cNvPr>
          <p:cNvSpPr txBox="1"/>
          <p:nvPr/>
        </p:nvSpPr>
        <p:spPr>
          <a:xfrm>
            <a:off x="7813668" y="4749097"/>
            <a:ext cx="167071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Century Gothic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ca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misa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290;p6">
            <a:hlinkClick r:id="" action="ppaction://noaction">
              <a:snd r:embed="rId8" name="4_10.wav"/>
            </a:hlinkClick>
            <a:extLst>
              <a:ext uri="{FF2B5EF4-FFF2-40B4-BE49-F238E27FC236}">
                <a16:creationId xmlns:a16="http://schemas.microsoft.com/office/drawing/2014/main" id="{C5B9A280-69FB-431D-8C63-4ABFA324CB48}"/>
              </a:ext>
            </a:extLst>
          </p:cNvPr>
          <p:cNvSpPr txBox="1"/>
          <p:nvPr/>
        </p:nvSpPr>
        <p:spPr>
          <a:xfrm>
            <a:off x="5543898" y="4658870"/>
            <a:ext cx="167071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Century Gothic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ce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ro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290;p6">
            <a:hlinkClick r:id="" action="ppaction://noaction">
              <a:snd r:embed="rId9" name="4_11.wav"/>
            </a:hlinkClick>
            <a:extLst>
              <a:ext uri="{FF2B5EF4-FFF2-40B4-BE49-F238E27FC236}">
                <a16:creationId xmlns:a16="http://schemas.microsoft.com/office/drawing/2014/main" id="{019401B4-DB54-42ED-A0D8-EEB604E8E181}"/>
              </a:ext>
            </a:extLst>
          </p:cNvPr>
          <p:cNvSpPr txBox="1"/>
          <p:nvPr/>
        </p:nvSpPr>
        <p:spPr>
          <a:xfrm>
            <a:off x="5036468" y="3912599"/>
            <a:ext cx="167071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Century Gothic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que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mar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1F3864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" name="Google Shape;290;p6">
            <a:hlinkClick r:id="" action="ppaction://noaction">
              <a:snd r:embed="rId10" name="4_12.wav"/>
            </a:hlinkClick>
            <a:extLst>
              <a:ext uri="{FF2B5EF4-FFF2-40B4-BE49-F238E27FC236}">
                <a16:creationId xmlns:a16="http://schemas.microsoft.com/office/drawing/2014/main" id="{3619E3CF-7037-4585-B245-89C752A4DE6D}"/>
              </a:ext>
            </a:extLst>
          </p:cNvPr>
          <p:cNvSpPr txBox="1"/>
          <p:nvPr/>
        </p:nvSpPr>
        <p:spPr>
          <a:xfrm>
            <a:off x="3060309" y="3119798"/>
            <a:ext cx="180585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Century Gothic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ce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ca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" name="Google Shape;290;p6">
            <a:hlinkClick r:id="" action="ppaction://noaction">
              <a:snd r:embed="rId11" name="4_1.wav"/>
            </a:hlinkClick>
            <a:extLst>
              <a:ext uri="{FF2B5EF4-FFF2-40B4-BE49-F238E27FC236}">
                <a16:creationId xmlns:a16="http://schemas.microsoft.com/office/drawing/2014/main" id="{35A244D5-CD49-46E6-BE90-490CFE09635C}"/>
              </a:ext>
            </a:extLst>
          </p:cNvPr>
          <p:cNvSpPr txBox="1"/>
          <p:nvPr/>
        </p:nvSpPr>
        <p:spPr>
          <a:xfrm>
            <a:off x="8482472" y="6243777"/>
            <a:ext cx="167071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Century Gothic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que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so</a:t>
            </a:r>
          </a:p>
        </p:txBody>
      </p:sp>
      <p:sp>
        <p:nvSpPr>
          <p:cNvPr id="108" name="Google Shape;290;p6">
            <a:hlinkClick r:id="" action="ppaction://noaction">
              <a:snd r:embed="rId12" name="4_4.wav"/>
            </a:hlinkClick>
            <a:extLst>
              <a:ext uri="{FF2B5EF4-FFF2-40B4-BE49-F238E27FC236}">
                <a16:creationId xmlns:a16="http://schemas.microsoft.com/office/drawing/2014/main" id="{7D047A72-CAEE-42D8-8C4F-8AB0B01F9F0E}"/>
              </a:ext>
            </a:extLst>
          </p:cNvPr>
          <p:cNvSpPr txBox="1"/>
          <p:nvPr/>
        </p:nvSpPr>
        <p:spPr>
          <a:xfrm>
            <a:off x="7315504" y="5481309"/>
            <a:ext cx="167071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Century Gothic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pe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ce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1F3864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9" name="Google Shape;290;p6">
            <a:hlinkClick r:id="" action="ppaction://noaction">
              <a:snd r:embed="rId13" name="4_14.wav"/>
            </a:hlinkClick>
            <a:extLst>
              <a:ext uri="{FF2B5EF4-FFF2-40B4-BE49-F238E27FC236}">
                <a16:creationId xmlns:a16="http://schemas.microsoft.com/office/drawing/2014/main" id="{46CF8EEC-9191-4570-AD53-506DC3C794AF}"/>
              </a:ext>
            </a:extLst>
          </p:cNvPr>
          <p:cNvSpPr txBox="1"/>
          <p:nvPr/>
        </p:nvSpPr>
        <p:spPr>
          <a:xfrm>
            <a:off x="8539356" y="2300045"/>
            <a:ext cx="167071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Century Gothic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ca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ntar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1F3864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0" name="Google Shape;290;p6">
            <a:hlinkClick r:id="" action="ppaction://noaction">
              <a:snd r:embed="rId14" name="4_17.wav"/>
            </a:hlinkClick>
            <a:extLst>
              <a:ext uri="{FF2B5EF4-FFF2-40B4-BE49-F238E27FC236}">
                <a16:creationId xmlns:a16="http://schemas.microsoft.com/office/drawing/2014/main" id="{74E6E6F8-6292-4E33-A0C2-E22CC68C5034}"/>
              </a:ext>
            </a:extLst>
          </p:cNvPr>
          <p:cNvSpPr txBox="1"/>
          <p:nvPr/>
        </p:nvSpPr>
        <p:spPr>
          <a:xfrm>
            <a:off x="7495277" y="1572359"/>
            <a:ext cx="237312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Century Gothic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pa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que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te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1F3864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1" name="Google Shape;290;p6">
            <a:hlinkClick r:id="" action="ppaction://noaction">
              <a:snd r:embed="rId15" name="4_5.wav"/>
            </a:hlinkClick>
            <a:extLst>
              <a:ext uri="{FF2B5EF4-FFF2-40B4-BE49-F238E27FC236}">
                <a16:creationId xmlns:a16="http://schemas.microsoft.com/office/drawing/2014/main" id="{B66194B2-3067-484B-9592-EA01E0CB1C3B}"/>
              </a:ext>
            </a:extLst>
          </p:cNvPr>
          <p:cNvSpPr txBox="1"/>
          <p:nvPr/>
        </p:nvSpPr>
        <p:spPr>
          <a:xfrm>
            <a:off x="5355488" y="5586139"/>
            <a:ext cx="167071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Century Gothic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co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lor</a:t>
            </a:r>
          </a:p>
        </p:txBody>
      </p:sp>
      <p:sp>
        <p:nvSpPr>
          <p:cNvPr id="112" name="Google Shape;290;p6">
            <a:hlinkClick r:id="" action="ppaction://noaction">
              <a:snd r:embed="rId16" name="4_6.wav"/>
            </a:hlinkClick>
            <a:extLst>
              <a:ext uri="{FF2B5EF4-FFF2-40B4-BE49-F238E27FC236}">
                <a16:creationId xmlns:a16="http://schemas.microsoft.com/office/drawing/2014/main" id="{50233E51-1471-4F78-8196-AC352E48D911}"/>
              </a:ext>
            </a:extLst>
          </p:cNvPr>
          <p:cNvSpPr txBox="1"/>
          <p:nvPr/>
        </p:nvSpPr>
        <p:spPr>
          <a:xfrm>
            <a:off x="4443081" y="5121160"/>
            <a:ext cx="167071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Century Gothic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co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</a:p>
        </p:txBody>
      </p:sp>
      <p:sp>
        <p:nvSpPr>
          <p:cNvPr id="114" name="Google Shape;290;p6">
            <a:hlinkClick r:id="" action="ppaction://noaction">
              <a:snd r:embed="rId17" name="4_7.wav"/>
            </a:hlinkClick>
            <a:extLst>
              <a:ext uri="{FF2B5EF4-FFF2-40B4-BE49-F238E27FC236}">
                <a16:creationId xmlns:a16="http://schemas.microsoft.com/office/drawing/2014/main" id="{E96CEEBB-D0CD-458F-AD29-302C9A83A92E}"/>
              </a:ext>
            </a:extLst>
          </p:cNvPr>
          <p:cNvSpPr txBox="1"/>
          <p:nvPr/>
        </p:nvSpPr>
        <p:spPr>
          <a:xfrm rot="21345157">
            <a:off x="3201432" y="5939332"/>
            <a:ext cx="167071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Century Gothic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ca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ma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5" name="Google Shape;290;p6">
            <a:hlinkClick r:id="" action="ppaction://noaction">
              <a:snd r:embed="rId18" name="4_8.wav"/>
            </a:hlinkClick>
            <a:extLst>
              <a:ext uri="{FF2B5EF4-FFF2-40B4-BE49-F238E27FC236}">
                <a16:creationId xmlns:a16="http://schemas.microsoft.com/office/drawing/2014/main" id="{E1AFB4D3-C91B-4DE2-8A93-C0B0A41900CE}"/>
              </a:ext>
            </a:extLst>
          </p:cNvPr>
          <p:cNvSpPr txBox="1"/>
          <p:nvPr/>
        </p:nvSpPr>
        <p:spPr>
          <a:xfrm>
            <a:off x="3018967" y="4934787"/>
            <a:ext cx="167071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Century Gothic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par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que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1F3864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6" name="Google Shape;290;p6">
            <a:hlinkClick r:id="" action="ppaction://noaction">
              <a:snd r:embed="rId19" name="4_15.wav"/>
            </a:hlinkClick>
            <a:extLst>
              <a:ext uri="{FF2B5EF4-FFF2-40B4-BE49-F238E27FC236}">
                <a16:creationId xmlns:a16="http://schemas.microsoft.com/office/drawing/2014/main" id="{F4E86ED4-A362-40A4-8C3A-952F9CD80DC1}"/>
              </a:ext>
            </a:extLst>
          </p:cNvPr>
          <p:cNvSpPr txBox="1"/>
          <p:nvPr/>
        </p:nvSpPr>
        <p:spPr>
          <a:xfrm>
            <a:off x="6150776" y="2095158"/>
            <a:ext cx="167071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Century Gothic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ca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minar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1F3864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7" name="Google Shape;290;p6">
            <a:hlinkClick r:id="" action="ppaction://noaction">
              <a:snd r:embed="rId20" name="4_18.wav"/>
            </a:hlinkClick>
            <a:extLst>
              <a:ext uri="{FF2B5EF4-FFF2-40B4-BE49-F238E27FC236}">
                <a16:creationId xmlns:a16="http://schemas.microsoft.com/office/drawing/2014/main" id="{B2B36869-DCE3-404C-A49F-0373E696464F}"/>
              </a:ext>
            </a:extLst>
          </p:cNvPr>
          <p:cNvSpPr txBox="1"/>
          <p:nvPr/>
        </p:nvSpPr>
        <p:spPr>
          <a:xfrm rot="475429">
            <a:off x="4335571" y="1463592"/>
            <a:ext cx="167071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Century Gothic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ce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na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8" name="Google Shape;290;p6">
            <a:hlinkClick r:id="" action="ppaction://noaction">
              <a:snd r:embed="rId21" name="4_16.wav"/>
            </a:hlinkClick>
            <a:extLst>
              <a:ext uri="{FF2B5EF4-FFF2-40B4-BE49-F238E27FC236}">
                <a16:creationId xmlns:a16="http://schemas.microsoft.com/office/drawing/2014/main" id="{23322C0F-536E-48E7-84BF-5931626EB6E9}"/>
              </a:ext>
            </a:extLst>
          </p:cNvPr>
          <p:cNvSpPr txBox="1"/>
          <p:nvPr/>
        </p:nvSpPr>
        <p:spPr>
          <a:xfrm>
            <a:off x="5965846" y="2648544"/>
            <a:ext cx="167071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Century Gothic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ce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lebrar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9" name="Google Shape;290;p6">
            <a:hlinkClick r:id="" action="ppaction://noaction">
              <a:snd r:embed="rId22" name="4_19.wav"/>
            </a:hlinkClick>
            <a:extLst>
              <a:ext uri="{FF2B5EF4-FFF2-40B4-BE49-F238E27FC236}">
                <a16:creationId xmlns:a16="http://schemas.microsoft.com/office/drawing/2014/main" id="{4F175307-57F7-439C-9415-4B5B43B0ADAB}"/>
              </a:ext>
            </a:extLst>
          </p:cNvPr>
          <p:cNvSpPr txBox="1"/>
          <p:nvPr/>
        </p:nvSpPr>
        <p:spPr>
          <a:xfrm>
            <a:off x="1711579" y="1730565"/>
            <a:ext cx="180585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Century Gothic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pe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que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ño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0" name="Arc 119">
            <a:extLst>
              <a:ext uri="{FF2B5EF4-FFF2-40B4-BE49-F238E27FC236}">
                <a16:creationId xmlns:a16="http://schemas.microsoft.com/office/drawing/2014/main" id="{3D473EB6-E8F6-4D08-854D-3767DBA88A71}"/>
              </a:ext>
            </a:extLst>
          </p:cNvPr>
          <p:cNvSpPr/>
          <p:nvPr/>
        </p:nvSpPr>
        <p:spPr>
          <a:xfrm rot="6797221">
            <a:off x="6262394" y="4352211"/>
            <a:ext cx="1357995" cy="988980"/>
          </a:xfrm>
          <a:prstGeom prst="arc">
            <a:avLst>
              <a:gd name="adj1" fmla="val 16200000"/>
              <a:gd name="adj2" fmla="val 19683839"/>
            </a:avLst>
          </a:prstGeom>
          <a:ln w="85725" cap="rnd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Arc 120">
            <a:extLst>
              <a:ext uri="{FF2B5EF4-FFF2-40B4-BE49-F238E27FC236}">
                <a16:creationId xmlns:a16="http://schemas.microsoft.com/office/drawing/2014/main" id="{2BA5B669-9B69-4206-92E0-B88D247C0DDC}"/>
              </a:ext>
            </a:extLst>
          </p:cNvPr>
          <p:cNvSpPr/>
          <p:nvPr/>
        </p:nvSpPr>
        <p:spPr>
          <a:xfrm rot="5400000">
            <a:off x="3437654" y="1247701"/>
            <a:ext cx="2580421" cy="2016130"/>
          </a:xfrm>
          <a:prstGeom prst="arc">
            <a:avLst>
              <a:gd name="adj1" fmla="val 16200000"/>
              <a:gd name="adj2" fmla="val 19683839"/>
            </a:avLst>
          </a:prstGeom>
          <a:ln w="85725" cap="rnd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2" name="Picture 10" descr="Lámina, Oro, Moneda, Metal, Dorado, Redondo, 3D">
            <a:extLst>
              <a:ext uri="{FF2B5EF4-FFF2-40B4-BE49-F238E27FC236}">
                <a16:creationId xmlns:a16="http://schemas.microsoft.com/office/drawing/2014/main" id="{F6703111-F17A-4993-A035-1F2F01159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825" y="894415"/>
            <a:ext cx="395540" cy="19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" name="TextBox 122">
            <a:extLst>
              <a:ext uri="{FF2B5EF4-FFF2-40B4-BE49-F238E27FC236}">
                <a16:creationId xmlns:a16="http://schemas.microsoft.com/office/drawing/2014/main" id="{D6113057-2A14-4C17-AC2B-ED2BEA583ED4}"/>
              </a:ext>
            </a:extLst>
          </p:cNvPr>
          <p:cNvSpPr txBox="1"/>
          <p:nvPr/>
        </p:nvSpPr>
        <p:spPr>
          <a:xfrm>
            <a:off x="123018" y="634325"/>
            <a:ext cx="9791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Pronuncia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las palabras y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colecciona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monedas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pic>
        <p:nvPicPr>
          <p:cNvPr id="124" name="Picture 10" descr="Lámina, Oro, Moneda, Metal, Dorado, Redondo, 3D">
            <a:extLst>
              <a:ext uri="{FF2B5EF4-FFF2-40B4-BE49-F238E27FC236}">
                <a16:creationId xmlns:a16="http://schemas.microsoft.com/office/drawing/2014/main" id="{F06E2E11-9ACE-4A9D-AF34-85D53903B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915" y="784200"/>
            <a:ext cx="395540" cy="19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10" descr="Lámina, Oro, Moneda, Metal, Dorado, Redondo, 3D">
            <a:extLst>
              <a:ext uri="{FF2B5EF4-FFF2-40B4-BE49-F238E27FC236}">
                <a16:creationId xmlns:a16="http://schemas.microsoft.com/office/drawing/2014/main" id="{FB18D1F4-AC51-4577-8D73-4BCD164ED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660" y="675342"/>
            <a:ext cx="395540" cy="19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10" descr="Lámina, Oro, Moneda, Metal, Dorado, Redondo, 3D">
            <a:extLst>
              <a:ext uri="{FF2B5EF4-FFF2-40B4-BE49-F238E27FC236}">
                <a16:creationId xmlns:a16="http://schemas.microsoft.com/office/drawing/2014/main" id="{C491D047-A654-4F9F-BAD3-194C775E4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819" y="5743214"/>
            <a:ext cx="348996" cy="17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10" descr="Lámina, Oro, Moneda, Metal, Dorado, Redondo, 3D">
            <a:extLst>
              <a:ext uri="{FF2B5EF4-FFF2-40B4-BE49-F238E27FC236}">
                <a16:creationId xmlns:a16="http://schemas.microsoft.com/office/drawing/2014/main" id="{9A01426F-9A64-4BAE-988B-FC9806496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578" y="5706803"/>
            <a:ext cx="348996" cy="17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10" descr="Lámina, Oro, Moneda, Metal, Dorado, Redondo, 3D">
            <a:extLst>
              <a:ext uri="{FF2B5EF4-FFF2-40B4-BE49-F238E27FC236}">
                <a16:creationId xmlns:a16="http://schemas.microsoft.com/office/drawing/2014/main" id="{7B550E1F-3DE9-4AF6-BA88-F683810BE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8781" y="6436414"/>
            <a:ext cx="348996" cy="17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10" descr="Lámina, Oro, Moneda, Metal, Dorado, Redondo, 3D">
            <a:extLst>
              <a:ext uri="{FF2B5EF4-FFF2-40B4-BE49-F238E27FC236}">
                <a16:creationId xmlns:a16="http://schemas.microsoft.com/office/drawing/2014/main" id="{6F896884-E50C-4964-B68B-D6ECFD5DD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220" y="6397625"/>
            <a:ext cx="348996" cy="17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10" descr="Lámina, Oro, Moneda, Metal, Dorado, Redondo, 3D">
            <a:extLst>
              <a:ext uri="{FF2B5EF4-FFF2-40B4-BE49-F238E27FC236}">
                <a16:creationId xmlns:a16="http://schemas.microsoft.com/office/drawing/2014/main" id="{899E9188-13F8-4554-B41D-071DF5C86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295" y="6124000"/>
            <a:ext cx="348996" cy="17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10" descr="Lámina, Oro, Moneda, Metal, Dorado, Redondo, 3D">
            <a:extLst>
              <a:ext uri="{FF2B5EF4-FFF2-40B4-BE49-F238E27FC236}">
                <a16:creationId xmlns:a16="http://schemas.microsoft.com/office/drawing/2014/main" id="{6B43EB86-0E32-42E9-9C2B-C39C22A72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418" y="5363903"/>
            <a:ext cx="348996" cy="17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10" descr="Lámina, Oro, Moneda, Metal, Dorado, Redondo, 3D">
            <a:extLst>
              <a:ext uri="{FF2B5EF4-FFF2-40B4-BE49-F238E27FC236}">
                <a16:creationId xmlns:a16="http://schemas.microsoft.com/office/drawing/2014/main" id="{DC05CBD8-A8B0-4528-B5DB-5B0954134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194" y="5162133"/>
            <a:ext cx="348996" cy="17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10" descr="Lámina, Oro, Moneda, Metal, Dorado, Redondo, 3D">
            <a:extLst>
              <a:ext uri="{FF2B5EF4-FFF2-40B4-BE49-F238E27FC236}">
                <a16:creationId xmlns:a16="http://schemas.microsoft.com/office/drawing/2014/main" id="{D0891ABF-E93B-4CFD-BC3E-DB57D3B6E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278" y="5014834"/>
            <a:ext cx="348996" cy="17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" name="Picture 10" descr="Lámina, Oro, Moneda, Metal, Dorado, Redondo, 3D">
            <a:extLst>
              <a:ext uri="{FF2B5EF4-FFF2-40B4-BE49-F238E27FC236}">
                <a16:creationId xmlns:a16="http://schemas.microsoft.com/office/drawing/2014/main" id="{BA74814D-ACE0-4D36-9BC4-0F3DF7A4B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274" y="5054398"/>
            <a:ext cx="348996" cy="17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10" descr="Lámina, Oro, Moneda, Metal, Dorado, Redondo, 3D">
            <a:extLst>
              <a:ext uri="{FF2B5EF4-FFF2-40B4-BE49-F238E27FC236}">
                <a16:creationId xmlns:a16="http://schemas.microsoft.com/office/drawing/2014/main" id="{5058C69B-C1C6-4328-85BE-A0BBDD771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391" y="3298782"/>
            <a:ext cx="348996" cy="17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" name="Picture 10" descr="Lámina, Oro, Moneda, Metal, Dorado, Redondo, 3D">
            <a:extLst>
              <a:ext uri="{FF2B5EF4-FFF2-40B4-BE49-F238E27FC236}">
                <a16:creationId xmlns:a16="http://schemas.microsoft.com/office/drawing/2014/main" id="{D185D06C-ED26-41E2-B994-2D2E19700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391" y="3170823"/>
            <a:ext cx="348996" cy="17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" name="Picture 10" descr="Lámina, Oro, Moneda, Metal, Dorado, Redondo, 3D">
            <a:extLst>
              <a:ext uri="{FF2B5EF4-FFF2-40B4-BE49-F238E27FC236}">
                <a16:creationId xmlns:a16="http://schemas.microsoft.com/office/drawing/2014/main" id="{6908E810-9A2B-46DF-B687-9F21909D3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410" y="3236059"/>
            <a:ext cx="348996" cy="17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" name="Picture 10" descr="Lámina, Oro, Moneda, Metal, Dorado, Redondo, 3D">
            <a:extLst>
              <a:ext uri="{FF2B5EF4-FFF2-40B4-BE49-F238E27FC236}">
                <a16:creationId xmlns:a16="http://schemas.microsoft.com/office/drawing/2014/main" id="{B600F76D-E672-4B25-991B-CB5D661F5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758" y="3386031"/>
            <a:ext cx="348996" cy="17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Picture 10" descr="Lámina, Oro, Moneda, Metal, Dorado, Redondo, 3D">
            <a:extLst>
              <a:ext uri="{FF2B5EF4-FFF2-40B4-BE49-F238E27FC236}">
                <a16:creationId xmlns:a16="http://schemas.microsoft.com/office/drawing/2014/main" id="{5F99AEC1-F57E-4431-B9AC-757BE6610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701" y="4851201"/>
            <a:ext cx="327266" cy="20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10" descr="Lámina, Oro, Moneda, Metal, Dorado, Redondo, 3D">
            <a:extLst>
              <a:ext uri="{FF2B5EF4-FFF2-40B4-BE49-F238E27FC236}">
                <a16:creationId xmlns:a16="http://schemas.microsoft.com/office/drawing/2014/main" id="{F3F49595-E7D6-429D-BA0E-7350EC1A3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9180" y="4985718"/>
            <a:ext cx="327266" cy="20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10" descr="Lámina, Oro, Moneda, Metal, Dorado, Redondo, 3D">
            <a:extLst>
              <a:ext uri="{FF2B5EF4-FFF2-40B4-BE49-F238E27FC236}">
                <a16:creationId xmlns:a16="http://schemas.microsoft.com/office/drawing/2014/main" id="{ACBD9B63-8B99-4B22-A831-116DF72F4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140" y="4858960"/>
            <a:ext cx="327266" cy="20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" name="Picture 10" descr="Lámina, Oro, Moneda, Metal, Dorado, Redondo, 3D">
            <a:extLst>
              <a:ext uri="{FF2B5EF4-FFF2-40B4-BE49-F238E27FC236}">
                <a16:creationId xmlns:a16="http://schemas.microsoft.com/office/drawing/2014/main" id="{410E0EA0-AC76-4596-A0FB-22C540E69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0861" y="4113776"/>
            <a:ext cx="327266" cy="20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Picture 10" descr="Lámina, Oro, Moneda, Metal, Dorado, Redondo, 3D">
            <a:extLst>
              <a:ext uri="{FF2B5EF4-FFF2-40B4-BE49-F238E27FC236}">
                <a16:creationId xmlns:a16="http://schemas.microsoft.com/office/drawing/2014/main" id="{C5AB932F-69E2-4DA9-A549-0B27FEB24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261" y="4266176"/>
            <a:ext cx="327266" cy="20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Picture 10" descr="Lámina, Oro, Moneda, Metal, Dorado, Redondo, 3D">
            <a:extLst>
              <a:ext uri="{FF2B5EF4-FFF2-40B4-BE49-F238E27FC236}">
                <a16:creationId xmlns:a16="http://schemas.microsoft.com/office/drawing/2014/main" id="{0F2C095C-AC73-4D85-98A1-4DFAB4295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3236" y="4151241"/>
            <a:ext cx="327266" cy="20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10" descr="Lámina, Oro, Moneda, Metal, Dorado, Redondo, 3D">
            <a:extLst>
              <a:ext uri="{FF2B5EF4-FFF2-40B4-BE49-F238E27FC236}">
                <a16:creationId xmlns:a16="http://schemas.microsoft.com/office/drawing/2014/main" id="{38C037D9-9277-4159-820B-98D44325A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3667" y="2541027"/>
            <a:ext cx="327266" cy="20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Picture 10" descr="Lámina, Oro, Moneda, Metal, Dorado, Redondo, 3D">
            <a:extLst>
              <a:ext uri="{FF2B5EF4-FFF2-40B4-BE49-F238E27FC236}">
                <a16:creationId xmlns:a16="http://schemas.microsoft.com/office/drawing/2014/main" id="{B4A1D99D-3774-47BF-BD1D-7DC639A7D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8742" y="1754938"/>
            <a:ext cx="327266" cy="20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" name="Picture 10" descr="Lámina, Oro, Moneda, Metal, Dorado, Redondo, 3D">
            <a:extLst>
              <a:ext uri="{FF2B5EF4-FFF2-40B4-BE49-F238E27FC236}">
                <a16:creationId xmlns:a16="http://schemas.microsoft.com/office/drawing/2014/main" id="{D26AF248-0DB9-4963-A50C-04DC1A2DB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3012" y="1647827"/>
            <a:ext cx="327266" cy="20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" name="Picture 10" descr="Lámina, Oro, Moneda, Metal, Dorado, Redondo, 3D">
            <a:extLst>
              <a:ext uri="{FF2B5EF4-FFF2-40B4-BE49-F238E27FC236}">
                <a16:creationId xmlns:a16="http://schemas.microsoft.com/office/drawing/2014/main" id="{0DBA2FDC-22D7-4DA5-8FA1-CD9A8E571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6738" y="1663201"/>
            <a:ext cx="327266" cy="20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" name="Picture 10" descr="Lámina, Oro, Moneda, Metal, Dorado, Redondo, 3D">
            <a:extLst>
              <a:ext uri="{FF2B5EF4-FFF2-40B4-BE49-F238E27FC236}">
                <a16:creationId xmlns:a16="http://schemas.microsoft.com/office/drawing/2014/main" id="{9AC1AFE5-8BA5-450C-B7DE-6E18652B8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237" y="1989959"/>
            <a:ext cx="327266" cy="20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0" name="Picture 10" descr="Lámina, Oro, Moneda, Metal, Dorado, Redondo, 3D">
            <a:extLst>
              <a:ext uri="{FF2B5EF4-FFF2-40B4-BE49-F238E27FC236}">
                <a16:creationId xmlns:a16="http://schemas.microsoft.com/office/drawing/2014/main" id="{5830DB74-34C6-44D1-8A9A-C9EDE0EE8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148" y="2052153"/>
            <a:ext cx="327266" cy="20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" name="Picture 10" descr="Lámina, Oro, Moneda, Metal, Dorado, Redondo, 3D">
            <a:extLst>
              <a:ext uri="{FF2B5EF4-FFF2-40B4-BE49-F238E27FC236}">
                <a16:creationId xmlns:a16="http://schemas.microsoft.com/office/drawing/2014/main" id="{5C79DED2-031E-4E71-AEC8-F9052F0BA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5514">
            <a:off x="5666382" y="1701992"/>
            <a:ext cx="327266" cy="20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" name="Picture 10" descr="Lámina, Oro, Moneda, Metal, Dorado, Redondo, 3D">
            <a:extLst>
              <a:ext uri="{FF2B5EF4-FFF2-40B4-BE49-F238E27FC236}">
                <a16:creationId xmlns:a16="http://schemas.microsoft.com/office/drawing/2014/main" id="{1FAC732F-7568-455A-9115-8FC7199A4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304" y="2844921"/>
            <a:ext cx="327266" cy="20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" name="Picture 10" descr="Lámina, Oro, Moneda, Metal, Dorado, Redondo, 3D">
            <a:extLst>
              <a:ext uri="{FF2B5EF4-FFF2-40B4-BE49-F238E27FC236}">
                <a16:creationId xmlns:a16="http://schemas.microsoft.com/office/drawing/2014/main" id="{2E53D4EF-8AE3-420B-9736-94BDE2BEB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533" y="1759935"/>
            <a:ext cx="327266" cy="20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" name="Picture 10" descr="Lámina, Oro, Moneda, Metal, Dorado, Redondo, 3D">
            <a:extLst>
              <a:ext uri="{FF2B5EF4-FFF2-40B4-BE49-F238E27FC236}">
                <a16:creationId xmlns:a16="http://schemas.microsoft.com/office/drawing/2014/main" id="{23A63DFF-3599-43D7-99D6-A8E06B7D7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678" y="1678868"/>
            <a:ext cx="327266" cy="20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5" name="Google Shape;387;p19">
            <a:extLst>
              <a:ext uri="{FF2B5EF4-FFF2-40B4-BE49-F238E27FC236}">
                <a16:creationId xmlns:a16="http://schemas.microsoft.com/office/drawing/2014/main" id="{FFCCACDF-240F-4477-9C51-14C5F4F42443}"/>
              </a:ext>
            </a:extLst>
          </p:cNvPr>
          <p:cNvSpPr/>
          <p:nvPr/>
        </p:nvSpPr>
        <p:spPr>
          <a:xfrm>
            <a:off x="11134062" y="2730277"/>
            <a:ext cx="516951" cy="3379042"/>
          </a:xfrm>
          <a:prstGeom prst="rect">
            <a:avLst/>
          </a:prstGeom>
          <a:solidFill>
            <a:srgbClr val="FF3399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56" name="Google Shape;389;p19">
            <a:extLst>
              <a:ext uri="{FF2B5EF4-FFF2-40B4-BE49-F238E27FC236}">
                <a16:creationId xmlns:a16="http://schemas.microsoft.com/office/drawing/2014/main" id="{BA7A869F-715B-4FF8-A4FC-158B166DDE10}"/>
              </a:ext>
            </a:extLst>
          </p:cNvPr>
          <p:cNvCxnSpPr>
            <a:cxnSpLocks/>
          </p:cNvCxnSpPr>
          <p:nvPr/>
        </p:nvCxnSpPr>
        <p:spPr>
          <a:xfrm>
            <a:off x="11832254" y="2718849"/>
            <a:ext cx="0" cy="3379044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7" name="Google Shape;390;p19">
            <a:extLst>
              <a:ext uri="{FF2B5EF4-FFF2-40B4-BE49-F238E27FC236}">
                <a16:creationId xmlns:a16="http://schemas.microsoft.com/office/drawing/2014/main" id="{C98D7C66-909D-4324-B107-4CB38D109DAE}"/>
              </a:ext>
            </a:extLst>
          </p:cNvPr>
          <p:cNvCxnSpPr>
            <a:cxnSpLocks/>
          </p:cNvCxnSpPr>
          <p:nvPr/>
        </p:nvCxnSpPr>
        <p:spPr>
          <a:xfrm>
            <a:off x="11824390" y="2702933"/>
            <a:ext cx="223189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8" name="Google Shape;391;p19">
            <a:extLst>
              <a:ext uri="{FF2B5EF4-FFF2-40B4-BE49-F238E27FC236}">
                <a16:creationId xmlns:a16="http://schemas.microsoft.com/office/drawing/2014/main" id="{57159F3E-DCE4-4D1E-8CF8-F80CF8FB91BF}"/>
              </a:ext>
            </a:extLst>
          </p:cNvPr>
          <p:cNvCxnSpPr>
            <a:cxnSpLocks/>
          </p:cNvCxnSpPr>
          <p:nvPr/>
        </p:nvCxnSpPr>
        <p:spPr>
          <a:xfrm>
            <a:off x="11825857" y="6097892"/>
            <a:ext cx="223189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9" name="Google Shape;395;p19">
            <a:extLst>
              <a:ext uri="{FF2B5EF4-FFF2-40B4-BE49-F238E27FC236}">
                <a16:creationId xmlns:a16="http://schemas.microsoft.com/office/drawing/2014/main" id="{54EB6EDB-74AD-4461-97FC-6C056A3A373D}"/>
              </a:ext>
            </a:extLst>
          </p:cNvPr>
          <p:cNvSpPr/>
          <p:nvPr/>
        </p:nvSpPr>
        <p:spPr>
          <a:xfrm>
            <a:off x="10854370" y="6399760"/>
            <a:ext cx="1089979" cy="31063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INICIO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0" name="Google Shape;388;p19">
            <a:extLst>
              <a:ext uri="{FF2B5EF4-FFF2-40B4-BE49-F238E27FC236}">
                <a16:creationId xmlns:a16="http://schemas.microsoft.com/office/drawing/2014/main" id="{DA759BC0-2728-4B9F-B3C7-981AC5F9BA8E}"/>
              </a:ext>
            </a:extLst>
          </p:cNvPr>
          <p:cNvSpPr/>
          <p:nvPr/>
        </p:nvSpPr>
        <p:spPr>
          <a:xfrm>
            <a:off x="11129935" y="2730275"/>
            <a:ext cx="518389" cy="3379044"/>
          </a:xfrm>
          <a:prstGeom prst="rect">
            <a:avLst/>
          </a:prstGeom>
          <a:solidFill>
            <a:srgbClr val="86CFE2"/>
          </a:solidFill>
          <a:ln w="9525" cap="flat" cmpd="sng">
            <a:solidFill>
              <a:srgbClr val="02456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1D886BAF-248D-4C9E-A17D-B27528F1441A}"/>
              </a:ext>
            </a:extLst>
          </p:cNvPr>
          <p:cNvSpPr txBox="1"/>
          <p:nvPr/>
        </p:nvSpPr>
        <p:spPr>
          <a:xfrm>
            <a:off x="8794258" y="1001603"/>
            <a:ext cx="3405725" cy="523220"/>
          </a:xfrm>
          <a:prstGeom prst="rect">
            <a:avLst/>
          </a:prstGeom>
          <a:solidFill>
            <a:srgbClr val="FFE7F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Turno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1: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Persona A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47DA84E6-79FA-4659-B6E5-BA9CC5CAF8FC}"/>
              </a:ext>
            </a:extLst>
          </p:cNvPr>
          <p:cNvSpPr txBox="1"/>
          <p:nvPr/>
        </p:nvSpPr>
        <p:spPr>
          <a:xfrm>
            <a:off x="8804777" y="1001888"/>
            <a:ext cx="3405725" cy="523220"/>
          </a:xfrm>
          <a:prstGeom prst="rect">
            <a:avLst/>
          </a:prstGeom>
          <a:solidFill>
            <a:srgbClr val="FFE7F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Turno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2: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Persona B</a:t>
            </a:r>
          </a:p>
        </p:txBody>
      </p:sp>
      <p:pic>
        <p:nvPicPr>
          <p:cNvPr id="164" name="Google Shape;164;p2" descr="Speech Icon, Voice, Talking, Audio, Speech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11292814" y="91888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"/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AR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790" y="58981"/>
            <a:ext cx="2810719" cy="675762"/>
          </a:xfrm>
        </p:spPr>
        <p:txBody>
          <a:bodyPr>
            <a:normAutofit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up 1: </a:t>
            </a:r>
            <a:endParaRPr lang="es-AR" sz="3200" dirty="0"/>
          </a:p>
        </p:txBody>
      </p:sp>
      <p:pic>
        <p:nvPicPr>
          <p:cNvPr id="70" name="Picture 10" descr="Lámina, Oro, Moneda, Metal, Dorado, Redondo, 3D">
            <a:extLst>
              <a:ext uri="{FF2B5EF4-FFF2-40B4-BE49-F238E27FC236}">
                <a16:creationId xmlns:a16="http://schemas.microsoft.com/office/drawing/2014/main" id="{9B19BF18-C11F-4EB0-A8FA-F2D95F704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14382"/>
            <a:ext cx="327266" cy="20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52DB4C4-7AA4-451C-B617-ADA7C7123220}"/>
              </a:ext>
            </a:extLst>
          </p:cNvPr>
          <p:cNvSpPr/>
          <p:nvPr/>
        </p:nvSpPr>
        <p:spPr>
          <a:xfrm>
            <a:off x="8756578" y="2357498"/>
            <a:ext cx="1192245" cy="455478"/>
          </a:xfrm>
          <a:prstGeom prst="roundRect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7A78C1F5-29B5-406A-914E-4362EFF78C7D}"/>
              </a:ext>
            </a:extLst>
          </p:cNvPr>
          <p:cNvSpPr/>
          <p:nvPr/>
        </p:nvSpPr>
        <p:spPr>
          <a:xfrm>
            <a:off x="8738641" y="3988019"/>
            <a:ext cx="1192245" cy="455478"/>
          </a:xfrm>
          <a:prstGeom prst="roundRect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Rectangle: Rounded Corners 70">
            <a:hlinkClick r:id="" action="ppaction://noaction">
              <a:snd r:embed="rId25" name="4_3.wav"/>
            </a:hlinkClick>
            <a:extLst>
              <a:ext uri="{FF2B5EF4-FFF2-40B4-BE49-F238E27FC236}">
                <a16:creationId xmlns:a16="http://schemas.microsoft.com/office/drawing/2014/main" id="{1ADBB932-3AB6-4780-B1CC-3EFFD03AFF7A}"/>
              </a:ext>
            </a:extLst>
          </p:cNvPr>
          <p:cNvSpPr/>
          <p:nvPr/>
        </p:nvSpPr>
        <p:spPr>
          <a:xfrm>
            <a:off x="8737134" y="6295446"/>
            <a:ext cx="1158874" cy="455478"/>
          </a:xfrm>
          <a:prstGeom prst="roundRect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895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4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90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2" dur="59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</p:childTnLst>
        </p:cTn>
      </p:par>
    </p:tnLst>
    <p:bldLst>
      <p:bldP spid="123" grpId="0"/>
      <p:bldP spid="160" grpId="0" animBg="1"/>
      <p:bldP spid="161" grpId="0" animBg="1"/>
      <p:bldP spid="16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" name="Google Shape;339;p8">
            <a:extLst>
              <a:ext uri="{FF2B5EF4-FFF2-40B4-BE49-F238E27FC236}">
                <a16:creationId xmlns:a16="http://schemas.microsoft.com/office/drawing/2014/main" id="{C1F99D09-4317-4DA1-A3D9-4FE0D72DB095}"/>
              </a:ext>
            </a:extLst>
          </p:cNvPr>
          <p:cNvGraphicFramePr/>
          <p:nvPr/>
        </p:nvGraphicFramePr>
        <p:xfrm>
          <a:off x="1055150" y="3626392"/>
          <a:ext cx="2627906" cy="4572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07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9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the</a:t>
                      </a:r>
                      <a:endParaRPr lang="en-GB" sz="2400" dirty="0">
                        <a:solidFill>
                          <a:srgbClr val="002060"/>
                        </a:solidFill>
                        <a:latin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9" name="Google Shape;339;p8">
            <a:extLst>
              <a:ext uri="{FF2B5EF4-FFF2-40B4-BE49-F238E27FC236}">
                <a16:creationId xmlns:a16="http://schemas.microsoft.com/office/drawing/2014/main" id="{B2E020CA-3596-4F22-AB7A-465B1107D8F1}"/>
              </a:ext>
            </a:extLst>
          </p:cNvPr>
          <p:cNvGraphicFramePr/>
          <p:nvPr/>
        </p:nvGraphicFramePr>
        <p:xfrm>
          <a:off x="1042115" y="1704955"/>
          <a:ext cx="2627906" cy="4572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1036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2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the</a:t>
                      </a:r>
                      <a:endParaRPr lang="en-GB" sz="2400" dirty="0">
                        <a:solidFill>
                          <a:srgbClr val="002060"/>
                        </a:solidFill>
                        <a:latin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4" name="Google Shape;339;p8">
            <a:extLst>
              <a:ext uri="{FF2B5EF4-FFF2-40B4-BE49-F238E27FC236}">
                <a16:creationId xmlns:a16="http://schemas.microsoft.com/office/drawing/2014/main" id="{3A9B095E-BC2D-41B9-A2C3-4F1F3A4D1E37}"/>
              </a:ext>
            </a:extLst>
          </p:cNvPr>
          <p:cNvGraphicFramePr/>
          <p:nvPr/>
        </p:nvGraphicFramePr>
        <p:xfrm>
          <a:off x="1021975" y="2319204"/>
          <a:ext cx="2627906" cy="4572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123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4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the</a:t>
                      </a:r>
                      <a:endParaRPr lang="en-GB" sz="2400" dirty="0">
                        <a:solidFill>
                          <a:srgbClr val="002060"/>
                        </a:solidFill>
                        <a:latin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5" name="Google Shape;339;p8">
            <a:extLst>
              <a:ext uri="{FF2B5EF4-FFF2-40B4-BE49-F238E27FC236}">
                <a16:creationId xmlns:a16="http://schemas.microsoft.com/office/drawing/2014/main" id="{840EC6BB-82B6-41E6-9727-3BE8806CCEF9}"/>
              </a:ext>
            </a:extLst>
          </p:cNvPr>
          <p:cNvGraphicFramePr/>
          <p:nvPr/>
        </p:nvGraphicFramePr>
        <p:xfrm>
          <a:off x="1055150" y="2982916"/>
          <a:ext cx="2627906" cy="4572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07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9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the</a:t>
                      </a:r>
                      <a:endParaRPr lang="en-GB" sz="2400" dirty="0">
                        <a:solidFill>
                          <a:srgbClr val="002060"/>
                        </a:solidFill>
                        <a:latin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7" name="Google Shape;339;p8">
            <a:extLst>
              <a:ext uri="{FF2B5EF4-FFF2-40B4-BE49-F238E27FC236}">
                <a16:creationId xmlns:a16="http://schemas.microsoft.com/office/drawing/2014/main" id="{5A49DD88-992F-45B3-BA75-44B07C9F794A}"/>
              </a:ext>
            </a:extLst>
          </p:cNvPr>
          <p:cNvGraphicFramePr/>
          <p:nvPr/>
        </p:nvGraphicFramePr>
        <p:xfrm>
          <a:off x="1055150" y="4255418"/>
          <a:ext cx="2627906" cy="4572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0662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16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the</a:t>
                      </a:r>
                      <a:endParaRPr lang="en-GB" sz="2400" dirty="0">
                        <a:solidFill>
                          <a:srgbClr val="002060"/>
                        </a:solidFill>
                        <a:latin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8" name="Google Shape;339;p8">
            <a:extLst>
              <a:ext uri="{FF2B5EF4-FFF2-40B4-BE49-F238E27FC236}">
                <a16:creationId xmlns:a16="http://schemas.microsoft.com/office/drawing/2014/main" id="{4657BE98-B0F0-4548-8AF6-026FE754527F}"/>
              </a:ext>
            </a:extLst>
          </p:cNvPr>
          <p:cNvGraphicFramePr/>
          <p:nvPr/>
        </p:nvGraphicFramePr>
        <p:xfrm>
          <a:off x="1055150" y="4950413"/>
          <a:ext cx="2627906" cy="4572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054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3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the</a:t>
                      </a:r>
                      <a:endParaRPr lang="en-GB" sz="2400" dirty="0">
                        <a:solidFill>
                          <a:srgbClr val="002060"/>
                        </a:solidFill>
                        <a:latin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4C6BAEF-8EAF-4934-944C-3F1767C20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945" y="96564"/>
            <a:ext cx="2506012" cy="563783"/>
          </a:xfrm>
        </p:spPr>
        <p:txBody>
          <a:bodyPr/>
          <a:lstStyle/>
          <a:p>
            <a:pPr lvl="0">
              <a:lnSpc>
                <a:spcPct val="100000"/>
              </a:lnSpc>
              <a:defRPr/>
            </a:pPr>
            <a:r>
              <a:rPr lang="en-GB" sz="28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 2 </a:t>
            </a:r>
            <a:endParaRPr lang="en-GB" dirty="0"/>
          </a:p>
        </p:txBody>
      </p:sp>
      <p:sp>
        <p:nvSpPr>
          <p:cNvPr id="56" name="Google Shape;390;p8">
            <a:extLst>
              <a:ext uri="{FF2B5EF4-FFF2-40B4-BE49-F238E27FC236}">
                <a16:creationId xmlns:a16="http://schemas.microsoft.com/office/drawing/2014/main" id="{278FB546-801B-4FC4-BA26-4F43642401DB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Title 1">
            <a:extLst>
              <a:ext uri="{FF2B5EF4-FFF2-40B4-BE49-F238E27FC236}">
                <a16:creationId xmlns:a16="http://schemas.microsoft.com/office/drawing/2014/main" id="{6699239A-5B4C-4033-B578-06DC0ACAA60B}"/>
              </a:ext>
            </a:extLst>
          </p:cNvPr>
          <p:cNvSpPr txBox="1">
            <a:spLocks/>
          </p:cNvSpPr>
          <p:nvPr/>
        </p:nvSpPr>
        <p:spPr>
          <a:xfrm>
            <a:off x="10710239" y="962305"/>
            <a:ext cx="1354845" cy="317988"/>
          </a:xfrm>
          <a:prstGeom prst="rect">
            <a:avLst/>
          </a:prstGeom>
          <a:solidFill>
            <a:srgbClr val="91EAD2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escuchar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89" name="Google Shape;221;p10">
            <a:extLst>
              <a:ext uri="{FF2B5EF4-FFF2-40B4-BE49-F238E27FC236}">
                <a16:creationId xmlns:a16="http://schemas.microsoft.com/office/drawing/2014/main" id="{A399460A-B891-4F80-8FB1-773462D7380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04611" y="0"/>
            <a:ext cx="1166103" cy="1183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338;p8">
            <a:hlinkClick r:id="" action="ppaction://noaction">
              <a:snd r:embed="rId5" name="5_3.wav"/>
            </a:hlinkClick>
            <a:extLst>
              <a:ext uri="{FF2B5EF4-FFF2-40B4-BE49-F238E27FC236}">
                <a16:creationId xmlns:a16="http://schemas.microsoft.com/office/drawing/2014/main" id="{E08FA80F-B4E1-4BA8-A882-F256F9D34675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3516" y="1690441"/>
            <a:ext cx="534978" cy="52322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6" name="Google Shape;350;p8">
            <a:extLst>
              <a:ext uri="{FF2B5EF4-FFF2-40B4-BE49-F238E27FC236}">
                <a16:creationId xmlns:a16="http://schemas.microsoft.com/office/drawing/2014/main" id="{9EDB51A6-DD51-43A6-BB4E-AE3B890F3E8D}"/>
              </a:ext>
            </a:extLst>
          </p:cNvPr>
          <p:cNvSpPr txBox="1"/>
          <p:nvPr/>
        </p:nvSpPr>
        <p:spPr>
          <a:xfrm>
            <a:off x="101677" y="1715841"/>
            <a:ext cx="35840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E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357;p8">
            <a:extLst>
              <a:ext uri="{FF2B5EF4-FFF2-40B4-BE49-F238E27FC236}">
                <a16:creationId xmlns:a16="http://schemas.microsoft.com/office/drawing/2014/main" id="{8D3F57F6-FBCE-43D3-B089-3C05F51825FA}"/>
              </a:ext>
            </a:extLst>
          </p:cNvPr>
          <p:cNvSpPr/>
          <p:nvPr/>
        </p:nvSpPr>
        <p:spPr>
          <a:xfrm>
            <a:off x="2162568" y="2342323"/>
            <a:ext cx="1487313" cy="422622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369;p8">
            <a:hlinkClick r:id="" action="ppaction://noaction">
              <a:snd r:embed="rId7" name="5_1.wav"/>
            </a:hlinkClick>
            <a:extLst>
              <a:ext uri="{FF2B5EF4-FFF2-40B4-BE49-F238E27FC236}">
                <a16:creationId xmlns:a16="http://schemas.microsoft.com/office/drawing/2014/main" id="{7CCC0705-9CE5-4D6B-879F-C58BDCE1EF1A}"/>
              </a:ext>
            </a:extLst>
          </p:cNvPr>
          <p:cNvSpPr txBox="1"/>
          <p:nvPr/>
        </p:nvSpPr>
        <p:spPr>
          <a:xfrm>
            <a:off x="78063" y="679464"/>
            <a:ext cx="563022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Escucha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. ¿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Qué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palabra es?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159" name="Google Shape;338;p8">
            <a:hlinkClick r:id="" action="ppaction://noaction">
              <a:snd r:embed="rId8" name="5_4.wav"/>
            </a:hlinkClick>
            <a:extLst>
              <a:ext uri="{FF2B5EF4-FFF2-40B4-BE49-F238E27FC236}">
                <a16:creationId xmlns:a16="http://schemas.microsoft.com/office/drawing/2014/main" id="{E47A00C2-B0AC-41FD-8E30-05718047A195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8276" y="2292560"/>
            <a:ext cx="534978" cy="52322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60" name="Google Shape;350;p8">
            <a:extLst>
              <a:ext uri="{FF2B5EF4-FFF2-40B4-BE49-F238E27FC236}">
                <a16:creationId xmlns:a16="http://schemas.microsoft.com/office/drawing/2014/main" id="{8E2B42CC-C8C2-41EA-AF9F-AEF7FE191ACE}"/>
              </a:ext>
            </a:extLst>
          </p:cNvPr>
          <p:cNvSpPr txBox="1"/>
          <p:nvPr/>
        </p:nvSpPr>
        <p:spPr>
          <a:xfrm>
            <a:off x="86437" y="2317960"/>
            <a:ext cx="35840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Calibri"/>
                <a:sym typeface="Century Gothic"/>
              </a:rPr>
              <a:t>1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338;p8">
            <a:hlinkClick r:id="" action="ppaction://noaction">
              <a:snd r:embed="rId9" name="5_5.wav"/>
            </a:hlinkClick>
            <a:extLst>
              <a:ext uri="{FF2B5EF4-FFF2-40B4-BE49-F238E27FC236}">
                <a16:creationId xmlns:a16="http://schemas.microsoft.com/office/drawing/2014/main" id="{65093E9A-E181-4BE4-8B53-BD606F961BA3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3516" y="2941720"/>
            <a:ext cx="534978" cy="52322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62" name="Google Shape;350;p8">
            <a:extLst>
              <a:ext uri="{FF2B5EF4-FFF2-40B4-BE49-F238E27FC236}">
                <a16:creationId xmlns:a16="http://schemas.microsoft.com/office/drawing/2014/main" id="{FEB73842-3A42-41C5-A1B0-B2B1DF6D047A}"/>
              </a:ext>
            </a:extLst>
          </p:cNvPr>
          <p:cNvSpPr txBox="1"/>
          <p:nvPr/>
        </p:nvSpPr>
        <p:spPr>
          <a:xfrm>
            <a:off x="101677" y="2967120"/>
            <a:ext cx="35840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Calibri"/>
                <a:sym typeface="Century Gothic"/>
              </a:rPr>
              <a:t>2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163" name="Google Shape;338;p8">
            <a:hlinkClick r:id="" action="ppaction://noaction">
              <a:snd r:embed="rId10" name="5_6.wav"/>
            </a:hlinkClick>
            <a:extLst>
              <a:ext uri="{FF2B5EF4-FFF2-40B4-BE49-F238E27FC236}">
                <a16:creationId xmlns:a16="http://schemas.microsoft.com/office/drawing/2014/main" id="{9EB5EC2F-0339-4D32-9B54-2BEB4C51A56B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8276" y="3605041"/>
            <a:ext cx="534978" cy="52322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64" name="Google Shape;350;p8">
            <a:extLst>
              <a:ext uri="{FF2B5EF4-FFF2-40B4-BE49-F238E27FC236}">
                <a16:creationId xmlns:a16="http://schemas.microsoft.com/office/drawing/2014/main" id="{DCFE0F37-670C-4FD5-B52C-4DAC8885C249}"/>
              </a:ext>
            </a:extLst>
          </p:cNvPr>
          <p:cNvSpPr txBox="1"/>
          <p:nvPr/>
        </p:nvSpPr>
        <p:spPr>
          <a:xfrm>
            <a:off x="86437" y="3630441"/>
            <a:ext cx="35840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Calibri"/>
                <a:sym typeface="Century Gothic"/>
              </a:rPr>
              <a:t>3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165" name="Google Shape;338;p8">
            <a:hlinkClick r:id="" action="ppaction://noaction">
              <a:snd r:embed="rId11" name="5_7.wav"/>
            </a:hlinkClick>
            <a:extLst>
              <a:ext uri="{FF2B5EF4-FFF2-40B4-BE49-F238E27FC236}">
                <a16:creationId xmlns:a16="http://schemas.microsoft.com/office/drawing/2014/main" id="{C9BE47B5-8595-42D3-B8BA-D15E03B5A9FA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8276" y="4265027"/>
            <a:ext cx="534978" cy="52322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66" name="Google Shape;350;p8">
            <a:extLst>
              <a:ext uri="{FF2B5EF4-FFF2-40B4-BE49-F238E27FC236}">
                <a16:creationId xmlns:a16="http://schemas.microsoft.com/office/drawing/2014/main" id="{1151E009-15F4-408E-B1AC-02CDA1BB5605}"/>
              </a:ext>
            </a:extLst>
          </p:cNvPr>
          <p:cNvSpPr txBox="1"/>
          <p:nvPr/>
        </p:nvSpPr>
        <p:spPr>
          <a:xfrm>
            <a:off x="86437" y="4290427"/>
            <a:ext cx="35840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Calibri"/>
                <a:sym typeface="Century Gothic"/>
              </a:rPr>
              <a:t>4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338;p8">
            <a:hlinkClick r:id="" action="ppaction://noaction">
              <a:snd r:embed="rId12" name="5_8.wav"/>
            </a:hlinkClick>
            <a:extLst>
              <a:ext uri="{FF2B5EF4-FFF2-40B4-BE49-F238E27FC236}">
                <a16:creationId xmlns:a16="http://schemas.microsoft.com/office/drawing/2014/main" id="{9FE98632-C84C-448D-9712-E7C79754F061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7890" y="4925013"/>
            <a:ext cx="534978" cy="52322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68" name="Google Shape;350;p8">
            <a:extLst>
              <a:ext uri="{FF2B5EF4-FFF2-40B4-BE49-F238E27FC236}">
                <a16:creationId xmlns:a16="http://schemas.microsoft.com/office/drawing/2014/main" id="{0A279D45-5600-44E2-A0A6-6A33047823A3}"/>
              </a:ext>
            </a:extLst>
          </p:cNvPr>
          <p:cNvSpPr txBox="1"/>
          <p:nvPr/>
        </p:nvSpPr>
        <p:spPr>
          <a:xfrm>
            <a:off x="96051" y="4950413"/>
            <a:ext cx="35840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Calibri"/>
                <a:sym typeface="Century Gothic"/>
              </a:rPr>
              <a:t>5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357;p8">
            <a:extLst>
              <a:ext uri="{FF2B5EF4-FFF2-40B4-BE49-F238E27FC236}">
                <a16:creationId xmlns:a16="http://schemas.microsoft.com/office/drawing/2014/main" id="{A70B9834-A9D0-4665-8029-EEFFC5CA9C95}"/>
              </a:ext>
            </a:extLst>
          </p:cNvPr>
          <p:cNvSpPr/>
          <p:nvPr/>
        </p:nvSpPr>
        <p:spPr>
          <a:xfrm>
            <a:off x="1042115" y="1723989"/>
            <a:ext cx="1079293" cy="422622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357;p8">
            <a:extLst>
              <a:ext uri="{FF2B5EF4-FFF2-40B4-BE49-F238E27FC236}">
                <a16:creationId xmlns:a16="http://schemas.microsoft.com/office/drawing/2014/main" id="{106C553B-F3B3-4AEA-927C-AD67893A75B2}"/>
              </a:ext>
            </a:extLst>
          </p:cNvPr>
          <p:cNvSpPr/>
          <p:nvPr/>
        </p:nvSpPr>
        <p:spPr>
          <a:xfrm>
            <a:off x="1055151" y="3000210"/>
            <a:ext cx="1066258" cy="422622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357;p8">
            <a:extLst>
              <a:ext uri="{FF2B5EF4-FFF2-40B4-BE49-F238E27FC236}">
                <a16:creationId xmlns:a16="http://schemas.microsoft.com/office/drawing/2014/main" id="{E9D8CF4E-49F6-40ED-988F-C2EA560B2664}"/>
              </a:ext>
            </a:extLst>
          </p:cNvPr>
          <p:cNvSpPr/>
          <p:nvPr/>
        </p:nvSpPr>
        <p:spPr>
          <a:xfrm>
            <a:off x="1055150" y="4962014"/>
            <a:ext cx="1066258" cy="422622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357;p8">
            <a:extLst>
              <a:ext uri="{FF2B5EF4-FFF2-40B4-BE49-F238E27FC236}">
                <a16:creationId xmlns:a16="http://schemas.microsoft.com/office/drawing/2014/main" id="{731EE445-8C5C-465D-97F7-E8380630A340}"/>
              </a:ext>
            </a:extLst>
          </p:cNvPr>
          <p:cNvSpPr/>
          <p:nvPr/>
        </p:nvSpPr>
        <p:spPr>
          <a:xfrm>
            <a:off x="1040084" y="3625199"/>
            <a:ext cx="1122484" cy="422622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357;p8">
            <a:extLst>
              <a:ext uri="{FF2B5EF4-FFF2-40B4-BE49-F238E27FC236}">
                <a16:creationId xmlns:a16="http://schemas.microsoft.com/office/drawing/2014/main" id="{EE84DC1B-1774-49B4-BBAB-BD638D3B7CF3}"/>
              </a:ext>
            </a:extLst>
          </p:cNvPr>
          <p:cNvSpPr/>
          <p:nvPr/>
        </p:nvSpPr>
        <p:spPr>
          <a:xfrm>
            <a:off x="2121408" y="4268915"/>
            <a:ext cx="1528473" cy="422622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5EC00F48-714D-44A4-988E-A1AD24F209FC}"/>
              </a:ext>
            </a:extLst>
          </p:cNvPr>
          <p:cNvSpPr txBox="1"/>
          <p:nvPr/>
        </p:nvSpPr>
        <p:spPr>
          <a:xfrm>
            <a:off x="6030702" y="637213"/>
            <a:ext cx="42627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Escribe las palabras.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0" name="Google Shape;339;p8">
            <a:extLst>
              <a:ext uri="{FF2B5EF4-FFF2-40B4-BE49-F238E27FC236}">
                <a16:creationId xmlns:a16="http://schemas.microsoft.com/office/drawing/2014/main" id="{3D3F177C-0FDA-4BD9-AB22-1E4CD9A89E83}"/>
              </a:ext>
            </a:extLst>
          </p:cNvPr>
          <p:cNvGraphicFramePr/>
          <p:nvPr/>
        </p:nvGraphicFramePr>
        <p:xfrm>
          <a:off x="3852815" y="1715841"/>
          <a:ext cx="2627906" cy="4572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206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10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village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/>
                          <a:sym typeface="Century Gothic"/>
                        </a:rPr>
                        <a:t>ball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1" name="Google Shape;339;p8">
            <a:extLst>
              <a:ext uri="{FF2B5EF4-FFF2-40B4-BE49-F238E27FC236}">
                <a16:creationId xmlns:a16="http://schemas.microsoft.com/office/drawing/2014/main" id="{F578058C-BB14-425B-A7E8-C27565E964BC}"/>
              </a:ext>
            </a:extLst>
          </p:cNvPr>
          <p:cNvGraphicFramePr/>
          <p:nvPr/>
        </p:nvGraphicFramePr>
        <p:xfrm>
          <a:off x="3832675" y="2330090"/>
          <a:ext cx="2627906" cy="4572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123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4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pen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balloon</a:t>
                      </a:r>
                      <a:endParaRPr lang="en-GB" sz="2400" dirty="0">
                        <a:solidFill>
                          <a:srgbClr val="002060"/>
                        </a:solidFill>
                        <a:latin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2" name="Google Shape;339;p8">
            <a:extLst>
              <a:ext uri="{FF2B5EF4-FFF2-40B4-BE49-F238E27FC236}">
                <a16:creationId xmlns:a16="http://schemas.microsoft.com/office/drawing/2014/main" id="{8DD8088F-9F45-4218-BF38-7DAFC1E487C0}"/>
              </a:ext>
            </a:extLst>
          </p:cNvPr>
          <p:cNvGraphicFramePr/>
          <p:nvPr/>
        </p:nvGraphicFramePr>
        <p:xfrm>
          <a:off x="3865850" y="2993802"/>
          <a:ext cx="2627906" cy="4572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327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9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phone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sea</a:t>
                      </a:r>
                      <a:endParaRPr lang="en-GB" sz="2400" dirty="0">
                        <a:solidFill>
                          <a:srgbClr val="002060"/>
                        </a:solidFill>
                        <a:latin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3" name="Google Shape;339;p8">
            <a:extLst>
              <a:ext uri="{FF2B5EF4-FFF2-40B4-BE49-F238E27FC236}">
                <a16:creationId xmlns:a16="http://schemas.microsoft.com/office/drawing/2014/main" id="{EBEB1CC6-0E77-4F42-8690-F21EE97EBCDA}"/>
              </a:ext>
            </a:extLst>
          </p:cNvPr>
          <p:cNvGraphicFramePr/>
          <p:nvPr/>
        </p:nvGraphicFramePr>
        <p:xfrm>
          <a:off x="3865850" y="4266304"/>
          <a:ext cx="2627906" cy="4572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0662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16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fruit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cat</a:t>
                      </a:r>
                      <a:endParaRPr lang="en-GB" sz="2400" dirty="0">
                        <a:solidFill>
                          <a:srgbClr val="002060"/>
                        </a:solidFill>
                        <a:latin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4" name="Google Shape;339;p8">
            <a:extLst>
              <a:ext uri="{FF2B5EF4-FFF2-40B4-BE49-F238E27FC236}">
                <a16:creationId xmlns:a16="http://schemas.microsoft.com/office/drawing/2014/main" id="{5E071A65-6733-4DDD-8857-2DBFDA0308B4}"/>
              </a:ext>
            </a:extLst>
          </p:cNvPr>
          <p:cNvGraphicFramePr/>
          <p:nvPr/>
        </p:nvGraphicFramePr>
        <p:xfrm>
          <a:off x="3865850" y="4961299"/>
          <a:ext cx="2627906" cy="4572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054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3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bike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bottle</a:t>
                      </a:r>
                      <a:endParaRPr lang="en-GB" sz="2400" dirty="0">
                        <a:solidFill>
                          <a:srgbClr val="002060"/>
                        </a:solidFill>
                        <a:latin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6" name="Google Shape;339;p8">
            <a:extLst>
              <a:ext uri="{FF2B5EF4-FFF2-40B4-BE49-F238E27FC236}">
                <a16:creationId xmlns:a16="http://schemas.microsoft.com/office/drawing/2014/main" id="{53A4F5E1-6A49-4651-A649-59BB26D376B6}"/>
              </a:ext>
            </a:extLst>
          </p:cNvPr>
          <p:cNvGraphicFramePr/>
          <p:nvPr/>
        </p:nvGraphicFramePr>
        <p:xfrm>
          <a:off x="3865850" y="3637278"/>
          <a:ext cx="2627906" cy="4572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498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9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question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text</a:t>
                      </a:r>
                      <a:endParaRPr lang="en-GB" sz="2400" dirty="0">
                        <a:solidFill>
                          <a:srgbClr val="002060"/>
                        </a:solidFill>
                        <a:latin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7" name="Google Shape;357;p8">
            <a:extLst>
              <a:ext uri="{FF2B5EF4-FFF2-40B4-BE49-F238E27FC236}">
                <a16:creationId xmlns:a16="http://schemas.microsoft.com/office/drawing/2014/main" id="{94B59A39-CE83-4E5A-8ECA-BBCAE2980479}"/>
              </a:ext>
            </a:extLst>
          </p:cNvPr>
          <p:cNvSpPr/>
          <p:nvPr/>
        </p:nvSpPr>
        <p:spPr>
          <a:xfrm>
            <a:off x="5062823" y="1737867"/>
            <a:ext cx="1397758" cy="422622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357;p8">
            <a:extLst>
              <a:ext uri="{FF2B5EF4-FFF2-40B4-BE49-F238E27FC236}">
                <a16:creationId xmlns:a16="http://schemas.microsoft.com/office/drawing/2014/main" id="{9741B537-62E5-467A-BDAE-C210CCBA4B6A}"/>
              </a:ext>
            </a:extLst>
          </p:cNvPr>
          <p:cNvSpPr/>
          <p:nvPr/>
        </p:nvSpPr>
        <p:spPr>
          <a:xfrm>
            <a:off x="3821422" y="2342323"/>
            <a:ext cx="1152914" cy="422622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357;p8">
            <a:extLst>
              <a:ext uri="{FF2B5EF4-FFF2-40B4-BE49-F238E27FC236}">
                <a16:creationId xmlns:a16="http://schemas.microsoft.com/office/drawing/2014/main" id="{93D6D2F4-B34E-4DAD-AD57-AAE5E679681B}"/>
              </a:ext>
            </a:extLst>
          </p:cNvPr>
          <p:cNvSpPr/>
          <p:nvPr/>
        </p:nvSpPr>
        <p:spPr>
          <a:xfrm>
            <a:off x="3832674" y="3009411"/>
            <a:ext cx="1336733" cy="422622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357;p8">
            <a:extLst>
              <a:ext uri="{FF2B5EF4-FFF2-40B4-BE49-F238E27FC236}">
                <a16:creationId xmlns:a16="http://schemas.microsoft.com/office/drawing/2014/main" id="{173519C4-014B-440A-A16F-C9E6FC80D4B2}"/>
              </a:ext>
            </a:extLst>
          </p:cNvPr>
          <p:cNvSpPr/>
          <p:nvPr/>
        </p:nvSpPr>
        <p:spPr>
          <a:xfrm>
            <a:off x="3865849" y="3661239"/>
            <a:ext cx="1523015" cy="422622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357;p8">
            <a:extLst>
              <a:ext uri="{FF2B5EF4-FFF2-40B4-BE49-F238E27FC236}">
                <a16:creationId xmlns:a16="http://schemas.microsoft.com/office/drawing/2014/main" id="{370E7CF8-86E4-41B7-8100-752FB9E2A0A6}"/>
              </a:ext>
            </a:extLst>
          </p:cNvPr>
          <p:cNvSpPr/>
          <p:nvPr/>
        </p:nvSpPr>
        <p:spPr>
          <a:xfrm>
            <a:off x="4942147" y="4290006"/>
            <a:ext cx="1538574" cy="422622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357;p8">
            <a:extLst>
              <a:ext uri="{FF2B5EF4-FFF2-40B4-BE49-F238E27FC236}">
                <a16:creationId xmlns:a16="http://schemas.microsoft.com/office/drawing/2014/main" id="{B18A9949-7E70-4D49-A3F6-062D0FE4C057}"/>
              </a:ext>
            </a:extLst>
          </p:cNvPr>
          <p:cNvSpPr/>
          <p:nvPr/>
        </p:nvSpPr>
        <p:spPr>
          <a:xfrm>
            <a:off x="4922007" y="4978593"/>
            <a:ext cx="1538574" cy="422622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C430D67B-779F-492F-A13C-1104A3F1FDC9}"/>
              </a:ext>
            </a:extLst>
          </p:cNvPr>
          <p:cNvGraphicFramePr>
            <a:graphicFrameLocks noGrp="1"/>
          </p:cNvGraphicFramePr>
          <p:nvPr/>
        </p:nvGraphicFramePr>
        <p:xfrm>
          <a:off x="6762981" y="1719253"/>
          <a:ext cx="5327342" cy="3479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3671">
                  <a:extLst>
                    <a:ext uri="{9D8B030D-6E8A-4147-A177-3AD203B41FA5}">
                      <a16:colId xmlns:a16="http://schemas.microsoft.com/office/drawing/2014/main" val="235493584"/>
                    </a:ext>
                  </a:extLst>
                </a:gridCol>
                <a:gridCol w="2663671">
                  <a:extLst>
                    <a:ext uri="{9D8B030D-6E8A-4147-A177-3AD203B41FA5}">
                      <a16:colId xmlns:a16="http://schemas.microsoft.com/office/drawing/2014/main" val="27011564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the</a:t>
                      </a:r>
                    </a:p>
                  </a:txBody>
                  <a:tcPr>
                    <a:solidFill>
                      <a:srgbClr val="FF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a/an</a:t>
                      </a:r>
                    </a:p>
                  </a:txBody>
                  <a:tcPr>
                    <a:solidFill>
                      <a:srgbClr val="FF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7215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___  ________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una pelota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7702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el</a:t>
                      </a:r>
                      <a:r>
                        <a:rPr lang="en-GB" sz="28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8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boli</a:t>
                      </a:r>
                      <a:endParaRPr lang="en-GB" sz="28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___  ________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7614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___  ________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un </a:t>
                      </a:r>
                      <a:r>
                        <a:rPr lang="en-GB" sz="28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teléfono</a:t>
                      </a:r>
                      <a:endParaRPr lang="en-GB" sz="28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4631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___  ________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una </a:t>
                      </a:r>
                      <a:r>
                        <a:rPr lang="en-GB" sz="28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pregunta</a:t>
                      </a:r>
                      <a:endParaRPr lang="en-GB" sz="28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6193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el</a:t>
                      </a:r>
                      <a:r>
                        <a:rPr lang="en-GB" sz="28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8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gato</a:t>
                      </a:r>
                      <a:endParaRPr lang="en-GB" sz="28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___  ________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5859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___  ________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una </a:t>
                      </a:r>
                      <a:r>
                        <a:rPr lang="en-GB" sz="28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botella</a:t>
                      </a:r>
                      <a:endParaRPr lang="en-GB" sz="28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4216978"/>
                  </a:ext>
                </a:extLst>
              </a:tr>
            </a:tbl>
          </a:graphicData>
        </a:graphic>
      </p:graphicFrame>
      <p:sp>
        <p:nvSpPr>
          <p:cNvPr id="96" name="TextBox 95">
            <a:extLst>
              <a:ext uri="{FF2B5EF4-FFF2-40B4-BE49-F238E27FC236}">
                <a16:creationId xmlns:a16="http://schemas.microsoft.com/office/drawing/2014/main" id="{983BDEC0-D8D6-49E9-89C2-A090172C6024}"/>
              </a:ext>
            </a:extLst>
          </p:cNvPr>
          <p:cNvSpPr txBox="1"/>
          <p:nvPr/>
        </p:nvSpPr>
        <p:spPr>
          <a:xfrm>
            <a:off x="7216845" y="2106143"/>
            <a:ext cx="17411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la pelota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5D310AC3-5553-4D56-B0DF-F3AC76BA067C}"/>
              </a:ext>
            </a:extLst>
          </p:cNvPr>
          <p:cNvSpPr txBox="1"/>
          <p:nvPr/>
        </p:nvSpPr>
        <p:spPr>
          <a:xfrm>
            <a:off x="10029432" y="2625445"/>
            <a:ext cx="1399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un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boli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+mn-cs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9845854E-1A4A-446D-BBA4-5D546658A739}"/>
              </a:ext>
            </a:extLst>
          </p:cNvPr>
          <p:cNvSpPr txBox="1"/>
          <p:nvPr/>
        </p:nvSpPr>
        <p:spPr>
          <a:xfrm>
            <a:off x="7234590" y="3092582"/>
            <a:ext cx="20345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el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teléfono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+mn-cs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7DBAA35D-EC0B-4137-ADA5-0EA1FE2B3F6D}"/>
              </a:ext>
            </a:extLst>
          </p:cNvPr>
          <p:cNvSpPr txBox="1"/>
          <p:nvPr/>
        </p:nvSpPr>
        <p:spPr>
          <a:xfrm>
            <a:off x="7070170" y="3656727"/>
            <a:ext cx="2279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la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pregunta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+mn-cs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FC4EEFEB-ED2D-4E00-B3CD-C28E70860E09}"/>
              </a:ext>
            </a:extLst>
          </p:cNvPr>
          <p:cNvSpPr txBox="1"/>
          <p:nvPr/>
        </p:nvSpPr>
        <p:spPr>
          <a:xfrm>
            <a:off x="9652361" y="4150736"/>
            <a:ext cx="1569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un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gato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+mn-cs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A32CC6CD-C512-4B66-A3DE-308136BB546B}"/>
              </a:ext>
            </a:extLst>
          </p:cNvPr>
          <p:cNvSpPr txBox="1"/>
          <p:nvPr/>
        </p:nvSpPr>
        <p:spPr>
          <a:xfrm>
            <a:off x="7149246" y="4694858"/>
            <a:ext cx="1821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la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botella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5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" grpId="0"/>
      <p:bldP spid="96" grpId="0"/>
      <p:bldP spid="97" grpId="0"/>
      <p:bldP spid="98" grpId="0"/>
      <p:bldP spid="99" grpId="0"/>
      <p:bldP spid="100" grpId="0"/>
      <p:bldP spid="10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790" y="58981"/>
            <a:ext cx="2810719" cy="675762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</a:t>
            </a:r>
            <a:r>
              <a:rPr lang="en-GB" sz="3200" b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up 3</a:t>
            </a:r>
            <a:r>
              <a:rPr lang="en-GB" sz="3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endParaRPr lang="en-GB" sz="3200" dirty="0"/>
          </a:p>
        </p:txBody>
      </p:sp>
      <p:sp>
        <p:nvSpPr>
          <p:cNvPr id="26" name="Google Shape;167;p2">
            <a:extLst>
              <a:ext uri="{FF2B5EF4-FFF2-40B4-BE49-F238E27FC236}">
                <a16:creationId xmlns:a16="http://schemas.microsoft.com/office/drawing/2014/main" id="{E683BCB6-77D3-4EC0-A203-669D8F746CAE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Title 1">
            <a:extLst>
              <a:ext uri="{FF2B5EF4-FFF2-40B4-BE49-F238E27FC236}">
                <a16:creationId xmlns:a16="http://schemas.microsoft.com/office/drawing/2014/main" id="{D14BCA35-457A-40AF-8632-7D16B7AA5302}"/>
              </a:ext>
            </a:extLst>
          </p:cNvPr>
          <p:cNvSpPr txBox="1">
            <a:spLocks/>
          </p:cNvSpPr>
          <p:nvPr/>
        </p:nvSpPr>
        <p:spPr>
          <a:xfrm>
            <a:off x="3163335" y="-22866"/>
            <a:ext cx="10515600" cy="7701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rgbClr val="1E4E79"/>
              </a:buClr>
              <a:buSzPts val="8625"/>
              <a:buFont typeface="Century Gothic"/>
              <a:buNone/>
            </a:pP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Knowing who does what</a:t>
            </a:r>
          </a:p>
        </p:txBody>
      </p:sp>
      <p:pic>
        <p:nvPicPr>
          <p:cNvPr id="115" name="Google Shape;170;p8" descr="Jigsaw, Puzzle, Piece, Game, Concept, Solution">
            <a:extLst>
              <a:ext uri="{FF2B5EF4-FFF2-40B4-BE49-F238E27FC236}">
                <a16:creationId xmlns:a16="http://schemas.microsoft.com/office/drawing/2014/main" id="{EC88ADE8-A30A-43E6-97E1-E082F55ABA5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57369" y="76217"/>
            <a:ext cx="1330395" cy="133224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TextBox 115">
            <a:extLst>
              <a:ext uri="{FF2B5EF4-FFF2-40B4-BE49-F238E27FC236}">
                <a16:creationId xmlns:a16="http://schemas.microsoft.com/office/drawing/2014/main" id="{F9A42177-3782-4797-AAB3-1A1215EF8251}"/>
              </a:ext>
            </a:extLst>
          </p:cNvPr>
          <p:cNvSpPr txBox="1"/>
          <p:nvPr/>
        </p:nvSpPr>
        <p:spPr>
          <a:xfrm>
            <a:off x="724790" y="526317"/>
            <a:ext cx="73007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[–er 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verbs: ‘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I’,‘you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’ &amp; ‘she’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]</a:t>
            </a:r>
          </a:p>
        </p:txBody>
      </p:sp>
      <p:pic>
        <p:nvPicPr>
          <p:cNvPr id="117" name="Google Shape;183;p8">
            <a:extLst>
              <a:ext uri="{FF2B5EF4-FFF2-40B4-BE49-F238E27FC236}">
                <a16:creationId xmlns:a16="http://schemas.microsoft.com/office/drawing/2014/main" id="{75854049-6939-4572-AE29-9BAD1EEA26F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92467" y="3654323"/>
            <a:ext cx="634523" cy="671647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TextBox 117">
            <a:extLst>
              <a:ext uri="{FF2B5EF4-FFF2-40B4-BE49-F238E27FC236}">
                <a16:creationId xmlns:a16="http://schemas.microsoft.com/office/drawing/2014/main" id="{7BB88A8A-AECC-42E2-A88C-2CACD5A67A55}"/>
              </a:ext>
            </a:extLst>
          </p:cNvPr>
          <p:cNvSpPr txBox="1"/>
          <p:nvPr/>
        </p:nvSpPr>
        <p:spPr>
          <a:xfrm>
            <a:off x="8821976" y="3109614"/>
            <a:ext cx="5001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Le</a:t>
            </a: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e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información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0A49BAE5-8696-4979-ACF9-9466027AC616}"/>
              </a:ext>
            </a:extLst>
          </p:cNvPr>
          <p:cNvSpPr txBox="1"/>
          <p:nvPr/>
        </p:nvSpPr>
        <p:spPr>
          <a:xfrm>
            <a:off x="8826990" y="3632834"/>
            <a:ext cx="42012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800" b="1" i="1" dirty="0">
                <a:solidFill>
                  <a:srgbClr val="92D050"/>
                </a:solidFill>
                <a:latin typeface="Century Gothic" panose="020B0502020202020204" pitchFamily="34" charset="0"/>
              </a:rPr>
              <a:t>S/he </a:t>
            </a:r>
            <a:r>
              <a:rPr lang="en-GB" sz="2800" i="1" dirty="0">
                <a:solidFill>
                  <a:srgbClr val="002060"/>
                </a:solidFill>
                <a:latin typeface="Century Gothic" panose="020B0502020202020204" pitchFamily="34" charset="0"/>
              </a:rPr>
              <a:t>read</a:t>
            </a:r>
            <a:r>
              <a:rPr lang="en-GB" sz="2800" b="1" i="1" dirty="0">
                <a:solidFill>
                  <a:srgbClr val="92D050"/>
                </a:solidFill>
                <a:latin typeface="Century Gothic" panose="020B0502020202020204" pitchFamily="34" charset="0"/>
              </a:rPr>
              <a:t>s</a:t>
            </a:r>
            <a:r>
              <a:rPr lang="en-GB" sz="2800" i="1" dirty="0">
                <a:solidFill>
                  <a:srgbClr val="002060"/>
                </a:solidFill>
                <a:latin typeface="Century Gothic" panose="020B0502020202020204" pitchFamily="34" charset="0"/>
              </a:rPr>
              <a:t> information.</a:t>
            </a:r>
          </a:p>
        </p:txBody>
      </p:sp>
      <p:sp>
        <p:nvSpPr>
          <p:cNvPr id="120" name="Google Shape;171;p8">
            <a:extLst>
              <a:ext uri="{FF2B5EF4-FFF2-40B4-BE49-F238E27FC236}">
                <a16:creationId xmlns:a16="http://schemas.microsoft.com/office/drawing/2014/main" id="{DE1E53D1-8F44-40CE-B186-66CE13FF09DD}"/>
              </a:ext>
            </a:extLst>
          </p:cNvPr>
          <p:cNvSpPr txBox="1"/>
          <p:nvPr/>
        </p:nvSpPr>
        <p:spPr>
          <a:xfrm>
            <a:off x="9002715" y="2456837"/>
            <a:ext cx="1569808" cy="4770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lang="en-GB" sz="2500" b="1" dirty="0">
                <a:solidFill>
                  <a:srgbClr val="002060"/>
                </a:solidFill>
                <a:latin typeface="Century Gothic"/>
                <a:sym typeface="Century Gothic"/>
              </a:rPr>
              <a:t>S/he, it</a:t>
            </a:r>
            <a:endParaRPr sz="2500" b="1" dirty="0">
              <a:solidFill>
                <a:srgbClr val="002060"/>
              </a:solidFill>
            </a:endParaRPr>
          </a:p>
        </p:txBody>
      </p:sp>
      <p:sp>
        <p:nvSpPr>
          <p:cNvPr id="121" name="Google Shape;171;p8">
            <a:extLst>
              <a:ext uri="{FF2B5EF4-FFF2-40B4-BE49-F238E27FC236}">
                <a16:creationId xmlns:a16="http://schemas.microsoft.com/office/drawing/2014/main" id="{FF84D505-50BD-4C70-B625-2D86080BA697}"/>
              </a:ext>
            </a:extLst>
          </p:cNvPr>
          <p:cNvSpPr txBox="1"/>
          <p:nvPr/>
        </p:nvSpPr>
        <p:spPr>
          <a:xfrm>
            <a:off x="4987567" y="2456837"/>
            <a:ext cx="1689938" cy="4770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lang="en-GB" sz="2500" b="1" dirty="0">
                <a:solidFill>
                  <a:srgbClr val="002060"/>
                </a:solidFill>
                <a:latin typeface="Century Gothic"/>
                <a:sym typeface="Century Gothic"/>
              </a:rPr>
              <a:t>you</a:t>
            </a:r>
            <a:endParaRPr sz="2500" b="1" dirty="0">
              <a:solidFill>
                <a:srgbClr val="002060"/>
              </a:solidFill>
            </a:endParaRPr>
          </a:p>
        </p:txBody>
      </p:sp>
      <p:pic>
        <p:nvPicPr>
          <p:cNvPr id="122" name="Google Shape;183;p8">
            <a:extLst>
              <a:ext uri="{FF2B5EF4-FFF2-40B4-BE49-F238E27FC236}">
                <a16:creationId xmlns:a16="http://schemas.microsoft.com/office/drawing/2014/main" id="{03A790B5-B15B-4E84-B0DE-EDD5713A80C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82497" y="3632834"/>
            <a:ext cx="634523" cy="671647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TextBox 122">
            <a:extLst>
              <a:ext uri="{FF2B5EF4-FFF2-40B4-BE49-F238E27FC236}">
                <a16:creationId xmlns:a16="http://schemas.microsoft.com/office/drawing/2014/main" id="{111E8213-ED60-494E-B268-AE356D093BAE}"/>
              </a:ext>
            </a:extLst>
          </p:cNvPr>
          <p:cNvSpPr txBox="1"/>
          <p:nvPr/>
        </p:nvSpPr>
        <p:spPr>
          <a:xfrm>
            <a:off x="4572482" y="3128413"/>
            <a:ext cx="3468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Le</a:t>
            </a: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es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información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B6840019-3300-412F-BBD1-B596ED23AB65}"/>
              </a:ext>
            </a:extLst>
          </p:cNvPr>
          <p:cNvSpPr txBox="1"/>
          <p:nvPr/>
        </p:nvSpPr>
        <p:spPr>
          <a:xfrm>
            <a:off x="4646073" y="3712387"/>
            <a:ext cx="3379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800" b="1" i="1" dirty="0">
                <a:solidFill>
                  <a:srgbClr val="92D050"/>
                </a:solidFill>
                <a:latin typeface="Century Gothic" panose="020B0502020202020204" pitchFamily="34" charset="0"/>
              </a:rPr>
              <a:t>You </a:t>
            </a:r>
            <a:r>
              <a:rPr lang="en-GB" sz="2800" i="1" dirty="0">
                <a:solidFill>
                  <a:srgbClr val="002060"/>
                </a:solidFill>
                <a:latin typeface="Century Gothic" panose="020B0502020202020204" pitchFamily="34" charset="0"/>
              </a:rPr>
              <a:t>read information.</a:t>
            </a:r>
          </a:p>
        </p:txBody>
      </p:sp>
      <p:pic>
        <p:nvPicPr>
          <p:cNvPr id="125" name="Google Shape;183;p8">
            <a:extLst>
              <a:ext uri="{FF2B5EF4-FFF2-40B4-BE49-F238E27FC236}">
                <a16:creationId xmlns:a16="http://schemas.microsoft.com/office/drawing/2014/main" id="{CEFA9F07-8E25-45A1-ABB3-5A5A7C70250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094" y="3738577"/>
            <a:ext cx="633524" cy="744288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TextBox 125">
            <a:extLst>
              <a:ext uri="{FF2B5EF4-FFF2-40B4-BE49-F238E27FC236}">
                <a16:creationId xmlns:a16="http://schemas.microsoft.com/office/drawing/2014/main" id="{936D6A01-DC37-40D2-9F32-29922B8B7DA3}"/>
              </a:ext>
            </a:extLst>
          </p:cNvPr>
          <p:cNvSpPr txBox="1"/>
          <p:nvPr/>
        </p:nvSpPr>
        <p:spPr>
          <a:xfrm>
            <a:off x="644541" y="3129067"/>
            <a:ext cx="3615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Le</a:t>
            </a: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o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información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  <a:endParaRPr kumimoji="0" lang="en-GB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B65D6AD2-A7CD-447E-A94B-F8E5E72398C7}"/>
              </a:ext>
            </a:extLst>
          </p:cNvPr>
          <p:cNvSpPr txBox="1"/>
          <p:nvPr/>
        </p:nvSpPr>
        <p:spPr>
          <a:xfrm>
            <a:off x="666775" y="3725398"/>
            <a:ext cx="29642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i="1" dirty="0">
                <a:solidFill>
                  <a:srgbClr val="92D050"/>
                </a:solidFill>
                <a:latin typeface="Century Gothic" panose="020B0502020202020204" pitchFamily="34" charset="0"/>
              </a:rPr>
              <a:t>I </a:t>
            </a: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read information.</a:t>
            </a:r>
          </a:p>
        </p:txBody>
      </p:sp>
      <p:sp>
        <p:nvSpPr>
          <p:cNvPr id="128" name="Google Shape;171;p8">
            <a:extLst>
              <a:ext uri="{FF2B5EF4-FFF2-40B4-BE49-F238E27FC236}">
                <a16:creationId xmlns:a16="http://schemas.microsoft.com/office/drawing/2014/main" id="{93E5EECF-460F-44E2-B79C-8BFBCDD8AA48}"/>
              </a:ext>
            </a:extLst>
          </p:cNvPr>
          <p:cNvSpPr txBox="1"/>
          <p:nvPr/>
        </p:nvSpPr>
        <p:spPr>
          <a:xfrm>
            <a:off x="1710508" y="2456836"/>
            <a:ext cx="839281" cy="4770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lang="en-GB" sz="2500" b="1" dirty="0">
                <a:solidFill>
                  <a:srgbClr val="002060"/>
                </a:solidFill>
                <a:latin typeface="Century Gothic"/>
                <a:sym typeface="Century Gothic"/>
              </a:rPr>
              <a:t>I</a:t>
            </a:r>
            <a:endParaRPr sz="2500" b="1" dirty="0">
              <a:solidFill>
                <a:srgbClr val="002060"/>
              </a:solidFill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6FBA8D14-5BCE-4752-84AA-FB08D06C8B38}"/>
              </a:ext>
            </a:extLst>
          </p:cNvPr>
          <p:cNvSpPr txBox="1"/>
          <p:nvPr/>
        </p:nvSpPr>
        <p:spPr>
          <a:xfrm>
            <a:off x="11017" y="1433639"/>
            <a:ext cx="12851762" cy="978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kern="120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Remember, to mean 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‘I’, ‘s/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he,it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’ or ‘you’ </a:t>
            </a:r>
            <a:r>
              <a:rPr lang="en-GB" sz="2800" kern="120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with a verb, the verb ending </a:t>
            </a:r>
            <a:r>
              <a:rPr lang="en-GB" sz="2800" b="1" kern="120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changes</a:t>
            </a:r>
            <a:r>
              <a:rPr lang="en-GB" sz="2800" kern="120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.</a:t>
            </a:r>
            <a:endParaRPr lang="en-GB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Speech Bubble: Rectangle with Corners Rounded 32">
            <a:extLst>
              <a:ext uri="{FF2B5EF4-FFF2-40B4-BE49-F238E27FC236}">
                <a16:creationId xmlns:a16="http://schemas.microsoft.com/office/drawing/2014/main" id="{C4E87BD2-0E3F-444D-8D2D-AFEB47DDB020}"/>
              </a:ext>
            </a:extLst>
          </p:cNvPr>
          <p:cNvSpPr/>
          <p:nvPr/>
        </p:nvSpPr>
        <p:spPr>
          <a:xfrm>
            <a:off x="5260071" y="5110161"/>
            <a:ext cx="5040534" cy="1473545"/>
          </a:xfrm>
          <a:prstGeom prst="wedgeRoundRectCallout">
            <a:avLst>
              <a:gd name="adj1" fmla="val 37240"/>
              <a:gd name="adj2" fmla="val -85015"/>
              <a:gd name="adj3" fmla="val 16667"/>
            </a:avLst>
          </a:prstGeom>
          <a:solidFill>
            <a:srgbClr val="2BC0C7"/>
          </a:solidFill>
          <a:ln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Notice that in English, the verb also changes when referring to s/he, it 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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365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/>
      <p:bldP spid="119" grpId="0"/>
      <p:bldP spid="123" grpId="0"/>
      <p:bldP spid="124" grpId="0"/>
      <p:bldP spid="126" grpId="0"/>
      <p:bldP spid="127" grpId="0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"/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AR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790" y="58981"/>
            <a:ext cx="2810719" cy="675762"/>
          </a:xfrm>
        </p:spPr>
        <p:txBody>
          <a:bodyPr>
            <a:normAutofit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up 3 :</a:t>
            </a:r>
            <a:endParaRPr lang="es-AR" sz="3200" dirty="0"/>
          </a:p>
        </p:txBody>
      </p:sp>
      <p:pic>
        <p:nvPicPr>
          <p:cNvPr id="43" name="Google Shape;282;p13" descr="Reading, Book, Symbol, Icon, Reader, Man">
            <a:extLst>
              <a:ext uri="{FF2B5EF4-FFF2-40B4-BE49-F238E27FC236}">
                <a16:creationId xmlns:a16="http://schemas.microsoft.com/office/drawing/2014/main" id="{C69EFA3F-5365-4BED-986F-83CFCE3841EB}"/>
              </a:ext>
            </a:extLst>
          </p:cNvPr>
          <p:cNvPicPr preferRelativeResize="0"/>
          <p:nvPr/>
        </p:nvPicPr>
        <p:blipFill rotWithShape="1">
          <a:blip r:embed="rId3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1217850" y="128500"/>
            <a:ext cx="782801" cy="7828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</p:pic>
      <p:sp>
        <p:nvSpPr>
          <p:cNvPr id="44" name="Title 1">
            <a:extLst>
              <a:ext uri="{FF2B5EF4-FFF2-40B4-BE49-F238E27FC236}">
                <a16:creationId xmlns:a16="http://schemas.microsoft.com/office/drawing/2014/main" id="{8BE10092-4C9E-46E2-B192-32DCCE7C3D32}"/>
              </a:ext>
            </a:extLst>
          </p:cNvPr>
          <p:cNvSpPr txBox="1">
            <a:spLocks/>
          </p:cNvSpPr>
          <p:nvPr/>
        </p:nvSpPr>
        <p:spPr>
          <a:xfrm>
            <a:off x="11285740" y="978145"/>
            <a:ext cx="657080" cy="40011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>
                <a:solidFill>
                  <a:schemeClr val="bg1"/>
                </a:solidFill>
                <a:latin typeface="Century Gothic" panose="020B0502020202020204" pitchFamily="34" charset="0"/>
              </a:rPr>
              <a:t>leer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20D80EA-6728-4364-BEAB-4FE4BBD21B25}"/>
              </a:ext>
            </a:extLst>
          </p:cNvPr>
          <p:cNvSpPr txBox="1"/>
          <p:nvPr/>
        </p:nvSpPr>
        <p:spPr>
          <a:xfrm>
            <a:off x="3366574" y="133464"/>
            <a:ext cx="4746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Sofía escribe a Quique.</a:t>
            </a:r>
          </a:p>
        </p:txBody>
      </p: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BF5E391C-988A-43C0-A9B2-9BEC10D3BD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687958"/>
              </p:ext>
            </p:extLst>
          </p:nvPr>
        </p:nvGraphicFramePr>
        <p:xfrm>
          <a:off x="191796" y="1150225"/>
          <a:ext cx="7720738" cy="518160"/>
        </p:xfrm>
        <a:graphic>
          <a:graphicData uri="http://schemas.openxmlformats.org/drawingml/2006/table">
            <a:tbl>
              <a:tblPr firstRow="1" bandRow="1"/>
              <a:tblGrid>
                <a:gridCol w="535878">
                  <a:extLst>
                    <a:ext uri="{9D8B030D-6E8A-4147-A177-3AD203B41FA5}">
                      <a16:colId xmlns:a16="http://schemas.microsoft.com/office/drawing/2014/main" val="687104547"/>
                    </a:ext>
                  </a:extLst>
                </a:gridCol>
                <a:gridCol w="7184860">
                  <a:extLst>
                    <a:ext uri="{9D8B030D-6E8A-4147-A177-3AD203B41FA5}">
                      <a16:colId xmlns:a16="http://schemas.microsoft.com/office/drawing/2014/main" val="1297873051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algn="ctr"/>
                      <a:r>
                        <a:rPr lang="en-GB" sz="2800" b="1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r>
                        <a:rPr lang="en-GB" sz="2800" b="0" dirty="0">
                          <a:solidFill>
                            <a:srgbClr val="002060"/>
                          </a:solidFill>
                        </a:rPr>
                        <a:t>Lees</a:t>
                      </a:r>
                      <a:r>
                        <a:rPr lang="en-GB" sz="2800" b="1" kern="1200" dirty="0">
                          <a:solidFill>
                            <a:srgbClr val="002060"/>
                          </a:solidFill>
                          <a:latin typeface="Century Gothic" panose="020F0302020204030204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800" b="0" kern="1200" dirty="0">
                          <a:solidFill>
                            <a:srgbClr val="002060"/>
                          </a:solidFill>
                          <a:latin typeface="Century Gothic" panose="020F0302020204030204"/>
                          <a:ea typeface="+mn-ea"/>
                          <a:cs typeface="+mn-cs"/>
                        </a:rPr>
                        <a:t>un </a:t>
                      </a:r>
                      <a:r>
                        <a:rPr lang="en-GB" sz="2800" b="0" kern="1200" dirty="0" err="1">
                          <a:solidFill>
                            <a:srgbClr val="002060"/>
                          </a:solidFill>
                          <a:latin typeface="Century Gothic" panose="020F0302020204030204"/>
                          <a:ea typeface="+mn-ea"/>
                          <a:cs typeface="+mn-cs"/>
                        </a:rPr>
                        <a:t>libro</a:t>
                      </a:r>
                      <a:r>
                        <a:rPr lang="en-GB" sz="2800" b="0" kern="1200" dirty="0">
                          <a:solidFill>
                            <a:srgbClr val="002060"/>
                          </a:solidFill>
                          <a:latin typeface="Century Gothic" panose="020F0302020204030204"/>
                          <a:ea typeface="+mn-ea"/>
                          <a:cs typeface="+mn-cs"/>
                        </a:rPr>
                        <a:t> en la </a:t>
                      </a:r>
                      <a:r>
                        <a:rPr lang="en-GB" sz="2800" b="0" kern="1200" dirty="0" err="1">
                          <a:solidFill>
                            <a:srgbClr val="002060"/>
                          </a:solidFill>
                          <a:latin typeface="Century Gothic" panose="020F0302020204030204"/>
                          <a:ea typeface="+mn-ea"/>
                          <a:cs typeface="+mn-cs"/>
                        </a:rPr>
                        <a:t>cama</a:t>
                      </a:r>
                      <a:r>
                        <a:rPr lang="en-GB" sz="2800" b="0" kern="1200" dirty="0">
                          <a:solidFill>
                            <a:srgbClr val="002060"/>
                          </a:solidFill>
                          <a:latin typeface="Century Gothic" panose="020F0302020204030204"/>
                          <a:ea typeface="+mn-ea"/>
                          <a:cs typeface="+mn-cs"/>
                        </a:rPr>
                        <a:t>.</a:t>
                      </a:r>
                      <a:endParaRPr lang="en-GB" sz="28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221385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B5125E8F-9071-4219-9B3E-32472351C7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294973"/>
              </p:ext>
            </p:extLst>
          </p:nvPr>
        </p:nvGraphicFramePr>
        <p:xfrm>
          <a:off x="195709" y="2230208"/>
          <a:ext cx="7720740" cy="518160"/>
        </p:xfrm>
        <a:graphic>
          <a:graphicData uri="http://schemas.openxmlformats.org/drawingml/2006/table">
            <a:tbl>
              <a:tblPr firstRow="1" bandRow="1"/>
              <a:tblGrid>
                <a:gridCol w="545800">
                  <a:extLst>
                    <a:ext uri="{9D8B030D-6E8A-4147-A177-3AD203B41FA5}">
                      <a16:colId xmlns:a16="http://schemas.microsoft.com/office/drawing/2014/main" val="687104547"/>
                    </a:ext>
                  </a:extLst>
                </a:gridCol>
                <a:gridCol w="7174940">
                  <a:extLst>
                    <a:ext uri="{9D8B030D-6E8A-4147-A177-3AD203B41FA5}">
                      <a16:colId xmlns:a16="http://schemas.microsoft.com/office/drawing/2014/main" val="972381659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algn="ctr"/>
                      <a:r>
                        <a:rPr lang="en-GB" sz="2800" b="1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r>
                        <a:rPr lang="en-GB" sz="2800" b="0" dirty="0" err="1">
                          <a:solidFill>
                            <a:srgbClr val="002060"/>
                          </a:solidFill>
                        </a:rPr>
                        <a:t>Aprendo</a:t>
                      </a:r>
                      <a:r>
                        <a:rPr lang="en-GB" sz="2800" b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2800" b="0" kern="1200" dirty="0" err="1">
                          <a:solidFill>
                            <a:srgbClr val="002060"/>
                          </a:solidFill>
                          <a:latin typeface="Century Gothic" panose="020F0302020204030204"/>
                          <a:ea typeface="+mn-ea"/>
                          <a:cs typeface="+mn-cs"/>
                        </a:rPr>
                        <a:t>el</a:t>
                      </a:r>
                      <a:r>
                        <a:rPr lang="en-GB" sz="2800" b="0" dirty="0">
                          <a:solidFill>
                            <a:srgbClr val="002060"/>
                          </a:solidFill>
                        </a:rPr>
                        <a:t> vocabulario con </a:t>
                      </a:r>
                      <a:r>
                        <a:rPr lang="en-GB" sz="2800" b="0" dirty="0" err="1">
                          <a:solidFill>
                            <a:srgbClr val="002060"/>
                          </a:solidFill>
                        </a:rPr>
                        <a:t>mamá</a:t>
                      </a:r>
                      <a:r>
                        <a:rPr lang="en-GB" sz="2800" b="0" dirty="0">
                          <a:solidFill>
                            <a:srgbClr val="002060"/>
                          </a:solidFill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221385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042C5421-0A0E-48BE-9363-77EC905B9A3F}"/>
              </a:ext>
            </a:extLst>
          </p:cNvPr>
          <p:cNvSpPr txBox="1"/>
          <p:nvPr/>
        </p:nvSpPr>
        <p:spPr>
          <a:xfrm>
            <a:off x="195710" y="1719825"/>
            <a:ext cx="10050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Segoe Print" panose="02000600000000000000" pitchFamily="2" charset="0"/>
              </a:rPr>
              <a:t>You read a book in (the) bed.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FBDD995-92B6-4AB3-AABE-F28FF20B1072}"/>
              </a:ext>
            </a:extLst>
          </p:cNvPr>
          <p:cNvSpPr txBox="1"/>
          <p:nvPr/>
        </p:nvSpPr>
        <p:spPr>
          <a:xfrm>
            <a:off x="195710" y="2787205"/>
            <a:ext cx="10050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Segoe Print" panose="02000600000000000000" pitchFamily="2" charset="0"/>
              </a:rPr>
              <a:t>I learn the vocabulary with mum.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FD5F2B4-CEC2-4FD9-8739-92B50E291820}"/>
              </a:ext>
            </a:extLst>
          </p:cNvPr>
          <p:cNvSpPr txBox="1"/>
          <p:nvPr/>
        </p:nvSpPr>
        <p:spPr>
          <a:xfrm>
            <a:off x="78979" y="3777259"/>
            <a:ext cx="10050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Segoe Print" panose="02000600000000000000" pitchFamily="2" charset="0"/>
              </a:rPr>
              <a:t>She sees the beach from home.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55F61B44-E6BB-467C-8F5A-7ED5BEB8E75C}"/>
              </a:ext>
            </a:extLst>
          </p:cNvPr>
          <p:cNvSpPr/>
          <p:nvPr/>
        </p:nvSpPr>
        <p:spPr>
          <a:xfrm>
            <a:off x="2806950" y="3295673"/>
            <a:ext cx="1201616" cy="425262"/>
          </a:xfrm>
          <a:prstGeom prst="round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F292957-C73A-4176-BFB0-37F2ADF3C7FF}"/>
              </a:ext>
            </a:extLst>
          </p:cNvPr>
          <p:cNvSpPr txBox="1"/>
          <p:nvPr/>
        </p:nvSpPr>
        <p:spPr>
          <a:xfrm>
            <a:off x="113538" y="4757034"/>
            <a:ext cx="10050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Segoe Print" panose="02000600000000000000" pitchFamily="2" charset="0"/>
              </a:rPr>
              <a:t>You understand the text in English.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E8B3A78-1955-4FBB-86C0-1C8F3D35312C}"/>
              </a:ext>
            </a:extLst>
          </p:cNvPr>
          <p:cNvSpPr/>
          <p:nvPr/>
        </p:nvSpPr>
        <p:spPr>
          <a:xfrm>
            <a:off x="1225061" y="5303805"/>
            <a:ext cx="1184031" cy="425262"/>
          </a:xfrm>
          <a:prstGeom prst="round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3126035-7AA6-4E0A-A86F-7F50B9E43892}"/>
              </a:ext>
            </a:extLst>
          </p:cNvPr>
          <p:cNvSpPr txBox="1"/>
          <p:nvPr/>
        </p:nvSpPr>
        <p:spPr>
          <a:xfrm>
            <a:off x="113538" y="5754518"/>
            <a:ext cx="10050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Segoe Print" panose="02000600000000000000" pitchFamily="2" charset="0"/>
              </a:rPr>
              <a:t>You see the information in class.</a:t>
            </a:r>
          </a:p>
        </p:txBody>
      </p:sp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49474A45-55C1-4B1C-9F87-3069050D43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09841"/>
              </p:ext>
            </p:extLst>
          </p:nvPr>
        </p:nvGraphicFramePr>
        <p:xfrm>
          <a:off x="191795" y="3259932"/>
          <a:ext cx="7720739" cy="518160"/>
        </p:xfrm>
        <a:graphic>
          <a:graphicData uri="http://schemas.openxmlformats.org/drawingml/2006/table">
            <a:tbl>
              <a:tblPr firstRow="1" bandRow="1"/>
              <a:tblGrid>
                <a:gridCol w="545800">
                  <a:extLst>
                    <a:ext uri="{9D8B030D-6E8A-4147-A177-3AD203B41FA5}">
                      <a16:colId xmlns:a16="http://schemas.microsoft.com/office/drawing/2014/main" val="687104547"/>
                    </a:ext>
                  </a:extLst>
                </a:gridCol>
                <a:gridCol w="7174939">
                  <a:extLst>
                    <a:ext uri="{9D8B030D-6E8A-4147-A177-3AD203B41FA5}">
                      <a16:colId xmlns:a16="http://schemas.microsoft.com/office/drawing/2014/main" val="972381659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algn="ctr"/>
                      <a:r>
                        <a:rPr lang="en-GB" sz="2800" b="1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r>
                        <a:rPr lang="en-GB" sz="2800" b="0" dirty="0" err="1">
                          <a:solidFill>
                            <a:srgbClr val="002060"/>
                          </a:solidFill>
                        </a:rPr>
                        <a:t>Ve</a:t>
                      </a:r>
                      <a:r>
                        <a:rPr lang="en-GB" sz="2800" b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2800" b="0" kern="1200" dirty="0">
                          <a:solidFill>
                            <a:srgbClr val="002060"/>
                          </a:solidFill>
                          <a:latin typeface="Century Gothic" panose="020F0302020204030204"/>
                          <a:ea typeface="+mn-ea"/>
                          <a:cs typeface="+mn-cs"/>
                        </a:rPr>
                        <a:t>la</a:t>
                      </a:r>
                      <a:r>
                        <a:rPr lang="en-GB" sz="2800" b="0" dirty="0">
                          <a:solidFill>
                            <a:srgbClr val="002060"/>
                          </a:solidFill>
                        </a:rPr>
                        <a:t> playa de casa.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221385"/>
                  </a:ext>
                </a:extLst>
              </a:tr>
            </a:tbl>
          </a:graphicData>
        </a:graphic>
      </p:graphicFrame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30241DB7-063A-46E6-80BB-7F578D3604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219203"/>
              </p:ext>
            </p:extLst>
          </p:nvPr>
        </p:nvGraphicFramePr>
        <p:xfrm>
          <a:off x="191795" y="4239244"/>
          <a:ext cx="7887493" cy="518160"/>
        </p:xfrm>
        <a:graphic>
          <a:graphicData uri="http://schemas.openxmlformats.org/drawingml/2006/table">
            <a:tbl>
              <a:tblPr firstRow="1" bandRow="1"/>
              <a:tblGrid>
                <a:gridCol w="557588">
                  <a:extLst>
                    <a:ext uri="{9D8B030D-6E8A-4147-A177-3AD203B41FA5}">
                      <a16:colId xmlns:a16="http://schemas.microsoft.com/office/drawing/2014/main" val="687104547"/>
                    </a:ext>
                  </a:extLst>
                </a:gridCol>
                <a:gridCol w="7329905">
                  <a:extLst>
                    <a:ext uri="{9D8B030D-6E8A-4147-A177-3AD203B41FA5}">
                      <a16:colId xmlns:a16="http://schemas.microsoft.com/office/drawing/2014/main" val="972381659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algn="ctr"/>
                      <a:r>
                        <a:rPr lang="en-GB" sz="2800" b="1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r>
                        <a:rPr lang="en-GB" sz="2800" b="0" dirty="0" err="1">
                          <a:solidFill>
                            <a:srgbClr val="002060"/>
                          </a:solidFill>
                        </a:rPr>
                        <a:t>Comprendes</a:t>
                      </a:r>
                      <a:r>
                        <a:rPr lang="en-GB" sz="2800" b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2800" b="0" kern="1200" dirty="0" err="1">
                          <a:solidFill>
                            <a:srgbClr val="002060"/>
                          </a:solidFill>
                          <a:latin typeface="Century Gothic" panose="020F0302020204030204"/>
                          <a:ea typeface="+mn-ea"/>
                          <a:cs typeface="+mn-cs"/>
                        </a:rPr>
                        <a:t>el</a:t>
                      </a:r>
                      <a:r>
                        <a:rPr lang="en-GB" sz="2800" b="0" kern="1200" dirty="0">
                          <a:solidFill>
                            <a:srgbClr val="002060"/>
                          </a:solidFill>
                          <a:latin typeface="Century Gothic" panose="020F0302020204030204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800" b="0" kern="1200" dirty="0" err="1">
                          <a:solidFill>
                            <a:srgbClr val="002060"/>
                          </a:solidFill>
                          <a:latin typeface="Century Gothic" panose="020F0302020204030204"/>
                          <a:ea typeface="+mn-ea"/>
                          <a:cs typeface="+mn-cs"/>
                        </a:rPr>
                        <a:t>texto</a:t>
                      </a:r>
                      <a:r>
                        <a:rPr lang="en-GB" sz="2800" b="0" kern="1200" dirty="0">
                          <a:solidFill>
                            <a:srgbClr val="002060"/>
                          </a:solidFill>
                          <a:latin typeface="Century Gothic" panose="020F0302020204030204"/>
                          <a:ea typeface="+mn-ea"/>
                          <a:cs typeface="+mn-cs"/>
                        </a:rPr>
                        <a:t> en </a:t>
                      </a:r>
                      <a:r>
                        <a:rPr lang="en-GB" sz="2800" b="0" kern="1200" dirty="0" err="1">
                          <a:solidFill>
                            <a:srgbClr val="002060"/>
                          </a:solidFill>
                          <a:latin typeface="Century Gothic" panose="020F0302020204030204"/>
                          <a:ea typeface="+mn-ea"/>
                          <a:cs typeface="+mn-cs"/>
                        </a:rPr>
                        <a:t>inglés</a:t>
                      </a:r>
                      <a:r>
                        <a:rPr lang="en-GB" sz="2800" b="0" dirty="0">
                          <a:solidFill>
                            <a:srgbClr val="002060"/>
                          </a:solidFill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221385"/>
                  </a:ext>
                </a:extLst>
              </a:tr>
            </a:tbl>
          </a:graphicData>
        </a:graphic>
      </p:graphicFrame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08B68BEC-1A82-40F5-B86A-6535E03BDD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377874"/>
              </p:ext>
            </p:extLst>
          </p:nvPr>
        </p:nvGraphicFramePr>
        <p:xfrm>
          <a:off x="191796" y="5242611"/>
          <a:ext cx="7724654" cy="518160"/>
        </p:xfrm>
        <a:graphic>
          <a:graphicData uri="http://schemas.openxmlformats.org/drawingml/2006/table">
            <a:tbl>
              <a:tblPr firstRow="1" bandRow="1"/>
              <a:tblGrid>
                <a:gridCol w="546077">
                  <a:extLst>
                    <a:ext uri="{9D8B030D-6E8A-4147-A177-3AD203B41FA5}">
                      <a16:colId xmlns:a16="http://schemas.microsoft.com/office/drawing/2014/main" val="687104547"/>
                    </a:ext>
                  </a:extLst>
                </a:gridCol>
                <a:gridCol w="7178577">
                  <a:extLst>
                    <a:ext uri="{9D8B030D-6E8A-4147-A177-3AD203B41FA5}">
                      <a16:colId xmlns:a16="http://schemas.microsoft.com/office/drawing/2014/main" val="972381659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algn="ctr"/>
                      <a:r>
                        <a:rPr lang="en-GB" sz="2800" b="1" dirty="0">
                          <a:solidFill>
                            <a:srgbClr val="00206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r>
                        <a:rPr lang="en-GB" sz="2800" b="0" dirty="0" err="1">
                          <a:solidFill>
                            <a:srgbClr val="002060"/>
                          </a:solidFill>
                        </a:rPr>
                        <a:t>Ves</a:t>
                      </a:r>
                      <a:r>
                        <a:rPr lang="en-GB" sz="2800" b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2800" b="0" kern="1200" dirty="0">
                          <a:solidFill>
                            <a:srgbClr val="002060"/>
                          </a:solidFill>
                          <a:latin typeface="Century Gothic" panose="020F0302020204030204"/>
                          <a:ea typeface="+mn-ea"/>
                          <a:cs typeface="+mn-cs"/>
                        </a:rPr>
                        <a:t>la </a:t>
                      </a:r>
                      <a:r>
                        <a:rPr lang="en-GB" sz="2800" b="0" kern="1200" dirty="0" err="1">
                          <a:solidFill>
                            <a:srgbClr val="002060"/>
                          </a:solidFill>
                          <a:latin typeface="Century Gothic" panose="020F0302020204030204"/>
                          <a:ea typeface="+mn-ea"/>
                          <a:cs typeface="+mn-cs"/>
                        </a:rPr>
                        <a:t>información</a:t>
                      </a:r>
                      <a:r>
                        <a:rPr lang="en-GB" sz="2800" b="0" kern="1200" dirty="0">
                          <a:solidFill>
                            <a:srgbClr val="002060"/>
                          </a:solidFill>
                          <a:latin typeface="Century Gothic" panose="020F0302020204030204"/>
                          <a:ea typeface="+mn-ea"/>
                          <a:cs typeface="+mn-cs"/>
                        </a:rPr>
                        <a:t> en clase. </a:t>
                      </a:r>
                      <a:endParaRPr lang="en-GB" sz="28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221385"/>
                  </a:ext>
                </a:extLst>
              </a:tr>
            </a:tbl>
          </a:graphicData>
        </a:graphic>
      </p:graphicFrame>
      <p:pic>
        <p:nvPicPr>
          <p:cNvPr id="46" name="Picture 45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1BA5A8D6-E08B-4852-A133-58650BC5E4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9416" y="2168924"/>
            <a:ext cx="844291" cy="1371974"/>
          </a:xfrm>
          <a:prstGeom prst="rect">
            <a:avLst/>
          </a:prstGeom>
        </p:spPr>
      </p:pic>
      <p:pic>
        <p:nvPicPr>
          <p:cNvPr id="47" name="Picture 46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AE905374-00C4-4486-85E6-F2D3232A06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79288" y="2123533"/>
            <a:ext cx="751960" cy="1428403"/>
          </a:xfrm>
          <a:prstGeom prst="rect">
            <a:avLst/>
          </a:prstGeom>
        </p:spPr>
      </p:pic>
      <p:graphicFrame>
        <p:nvGraphicFramePr>
          <p:cNvPr id="48" name="Table 9">
            <a:extLst>
              <a:ext uri="{FF2B5EF4-FFF2-40B4-BE49-F238E27FC236}">
                <a16:creationId xmlns:a16="http://schemas.microsoft.com/office/drawing/2014/main" id="{06AB3FC0-5C92-4153-82C7-C5870EF852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936623"/>
              </p:ext>
            </p:extLst>
          </p:nvPr>
        </p:nvGraphicFramePr>
        <p:xfrm>
          <a:off x="8187684" y="3547576"/>
          <a:ext cx="4004316" cy="21215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2348">
                  <a:extLst>
                    <a:ext uri="{9D8B030D-6E8A-4147-A177-3AD203B41FA5}">
                      <a16:colId xmlns:a16="http://schemas.microsoft.com/office/drawing/2014/main" val="4047417816"/>
                    </a:ext>
                  </a:extLst>
                </a:gridCol>
                <a:gridCol w="1584960">
                  <a:extLst>
                    <a:ext uri="{9D8B030D-6E8A-4147-A177-3AD203B41FA5}">
                      <a16:colId xmlns:a16="http://schemas.microsoft.com/office/drawing/2014/main" val="47089949"/>
                    </a:ext>
                  </a:extLst>
                </a:gridCol>
                <a:gridCol w="1207008">
                  <a:extLst>
                    <a:ext uri="{9D8B030D-6E8A-4147-A177-3AD203B41FA5}">
                      <a16:colId xmlns:a16="http://schemas.microsoft.com/office/drawing/2014/main" val="665302603"/>
                    </a:ext>
                  </a:extLst>
                </a:gridCol>
              </a:tblGrid>
              <a:tr h="212155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3958340"/>
                  </a:ext>
                </a:extLst>
              </a:tr>
            </a:tbl>
          </a:graphicData>
        </a:graphic>
      </p:graphicFrame>
      <p:sp>
        <p:nvSpPr>
          <p:cNvPr id="49" name="TextBox 48">
            <a:extLst>
              <a:ext uri="{FF2B5EF4-FFF2-40B4-BE49-F238E27FC236}">
                <a16:creationId xmlns:a16="http://schemas.microsoft.com/office/drawing/2014/main" id="{FFDB9FE6-C089-4BF4-8444-DBDBFB261A09}"/>
              </a:ext>
            </a:extLst>
          </p:cNvPr>
          <p:cNvSpPr txBox="1"/>
          <p:nvPr/>
        </p:nvSpPr>
        <p:spPr>
          <a:xfrm>
            <a:off x="10129065" y="2812309"/>
            <a:ext cx="2705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la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abuela</a:t>
            </a:r>
            <a:endParaRPr lang="en-GB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9F6091C-8795-4807-A28B-2B3F6423E2A8}"/>
              </a:ext>
            </a:extLst>
          </p:cNvPr>
          <p:cNvSpPr txBox="1"/>
          <p:nvPr/>
        </p:nvSpPr>
        <p:spPr>
          <a:xfrm>
            <a:off x="191349" y="589696"/>
            <a:ext cx="11026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¿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Quién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es? Es Sofía (I), Quique (you) o la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abuela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* (she)?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2167914-EC7D-4B80-ADB8-B62DEE723542}"/>
              </a:ext>
            </a:extLst>
          </p:cNvPr>
          <p:cNvSpPr txBox="1"/>
          <p:nvPr/>
        </p:nvSpPr>
        <p:spPr>
          <a:xfrm>
            <a:off x="8151108" y="1296895"/>
            <a:ext cx="41140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Escribe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verbo y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clasifica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las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frases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. </a:t>
            </a:r>
            <a:endParaRPr lang="en-GB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87EC50-B890-4B08-99A8-1CB6B5E7C4B6}"/>
              </a:ext>
            </a:extLst>
          </p:cNvPr>
          <p:cNvSpPr txBox="1"/>
          <p:nvPr/>
        </p:nvSpPr>
        <p:spPr>
          <a:xfrm>
            <a:off x="9378254" y="3593612"/>
            <a:ext cx="1067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92D050"/>
                </a:solidFill>
                <a:latin typeface="Segoe Print" panose="02000600000000000000" pitchFamily="2" charset="0"/>
              </a:rPr>
              <a:t>1 lees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BD06606-0330-4EDC-939B-107FC748AE76}"/>
              </a:ext>
            </a:extLst>
          </p:cNvPr>
          <p:cNvSpPr txBox="1"/>
          <p:nvPr/>
        </p:nvSpPr>
        <p:spPr>
          <a:xfrm>
            <a:off x="8166572" y="3626082"/>
            <a:ext cx="12458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92D050"/>
                </a:solidFill>
                <a:latin typeface="Segoe Print" panose="02000600000000000000" pitchFamily="2" charset="0"/>
              </a:rPr>
              <a:t>2</a:t>
            </a:r>
          </a:p>
          <a:p>
            <a:r>
              <a:rPr lang="en-GB" sz="2000" b="1" dirty="0" err="1">
                <a:solidFill>
                  <a:srgbClr val="92D050"/>
                </a:solidFill>
                <a:latin typeface="Segoe Print" panose="02000600000000000000" pitchFamily="2" charset="0"/>
              </a:rPr>
              <a:t>aprendo</a:t>
            </a:r>
            <a:endParaRPr lang="en-GB" sz="2000" b="1" dirty="0">
              <a:solidFill>
                <a:srgbClr val="92D050"/>
              </a:solidFill>
              <a:latin typeface="Segoe Print" panose="02000600000000000000" pitchFamily="2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9329742-186C-48A9-8FB8-93DF12199819}"/>
              </a:ext>
            </a:extLst>
          </p:cNvPr>
          <p:cNvSpPr txBox="1"/>
          <p:nvPr/>
        </p:nvSpPr>
        <p:spPr>
          <a:xfrm>
            <a:off x="11089200" y="3659086"/>
            <a:ext cx="971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92D050"/>
                </a:solidFill>
                <a:latin typeface="Segoe Print" panose="02000600000000000000" pitchFamily="2" charset="0"/>
              </a:rPr>
              <a:t>3 </a:t>
            </a:r>
            <a:r>
              <a:rPr lang="en-GB" sz="2800" b="1" dirty="0" err="1">
                <a:solidFill>
                  <a:srgbClr val="92D050"/>
                </a:solidFill>
                <a:latin typeface="Segoe Print" panose="02000600000000000000" pitchFamily="2" charset="0"/>
              </a:rPr>
              <a:t>ve</a:t>
            </a:r>
            <a:endParaRPr lang="en-GB" sz="2800" b="1" dirty="0">
              <a:solidFill>
                <a:srgbClr val="92D050"/>
              </a:solidFill>
              <a:latin typeface="Segoe Print" panose="02000600000000000000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CC06D78-8230-41CD-8D65-A91B1E8DFE9E}"/>
              </a:ext>
            </a:extLst>
          </p:cNvPr>
          <p:cNvSpPr txBox="1"/>
          <p:nvPr/>
        </p:nvSpPr>
        <p:spPr>
          <a:xfrm>
            <a:off x="9343597" y="4079613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92D050"/>
                </a:solidFill>
                <a:latin typeface="Segoe Print" panose="02000600000000000000" pitchFamily="2" charset="0"/>
              </a:rPr>
              <a:t>4</a:t>
            </a:r>
          </a:p>
          <a:p>
            <a:r>
              <a:rPr lang="en-GB" sz="2000" b="1" dirty="0" err="1">
                <a:solidFill>
                  <a:srgbClr val="92D050"/>
                </a:solidFill>
                <a:latin typeface="Segoe Print" panose="02000600000000000000" pitchFamily="2" charset="0"/>
              </a:rPr>
              <a:t>comprendes</a:t>
            </a:r>
            <a:endParaRPr lang="en-GB" sz="2000" b="1" dirty="0">
              <a:solidFill>
                <a:srgbClr val="92D050"/>
              </a:solidFill>
              <a:latin typeface="Segoe Print" panose="02000600000000000000" pitchFamily="2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BEB7EE9-2A29-4EA0-B388-62138381DA48}"/>
              </a:ext>
            </a:extLst>
          </p:cNvPr>
          <p:cNvSpPr txBox="1"/>
          <p:nvPr/>
        </p:nvSpPr>
        <p:spPr>
          <a:xfrm>
            <a:off x="9349046" y="4960582"/>
            <a:ext cx="8563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92D050"/>
                </a:solidFill>
                <a:latin typeface="Segoe Print" panose="02000600000000000000" pitchFamily="2" charset="0"/>
              </a:rPr>
              <a:t>5 </a:t>
            </a:r>
            <a:r>
              <a:rPr lang="en-GB" sz="2000" b="1" dirty="0" err="1">
                <a:solidFill>
                  <a:srgbClr val="92D050"/>
                </a:solidFill>
                <a:latin typeface="Segoe Print" panose="02000600000000000000" pitchFamily="2" charset="0"/>
              </a:rPr>
              <a:t>ves</a:t>
            </a:r>
            <a:endParaRPr lang="en-GB" sz="2000" b="1" dirty="0">
              <a:solidFill>
                <a:srgbClr val="92D050"/>
              </a:solidFill>
              <a:latin typeface="Segoe Print" panose="020006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D30CB0-6A7D-4F13-9D9B-684D0AABEB56}"/>
              </a:ext>
            </a:extLst>
          </p:cNvPr>
          <p:cNvSpPr txBox="1"/>
          <p:nvPr/>
        </p:nvSpPr>
        <p:spPr>
          <a:xfrm>
            <a:off x="8655439" y="3092855"/>
            <a:ext cx="466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[I]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C0B2814-20C6-4B46-A628-C2F6DDB67BD8}"/>
              </a:ext>
            </a:extLst>
          </p:cNvPr>
          <p:cNvSpPr txBox="1"/>
          <p:nvPr/>
        </p:nvSpPr>
        <p:spPr>
          <a:xfrm>
            <a:off x="9900091" y="3088263"/>
            <a:ext cx="967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[you]</a:t>
            </a:r>
            <a:endParaRPr lang="en-GB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67136B2-C1DA-4D9B-93FA-2E86D2C84907}"/>
              </a:ext>
            </a:extLst>
          </p:cNvPr>
          <p:cNvSpPr txBox="1"/>
          <p:nvPr/>
        </p:nvSpPr>
        <p:spPr>
          <a:xfrm>
            <a:off x="11154170" y="3083895"/>
            <a:ext cx="896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[she]</a:t>
            </a:r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9AE5E7B9-380B-4BE8-B8B3-92D07ABBAA27}"/>
              </a:ext>
            </a:extLst>
          </p:cNvPr>
          <p:cNvSpPr txBox="1">
            <a:spLocks/>
          </p:cNvSpPr>
          <p:nvPr/>
        </p:nvSpPr>
        <p:spPr>
          <a:xfrm>
            <a:off x="9249417" y="5903767"/>
            <a:ext cx="2942584" cy="825987"/>
          </a:xfrm>
          <a:prstGeom prst="rect">
            <a:avLst/>
          </a:prstGeom>
          <a:solidFill>
            <a:srgbClr val="C2E49C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ella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= she/her</a:t>
            </a:r>
          </a:p>
          <a:p>
            <a:pPr algn="ctr"/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la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abuela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= 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grandma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276B83-B0A7-45C1-AFB0-7195C3BAF72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82"/>
          <a:stretch/>
        </p:blipFill>
        <p:spPr>
          <a:xfrm>
            <a:off x="11025432" y="1951239"/>
            <a:ext cx="970858" cy="97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97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 animBg="1"/>
      <p:bldP spid="34" grpId="0"/>
      <p:bldP spid="35" grpId="0" animBg="1"/>
      <p:bldP spid="36" grpId="0"/>
      <p:bldP spid="4" grpId="0"/>
      <p:bldP spid="52" grpId="0"/>
      <p:bldP spid="54" grpId="0"/>
      <p:bldP spid="55" grpId="0"/>
      <p:bldP spid="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D7D67-0354-4144-9687-63666CDEA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41" y="87041"/>
            <a:ext cx="2237996" cy="582075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Follow up 4: 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33" name="Google Shape;167;p2">
            <a:extLst>
              <a:ext uri="{FF2B5EF4-FFF2-40B4-BE49-F238E27FC236}">
                <a16:creationId xmlns:a16="http://schemas.microsoft.com/office/drawing/2014/main" id="{F6EBF477-5B38-42D2-8306-ABF1F35CD572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319;p15" descr="Speech Icon, Voice, Talking, Audio, Speech">
            <a:extLst>
              <a:ext uri="{FF2B5EF4-FFF2-40B4-BE49-F238E27FC236}">
                <a16:creationId xmlns:a16="http://schemas.microsoft.com/office/drawing/2014/main" id="{DB1B0FC3-771C-4034-8D68-899104521EA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31654" y="207539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2A770FBD-DE2D-40A7-8043-46B21E53DC45}"/>
              </a:ext>
            </a:extLst>
          </p:cNvPr>
          <p:cNvSpPr txBox="1">
            <a:spLocks/>
          </p:cNvSpPr>
          <p:nvPr/>
        </p:nvSpPr>
        <p:spPr>
          <a:xfrm>
            <a:off x="10990005" y="1033555"/>
            <a:ext cx="1059466" cy="461665"/>
          </a:xfrm>
          <a:prstGeom prst="rect">
            <a:avLst/>
          </a:prstGeom>
          <a:solidFill>
            <a:srgbClr val="86CFE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hablar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03D5E4-0DE2-4A17-9062-0844809E1F02}"/>
              </a:ext>
            </a:extLst>
          </p:cNvPr>
          <p:cNvSpPr txBox="1"/>
          <p:nvPr/>
        </p:nvSpPr>
        <p:spPr>
          <a:xfrm>
            <a:off x="2814907" y="61012"/>
            <a:ext cx="3833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Habla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español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pic>
        <p:nvPicPr>
          <p:cNvPr id="19" name="Picture 2" descr="Trabajo En Equipo, Grupo, Equipo, Comunidad">
            <a:extLst>
              <a:ext uri="{FF2B5EF4-FFF2-40B4-BE49-F238E27FC236}">
                <a16:creationId xmlns:a16="http://schemas.microsoft.com/office/drawing/2014/main" id="{AC3D3113-758D-4D91-8D12-3559D5227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337" y="68543"/>
            <a:ext cx="614822" cy="614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9C1CDBC-3328-4482-8397-2CC9959B3B3E}"/>
              </a:ext>
            </a:extLst>
          </p:cNvPr>
          <p:cNvSpPr/>
          <p:nvPr/>
        </p:nvSpPr>
        <p:spPr>
          <a:xfrm>
            <a:off x="326194" y="982586"/>
            <a:ext cx="5348096" cy="993394"/>
          </a:xfrm>
          <a:prstGeom prst="roundRect">
            <a:avLst/>
          </a:prstGeom>
          <a:solidFill>
            <a:srgbClr val="FFF3FF"/>
          </a:solidFill>
          <a:ln w="12700" cap="flat" cmpd="sng" algn="ctr">
            <a:solidFill>
              <a:srgbClr val="FF006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21" name="Picture 14" descr="number 5 on dice - Clip Art Library">
            <a:extLst>
              <a:ext uri="{FF2B5EF4-FFF2-40B4-BE49-F238E27FC236}">
                <a16:creationId xmlns:a16="http://schemas.microsoft.com/office/drawing/2014/main" id="{F59C4759-C465-45DC-B6DD-9FD0504A3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058" y="2523854"/>
            <a:ext cx="993395" cy="99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8" descr="dice clipart six - Clip Art Library">
            <a:extLst>
              <a:ext uri="{FF2B5EF4-FFF2-40B4-BE49-F238E27FC236}">
                <a16:creationId xmlns:a16="http://schemas.microsoft.com/office/drawing/2014/main" id="{FF7C43BA-D2D1-4148-91B4-B03A53A24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56065" y="2507688"/>
            <a:ext cx="993395" cy="99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6" descr="Free Dice Faces, Download Free Clip Art, Free Clip Art on Clipart ...">
            <a:extLst>
              <a:ext uri="{FF2B5EF4-FFF2-40B4-BE49-F238E27FC236}">
                <a16:creationId xmlns:a16="http://schemas.microsoft.com/office/drawing/2014/main" id="{C012EF13-9E31-40FE-8BCD-951D401B4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454" y="2479582"/>
            <a:ext cx="993395" cy="99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6" descr="Free Dice Faces, Download Free Clip Art, Free Clip Art on Clipart ...">
            <a:extLst>
              <a:ext uri="{FF2B5EF4-FFF2-40B4-BE49-F238E27FC236}">
                <a16:creationId xmlns:a16="http://schemas.microsoft.com/office/drawing/2014/main" id="{30F3B355-5F65-4974-A632-42C8F1075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405" y="2510154"/>
            <a:ext cx="993395" cy="99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4" descr="Dice Faces Png - Clip Art Library">
            <a:extLst>
              <a:ext uri="{FF2B5EF4-FFF2-40B4-BE49-F238E27FC236}">
                <a16:creationId xmlns:a16="http://schemas.microsoft.com/office/drawing/2014/main" id="{30090330-8058-48CB-9946-482EAF853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455" y="2479582"/>
            <a:ext cx="993395" cy="99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 descr="dice face 2 png - Clip Art Library">
            <a:extLst>
              <a:ext uri="{FF2B5EF4-FFF2-40B4-BE49-F238E27FC236}">
                <a16:creationId xmlns:a16="http://schemas.microsoft.com/office/drawing/2014/main" id="{B4453921-0EC2-4EC3-BD34-F49249F47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065" y="2482800"/>
            <a:ext cx="993395" cy="99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6" descr="Free Dice Face, Download Free Clip Art, Free Clip Art on Clipart ...">
            <a:extLst>
              <a:ext uri="{FF2B5EF4-FFF2-40B4-BE49-F238E27FC236}">
                <a16:creationId xmlns:a16="http://schemas.microsoft.com/office/drawing/2014/main" id="{DEBF5792-367C-455E-BBD5-807A3F548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541" y="2492596"/>
            <a:ext cx="993395" cy="99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1" name="Table 7">
            <a:extLst>
              <a:ext uri="{FF2B5EF4-FFF2-40B4-BE49-F238E27FC236}">
                <a16:creationId xmlns:a16="http://schemas.microsoft.com/office/drawing/2014/main" id="{3D3F8B67-A2BB-468D-842E-DA68F5B68D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2430712"/>
              </p:ext>
            </p:extLst>
          </p:nvPr>
        </p:nvGraphicFramePr>
        <p:xfrm>
          <a:off x="2850771" y="3312599"/>
          <a:ext cx="3799989" cy="3200400"/>
        </p:xfrm>
        <a:graphic>
          <a:graphicData uri="http://schemas.openxmlformats.org/drawingml/2006/table">
            <a:tbl>
              <a:tblPr firstRow="1" bandRow="1"/>
              <a:tblGrid>
                <a:gridCol w="456552">
                  <a:extLst>
                    <a:ext uri="{9D8B030D-6E8A-4147-A177-3AD203B41FA5}">
                      <a16:colId xmlns:a16="http://schemas.microsoft.com/office/drawing/2014/main" val="431552140"/>
                    </a:ext>
                  </a:extLst>
                </a:gridCol>
                <a:gridCol w="3343437">
                  <a:extLst>
                    <a:ext uri="{9D8B030D-6E8A-4147-A177-3AD203B41FA5}">
                      <a16:colId xmlns:a16="http://schemas.microsoft.com/office/drawing/2014/main" val="2285210175"/>
                    </a:ext>
                  </a:extLst>
                </a:gridCol>
              </a:tblGrid>
              <a:tr h="1855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11507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11507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5375014"/>
                  </a:ext>
                </a:extLst>
              </a:tr>
              <a:tr h="1855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r>
                        <a:rPr lang="en-GB" sz="2400" dirty="0">
                          <a:solidFill>
                            <a:srgbClr val="115076"/>
                          </a:solidFill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r>
                        <a:rPr lang="en-GB" sz="2400" dirty="0">
                          <a:solidFill>
                            <a:srgbClr val="115076"/>
                          </a:solidFill>
                        </a:rPr>
                        <a:t>S/he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4444728"/>
                  </a:ext>
                </a:extLst>
              </a:tr>
              <a:tr h="1855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r>
                        <a:rPr lang="en-GB" sz="2400" dirty="0">
                          <a:solidFill>
                            <a:srgbClr val="115076"/>
                          </a:solidFill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r>
                        <a:rPr lang="en-GB" sz="2400" dirty="0">
                          <a:solidFill>
                            <a:srgbClr val="115076"/>
                          </a:solidFill>
                        </a:rPr>
                        <a:t>You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8633801"/>
                  </a:ext>
                </a:extLst>
              </a:tr>
              <a:tr h="1855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r>
                        <a:rPr lang="en-GB" sz="2400" dirty="0">
                          <a:solidFill>
                            <a:srgbClr val="115076"/>
                          </a:solidFill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r>
                        <a:rPr lang="en-GB" sz="2400" dirty="0">
                          <a:solidFill>
                            <a:srgbClr val="115076"/>
                          </a:solidFill>
                        </a:rPr>
                        <a:t>I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9136716"/>
                  </a:ext>
                </a:extLst>
              </a:tr>
              <a:tr h="1912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r>
                        <a:rPr lang="en-GB" sz="2400" dirty="0">
                          <a:solidFill>
                            <a:srgbClr val="115076"/>
                          </a:solidFill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r>
                        <a:rPr lang="en-GB" sz="2400" dirty="0">
                          <a:solidFill>
                            <a:srgbClr val="115076"/>
                          </a:solidFill>
                        </a:rPr>
                        <a:t>S/he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6230005"/>
                  </a:ext>
                </a:extLst>
              </a:tr>
              <a:tr h="2353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r>
                        <a:rPr lang="en-GB" sz="2400" dirty="0">
                          <a:solidFill>
                            <a:srgbClr val="115076"/>
                          </a:solidFill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r>
                        <a:rPr lang="en-GB" sz="2400" dirty="0">
                          <a:solidFill>
                            <a:srgbClr val="115076"/>
                          </a:solidFill>
                        </a:rPr>
                        <a:t>You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5135670"/>
                  </a:ext>
                </a:extLst>
              </a:tr>
              <a:tr h="1855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r>
                        <a:rPr lang="en-GB" sz="2400" dirty="0">
                          <a:solidFill>
                            <a:srgbClr val="115076"/>
                          </a:solidFill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olidFill>
                            <a:srgbClr val="115076"/>
                          </a:solidFill>
                        </a:rPr>
                        <a:t>I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0048799"/>
                  </a:ext>
                </a:extLst>
              </a:tr>
            </a:tbl>
          </a:graphicData>
        </a:graphic>
      </p:graphicFrame>
      <p:graphicFrame>
        <p:nvGraphicFramePr>
          <p:cNvPr id="32" name="Table 7">
            <a:extLst>
              <a:ext uri="{FF2B5EF4-FFF2-40B4-BE49-F238E27FC236}">
                <a16:creationId xmlns:a16="http://schemas.microsoft.com/office/drawing/2014/main" id="{C0B66C03-C9DF-4F54-B61B-1B37573E5D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0322048"/>
              </p:ext>
            </p:extLst>
          </p:nvPr>
        </p:nvGraphicFramePr>
        <p:xfrm>
          <a:off x="5185704" y="3357350"/>
          <a:ext cx="3998515" cy="3200400"/>
        </p:xfrm>
        <a:graphic>
          <a:graphicData uri="http://schemas.openxmlformats.org/drawingml/2006/table">
            <a:tbl>
              <a:tblPr firstRow="1" bandRow="1"/>
              <a:tblGrid>
                <a:gridCol w="674068">
                  <a:extLst>
                    <a:ext uri="{9D8B030D-6E8A-4147-A177-3AD203B41FA5}">
                      <a16:colId xmlns:a16="http://schemas.microsoft.com/office/drawing/2014/main" val="431552140"/>
                    </a:ext>
                  </a:extLst>
                </a:gridCol>
                <a:gridCol w="3324447">
                  <a:extLst>
                    <a:ext uri="{9D8B030D-6E8A-4147-A177-3AD203B41FA5}">
                      <a16:colId xmlns:a16="http://schemas.microsoft.com/office/drawing/2014/main" val="2285210175"/>
                    </a:ext>
                  </a:extLst>
                </a:gridCol>
              </a:tblGrid>
              <a:tr h="1897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11507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11507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5375014"/>
                  </a:ext>
                </a:extLst>
              </a:tr>
              <a:tr h="1897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r>
                        <a:rPr lang="en-GB" sz="2400" dirty="0">
                          <a:solidFill>
                            <a:srgbClr val="115076"/>
                          </a:solidFill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r>
                        <a:rPr lang="en-GB" sz="2400" dirty="0">
                          <a:solidFill>
                            <a:srgbClr val="115076"/>
                          </a:solidFill>
                        </a:rPr>
                        <a:t>understand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4444728"/>
                  </a:ext>
                </a:extLst>
              </a:tr>
              <a:tr h="1897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r>
                        <a:rPr lang="en-GB" sz="2400" dirty="0">
                          <a:solidFill>
                            <a:srgbClr val="115076"/>
                          </a:solidFill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r>
                        <a:rPr lang="en-GB" sz="2400" dirty="0">
                          <a:solidFill>
                            <a:srgbClr val="115076"/>
                          </a:solidFill>
                        </a:rPr>
                        <a:t>learn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8633801"/>
                  </a:ext>
                </a:extLst>
              </a:tr>
              <a:tr h="1897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r>
                        <a:rPr lang="en-GB" sz="2400" dirty="0">
                          <a:solidFill>
                            <a:srgbClr val="115076"/>
                          </a:solidFill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r>
                        <a:rPr lang="en-GB" sz="2400" dirty="0">
                          <a:solidFill>
                            <a:srgbClr val="115076"/>
                          </a:solidFill>
                        </a:rPr>
                        <a:t>see/watch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9136716"/>
                  </a:ext>
                </a:extLst>
              </a:tr>
              <a:tr h="1955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r>
                        <a:rPr lang="en-GB" sz="2400" dirty="0">
                          <a:solidFill>
                            <a:srgbClr val="115076"/>
                          </a:solidFill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r>
                        <a:rPr lang="en-GB" sz="2400" dirty="0">
                          <a:solidFill>
                            <a:srgbClr val="115076"/>
                          </a:solidFill>
                        </a:rPr>
                        <a:t>read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6230005"/>
                  </a:ext>
                </a:extLst>
              </a:tr>
              <a:tr h="2407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r>
                        <a:rPr lang="en-GB" sz="2400" dirty="0">
                          <a:solidFill>
                            <a:srgbClr val="115076"/>
                          </a:solidFill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r>
                        <a:rPr lang="en-GB" sz="2400" dirty="0">
                          <a:solidFill>
                            <a:srgbClr val="115076"/>
                          </a:solidFill>
                        </a:rPr>
                        <a:t>understand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5135670"/>
                  </a:ext>
                </a:extLst>
              </a:tr>
              <a:tr h="1897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r>
                        <a:rPr lang="en-GB" sz="2400" dirty="0">
                          <a:solidFill>
                            <a:srgbClr val="115076"/>
                          </a:solidFill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olidFill>
                            <a:srgbClr val="115076"/>
                          </a:solidFill>
                        </a:rPr>
                        <a:t>read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0048799"/>
                  </a:ext>
                </a:extLst>
              </a:tr>
            </a:tbl>
          </a:graphicData>
        </a:graphic>
      </p:graphicFrame>
      <p:pic>
        <p:nvPicPr>
          <p:cNvPr id="41" name="Picture 24" descr="Dice Faces Png - Clip Art Library">
            <a:extLst>
              <a:ext uri="{FF2B5EF4-FFF2-40B4-BE49-F238E27FC236}">
                <a16:creationId xmlns:a16="http://schemas.microsoft.com/office/drawing/2014/main" id="{DFAA88EA-1991-4CBC-8465-A2805C143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895" y="2517004"/>
            <a:ext cx="993395" cy="99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A50714CE-4DAA-459B-A32B-8D21BA15C669}"/>
              </a:ext>
            </a:extLst>
          </p:cNvPr>
          <p:cNvSpPr txBox="1"/>
          <p:nvPr/>
        </p:nvSpPr>
        <p:spPr>
          <a:xfrm>
            <a:off x="633361" y="1138305"/>
            <a:ext cx="5615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Comprendo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48" name="Picture 28" descr="dice face 2 png - Clip Art Library">
            <a:extLst>
              <a:ext uri="{FF2B5EF4-FFF2-40B4-BE49-F238E27FC236}">
                <a16:creationId xmlns:a16="http://schemas.microsoft.com/office/drawing/2014/main" id="{57847C8A-D2C9-42F0-858B-C4B976BF7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405" y="2537554"/>
            <a:ext cx="993395" cy="99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4" descr="number 5 on dice - Clip Art Library">
            <a:extLst>
              <a:ext uri="{FF2B5EF4-FFF2-40B4-BE49-F238E27FC236}">
                <a16:creationId xmlns:a16="http://schemas.microsoft.com/office/drawing/2014/main" id="{902F01F7-638C-48F3-BFE3-D87A012FC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421" y="2499527"/>
            <a:ext cx="993395" cy="99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6" descr="Free Dice Face, Download Free Clip Art, Free Clip Art on Clipart ...">
            <a:extLst>
              <a:ext uri="{FF2B5EF4-FFF2-40B4-BE49-F238E27FC236}">
                <a16:creationId xmlns:a16="http://schemas.microsoft.com/office/drawing/2014/main" id="{5D5D0C68-65AD-43BE-A3E6-0A3FB937C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419" y="2506937"/>
            <a:ext cx="993395" cy="99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8" descr="dice clipart six - Clip Art Library">
            <a:extLst>
              <a:ext uri="{FF2B5EF4-FFF2-40B4-BE49-F238E27FC236}">
                <a16:creationId xmlns:a16="http://schemas.microsoft.com/office/drawing/2014/main" id="{23FD7948-2D2B-4AFA-B0F3-F55B94394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48135" y="2539895"/>
            <a:ext cx="993395" cy="99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0896AD89-ABB8-4EF5-AF61-AA627A003FA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007" y="3460677"/>
            <a:ext cx="1564468" cy="34324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88E16A-4874-435B-8D9A-EFB9DA380F0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10691" y="3415926"/>
            <a:ext cx="1243692" cy="35116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E36BE0F7-5EED-4E94-BF82-77B73346CAD8}"/>
              </a:ext>
            </a:extLst>
          </p:cNvPr>
          <p:cNvSpPr txBox="1"/>
          <p:nvPr/>
        </p:nvSpPr>
        <p:spPr>
          <a:xfrm>
            <a:off x="677406" y="1151928"/>
            <a:ext cx="6318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Comprende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8906DE5-2273-4D16-8A41-80BAD59CB66B}"/>
              </a:ext>
            </a:extLst>
          </p:cNvPr>
          <p:cNvSpPr txBox="1"/>
          <p:nvPr/>
        </p:nvSpPr>
        <p:spPr>
          <a:xfrm>
            <a:off x="629295" y="1110375"/>
            <a:ext cx="6366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ve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F24F059-715A-43DD-AF0C-C71CBE30A0BE}"/>
              </a:ext>
            </a:extLst>
          </p:cNvPr>
          <p:cNvSpPr txBox="1"/>
          <p:nvPr/>
        </p:nvSpPr>
        <p:spPr>
          <a:xfrm>
            <a:off x="621457" y="1125467"/>
            <a:ext cx="623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Aprendes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BE9EB44-5B9A-4DAC-B3FA-B6957A616570}"/>
              </a:ext>
            </a:extLst>
          </p:cNvPr>
          <p:cNvSpPr txBox="1"/>
          <p:nvPr/>
        </p:nvSpPr>
        <p:spPr>
          <a:xfrm>
            <a:off x="722455" y="1196013"/>
            <a:ext cx="6384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srgbClr val="4472C4">
                    <a:lumMod val="50000"/>
                  </a:srgbClr>
                </a:solidFill>
                <a:latin typeface="Century Gothic" panose="020F0302020204030204"/>
              </a:rPr>
              <a:t>Lees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EDBDA95-AE84-4E06-963F-FFFF86BD971F}"/>
              </a:ext>
            </a:extLst>
          </p:cNvPr>
          <p:cNvSpPr txBox="1"/>
          <p:nvPr/>
        </p:nvSpPr>
        <p:spPr>
          <a:xfrm>
            <a:off x="667082" y="1096675"/>
            <a:ext cx="7076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Leo</a:t>
            </a:r>
          </a:p>
        </p:txBody>
      </p:sp>
      <p:graphicFrame>
        <p:nvGraphicFramePr>
          <p:cNvPr id="39" name="Table 4">
            <a:extLst>
              <a:ext uri="{FF2B5EF4-FFF2-40B4-BE49-F238E27FC236}">
                <a16:creationId xmlns:a16="http://schemas.microsoft.com/office/drawing/2014/main" id="{F87090DC-9781-4DD1-9C7C-C6890DB1B9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264799"/>
              </p:ext>
            </p:extLst>
          </p:nvPr>
        </p:nvGraphicFramePr>
        <p:xfrm>
          <a:off x="8732128" y="2131468"/>
          <a:ext cx="3124475" cy="466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24475">
                  <a:extLst>
                    <a:ext uri="{9D8B030D-6E8A-4147-A177-3AD203B41FA5}">
                      <a16:colId xmlns:a16="http://schemas.microsoft.com/office/drawing/2014/main" val="235493584"/>
                    </a:ext>
                  </a:extLst>
                </a:gridCol>
              </a:tblGrid>
              <a:tr h="50619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[the] playa</a:t>
                      </a:r>
                    </a:p>
                  </a:txBody>
                  <a:tcPr>
                    <a:solidFill>
                      <a:srgbClr val="FF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7614341"/>
                  </a:ext>
                </a:extLst>
              </a:tr>
              <a:tr h="506195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[the] la </a:t>
                      </a:r>
                      <a:r>
                        <a:rPr lang="en-GB" sz="28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montaña</a:t>
                      </a:r>
                      <a:endParaRPr lang="en-GB" sz="28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F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631041"/>
                  </a:ext>
                </a:extLst>
              </a:tr>
              <a:tr h="50619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[the]  </a:t>
                      </a:r>
                      <a:r>
                        <a:rPr lang="en-GB" sz="28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instrucción</a:t>
                      </a:r>
                      <a:endParaRPr lang="en-GB" sz="28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F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193281"/>
                  </a:ext>
                </a:extLst>
              </a:tr>
              <a:tr h="506195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[a] book</a:t>
                      </a:r>
                    </a:p>
                  </a:txBody>
                  <a:tcPr>
                    <a:solidFill>
                      <a:srgbClr val="FF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5859099"/>
                  </a:ext>
                </a:extLst>
              </a:tr>
              <a:tr h="506195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[a] </a:t>
                      </a:r>
                      <a:r>
                        <a:rPr lang="en-GB" sz="28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idioma</a:t>
                      </a:r>
                      <a:endParaRPr lang="en-GB" sz="28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F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216978"/>
                  </a:ext>
                </a:extLst>
              </a:tr>
              <a:tr h="506195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[the] </a:t>
                      </a:r>
                      <a:r>
                        <a:rPr lang="en-GB" sz="28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texto</a:t>
                      </a:r>
                      <a:endParaRPr lang="en-GB" sz="28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F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6619971"/>
                  </a:ext>
                </a:extLst>
              </a:tr>
              <a:tr h="506195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mamá</a:t>
                      </a:r>
                      <a:endParaRPr lang="en-GB" sz="28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F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463127"/>
                  </a:ext>
                </a:extLst>
              </a:tr>
              <a:tr h="506195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[a] </a:t>
                      </a:r>
                      <a:r>
                        <a:rPr lang="en-GB" sz="28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película</a:t>
                      </a:r>
                      <a:endParaRPr lang="en-GB" sz="28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F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654773"/>
                  </a:ext>
                </a:extLst>
              </a:tr>
              <a:tr h="506195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Manchita</a:t>
                      </a:r>
                      <a:endParaRPr lang="en-GB" sz="28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F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7534526"/>
                  </a:ext>
                </a:extLst>
              </a:tr>
            </a:tbl>
          </a:graphicData>
        </a:graphic>
      </p:graphicFrame>
      <p:sp>
        <p:nvSpPr>
          <p:cNvPr id="43" name="Speech Bubble: Rectangle with Corners Rounded 42">
            <a:extLst>
              <a:ext uri="{FF2B5EF4-FFF2-40B4-BE49-F238E27FC236}">
                <a16:creationId xmlns:a16="http://schemas.microsoft.com/office/drawing/2014/main" id="{9603B489-22CB-44F8-8D68-2F88D93FC3F6}"/>
              </a:ext>
            </a:extLst>
          </p:cNvPr>
          <p:cNvSpPr/>
          <p:nvPr/>
        </p:nvSpPr>
        <p:spPr>
          <a:xfrm>
            <a:off x="7369417" y="79758"/>
            <a:ext cx="3273086" cy="1619367"/>
          </a:xfrm>
          <a:prstGeom prst="wedgeRoundRectCallout">
            <a:avLst>
              <a:gd name="adj1" fmla="val 43210"/>
              <a:gd name="adj2" fmla="val 68870"/>
              <a:gd name="adj3" fmla="val 16667"/>
            </a:avLst>
          </a:prstGeom>
          <a:solidFill>
            <a:srgbClr val="2BC0C7"/>
          </a:solidFill>
          <a:ln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Remember to use ‘a’ after verbs such as ‘</a:t>
            </a:r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ver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’ if what we see or visit is a person or an animal we are fond of.</a:t>
            </a:r>
            <a:endParaRPr lang="en-GB" sz="2000" dirty="0">
              <a:solidFill>
                <a:prstClr val="black"/>
              </a:solidFill>
              <a:latin typeface="Tw Cen MT" panose="020B0602020104020603"/>
            </a:endParaRPr>
          </a:p>
        </p:txBody>
      </p:sp>
    </p:spTree>
    <p:extLst>
      <p:ext uri="{BB962C8B-B14F-4D97-AF65-F5344CB8AC3E}">
        <p14:creationId xmlns:p14="http://schemas.microsoft.com/office/powerpoint/2010/main" val="296500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2000"/>
                            </p:stCondLst>
                            <p:childTnLst>
                              <p:par>
                                <p:cTn id="2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2" grpId="0"/>
      <p:bldP spid="42" grpId="1"/>
      <p:bldP spid="71" grpId="0"/>
      <p:bldP spid="71" grpId="1"/>
      <p:bldP spid="72" grpId="0"/>
      <p:bldP spid="72" grpId="1"/>
      <p:bldP spid="73" grpId="0"/>
      <p:bldP spid="73" grpId="1"/>
      <p:bldP spid="74" grpId="0"/>
      <p:bldP spid="74" grpId="1"/>
      <p:bldP spid="75" grpId="0"/>
      <p:bldP spid="75" grpId="1"/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5" name="Table 4">
            <a:extLst>
              <a:ext uri="{FF2B5EF4-FFF2-40B4-BE49-F238E27FC236}">
                <a16:creationId xmlns:a16="http://schemas.microsoft.com/office/drawing/2014/main" id="{62FCF942-8D07-42EC-9E23-DD26F4118B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4182645"/>
              </p:ext>
            </p:extLst>
          </p:nvPr>
        </p:nvGraphicFramePr>
        <p:xfrm>
          <a:off x="194293" y="914499"/>
          <a:ext cx="10045214" cy="56365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9875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811879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2813476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2949984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805222">
                <a:tc rowSpan="2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el </a:t>
                      </a:r>
                      <a:r>
                        <a:rPr lang="en-GB" sz="28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teléfono</a:t>
                      </a:r>
                      <a:endParaRPr lang="en-GB" sz="28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un</a:t>
                      </a:r>
                      <a:endParaRPr lang="en-GB" sz="28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una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805222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tengo</a:t>
                      </a:r>
                      <a:endParaRPr lang="en-GB" sz="28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la </a:t>
                      </a:r>
                      <a:r>
                        <a:rPr lang="en-GB" sz="28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fruta</a:t>
                      </a:r>
                      <a:endParaRPr lang="en-GB" sz="28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la pelota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805222">
                <a:tc rowSpan="2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por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tener</a:t>
                      </a:r>
                      <a:endParaRPr lang="en-GB" sz="28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805222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el pueblo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692962"/>
                  </a:ext>
                </a:extLst>
              </a:tr>
              <a:tr h="805222">
                <a:tc rowSpan="3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el mar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la </a:t>
                      </a:r>
                      <a:r>
                        <a:rPr lang="en-GB" sz="28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montaña</a:t>
                      </a:r>
                      <a:endParaRPr lang="en-GB" sz="28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la playa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794855"/>
                  </a:ext>
                </a:extLst>
              </a:tr>
              <a:tr h="805222">
                <a:tc vMerge="1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el </a:t>
                      </a:r>
                      <a:r>
                        <a:rPr lang="en-GB" sz="28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texto</a:t>
                      </a:r>
                      <a:endParaRPr lang="en-GB" sz="28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caminar</a:t>
                      </a:r>
                      <a:endParaRPr lang="en-GB" sz="28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nadar</a:t>
                      </a:r>
                      <a:endParaRPr lang="en-GB" sz="28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226472"/>
                  </a:ext>
                </a:extLst>
              </a:tr>
              <a:tr h="805222">
                <a:tc vMerge="1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comprender</a:t>
                      </a:r>
                      <a:endParaRPr lang="en-GB" sz="28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la </a:t>
                      </a:r>
                      <a:r>
                        <a:rPr lang="en-GB" sz="28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información</a:t>
                      </a:r>
                      <a:endParaRPr lang="en-GB" sz="28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la </a:t>
                      </a:r>
                      <a:r>
                        <a:rPr lang="en-GB" sz="28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instrucción</a:t>
                      </a:r>
                      <a:endParaRPr lang="en-GB" sz="28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139915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790" y="58981"/>
            <a:ext cx="2810719" cy="675762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 5: </a:t>
            </a:r>
            <a:endParaRPr lang="en-GB" sz="3200" dirty="0"/>
          </a:p>
        </p:txBody>
      </p:sp>
      <p:pic>
        <p:nvPicPr>
          <p:cNvPr id="26" name="Picture 2" descr="Brain, Idea, Think, Creativity">
            <a:extLst>
              <a:ext uri="{FF2B5EF4-FFF2-40B4-BE49-F238E27FC236}">
                <a16:creationId xmlns:a16="http://schemas.microsoft.com/office/drawing/2014/main" id="{34C72E67-F045-41D8-95E3-A07E83D1F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9353" y="164486"/>
            <a:ext cx="1122323" cy="112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743F371-9EA6-4400-B36F-28E6BDE7E958}"/>
              </a:ext>
            </a:extLst>
          </p:cNvPr>
          <p:cNvSpPr txBox="1"/>
          <p:nvPr/>
        </p:nvSpPr>
        <p:spPr>
          <a:xfrm>
            <a:off x="3269902" y="94206"/>
            <a:ext cx="7483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Escribe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en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inglés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: 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Can you get at least 15 points?</a:t>
            </a:r>
          </a:p>
        </p:txBody>
      </p:sp>
      <p:sp>
        <p:nvSpPr>
          <p:cNvPr id="35" name="Google Shape;167;p2">
            <a:extLst>
              <a:ext uri="{FF2B5EF4-FFF2-40B4-BE49-F238E27FC236}">
                <a16:creationId xmlns:a16="http://schemas.microsoft.com/office/drawing/2014/main" id="{C482D68D-5D9A-4207-BF5C-E6EF304ABBE4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D0A09A21-F1B3-45E2-BCCB-D99D92EC94B1}"/>
              </a:ext>
            </a:extLst>
          </p:cNvPr>
          <p:cNvSpPr txBox="1">
            <a:spLocks/>
          </p:cNvSpPr>
          <p:nvPr/>
        </p:nvSpPr>
        <p:spPr>
          <a:xfrm>
            <a:off x="10431110" y="1333754"/>
            <a:ext cx="1698356" cy="40388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000" b="1">
                <a:solidFill>
                  <a:schemeClr val="bg1"/>
                </a:solidFill>
                <a:latin typeface="Century Gothic" panose="020B0502020202020204" pitchFamily="34" charset="0"/>
              </a:rPr>
              <a:t>vocabulario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6" name="Title 1">
            <a:extLst>
              <a:ext uri="{FF2B5EF4-FFF2-40B4-BE49-F238E27FC236}">
                <a16:creationId xmlns:a16="http://schemas.microsoft.com/office/drawing/2014/main" id="{F9E966F6-BD8A-4DFE-9123-01537B48E390}"/>
              </a:ext>
            </a:extLst>
          </p:cNvPr>
          <p:cNvSpPr txBox="1">
            <a:spLocks/>
          </p:cNvSpPr>
          <p:nvPr/>
        </p:nvSpPr>
        <p:spPr>
          <a:xfrm>
            <a:off x="10431110" y="1333754"/>
            <a:ext cx="1698356" cy="403881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>
                <a:solidFill>
                  <a:schemeClr val="bg1"/>
                </a:solidFill>
                <a:latin typeface="Century Gothic" panose="020B0502020202020204" pitchFamily="34" charset="0"/>
              </a:rPr>
              <a:t>vocabulario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03EC3525-DBCB-4120-8DC6-B53B409A5C1E}"/>
              </a:ext>
            </a:extLst>
          </p:cNvPr>
          <p:cNvSpPr txBox="1"/>
          <p:nvPr/>
        </p:nvSpPr>
        <p:spPr>
          <a:xfrm>
            <a:off x="1631729" y="6130410"/>
            <a:ext cx="28661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to understand, understanding</a:t>
            </a:r>
          </a:p>
        </p:txBody>
      </p:sp>
      <p:pic>
        <p:nvPicPr>
          <p:cNvPr id="117" name="Picture 116">
            <a:extLst>
              <a:ext uri="{FF2B5EF4-FFF2-40B4-BE49-F238E27FC236}">
                <a16:creationId xmlns:a16="http://schemas.microsoft.com/office/drawing/2014/main" id="{B860F210-521A-4CB5-83E7-4B8683B6E2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116" y="2957953"/>
            <a:ext cx="1186070" cy="1080360"/>
          </a:xfrm>
          <a:prstGeom prst="rect">
            <a:avLst/>
          </a:prstGeom>
        </p:spPr>
      </p:pic>
      <p:pic>
        <p:nvPicPr>
          <p:cNvPr id="118" name="Picture 117" descr="Icon&#10;&#10;Description automatically generated">
            <a:extLst>
              <a:ext uri="{FF2B5EF4-FFF2-40B4-BE49-F238E27FC236}">
                <a16:creationId xmlns:a16="http://schemas.microsoft.com/office/drawing/2014/main" id="{AB1A98C0-A926-4EF1-B42A-D2BA027369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78" y="1316573"/>
            <a:ext cx="1186070" cy="1186070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F4168104-D33C-4D0A-9E74-FAF81F40A95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7150" y="4732874"/>
            <a:ext cx="1162417" cy="1101237"/>
          </a:xfrm>
          <a:prstGeom prst="rect">
            <a:avLst/>
          </a:prstGeom>
        </p:spPr>
      </p:pic>
      <p:sp>
        <p:nvSpPr>
          <p:cNvPr id="120" name="TextBox 119">
            <a:extLst>
              <a:ext uri="{FF2B5EF4-FFF2-40B4-BE49-F238E27FC236}">
                <a16:creationId xmlns:a16="http://schemas.microsoft.com/office/drawing/2014/main" id="{EB63D720-9211-4253-8A55-5FED97358C56}"/>
              </a:ext>
            </a:extLst>
          </p:cNvPr>
          <p:cNvSpPr txBox="1"/>
          <p:nvPr/>
        </p:nvSpPr>
        <p:spPr>
          <a:xfrm>
            <a:off x="1129237" y="5982243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x1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D209E386-B008-494E-ADAF-E257AC31DD54}"/>
              </a:ext>
            </a:extLst>
          </p:cNvPr>
          <p:cNvSpPr txBox="1"/>
          <p:nvPr/>
        </p:nvSpPr>
        <p:spPr>
          <a:xfrm>
            <a:off x="1091374" y="3620988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x2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D3E4E6D7-7654-4995-A362-9BC434F342DA}"/>
              </a:ext>
            </a:extLst>
          </p:cNvPr>
          <p:cNvSpPr txBox="1"/>
          <p:nvPr/>
        </p:nvSpPr>
        <p:spPr>
          <a:xfrm>
            <a:off x="1120870" y="2008908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x3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F51A85A8-0ECB-4CD4-9D5E-38667ADC4056}"/>
              </a:ext>
            </a:extLst>
          </p:cNvPr>
          <p:cNvSpPr txBox="1"/>
          <p:nvPr/>
        </p:nvSpPr>
        <p:spPr>
          <a:xfrm>
            <a:off x="4446244" y="6130410"/>
            <a:ext cx="2866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(the) information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3B076BB6-5068-4D5A-9B27-5C251946FB01}"/>
              </a:ext>
            </a:extLst>
          </p:cNvPr>
          <p:cNvSpPr txBox="1"/>
          <p:nvPr/>
        </p:nvSpPr>
        <p:spPr>
          <a:xfrm>
            <a:off x="7256980" y="6143857"/>
            <a:ext cx="2762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(the) instruction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22F09581-9863-450F-967B-D865C197B18F}"/>
              </a:ext>
            </a:extLst>
          </p:cNvPr>
          <p:cNvSpPr txBox="1"/>
          <p:nvPr/>
        </p:nvSpPr>
        <p:spPr>
          <a:xfrm>
            <a:off x="1629529" y="5330863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(the) text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D196285D-64D7-43F2-A9FF-BCADEB4FFCB6}"/>
              </a:ext>
            </a:extLst>
          </p:cNvPr>
          <p:cNvSpPr txBox="1"/>
          <p:nvPr/>
        </p:nvSpPr>
        <p:spPr>
          <a:xfrm>
            <a:off x="4478228" y="5344310"/>
            <a:ext cx="2858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to walk, walking</a:t>
            </a:r>
            <a:endParaRPr lang="en-GB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FC5B474F-F628-4C7A-BFF5-B66E61744016}"/>
              </a:ext>
            </a:extLst>
          </p:cNvPr>
          <p:cNvSpPr txBox="1"/>
          <p:nvPr/>
        </p:nvSpPr>
        <p:spPr>
          <a:xfrm>
            <a:off x="7243533" y="5335069"/>
            <a:ext cx="3176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to swim, swimming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5CB2D538-9E8A-46FE-9183-6FBFE41A03D7}"/>
              </a:ext>
            </a:extLst>
          </p:cNvPr>
          <p:cNvSpPr txBox="1"/>
          <p:nvPr/>
        </p:nvSpPr>
        <p:spPr>
          <a:xfrm>
            <a:off x="1683317" y="4502043"/>
            <a:ext cx="2986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(the) sea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BE2143B9-945B-407A-A4CB-F9F1748E62DE}"/>
              </a:ext>
            </a:extLst>
          </p:cNvPr>
          <p:cNvSpPr txBox="1"/>
          <p:nvPr/>
        </p:nvSpPr>
        <p:spPr>
          <a:xfrm>
            <a:off x="4497899" y="4528936"/>
            <a:ext cx="3395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(the) mountain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24769501-FB6B-40CB-A1C7-01790DD8B0C0}"/>
              </a:ext>
            </a:extLst>
          </p:cNvPr>
          <p:cNvSpPr txBox="1"/>
          <p:nvPr/>
        </p:nvSpPr>
        <p:spPr>
          <a:xfrm>
            <a:off x="7336246" y="4499129"/>
            <a:ext cx="3395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(the) beach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A9138EC8-E6B7-4627-BB81-442D9B9947F7}"/>
              </a:ext>
            </a:extLst>
          </p:cNvPr>
          <p:cNvSpPr txBox="1"/>
          <p:nvPr/>
        </p:nvSpPr>
        <p:spPr>
          <a:xfrm>
            <a:off x="1653592" y="3730670"/>
            <a:ext cx="3052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(the) village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B3269F69-BEAD-4642-88E6-3CF89D046D26}"/>
              </a:ext>
            </a:extLst>
          </p:cNvPr>
          <p:cNvSpPr txBox="1"/>
          <p:nvPr/>
        </p:nvSpPr>
        <p:spPr>
          <a:xfrm>
            <a:off x="4446244" y="3694918"/>
            <a:ext cx="2986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the (m)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17ACCEA0-31FA-413F-87ED-E9133087E1A8}"/>
              </a:ext>
            </a:extLst>
          </p:cNvPr>
          <p:cNvSpPr txBox="1"/>
          <p:nvPr/>
        </p:nvSpPr>
        <p:spPr>
          <a:xfrm>
            <a:off x="7261487" y="3700479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the (f)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1EC8A2A0-0512-4A64-83B7-F308AAE21A97}"/>
              </a:ext>
            </a:extLst>
          </p:cNvPr>
          <p:cNvSpPr txBox="1"/>
          <p:nvPr/>
        </p:nvSpPr>
        <p:spPr>
          <a:xfrm>
            <a:off x="1700835" y="2916705"/>
            <a:ext cx="2666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from, of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C463E8F3-6204-42E9-8B34-0D64E1F53C1F}"/>
              </a:ext>
            </a:extLst>
          </p:cNvPr>
          <p:cNvSpPr txBox="1"/>
          <p:nvPr/>
        </p:nvSpPr>
        <p:spPr>
          <a:xfrm>
            <a:off x="4446245" y="2897944"/>
            <a:ext cx="2736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through, along, 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CF3E022E-1BC5-40FA-AD1B-07266521EB9A}"/>
              </a:ext>
            </a:extLst>
          </p:cNvPr>
          <p:cNvSpPr txBox="1"/>
          <p:nvPr/>
        </p:nvSpPr>
        <p:spPr>
          <a:xfrm>
            <a:off x="7325890" y="2895159"/>
            <a:ext cx="3105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to have, having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004FC60E-93BB-4E61-9C2E-6234127B5DD3}"/>
              </a:ext>
            </a:extLst>
          </p:cNvPr>
          <p:cNvSpPr txBox="1"/>
          <p:nvPr/>
        </p:nvSpPr>
        <p:spPr>
          <a:xfrm>
            <a:off x="1677657" y="2075690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I have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EE598055-3A27-42AC-B758-9636E18B8AEB}"/>
              </a:ext>
            </a:extLst>
          </p:cNvPr>
          <p:cNvSpPr txBox="1"/>
          <p:nvPr/>
        </p:nvSpPr>
        <p:spPr>
          <a:xfrm>
            <a:off x="4477927" y="2102140"/>
            <a:ext cx="2776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(the) fruit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90B990A4-D939-41D2-8200-AD147CEF0447}"/>
              </a:ext>
            </a:extLst>
          </p:cNvPr>
          <p:cNvSpPr txBox="1"/>
          <p:nvPr/>
        </p:nvSpPr>
        <p:spPr>
          <a:xfrm>
            <a:off x="7309747" y="2094268"/>
            <a:ext cx="3642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(the) ball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E38E38E2-8D2A-4960-8BCB-F27484A4A362}"/>
              </a:ext>
            </a:extLst>
          </p:cNvPr>
          <p:cNvSpPr txBox="1"/>
          <p:nvPr/>
        </p:nvSpPr>
        <p:spPr>
          <a:xfrm>
            <a:off x="1677656" y="1286662"/>
            <a:ext cx="2599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(the) telephone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44B46DD2-E234-4432-A0FD-DA5A1B15A907}"/>
              </a:ext>
            </a:extLst>
          </p:cNvPr>
          <p:cNvSpPr txBox="1"/>
          <p:nvPr/>
        </p:nvSpPr>
        <p:spPr>
          <a:xfrm>
            <a:off x="4459121" y="1290052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a/an (m)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B4C0F278-15AE-45D4-AC98-FBDA84FA4E9F}"/>
              </a:ext>
            </a:extLst>
          </p:cNvPr>
          <p:cNvSpPr txBox="1"/>
          <p:nvPr/>
        </p:nvSpPr>
        <p:spPr>
          <a:xfrm>
            <a:off x="7252617" y="1310005"/>
            <a:ext cx="2599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a/an (f)</a:t>
            </a:r>
          </a:p>
        </p:txBody>
      </p:sp>
    </p:spTree>
    <p:extLst>
      <p:ext uri="{BB962C8B-B14F-4D97-AF65-F5344CB8AC3E}">
        <p14:creationId xmlns:p14="http://schemas.microsoft.com/office/powerpoint/2010/main" val="428236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  <p:bldP spid="141" grpId="0"/>
      <p:bldP spid="1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5" name="Table 4">
            <a:extLst>
              <a:ext uri="{FF2B5EF4-FFF2-40B4-BE49-F238E27FC236}">
                <a16:creationId xmlns:a16="http://schemas.microsoft.com/office/drawing/2014/main" id="{62FCF942-8D07-42EC-9E23-DD26F4118B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97532"/>
              </p:ext>
            </p:extLst>
          </p:nvPr>
        </p:nvGraphicFramePr>
        <p:xfrm>
          <a:off x="223678" y="912393"/>
          <a:ext cx="10045214" cy="56365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9875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811879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2813476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2949984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805222">
                <a:tc rowSpan="2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(the) 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a/an (m)</a:t>
                      </a:r>
                      <a:endParaRPr lang="en-GB" sz="28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a/an (f)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805222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I have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(the) fruit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(the) ball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805222">
                <a:tc rowSpan="2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from, 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through, along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to have, having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805222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(the) village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the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the (f)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692962"/>
                  </a:ext>
                </a:extLst>
              </a:tr>
              <a:tr h="805222">
                <a:tc rowSpan="3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(the) sea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(the) mountain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(the) beach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794855"/>
                  </a:ext>
                </a:extLst>
              </a:tr>
              <a:tr h="805222">
                <a:tc vMerge="1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(the) 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to walk, walking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to swim, swimming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226472"/>
                  </a:ext>
                </a:extLst>
              </a:tr>
              <a:tr h="805222">
                <a:tc vMerge="1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to understand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(the) information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(the) instruction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139915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790" y="58981"/>
            <a:ext cx="2810719" cy="675762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up: </a:t>
            </a:r>
            <a:endParaRPr lang="en-GB" sz="3200" dirty="0"/>
          </a:p>
        </p:txBody>
      </p:sp>
      <p:pic>
        <p:nvPicPr>
          <p:cNvPr id="26" name="Picture 2" descr="Brain, Idea, Think, Creativity">
            <a:extLst>
              <a:ext uri="{FF2B5EF4-FFF2-40B4-BE49-F238E27FC236}">
                <a16:creationId xmlns:a16="http://schemas.microsoft.com/office/drawing/2014/main" id="{34C72E67-F045-41D8-95E3-A07E83D1F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9353" y="164486"/>
            <a:ext cx="1122323" cy="112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743F371-9EA6-4400-B36F-28E6BDE7E958}"/>
              </a:ext>
            </a:extLst>
          </p:cNvPr>
          <p:cNvSpPr txBox="1"/>
          <p:nvPr/>
        </p:nvSpPr>
        <p:spPr>
          <a:xfrm>
            <a:off x="2893541" y="158904"/>
            <a:ext cx="7736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Escribe en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español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: 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Can you get at least 15 points?</a:t>
            </a:r>
          </a:p>
        </p:txBody>
      </p:sp>
      <p:sp>
        <p:nvSpPr>
          <p:cNvPr id="35" name="Google Shape;167;p2">
            <a:extLst>
              <a:ext uri="{FF2B5EF4-FFF2-40B4-BE49-F238E27FC236}">
                <a16:creationId xmlns:a16="http://schemas.microsoft.com/office/drawing/2014/main" id="{C482D68D-5D9A-4207-BF5C-E6EF304ABBE4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D0A09A21-F1B3-45E2-BCCB-D99D92EC94B1}"/>
              </a:ext>
            </a:extLst>
          </p:cNvPr>
          <p:cNvSpPr txBox="1">
            <a:spLocks/>
          </p:cNvSpPr>
          <p:nvPr/>
        </p:nvSpPr>
        <p:spPr>
          <a:xfrm>
            <a:off x="10431110" y="1333754"/>
            <a:ext cx="1698356" cy="40388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000" b="1">
                <a:solidFill>
                  <a:schemeClr val="bg1"/>
                </a:solidFill>
                <a:latin typeface="Century Gothic" panose="020B0502020202020204" pitchFamily="34" charset="0"/>
              </a:rPr>
              <a:t>vocabulario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5" name="Picture 2" descr="Brain, Idea, Think, Creativity">
            <a:extLst>
              <a:ext uri="{FF2B5EF4-FFF2-40B4-BE49-F238E27FC236}">
                <a16:creationId xmlns:a16="http://schemas.microsoft.com/office/drawing/2014/main" id="{DFC14CEA-21BD-4D61-B341-50F017EA0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2269" y="154069"/>
            <a:ext cx="1122323" cy="112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" name="Title 1">
            <a:extLst>
              <a:ext uri="{FF2B5EF4-FFF2-40B4-BE49-F238E27FC236}">
                <a16:creationId xmlns:a16="http://schemas.microsoft.com/office/drawing/2014/main" id="{F9E966F6-BD8A-4DFE-9123-01537B48E390}"/>
              </a:ext>
            </a:extLst>
          </p:cNvPr>
          <p:cNvSpPr txBox="1">
            <a:spLocks/>
          </p:cNvSpPr>
          <p:nvPr/>
        </p:nvSpPr>
        <p:spPr>
          <a:xfrm>
            <a:off x="10431110" y="1333754"/>
            <a:ext cx="1698356" cy="403881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>
                <a:solidFill>
                  <a:schemeClr val="bg1"/>
                </a:solidFill>
                <a:latin typeface="Century Gothic" panose="020B0502020202020204" pitchFamily="34" charset="0"/>
              </a:rPr>
              <a:t>vocabulario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03EC3525-DBCB-4120-8DC6-B53B409A5C1E}"/>
              </a:ext>
            </a:extLst>
          </p:cNvPr>
          <p:cNvSpPr txBox="1"/>
          <p:nvPr/>
        </p:nvSpPr>
        <p:spPr>
          <a:xfrm>
            <a:off x="1631730" y="6130410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comprender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7" name="Picture 116">
            <a:extLst>
              <a:ext uri="{FF2B5EF4-FFF2-40B4-BE49-F238E27FC236}">
                <a16:creationId xmlns:a16="http://schemas.microsoft.com/office/drawing/2014/main" id="{B860F210-521A-4CB5-83E7-4B8683B6E2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116" y="2957953"/>
            <a:ext cx="1186070" cy="1080360"/>
          </a:xfrm>
          <a:prstGeom prst="rect">
            <a:avLst/>
          </a:prstGeom>
        </p:spPr>
      </p:pic>
      <p:pic>
        <p:nvPicPr>
          <p:cNvPr id="118" name="Picture 117" descr="Icon&#10;&#10;Description automatically generated">
            <a:extLst>
              <a:ext uri="{FF2B5EF4-FFF2-40B4-BE49-F238E27FC236}">
                <a16:creationId xmlns:a16="http://schemas.microsoft.com/office/drawing/2014/main" id="{AB1A98C0-A926-4EF1-B42A-D2BA027369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78" y="1316573"/>
            <a:ext cx="1186070" cy="1186070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F4168104-D33C-4D0A-9E74-FAF81F40A95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7150" y="4732874"/>
            <a:ext cx="1162417" cy="1101237"/>
          </a:xfrm>
          <a:prstGeom prst="rect">
            <a:avLst/>
          </a:prstGeom>
        </p:spPr>
      </p:pic>
      <p:sp>
        <p:nvSpPr>
          <p:cNvPr id="120" name="TextBox 119">
            <a:extLst>
              <a:ext uri="{FF2B5EF4-FFF2-40B4-BE49-F238E27FC236}">
                <a16:creationId xmlns:a16="http://schemas.microsoft.com/office/drawing/2014/main" id="{EB63D720-9211-4253-8A55-5FED97358C56}"/>
              </a:ext>
            </a:extLst>
          </p:cNvPr>
          <p:cNvSpPr txBox="1"/>
          <p:nvPr/>
        </p:nvSpPr>
        <p:spPr>
          <a:xfrm>
            <a:off x="1129237" y="5982243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x1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D209E386-B008-494E-ADAF-E257AC31DD54}"/>
              </a:ext>
            </a:extLst>
          </p:cNvPr>
          <p:cNvSpPr txBox="1"/>
          <p:nvPr/>
        </p:nvSpPr>
        <p:spPr>
          <a:xfrm>
            <a:off x="1091374" y="3620988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x2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D3E4E6D7-7654-4995-A362-9BC434F342DA}"/>
              </a:ext>
            </a:extLst>
          </p:cNvPr>
          <p:cNvSpPr txBox="1"/>
          <p:nvPr/>
        </p:nvSpPr>
        <p:spPr>
          <a:xfrm>
            <a:off x="1120870" y="2008908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x3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F51A85A8-0ECB-4CD4-9D5E-38667ADC4056}"/>
              </a:ext>
            </a:extLst>
          </p:cNvPr>
          <p:cNvSpPr txBox="1"/>
          <p:nvPr/>
        </p:nvSpPr>
        <p:spPr>
          <a:xfrm>
            <a:off x="4446244" y="6130410"/>
            <a:ext cx="2879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la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información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3B076BB6-5068-4D5A-9B27-5C251946FB01}"/>
              </a:ext>
            </a:extLst>
          </p:cNvPr>
          <p:cNvSpPr txBox="1"/>
          <p:nvPr/>
        </p:nvSpPr>
        <p:spPr>
          <a:xfrm>
            <a:off x="7256980" y="6143857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la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instrucción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22F09581-9863-450F-967B-D865C197B18F}"/>
              </a:ext>
            </a:extLst>
          </p:cNvPr>
          <p:cNvSpPr txBox="1"/>
          <p:nvPr/>
        </p:nvSpPr>
        <p:spPr>
          <a:xfrm>
            <a:off x="1629529" y="5330863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el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texto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D196285D-64D7-43F2-A9FF-BCADEB4FFCB6}"/>
              </a:ext>
            </a:extLst>
          </p:cNvPr>
          <p:cNvSpPr txBox="1"/>
          <p:nvPr/>
        </p:nvSpPr>
        <p:spPr>
          <a:xfrm>
            <a:off x="4478228" y="5344310"/>
            <a:ext cx="2858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caminar</a:t>
            </a:r>
            <a:endParaRPr lang="en-GB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FC5B474F-F628-4C7A-BFF5-B66E61744016}"/>
              </a:ext>
            </a:extLst>
          </p:cNvPr>
          <p:cNvSpPr txBox="1"/>
          <p:nvPr/>
        </p:nvSpPr>
        <p:spPr>
          <a:xfrm>
            <a:off x="7309747" y="5335066"/>
            <a:ext cx="3176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nadar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5CB2D538-9E8A-46FE-9183-6FBFE41A03D7}"/>
              </a:ext>
            </a:extLst>
          </p:cNvPr>
          <p:cNvSpPr txBox="1"/>
          <p:nvPr/>
        </p:nvSpPr>
        <p:spPr>
          <a:xfrm>
            <a:off x="1683317" y="4502043"/>
            <a:ext cx="2986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el mar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BE2143B9-945B-407A-A4CB-F9F1748E62DE}"/>
              </a:ext>
            </a:extLst>
          </p:cNvPr>
          <p:cNvSpPr txBox="1"/>
          <p:nvPr/>
        </p:nvSpPr>
        <p:spPr>
          <a:xfrm>
            <a:off x="4497899" y="4528936"/>
            <a:ext cx="3395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la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montaña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24769501-FB6B-40CB-A1C7-01790DD8B0C0}"/>
              </a:ext>
            </a:extLst>
          </p:cNvPr>
          <p:cNvSpPr txBox="1"/>
          <p:nvPr/>
        </p:nvSpPr>
        <p:spPr>
          <a:xfrm>
            <a:off x="7336246" y="4499129"/>
            <a:ext cx="3395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la playa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A9138EC8-E6B7-4627-BB81-442D9B9947F7}"/>
              </a:ext>
            </a:extLst>
          </p:cNvPr>
          <p:cNvSpPr txBox="1"/>
          <p:nvPr/>
        </p:nvSpPr>
        <p:spPr>
          <a:xfrm>
            <a:off x="1653592" y="3730670"/>
            <a:ext cx="3052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el pueblo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B3269F69-BEAD-4642-88E6-3CF89D046D26}"/>
              </a:ext>
            </a:extLst>
          </p:cNvPr>
          <p:cNvSpPr txBox="1"/>
          <p:nvPr/>
        </p:nvSpPr>
        <p:spPr>
          <a:xfrm>
            <a:off x="4570635" y="3693425"/>
            <a:ext cx="2986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el 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17ACCEA0-31FA-413F-87ED-E9133087E1A8}"/>
              </a:ext>
            </a:extLst>
          </p:cNvPr>
          <p:cNvSpPr txBox="1"/>
          <p:nvPr/>
        </p:nvSpPr>
        <p:spPr>
          <a:xfrm>
            <a:off x="7261487" y="3700479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la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1EC8A2A0-0512-4A64-83B7-F308AAE21A97}"/>
              </a:ext>
            </a:extLst>
          </p:cNvPr>
          <p:cNvSpPr txBox="1"/>
          <p:nvPr/>
        </p:nvSpPr>
        <p:spPr>
          <a:xfrm>
            <a:off x="1700835" y="2916705"/>
            <a:ext cx="2666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de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C463E8F3-6204-42E9-8B34-0D64E1F53C1F}"/>
              </a:ext>
            </a:extLst>
          </p:cNvPr>
          <p:cNvSpPr txBox="1"/>
          <p:nvPr/>
        </p:nvSpPr>
        <p:spPr>
          <a:xfrm>
            <a:off x="4446245" y="2897944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por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CF3E022E-1BC5-40FA-AD1B-07266521EB9A}"/>
              </a:ext>
            </a:extLst>
          </p:cNvPr>
          <p:cNvSpPr txBox="1"/>
          <p:nvPr/>
        </p:nvSpPr>
        <p:spPr>
          <a:xfrm>
            <a:off x="7325890" y="2895159"/>
            <a:ext cx="3105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tener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004FC60E-93BB-4E61-9C2E-6234127B5DD3}"/>
              </a:ext>
            </a:extLst>
          </p:cNvPr>
          <p:cNvSpPr txBox="1"/>
          <p:nvPr/>
        </p:nvSpPr>
        <p:spPr>
          <a:xfrm>
            <a:off x="1677657" y="2075690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tengo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EE598055-3A27-42AC-B758-9636E18B8AEB}"/>
              </a:ext>
            </a:extLst>
          </p:cNvPr>
          <p:cNvSpPr txBox="1"/>
          <p:nvPr/>
        </p:nvSpPr>
        <p:spPr>
          <a:xfrm>
            <a:off x="4477927" y="2102140"/>
            <a:ext cx="2776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la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fruta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90B990A4-D939-41D2-8200-AD147CEF0447}"/>
              </a:ext>
            </a:extLst>
          </p:cNvPr>
          <p:cNvSpPr txBox="1"/>
          <p:nvPr/>
        </p:nvSpPr>
        <p:spPr>
          <a:xfrm>
            <a:off x="7309747" y="2094268"/>
            <a:ext cx="3642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la pelota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E38E38E2-8D2A-4960-8BCB-F27484A4A362}"/>
              </a:ext>
            </a:extLst>
          </p:cNvPr>
          <p:cNvSpPr txBox="1"/>
          <p:nvPr/>
        </p:nvSpPr>
        <p:spPr>
          <a:xfrm>
            <a:off x="1677656" y="1286662"/>
            <a:ext cx="2599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el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teléfono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44B46DD2-E234-4432-A0FD-DA5A1B15A907}"/>
              </a:ext>
            </a:extLst>
          </p:cNvPr>
          <p:cNvSpPr txBox="1"/>
          <p:nvPr/>
        </p:nvSpPr>
        <p:spPr>
          <a:xfrm>
            <a:off x="4459121" y="1290052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un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B4C0F278-15AE-45D4-AC98-FBDA84FA4E9F}"/>
              </a:ext>
            </a:extLst>
          </p:cNvPr>
          <p:cNvSpPr txBox="1"/>
          <p:nvPr/>
        </p:nvSpPr>
        <p:spPr>
          <a:xfrm>
            <a:off x="7252617" y="1310005"/>
            <a:ext cx="2599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una</a:t>
            </a:r>
          </a:p>
        </p:txBody>
      </p:sp>
    </p:spTree>
    <p:extLst>
      <p:ext uri="{BB962C8B-B14F-4D97-AF65-F5344CB8AC3E}">
        <p14:creationId xmlns:p14="http://schemas.microsoft.com/office/powerpoint/2010/main" val="321318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  <p:bldP spid="141" grpId="0"/>
      <p:bldP spid="14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979</TotalTime>
  <Words>1854</Words>
  <Application>Microsoft Office PowerPoint</Application>
  <PresentationFormat>Widescreen</PresentationFormat>
  <Paragraphs>448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docs-Century Gothic</vt:lpstr>
      <vt:lpstr>Arial</vt:lpstr>
      <vt:lpstr>Calibri</vt:lpstr>
      <vt:lpstr>Calibri Light</vt:lpstr>
      <vt:lpstr>Century Gothic</vt:lpstr>
      <vt:lpstr>Modern Love</vt:lpstr>
      <vt:lpstr>Segoe Print</vt:lpstr>
      <vt:lpstr>Tw Cen MT</vt:lpstr>
      <vt:lpstr>Office Theme</vt:lpstr>
      <vt:lpstr>Saying what I and others do</vt:lpstr>
      <vt:lpstr>Follow up 1: </vt:lpstr>
      <vt:lpstr>Follow up 1: </vt:lpstr>
      <vt:lpstr>Follow up 2 </vt:lpstr>
      <vt:lpstr>Follow up 3: </vt:lpstr>
      <vt:lpstr>Follow up 3 :</vt:lpstr>
      <vt:lpstr>Follow up 4: </vt:lpstr>
      <vt:lpstr>Follow up 5: </vt:lpstr>
      <vt:lpstr>Follow up: </vt:lpstr>
      <vt:lpstr>Saying what I and others have</vt:lpstr>
      <vt:lpstr>Follow up 5: </vt:lpstr>
      <vt:lpstr>Follow up: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Saying what I and others have</dc:title>
  <dc:creator>Paula Vázquez-Valero</dc:creator>
  <cp:lastModifiedBy>Rachel Hawkes</cp:lastModifiedBy>
  <cp:revision>13</cp:revision>
  <dcterms:created xsi:type="dcterms:W3CDTF">2022-01-09T12:56:32Z</dcterms:created>
  <dcterms:modified xsi:type="dcterms:W3CDTF">2022-02-05T09:33:14Z</dcterms:modified>
</cp:coreProperties>
</file>