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349" r:id="rId3"/>
    <p:sldId id="391" r:id="rId4"/>
    <p:sldId id="580" r:id="rId5"/>
    <p:sldId id="581" r:id="rId6"/>
    <p:sldId id="258" r:id="rId7"/>
    <p:sldId id="578" r:id="rId8"/>
    <p:sldId id="564" r:id="rId9"/>
    <p:sldId id="501" r:id="rId10"/>
    <p:sldId id="567" r:id="rId11"/>
    <p:sldId id="553" r:id="rId12"/>
    <p:sldId id="572" r:id="rId13"/>
    <p:sldId id="3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2E49C"/>
    <a:srgbClr val="68D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81081" autoAdjust="0"/>
  </p:normalViewPr>
  <p:slideViewPr>
    <p:cSldViewPr snapToGrid="0">
      <p:cViewPr varScale="1">
        <p:scale>
          <a:sx n="89" d="100"/>
          <a:sy n="89" d="100"/>
        </p:scale>
        <p:origin x="264"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28/01/2022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SSC: Revisit [ca] [co] [cu] [</a:t>
            </a:r>
            <a:r>
              <a:rPr lang="en-GB" sz="1200" dirty="0" err="1">
                <a:effectLst/>
                <a:latin typeface="Calibri" panose="020F0502020204030204" pitchFamily="34" charset="0"/>
                <a:ea typeface="Calibri" panose="020F0502020204030204" pitchFamily="34" charset="0"/>
              </a:rPr>
              <a:t>ga</a:t>
            </a:r>
            <a:r>
              <a:rPr lang="en-GB" sz="1200" dirty="0">
                <a:effectLst/>
                <a:latin typeface="Calibri" panose="020F0502020204030204" pitchFamily="34" charset="0"/>
                <a:ea typeface="Calibri" panose="020F0502020204030204" pitchFamily="34" charset="0"/>
              </a:rPr>
              <a:t>] [go] [</a:t>
            </a:r>
            <a:r>
              <a:rPr lang="en-GB" sz="1200" dirty="0" err="1">
                <a:effectLst/>
                <a:latin typeface="Calibri" panose="020F0502020204030204" pitchFamily="34" charset="0"/>
                <a:ea typeface="Calibri" panose="020F0502020204030204" pitchFamily="34" charset="0"/>
              </a:rPr>
              <a:t>gu</a:t>
            </a:r>
            <a:r>
              <a:rPr lang="en-GB" sz="1200" dirty="0">
                <a:effectLst/>
                <a:latin typeface="Calibri" panose="020F0502020204030204" pitchFamily="34" charset="0"/>
                <a:ea typeface="Calibri" panose="020F0502020204030204" pitchFamily="34" charset="0"/>
              </a:rPr>
              <a:t>]</a:t>
            </a:r>
            <a:endParaRPr lang="en-GB" sz="1200" b="0" i="0" u="none" strike="noStrike" dirty="0">
              <a:solidFill>
                <a:srgbClr val="1F3864"/>
              </a:solidFill>
              <a:effectLst/>
              <a:latin typeface="docs-Century Gothic"/>
            </a:endParaRP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0" i="0" u="none" strike="noStrike" dirty="0">
                <a:solidFill>
                  <a:srgbClr val="1F3864"/>
                </a:solidFill>
                <a:effectLst/>
                <a:latin typeface="docs-Century Gothic"/>
              </a:rPr>
              <a:t>Vocabulary: </a:t>
            </a:r>
            <a:r>
              <a:rPr lang="es-ES" sz="1200" b="1" i="0" u="none" strike="noStrike" dirty="0">
                <a:solidFill>
                  <a:srgbClr val="002060"/>
                </a:solidFill>
                <a:effectLst/>
                <a:latin typeface="Century Gothic" panose="020B0502020202020204" pitchFamily="34" charset="0"/>
              </a:rPr>
              <a:t>aprender </a:t>
            </a:r>
            <a:r>
              <a:rPr lang="es-ES" sz="1200" b="0" i="0" u="none" strike="noStrike" dirty="0">
                <a:solidFill>
                  <a:srgbClr val="002060"/>
                </a:solidFill>
                <a:effectLst/>
                <a:latin typeface="Century Gothic" panose="020B0502020202020204" pitchFamily="34" charset="0"/>
              </a:rPr>
              <a:t>[428]</a:t>
            </a:r>
            <a:r>
              <a:rPr lang="es-ES" sz="1200" b="1" i="0" u="none" strike="noStrike" dirty="0">
                <a:solidFill>
                  <a:srgbClr val="002060"/>
                </a:solidFill>
                <a:effectLst/>
                <a:latin typeface="Century Gothic" panose="020B0502020202020204" pitchFamily="34" charset="0"/>
              </a:rPr>
              <a:t> leer </a:t>
            </a:r>
            <a:r>
              <a:rPr lang="es-ES" sz="1200" b="0" i="0" u="none" strike="noStrike" dirty="0">
                <a:solidFill>
                  <a:srgbClr val="002060"/>
                </a:solidFill>
                <a:effectLst/>
                <a:latin typeface="Century Gothic" panose="020B0502020202020204" pitchFamily="34" charset="0"/>
              </a:rPr>
              <a:t>[209]</a:t>
            </a:r>
            <a:r>
              <a:rPr lang="es-ES" sz="1200" b="1" i="0" u="none" strike="noStrike" dirty="0">
                <a:solidFill>
                  <a:srgbClr val="002060"/>
                </a:solidFill>
                <a:effectLst/>
                <a:latin typeface="Century Gothic" panose="020B0502020202020204" pitchFamily="34" charset="0"/>
              </a:rPr>
              <a:t> ver </a:t>
            </a:r>
            <a:r>
              <a:rPr lang="es-ES" sz="1200" b="0" i="0" u="none" strike="noStrike" dirty="0">
                <a:solidFill>
                  <a:srgbClr val="002060"/>
                </a:solidFill>
                <a:effectLst/>
                <a:latin typeface="Century Gothic" panose="020B0502020202020204" pitchFamily="34" charset="0"/>
              </a:rPr>
              <a:t>[38]</a:t>
            </a:r>
            <a:r>
              <a:rPr lang="es-ES" sz="1200" b="1" i="0" u="none" strike="noStrike" dirty="0">
                <a:solidFill>
                  <a:srgbClr val="002060"/>
                </a:solidFill>
                <a:effectLst/>
                <a:latin typeface="Century Gothic" panose="020B0502020202020204" pitchFamily="34" charset="0"/>
              </a:rPr>
              <a:t> deporte </a:t>
            </a:r>
            <a:r>
              <a:rPr lang="es-ES" sz="1200" b="0" i="0" u="none" strike="noStrike" dirty="0">
                <a:solidFill>
                  <a:srgbClr val="002060"/>
                </a:solidFill>
                <a:effectLst/>
                <a:latin typeface="Century Gothic" panose="020B0502020202020204" pitchFamily="34" charset="0"/>
              </a:rPr>
              <a:t>[1489] </a:t>
            </a:r>
            <a:r>
              <a:rPr lang="es-ES" sz="1200" b="1" i="0" u="none" strike="noStrike" dirty="0">
                <a:solidFill>
                  <a:srgbClr val="002060"/>
                </a:solidFill>
                <a:effectLst/>
                <a:latin typeface="Century Gothic" panose="020B0502020202020204" pitchFamily="34" charset="0"/>
              </a:rPr>
              <a:t>idioma </a:t>
            </a:r>
            <a:r>
              <a:rPr lang="es-ES" sz="1200" b="0" i="0" u="none" strike="noStrike" dirty="0">
                <a:solidFill>
                  <a:srgbClr val="002060"/>
                </a:solidFill>
                <a:effectLst/>
                <a:latin typeface="Century Gothic" panose="020B0502020202020204" pitchFamily="34" charset="0"/>
              </a:rPr>
              <a:t>[1159] </a:t>
            </a:r>
            <a:r>
              <a:rPr lang="es-ES" sz="1200" b="1" i="0" u="none" strike="noStrike" dirty="0">
                <a:solidFill>
                  <a:srgbClr val="002060"/>
                </a:solidFill>
                <a:effectLst/>
                <a:latin typeface="Century Gothic" panose="020B0502020202020204" pitchFamily="34" charset="0"/>
              </a:rPr>
              <a:t>juego </a:t>
            </a:r>
            <a:r>
              <a:rPr lang="es-ES" sz="1200" b="0" i="0" u="none" strike="noStrike" dirty="0">
                <a:solidFill>
                  <a:srgbClr val="002060"/>
                </a:solidFill>
                <a:effectLst/>
                <a:latin typeface="Century Gothic" panose="020B0502020202020204" pitchFamily="34" charset="0"/>
              </a:rPr>
              <a:t>[409]</a:t>
            </a:r>
            <a:r>
              <a:rPr lang="es-ES" sz="1200" b="1" i="0" u="none" strike="noStrike" dirty="0">
                <a:solidFill>
                  <a:srgbClr val="002060"/>
                </a:solidFill>
                <a:effectLst/>
                <a:latin typeface="Century Gothic" panose="020B0502020202020204" pitchFamily="34" charset="0"/>
              </a:rPr>
              <a:t> de</a:t>
            </a:r>
            <a:r>
              <a:rPr lang="es-ES" sz="1200" b="1" i="0" u="none" strike="noStrike" baseline="30000" dirty="0">
                <a:solidFill>
                  <a:srgbClr val="002060"/>
                </a:solidFill>
                <a:effectLst/>
                <a:latin typeface="Century Gothic" panose="020B0502020202020204" pitchFamily="34" charset="0"/>
              </a:rPr>
              <a:t>2</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[2]</a:t>
            </a:r>
            <a:br>
              <a:rPr lang="es-ES" sz="1200" b="0" i="0" u="none" strike="noStrike" dirty="0">
                <a:solidFill>
                  <a:srgbClr val="002060"/>
                </a:solidFill>
                <a:effectLst/>
                <a:latin typeface="Century Gothic" panose="020B0502020202020204" pitchFamily="34" charset="0"/>
              </a:rPr>
            </a:b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1: llevar [101] comprar [361] película [944] sombrero [2290] uniforme [2796] con [14]</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2: qué [50] día [65] lunes [1370] martes [3101] miércoles [1816] jueves [1650] viernes [1259] sábado [1179] domingo [693]</a:t>
            </a:r>
          </a:p>
          <a:p>
            <a:pPr marL="0" lvl="0" indent="0" algn="l" rtl="0">
              <a:spcBef>
                <a:spcPts val="0"/>
              </a:spcBef>
              <a:spcAft>
                <a:spcPts val="0"/>
              </a:spcAft>
              <a:buFontTx/>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dirty="0">
                <a:effectLst/>
                <a:latin typeface="Calibri" panose="020F0502020204030204" pitchFamily="34" charset="0"/>
                <a:ea typeface="Calibri" panose="020F0502020204030204" pitchFamily="34" charset="0"/>
              </a:rPr>
              <a:t>Glossed words: </a:t>
            </a:r>
            <a:r>
              <a:rPr lang="en-GB" sz="1200" b="1" dirty="0" err="1">
                <a:solidFill>
                  <a:srgbClr val="002060"/>
                </a:solidFill>
                <a:effectLst/>
                <a:latin typeface="Century Gothic" panose="020B0502020202020204" pitchFamily="34" charset="0"/>
                <a:ea typeface="Calibri" panose="020F0502020204030204" pitchFamily="34" charset="0"/>
              </a:rPr>
              <a:t>ella</a:t>
            </a:r>
            <a:r>
              <a:rPr lang="en-GB" sz="1200" dirty="0">
                <a:solidFill>
                  <a:srgbClr val="002060"/>
                </a:solidFill>
                <a:latin typeface="Century Gothic" panose="020B0502020202020204" pitchFamily="34" charset="0"/>
              </a:rPr>
              <a:t> [72]</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Aim: </a:t>
            </a:r>
            <a:r>
              <a:rPr lang="en-GB" b="0" dirty="0"/>
              <a:t>to practise written comprehension of </a:t>
            </a:r>
            <a:r>
              <a:rPr lang="en-GB" b="0" baseline="0" dirty="0"/>
              <a:t>t 1</a:t>
            </a:r>
            <a:r>
              <a:rPr lang="en-GB" b="0" baseline="30000" dirty="0"/>
              <a:t>st</a:t>
            </a:r>
            <a:r>
              <a:rPr lang="en-GB" b="0" baseline="0" dirty="0"/>
              <a:t> &amp; 3</a:t>
            </a:r>
            <a:r>
              <a:rPr lang="en-GB" b="0" baseline="30000" dirty="0"/>
              <a:t>rd</a:t>
            </a:r>
            <a:r>
              <a:rPr lang="en-GB" b="0" baseline="0" dirty="0"/>
              <a:t> person singular verb endings with a range of regular –er verbs</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(slide 2). Read the instruction (traduce las </a:t>
            </a:r>
            <a:r>
              <a:rPr lang="en-GB" sz="1200" b="0" i="0" u="none" strike="noStrike" dirty="0" err="1">
                <a:solidFill>
                  <a:schemeClr val="dk1"/>
                </a:solidFill>
                <a:latin typeface="Calibri"/>
                <a:cs typeface="Calibri"/>
                <a:sym typeface="Calibri"/>
              </a:rPr>
              <a:t>frases</a:t>
            </a:r>
            <a:r>
              <a:rPr lang="en-GB" sz="1200" b="0" i="0" u="none" strike="noStrike" dirty="0">
                <a:solidFill>
                  <a:schemeClr val="dk1"/>
                </a:solidFill>
                <a:latin typeface="Calibri"/>
                <a:cs typeface="Calibri"/>
                <a:sym typeface="Calibri"/>
              </a:rPr>
              <a:t> al </a:t>
            </a:r>
            <a:r>
              <a:rPr lang="en-GB" sz="1200" b="0" i="0" u="none" strike="noStrike" dirty="0" err="1">
                <a:solidFill>
                  <a:schemeClr val="dk1"/>
                </a:solidFill>
                <a:latin typeface="Calibri"/>
                <a:cs typeface="Calibri"/>
                <a:sym typeface="Calibri"/>
              </a:rPr>
              <a:t>inglés</a:t>
            </a:r>
            <a:r>
              <a:rPr lang="en-GB" sz="1200" b="0" i="0" u="none" strike="noStrike" dirty="0">
                <a:solidFill>
                  <a:schemeClr val="dk1"/>
                </a:solidFill>
                <a:latin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Pupils to complete the translation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797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revisit SSC </a:t>
            </a:r>
            <a:r>
              <a:rPr lang="en-GB" b="1" dirty="0">
                <a:sym typeface="Wingdings" panose="05000000000000000000" pitchFamily="2" charset="2"/>
              </a:rPr>
              <a:t>[ca] [co] [cu]</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457200" lvl="0" indent="-317500" algn="l" rtl="0">
              <a:spcBef>
                <a:spcPts val="0"/>
              </a:spcBef>
              <a:spcAft>
                <a:spcPts val="0"/>
              </a:spcAft>
              <a:buClr>
                <a:schemeClr val="dk1"/>
              </a:buClr>
              <a:buSzPts val="1400"/>
              <a:buAutoNum type="arabicPeriod"/>
            </a:pPr>
            <a:r>
              <a:rPr lang="en-GB" dirty="0"/>
              <a:t>Click to trigger [ca] and get pupils to repeat. </a:t>
            </a:r>
          </a:p>
          <a:p>
            <a:pPr marL="457200" lvl="0" indent="-317500" algn="l" rtl="0">
              <a:spcBef>
                <a:spcPts val="0"/>
              </a:spcBef>
              <a:spcAft>
                <a:spcPts val="0"/>
              </a:spcAft>
              <a:buClr>
                <a:schemeClr val="dk1"/>
              </a:buClr>
              <a:buSzPts val="1400"/>
              <a:buAutoNum type="arabicPeriod"/>
            </a:pPr>
            <a:r>
              <a:rPr lang="en-GB" dirty="0"/>
              <a:t>Click to bring up the word. Click to bring up the image too. </a:t>
            </a:r>
          </a:p>
          <a:p>
            <a:pPr marL="457200" lvl="0" indent="-317500" algn="l" rtl="0">
              <a:spcBef>
                <a:spcPts val="0"/>
              </a:spcBef>
              <a:spcAft>
                <a:spcPts val="0"/>
              </a:spcAft>
              <a:buClr>
                <a:schemeClr val="dk1"/>
              </a:buClr>
              <a:buSzPts val="1400"/>
              <a:buAutoNum type="arabicPeriod"/>
            </a:pPr>
            <a:r>
              <a:rPr lang="en-GB" dirty="0"/>
              <a:t>Encourage pupils to do the gesture, if using.</a:t>
            </a:r>
            <a:endParaRPr lang="en-GB" b="0" dirty="0"/>
          </a:p>
          <a:p>
            <a:pPr marL="457200" lvl="0" indent="-317500" algn="l" rtl="0">
              <a:spcBef>
                <a:spcPts val="0"/>
              </a:spcBef>
              <a:spcAft>
                <a:spcPts val="0"/>
              </a:spcAft>
              <a:buClr>
                <a:schemeClr val="dk1"/>
              </a:buClr>
              <a:buSzPts val="1400"/>
              <a:buAutoNum type="arabicPeriod"/>
            </a:pPr>
            <a:r>
              <a:rPr lang="en-GB" b="0" dirty="0"/>
              <a:t>Bring [co] and [cu] and repeat steps 1-3.</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Gestures:</a:t>
            </a:r>
          </a:p>
          <a:p>
            <a:pPr marL="0" lvl="0" indent="0" algn="l" rtl="0">
              <a:spcBef>
                <a:spcPts val="0"/>
              </a:spcBef>
              <a:spcAft>
                <a:spcPts val="0"/>
              </a:spcAft>
              <a:buClr>
                <a:schemeClr val="dk1"/>
              </a:buClr>
              <a:buSzPts val="1200"/>
              <a:buFont typeface="Calibri"/>
              <a:buNone/>
            </a:pPr>
            <a:r>
              <a:rPr lang="en-GB" b="1" dirty="0"/>
              <a:t>[ca] </a:t>
            </a:r>
            <a:r>
              <a:rPr lang="en-GB" b="0" dirty="0"/>
              <a:t>Both hands stretch down to pull up an imaginary duvet as pupils mime gently reclining backwards.</a:t>
            </a:r>
          </a:p>
          <a:p>
            <a:pPr marL="0" lvl="0" indent="0" algn="l" rtl="0">
              <a:spcBef>
                <a:spcPts val="0"/>
              </a:spcBef>
              <a:spcAft>
                <a:spcPts val="0"/>
              </a:spcAft>
              <a:buClr>
                <a:schemeClr val="dk1"/>
              </a:buClr>
              <a:buSzPts val="1200"/>
              <a:buFont typeface="Calibri"/>
              <a:buNone/>
            </a:pPr>
            <a:r>
              <a:rPr lang="en-GB" b="1" dirty="0"/>
              <a:t>[co] </a:t>
            </a:r>
            <a:r>
              <a:rPr lang="en-GB" b="0" dirty="0"/>
              <a:t>Pupils hold up one hand and put each finger down one by one to denote ‘counting’.</a:t>
            </a:r>
            <a:br>
              <a:rPr lang="en-GB" b="0" dirty="0"/>
            </a:br>
            <a:r>
              <a:rPr lang="en-GB" b="1" dirty="0"/>
              <a:t>[cu] </a:t>
            </a:r>
            <a:r>
              <a:rPr lang="en-GB" b="0" dirty="0"/>
              <a:t>With fingers of their right hand, pupils mime a cockroach crawling up their left arm.</a:t>
            </a: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6453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a:t>
            </a:r>
            <a:r>
              <a:rPr lang="en-GB" b="1" dirty="0" err="1"/>
              <a:t>ga</a:t>
            </a:r>
            <a:r>
              <a:rPr lang="en-GB" b="1" dirty="0"/>
              <a:t>] [go] [</a:t>
            </a:r>
            <a:r>
              <a:rPr lang="en-GB" b="1" dirty="0" err="1"/>
              <a:t>gu</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a:t>
            </a:r>
            <a:r>
              <a:rPr lang="en-GB" b="1" dirty="0" err="1"/>
              <a:t>ga</a:t>
            </a:r>
            <a:r>
              <a:rPr lang="en-GB" b="1" dirty="0"/>
              <a:t>] [go] [</a:t>
            </a:r>
            <a:r>
              <a:rPr lang="en-GB" b="1" dirty="0" err="1"/>
              <a:t>gu</a:t>
            </a:r>
            <a:r>
              <a:rPr lang="en-GB" b="1" dirty="0"/>
              <a:t>]</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ganar</a:t>
            </a:r>
            <a:r>
              <a:rPr lang="en-GB" dirty="0"/>
              <a:t>: lift your fist up in two goes. </a:t>
            </a:r>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lago</a:t>
            </a:r>
            <a:r>
              <a:rPr lang="en-GB" dirty="0"/>
              <a:t>: rowing – two movements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Gesture suggestion for </a:t>
            </a:r>
            <a:r>
              <a:rPr lang="en-GB" b="1" i="1" dirty="0" err="1"/>
              <a:t>gusano</a:t>
            </a:r>
            <a:r>
              <a:rPr lang="en-GB" dirty="0"/>
              <a:t>: with index finger, lift up and down three times. </a:t>
            </a:r>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a:t>
            </a:r>
            <a:r>
              <a:rPr lang="en-GB" b="1" dirty="0" err="1"/>
              <a:t>ga</a:t>
            </a:r>
            <a:r>
              <a:rPr lang="en-GB" b="1" dirty="0"/>
              <a:t>] [go] [</a:t>
            </a:r>
            <a:r>
              <a:rPr lang="en-GB" b="1" dirty="0" err="1"/>
              <a:t>gu</a:t>
            </a:r>
            <a:r>
              <a:rPr lang="en-GB" b="1" dirty="0"/>
              <a:t>] [ca] [co] [cu]</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write 1-8 and either </a:t>
            </a:r>
            <a:r>
              <a:rPr lang="pl-PL" b="1" dirty="0"/>
              <a:t>[ga] [go] [gu] [ca] [co] [cu]</a:t>
            </a:r>
            <a:endParaRPr lang="en-GB" b="1"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listen.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reveal the pictures and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b="1" i="1" dirty="0" err="1"/>
              <a:t>inicio</a:t>
            </a:r>
            <a:r>
              <a:rPr lang="en-GB" dirty="0"/>
              <a:t> for pupils to pronounce all of the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each image to hear it, if desired.</a:t>
            </a:r>
          </a:p>
          <a:p>
            <a:pPr marL="0" marR="0" lvl="0" indent="0" algn="l" rtl="0">
              <a:lnSpc>
                <a:spcPct val="100000"/>
              </a:lnSpc>
              <a:spcBef>
                <a:spcPts val="0"/>
              </a:spcBef>
              <a:spcAft>
                <a:spcPts val="0"/>
              </a:spcAft>
              <a:buClr>
                <a:schemeClr val="dk1"/>
              </a:buClr>
              <a:buSzPts val="1200"/>
              <a:buFont typeface="Calibri"/>
              <a:buNone/>
            </a:pPr>
            <a:endParaRPr lang="en-GB" dirty="0"/>
          </a:p>
          <a:p>
            <a:r>
              <a:rPr lang="en-GB" b="1" dirty="0"/>
              <a:t>Transcript:</a:t>
            </a:r>
            <a:br>
              <a:rPr lang="en-GB" dirty="0"/>
            </a:br>
            <a:r>
              <a:rPr lang="es-ES_tradnl" sz="1200" kern="1200" dirty="0">
                <a:solidFill>
                  <a:schemeClr val="tx1"/>
                </a:solidFill>
                <a:effectLst/>
                <a:latin typeface="+mn-lt"/>
                <a:ea typeface="+mn-ea"/>
                <a:cs typeface="+mn-cs"/>
              </a:rPr>
              <a:t>algas</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Paca</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algo</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Pascua</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Paco</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segundo</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carne</a:t>
            </a:r>
          </a:p>
          <a:p>
            <a:r>
              <a:rPr lang="en-GB" sz="1200" kern="1200" dirty="0" err="1">
                <a:solidFill>
                  <a:schemeClr val="tx1"/>
                </a:solidFill>
                <a:effectLst/>
                <a:latin typeface="+mn-lt"/>
                <a:ea typeface="+mn-ea"/>
                <a:cs typeface="+mn-cs"/>
              </a:rPr>
              <a:t>conmigo</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Frequency of unknown words: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alga </a:t>
            </a:r>
            <a:r>
              <a:rPr lang="en-GB" b="0" dirty="0"/>
              <a:t>[&gt;5000] </a:t>
            </a:r>
            <a:r>
              <a:rPr lang="en-GB" b="1" dirty="0"/>
              <a:t>algo</a:t>
            </a:r>
            <a:r>
              <a:rPr lang="en-GB" b="0" dirty="0"/>
              <a:t> [110] </a:t>
            </a:r>
            <a:r>
              <a:rPr lang="en-GB" b="1" dirty="0"/>
              <a:t>carne</a:t>
            </a:r>
            <a:r>
              <a:rPr lang="en-GB" b="0" dirty="0"/>
              <a:t> [860] </a:t>
            </a:r>
            <a:r>
              <a:rPr lang="en-GB" b="1" dirty="0" err="1"/>
              <a:t>segundo</a:t>
            </a:r>
            <a:r>
              <a:rPr lang="en-GB" b="0" dirty="0"/>
              <a:t> [223] </a:t>
            </a:r>
            <a:r>
              <a:rPr lang="en-GB" b="1" dirty="0" err="1"/>
              <a:t>Conmigo</a:t>
            </a:r>
            <a:r>
              <a:rPr lang="en-GB" dirty="0"/>
              <a:t> [1256]</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br>
              <a:rPr lang="en-GB" dirty="0"/>
            </a:br>
            <a:br>
              <a:rPr lang="en-GB" b="1" dirty="0"/>
            </a:br>
            <a:r>
              <a:rPr lang="en-GB" b="1" dirty="0"/>
              <a:t>Aim: </a:t>
            </a:r>
            <a:r>
              <a:rPr lang="en-GB" b="0" dirty="0"/>
              <a:t>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write 1-10 in books.</a:t>
            </a:r>
            <a:endParaRPr lang="en-GB" dirty="0"/>
          </a:p>
          <a:p>
            <a:r>
              <a:rPr lang="en-GB" dirty="0"/>
              <a:t>2.</a:t>
            </a:r>
            <a:r>
              <a:rPr lang="en-GB" baseline="0" dirty="0"/>
              <a:t> Ask students to say the Spanish word and write down the English translation before the word has faded away (5 sec per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Click for English translation to be highlighted.</a:t>
            </a:r>
            <a:br>
              <a:rPr lang="en-GB" dirty="0"/>
            </a:br>
            <a:r>
              <a:rPr lang="en-GB" dirty="0"/>
              <a:t>4. Repeat for all 11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baseline="0" dirty="0"/>
              <a:t> Check answers by eliciting the Spanish from students, (i.e. so that they are translating back from their written English into spoken Spanish).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Students have not yet done numbers but will be taught them explicitly in Week 7. However, in the next few weeks, certain activities will prime for them.  Here the teacher can say the number when eliciting the answers, but support understanding by holding up the appropriate number of fingers each time.  Obviously, the items proceed in number order in any case, so the finger gesture is more to draw learners attention to the sound – meaning connection of the number with the Spanish word for that number.</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8284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person singular for –er verbs, building on the concept of the infinitive.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457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1</a:t>
            </a:r>
            <a:r>
              <a:rPr lang="en-GB" b="0" baseline="30000" dirty="0"/>
              <a:t>st</a:t>
            </a:r>
            <a:r>
              <a:rPr lang="en-GB" b="0" dirty="0"/>
              <a:t> and 3rd person of –er verbs (singular)</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Pupils need to identify to which person each statement refers to (I / SHE)</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a:t>
            </a:r>
            <a:endParaRPr lang="en-GB" b="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to listen out to understand more information form each sentences. </a:t>
            </a:r>
            <a:r>
              <a:rPr lang="en-GB" sz="1200" b="0" strike="noStrike" spc="-1" dirty="0">
                <a:solidFill>
                  <a:srgbClr val="000000"/>
                </a:solidFill>
                <a:latin typeface="+mn-lt"/>
              </a:rPr>
              <a:t>Pupils can either write 1A/B.C, etc.. or if they have the print out they can put a X in the correct box. Some pupils can also write the word in English.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 (tick and English words) and get pupils check their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a:t>
            </a:r>
            <a:endParaRPr lang="en-GB" dirty="0"/>
          </a:p>
          <a:p>
            <a:r>
              <a:rPr lang="en-GB" dirty="0"/>
              <a:t>[E] </a:t>
            </a:r>
            <a:r>
              <a:rPr lang="en-GB" dirty="0" err="1"/>
              <a:t>Aprendo</a:t>
            </a:r>
            <a:r>
              <a:rPr lang="en-GB" dirty="0"/>
              <a:t> con papá</a:t>
            </a:r>
          </a:p>
          <a:p>
            <a:r>
              <a:rPr lang="en-GB" dirty="0"/>
              <a:t>[1] </a:t>
            </a:r>
            <a:r>
              <a:rPr lang="en-GB" dirty="0" err="1"/>
              <a:t>Veo</a:t>
            </a:r>
            <a:r>
              <a:rPr lang="en-GB" dirty="0"/>
              <a:t> un </a:t>
            </a:r>
            <a:r>
              <a:rPr lang="en-GB" dirty="0" err="1"/>
              <a:t>deporte</a:t>
            </a:r>
            <a:endParaRPr lang="en-GB" dirty="0"/>
          </a:p>
          <a:p>
            <a:r>
              <a:rPr lang="en-GB" dirty="0"/>
              <a:t>[2] Lee en la </a:t>
            </a:r>
            <a:r>
              <a:rPr lang="en-GB" dirty="0" err="1"/>
              <a:t>cama</a:t>
            </a:r>
            <a:endParaRPr lang="en-GB" dirty="0"/>
          </a:p>
          <a:p>
            <a:r>
              <a:rPr lang="en-GB" dirty="0"/>
              <a:t>[3] </a:t>
            </a:r>
            <a:r>
              <a:rPr lang="en-GB" dirty="0" err="1"/>
              <a:t>Veo</a:t>
            </a:r>
            <a:r>
              <a:rPr lang="en-GB" dirty="0"/>
              <a:t> una </a:t>
            </a:r>
            <a:r>
              <a:rPr lang="en-GB" dirty="0" err="1"/>
              <a:t>película</a:t>
            </a:r>
            <a:endParaRPr lang="en-GB" dirty="0"/>
          </a:p>
          <a:p>
            <a:r>
              <a:rPr lang="en-GB" dirty="0"/>
              <a:t>[4] Lee por la </a:t>
            </a:r>
            <a:r>
              <a:rPr lang="en-GB" dirty="0" err="1"/>
              <a:t>mañana</a:t>
            </a:r>
            <a:endParaRPr lang="en-GB" dirty="0"/>
          </a:p>
          <a:p>
            <a:r>
              <a:rPr lang="en-GB" dirty="0"/>
              <a:t>[5] </a:t>
            </a:r>
            <a:r>
              <a:rPr lang="en-GB" dirty="0" err="1"/>
              <a:t>Aprende</a:t>
            </a:r>
            <a:r>
              <a:rPr lang="en-GB" dirty="0"/>
              <a:t> un </a:t>
            </a:r>
            <a:r>
              <a:rPr lang="en-GB" dirty="0" err="1"/>
              <a:t>idioma</a:t>
            </a:r>
            <a:endParaRPr lang="en-GB" dirty="0"/>
          </a:p>
          <a:p>
            <a:endParaRPr lang="en-GB" sz="120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notion of personal ‘a’ with two key infinitive verbs. </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gender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examples of singular masculine and feminine nouns.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0177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10 minutes (2 slides) </a:t>
            </a:r>
          </a:p>
          <a:p>
            <a:pPr marL="0" indent="0">
              <a:buNone/>
            </a:pPr>
            <a:br>
              <a:rPr lang="en-GB" b="1" dirty="0"/>
            </a:br>
            <a:r>
              <a:rPr lang="en-GB" b="1" dirty="0"/>
              <a:t>Aim: </a:t>
            </a:r>
            <a:r>
              <a:rPr lang="en-GB" b="0" dirty="0"/>
              <a:t>to practise written comprehension of </a:t>
            </a:r>
            <a:r>
              <a:rPr lang="en-GB" b="0" baseline="0" dirty="0"/>
              <a:t>t 1</a:t>
            </a:r>
            <a:r>
              <a:rPr lang="en-GB" b="0" baseline="30000" dirty="0"/>
              <a:t>st</a:t>
            </a:r>
            <a:r>
              <a:rPr lang="en-GB" b="0" baseline="0" dirty="0"/>
              <a:t> &amp; 3</a:t>
            </a:r>
            <a:r>
              <a:rPr lang="en-GB" b="0" baseline="30000" dirty="0"/>
              <a:t>rd</a:t>
            </a:r>
            <a:r>
              <a:rPr lang="en-GB" b="0" baseline="0" dirty="0"/>
              <a:t> person singular verb endings with a range of regular –er verbs; persona ‘a’</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&amp; click to explain the context of the task. In part 1 of this task, pupils aim to identify the correct person of the verb (I/she).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Do [E] with them. Draw their attention to the verb and the ending (</a:t>
            </a:r>
            <a:r>
              <a:rPr lang="en-GB" sz="1200" b="0" i="0" u="none" strike="noStrike" dirty="0" err="1">
                <a:solidFill>
                  <a:schemeClr val="dk1"/>
                </a:solidFill>
                <a:latin typeface="+mn-lt"/>
                <a:ea typeface="Calibri"/>
                <a:cs typeface="Calibri"/>
                <a:sym typeface="Calibri"/>
              </a:rPr>
              <a:t>ve</a:t>
            </a:r>
            <a:r>
              <a:rPr lang="en-GB" sz="1200" b="1" i="0" u="none" strike="noStrike" dirty="0" err="1">
                <a:solidFill>
                  <a:schemeClr val="dk1"/>
                </a:solidFill>
                <a:latin typeface="+mn-lt"/>
                <a:ea typeface="Calibri"/>
                <a:cs typeface="Calibri"/>
                <a:sym typeface="Calibri"/>
              </a:rPr>
              <a:t>o</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Is it Sofía talking about herself or is she talking about something </a:t>
            </a:r>
            <a:r>
              <a:rPr lang="en-GB" sz="1200" b="0" i="0" u="none" strike="noStrike" dirty="0" err="1">
                <a:solidFill>
                  <a:schemeClr val="dk1"/>
                </a:solidFill>
                <a:latin typeface="+mn-lt"/>
                <a:ea typeface="Calibri"/>
                <a:cs typeface="Calibri"/>
                <a:sym typeface="Calibri"/>
              </a:rPr>
              <a:t>Quique</a:t>
            </a:r>
            <a:r>
              <a:rPr lang="en-GB" sz="1200" b="0" i="0" u="none" strike="noStrike" dirty="0">
                <a:solidFill>
                  <a:schemeClr val="dk1"/>
                </a:solidFill>
                <a:latin typeface="+mn-lt"/>
                <a:ea typeface="Calibri"/>
                <a:cs typeface="Calibri"/>
                <a:sym typeface="Calibri"/>
              </a:rPr>
              <a:t> does?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startAt="3"/>
              <a:tabLst/>
              <a:defRPr/>
            </a:pPr>
            <a:r>
              <a:rPr lang="en-GB" dirty="0"/>
              <a:t>Click to bring up the answer.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startAt="3"/>
              <a:tabLst/>
              <a:defRPr/>
            </a:pPr>
            <a:r>
              <a:rPr lang="en-GB" dirty="0"/>
              <a:t>Pupils to complete 1-5.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startAt="3"/>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ea typeface="Calibri"/>
                <a:cs typeface="Calibri"/>
                <a:sym typeface="Calibri"/>
              </a:rPr>
              <a:t>NB</a:t>
            </a:r>
            <a:r>
              <a:rPr lang="en-GB" sz="1200" b="0" i="0" u="none" strike="noStrike" dirty="0">
                <a:solidFill>
                  <a:schemeClr val="dk1"/>
                </a:solidFill>
                <a:latin typeface="+mn-lt"/>
                <a:ea typeface="Calibri"/>
                <a:cs typeface="Calibri"/>
                <a:sym typeface="Calibri"/>
              </a:rPr>
              <a:t>: This is a reading task, but audio is provided to assist the teacher, if needed.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NNB:</a:t>
            </a:r>
            <a:r>
              <a:rPr lang="en-GB" sz="1200" b="0" i="0" u="none" strike="noStrike" dirty="0">
                <a:solidFill>
                  <a:schemeClr val="dk1"/>
                </a:solidFill>
                <a:latin typeface="+mn-lt"/>
                <a:cs typeface="Calibri"/>
                <a:sym typeface="Calibri"/>
              </a:rPr>
              <a:t> Please note – meaning is checked in the next slide.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Part 2 [translation task – next slide]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Pupils to complete the translation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Glossed words: </a:t>
            </a:r>
            <a:r>
              <a:rPr lang="en-GB" sz="1200" b="1" dirty="0" err="1">
                <a:solidFill>
                  <a:srgbClr val="002060"/>
                </a:solidFill>
                <a:effectLst/>
                <a:latin typeface="Century Gothic" panose="020B0502020202020204" pitchFamily="34" charset="0"/>
                <a:ea typeface="Calibri" panose="020F0502020204030204" pitchFamily="34" charset="0"/>
              </a:rPr>
              <a:t>ella</a:t>
            </a:r>
            <a:r>
              <a:rPr lang="en-GB" sz="1200" dirty="0">
                <a:solidFill>
                  <a:srgbClr val="002060"/>
                </a:solidFill>
                <a:latin typeface="Century Gothic" panose="020B0502020202020204" pitchFamily="34" charset="0"/>
              </a:rPr>
              <a:t> [72]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58242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80540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08374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45161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6575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40772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3157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508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3116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28/01/2022</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0617080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4.wav"/><Relationship Id="rId18" Type="http://schemas.openxmlformats.org/officeDocument/2006/relationships/audio" Target="../media/audio59.wav"/><Relationship Id="rId3" Type="http://schemas.openxmlformats.org/officeDocument/2006/relationships/audio" Target="../media/audio50.wav"/><Relationship Id="rId7" Type="http://schemas.microsoft.com/office/2007/relationships/hdphoto" Target="../media/hdphoto1.wdp"/><Relationship Id="rId12" Type="http://schemas.openxmlformats.org/officeDocument/2006/relationships/image" Target="../media/image27.png"/><Relationship Id="rId17" Type="http://schemas.openxmlformats.org/officeDocument/2006/relationships/audio" Target="../media/audio58.wav"/><Relationship Id="rId2" Type="http://schemas.openxmlformats.org/officeDocument/2006/relationships/notesSlide" Target="../notesSlides/notesSlide9.xml"/><Relationship Id="rId16" Type="http://schemas.openxmlformats.org/officeDocument/2006/relationships/audio" Target="../media/audio57.wav"/><Relationship Id="rId20"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audio" Target="../media/audio53.wav"/><Relationship Id="rId5" Type="http://schemas.openxmlformats.org/officeDocument/2006/relationships/audio" Target="../media/audio51.wav"/><Relationship Id="rId15" Type="http://schemas.openxmlformats.org/officeDocument/2006/relationships/audio" Target="../media/audio56.wav"/><Relationship Id="rId10" Type="http://schemas.openxmlformats.org/officeDocument/2006/relationships/image" Target="../media/image23.png"/><Relationship Id="rId19" Type="http://schemas.openxmlformats.org/officeDocument/2006/relationships/audio" Target="../media/audio60.wav"/><Relationship Id="rId4" Type="http://schemas.openxmlformats.org/officeDocument/2006/relationships/audio" Target="../media/audio38.wav"/><Relationship Id="rId9" Type="http://schemas.openxmlformats.org/officeDocument/2006/relationships/image" Target="../media/image26.png"/><Relationship Id="rId14" Type="http://schemas.openxmlformats.org/officeDocument/2006/relationships/audio" Target="../media/audio55.wav"/></Relationships>
</file>

<file path=ppt/slides/_rels/slide11.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audio" Target="../media/audio58.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audio" Target="../media/audio57.wav"/><Relationship Id="rId5" Type="http://schemas.openxmlformats.org/officeDocument/2006/relationships/audio" Target="../media/audio53.wav"/><Relationship Id="rId10" Type="http://schemas.openxmlformats.org/officeDocument/2006/relationships/audio" Target="../media/audio56.wav"/><Relationship Id="rId4" Type="http://schemas.microsoft.com/office/2007/relationships/hdphoto" Target="../media/hdphoto1.wdp"/><Relationship Id="rId9" Type="http://schemas.openxmlformats.org/officeDocument/2006/relationships/audio" Target="../media/audio55.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image" Target="../media/image9.png"/><Relationship Id="rId5" Type="http://schemas.openxmlformats.org/officeDocument/2006/relationships/audio" Target="../media/audio9.wav"/><Relationship Id="rId10" Type="http://schemas.openxmlformats.org/officeDocument/2006/relationships/image" Target="../media/image8.png"/><Relationship Id="rId4" Type="http://schemas.openxmlformats.org/officeDocument/2006/relationships/audio" Target="../media/audio8.wav"/><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15.wav"/><Relationship Id="rId18" Type="http://schemas.openxmlformats.org/officeDocument/2006/relationships/audio" Target="../media/audio20.wav"/><Relationship Id="rId3" Type="http://schemas.openxmlformats.org/officeDocument/2006/relationships/image" Target="../media/image4.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audio" Target="../media/audio19.wav"/><Relationship Id="rId2" Type="http://schemas.openxmlformats.org/officeDocument/2006/relationships/notesSlide" Target="../notesSlides/notesSlide4.xml"/><Relationship Id="rId16" Type="http://schemas.openxmlformats.org/officeDocument/2006/relationships/audio" Target="../media/audio18.wav"/><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audio" Target="../media/audio14.wav"/><Relationship Id="rId5" Type="http://schemas.openxmlformats.org/officeDocument/2006/relationships/audio" Target="../media/audio13.wav"/><Relationship Id="rId15" Type="http://schemas.openxmlformats.org/officeDocument/2006/relationships/audio" Target="../media/audio17.wav"/><Relationship Id="rId10" Type="http://schemas.openxmlformats.org/officeDocument/2006/relationships/image" Target="../media/image16.png"/><Relationship Id="rId19" Type="http://schemas.openxmlformats.org/officeDocument/2006/relationships/audio" Target="../media/audio21.wav"/><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audio" Target="../media/audio16.wav"/></Relationships>
</file>

<file path=ppt/slides/_rels/slide6.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audio" Target="../media/audio31.wav"/><Relationship Id="rId2" Type="http://schemas.openxmlformats.org/officeDocument/2006/relationships/notesSlide" Target="../notesSlides/notesSlide5.xml"/><Relationship Id="rId16" Type="http://schemas.openxmlformats.org/officeDocument/2006/relationships/audio" Target="../media/audio33.wav"/><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5" Type="http://schemas.openxmlformats.org/officeDocument/2006/relationships/image" Target="../media/image19.png"/><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34.wav"/><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s>
</file>

<file path=ppt/slides/_rels/slide8.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23.png"/><Relationship Id="rId3" Type="http://schemas.openxmlformats.org/officeDocument/2006/relationships/audio" Target="../media/audio38.wav"/><Relationship Id="rId7" Type="http://schemas.openxmlformats.org/officeDocument/2006/relationships/audio" Target="../media/audio41.wav"/><Relationship Id="rId12"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5" Type="http://schemas.openxmlformats.org/officeDocument/2006/relationships/audio" Target="../media/audio46.wav"/><Relationship Id="rId10" Type="http://schemas.openxmlformats.org/officeDocument/2006/relationships/audio" Target="../media/audio44.wav"/><Relationship Id="rId4" Type="http://schemas.openxmlformats.org/officeDocument/2006/relationships/image" Target="../media/image22.png"/><Relationship Id="rId9" Type="http://schemas.openxmlformats.org/officeDocument/2006/relationships/audio" Target="../media/audio43.wav"/><Relationship Id="rId14"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audio" Target="../media/audio47.wav"/><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audio" Target="../media/audio49.wav"/><Relationship Id="rId4" Type="http://schemas.openxmlformats.org/officeDocument/2006/relationships/audio" Target="../media/audio4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6" name="TextBox 5">
            <a:hlinkClick r:id="" action="ppaction://noaction">
              <a:snd r:embed="rId8" name="2_i.wav"/>
            </a:hlinkClick>
            <a:extLst>
              <a:ext uri="{FF2B5EF4-FFF2-40B4-BE49-F238E27FC236}">
                <a16:creationId xmlns:a16="http://schemas.microsoft.com/office/drawing/2014/main" id="{D8FA714A-DAAF-4C83-B7F2-75FD592DC163}"/>
              </a:ext>
            </a:extLst>
          </p:cNvPr>
          <p:cNvSpPr txBox="1"/>
          <p:nvPr/>
        </p:nvSpPr>
        <p:spPr>
          <a:xfrm>
            <a:off x="112867" y="142615"/>
            <a:ext cx="449632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¡Mi </a:t>
            </a:r>
            <a:r>
              <a:rPr lang="en-GB" sz="2800" b="1" dirty="0" err="1">
                <a:solidFill>
                  <a:srgbClr val="002060"/>
                </a:solidFill>
                <a:latin typeface="Century Gothic" panose="020B0502020202020204" pitchFamily="34" charset="0"/>
              </a:rPr>
              <a:t>gemelo</a:t>
            </a:r>
            <a:r>
              <a:rPr lang="en-GB" sz="2800" b="1" dirty="0">
                <a:solidFill>
                  <a:srgbClr val="002060"/>
                </a:solidFill>
                <a:latin typeface="Century Gothic" panose="020B0502020202020204" pitchFamily="34" charset="0"/>
              </a:rPr>
              <a:t> es </a:t>
            </a:r>
            <a:r>
              <a:rPr lang="en-GB" sz="2800" b="1" dirty="0" err="1">
                <a:solidFill>
                  <a:srgbClr val="002060"/>
                </a:solidFill>
                <a:latin typeface="Century Gothic" panose="020B0502020202020204" pitchFamily="34" charset="0"/>
              </a:rPr>
              <a:t>diferente</a:t>
            </a:r>
            <a:r>
              <a:rPr lang="en-GB" sz="2800" b="1" dirty="0">
                <a:solidFill>
                  <a:srgbClr val="002060"/>
                </a:solidFill>
                <a:latin typeface="Century Gothic" panose="020B0502020202020204" pitchFamily="34" charset="0"/>
              </a:rPr>
              <a:t>!</a:t>
            </a:r>
            <a:endParaRPr kumimoji="0" lang="en-US"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6" name="Picture 2" descr="Notebook, Diary, Paper, Blank, Ruled, Marker, Bookmark">
            <a:extLst>
              <a:ext uri="{FF2B5EF4-FFF2-40B4-BE49-F238E27FC236}">
                <a16:creationId xmlns:a16="http://schemas.microsoft.com/office/drawing/2014/main" id="{D7593446-B0CD-439A-A616-E887CCF811C8}"/>
              </a:ext>
            </a:extLst>
          </p:cNvPr>
          <p:cNvPicPr>
            <a:picLocks noChangeAspect="1" noChangeArrowheads="1"/>
          </p:cNvPicPr>
          <p:nvPr/>
        </p:nvPicPr>
        <p:blipFill rotWithShape="1">
          <a:blip r:embed="rId9">
            <a:duotone>
              <a:schemeClr val="accent3">
                <a:shade val="45000"/>
                <a:satMod val="135000"/>
              </a:schemeClr>
              <a:prstClr val="white"/>
            </a:duotone>
            <a:extLst>
              <a:ext uri="{28A0092B-C50C-407E-A947-70E740481C1C}">
                <a14:useLocalDpi xmlns:a14="http://schemas.microsoft.com/office/drawing/2010/main" val="0"/>
              </a:ext>
            </a:extLst>
          </a:blip>
          <a:srcRect l="49197"/>
          <a:stretch/>
        </p:blipFill>
        <p:spPr bwMode="auto">
          <a:xfrm>
            <a:off x="-10886" y="1322256"/>
            <a:ext cx="6540160" cy="567635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7115C7F1-C057-4F95-B537-4E76302F2F52}"/>
              </a:ext>
            </a:extLst>
          </p:cNvPr>
          <p:cNvSpPr txBox="1"/>
          <p:nvPr/>
        </p:nvSpPr>
        <p:spPr>
          <a:xfrm>
            <a:off x="300264" y="1892286"/>
            <a:ext cx="5338536" cy="1938992"/>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1200"/>
              <a:buFont typeface="Calibri"/>
              <a:buNone/>
            </a:pPr>
            <a:r>
              <a:rPr lang="en-US" sz="2400" b="1" dirty="0">
                <a:solidFill>
                  <a:srgbClr val="FF0066"/>
                </a:solidFill>
                <a:latin typeface="Century Gothic" panose="020B0502020202020204" pitchFamily="34" charset="0"/>
                <a:ea typeface="Century Gothic"/>
                <a:cs typeface="Century Gothic"/>
                <a:sym typeface="Century Gothic"/>
              </a:rPr>
              <a:t>[E</a:t>
            </a:r>
            <a:r>
              <a:rPr lang="en-US" sz="2400" b="1" i="0" u="none" strike="noStrike" dirty="0">
                <a:solidFill>
                  <a:srgbClr val="FF0066"/>
                </a:solidFill>
                <a:latin typeface="Century Gothic" panose="020B0502020202020204" pitchFamily="34" charset="0"/>
                <a:ea typeface="Century Gothic"/>
                <a:cs typeface="Century Gothic"/>
                <a:sym typeface="Century Gothic"/>
              </a:rPr>
              <a:t>]</a:t>
            </a:r>
            <a:r>
              <a:rPr lang="en-US" sz="2400" b="1" i="0" u="none" strike="noStrike" dirty="0">
                <a:solidFill>
                  <a:srgbClr val="002060"/>
                </a:solidFill>
                <a:latin typeface="Century Gothic" panose="020B0502020202020204" pitchFamily="34" charset="0"/>
                <a:ea typeface="Century Gothic"/>
                <a:cs typeface="Century Gothic"/>
                <a:sym typeface="Century Gothic"/>
              </a:rPr>
              <a:t> </a:t>
            </a:r>
            <a:r>
              <a:rPr lang="en-US" sz="2400" b="0" i="0" u="none" strike="noStrike" dirty="0" err="1">
                <a:solidFill>
                  <a:srgbClr val="002060"/>
                </a:solidFill>
                <a:latin typeface="Segoe Print" panose="02000600000000000000" pitchFamily="2" charset="0"/>
                <a:ea typeface="Century Gothic"/>
                <a:cs typeface="Century Gothic"/>
                <a:sym typeface="Century Gothic"/>
              </a:rPr>
              <a:t>Veo</a:t>
            </a:r>
            <a:r>
              <a:rPr lang="en-US" sz="2400" b="0" i="0" u="none" strike="noStrike" dirty="0">
                <a:solidFill>
                  <a:srgbClr val="002060"/>
                </a:solidFill>
                <a:latin typeface="Segoe Print" panose="02000600000000000000" pitchFamily="2" charset="0"/>
                <a:ea typeface="Century Gothic"/>
                <a:cs typeface="Century Gothic"/>
                <a:sym typeface="Century Gothic"/>
              </a:rPr>
              <a:t>  a mi </a:t>
            </a:r>
            <a:r>
              <a:rPr lang="en-US" sz="2400" b="0" i="0" u="none" strike="noStrike" dirty="0" err="1">
                <a:solidFill>
                  <a:srgbClr val="002060"/>
                </a:solidFill>
                <a:latin typeface="Segoe Print" panose="02000600000000000000" pitchFamily="2" charset="0"/>
                <a:ea typeface="Century Gothic"/>
                <a:cs typeface="Century Gothic"/>
                <a:sym typeface="Century Gothic"/>
              </a:rPr>
              <a:t>profesora</a:t>
            </a:r>
            <a:r>
              <a:rPr lang="en-US" sz="2400" b="0" i="0" u="none" strike="noStrike" dirty="0">
                <a:solidFill>
                  <a:srgbClr val="002060"/>
                </a:solidFill>
                <a:latin typeface="Segoe Print" panose="02000600000000000000" pitchFamily="2" charset="0"/>
                <a:ea typeface="Century Gothic"/>
                <a:cs typeface="Century Gothic"/>
                <a:sym typeface="Century Gothic"/>
              </a:rPr>
              <a:t> </a:t>
            </a:r>
            <a:r>
              <a:rPr lang="en-US" sz="2400" b="0" i="0" u="none" strike="noStrike" dirty="0" err="1">
                <a:solidFill>
                  <a:srgbClr val="002060"/>
                </a:solidFill>
                <a:latin typeface="Segoe Print" panose="02000600000000000000" pitchFamily="2" charset="0"/>
                <a:ea typeface="Century Gothic"/>
                <a:cs typeface="Century Gothic"/>
                <a:sym typeface="Century Gothic"/>
              </a:rPr>
              <a:t>en</a:t>
            </a:r>
            <a:r>
              <a:rPr lang="en-US" sz="2400" b="0" i="0" u="none" strike="noStrike" dirty="0">
                <a:solidFill>
                  <a:srgbClr val="002060"/>
                </a:solidFill>
                <a:latin typeface="Segoe Print" panose="02000600000000000000" pitchFamily="2" charset="0"/>
                <a:ea typeface="Century Gothic"/>
                <a:cs typeface="Century Gothic"/>
                <a:sym typeface="Century Gothic"/>
              </a:rPr>
              <a:t> </a:t>
            </a:r>
            <a:r>
              <a:rPr lang="en-US" sz="2400" b="0" i="0" u="none" strike="noStrike" dirty="0" err="1">
                <a:solidFill>
                  <a:srgbClr val="002060"/>
                </a:solidFill>
                <a:latin typeface="Segoe Print" panose="02000600000000000000" pitchFamily="2" charset="0"/>
                <a:ea typeface="Century Gothic"/>
                <a:cs typeface="Century Gothic"/>
                <a:sym typeface="Century Gothic"/>
              </a:rPr>
              <a:t>clase</a:t>
            </a:r>
            <a:r>
              <a:rPr lang="en-US" sz="2400" b="0" i="0" u="none" strike="noStrike" dirty="0">
                <a:solidFill>
                  <a:srgbClr val="002060"/>
                </a:solidFill>
                <a:latin typeface="Segoe Print" panose="02000600000000000000" pitchFamily="2" charset="0"/>
                <a:ea typeface="Century Gothic"/>
                <a:cs typeface="Century Gothic"/>
                <a:sym typeface="Century Gothic"/>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solidFill>
                <a:srgbClr val="002060"/>
              </a:solidFill>
              <a:latin typeface="Segoe Print" panose="02000600000000000000" pitchFamily="2" charset="0"/>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2400" b="1" i="0" u="none" strike="noStrike" dirty="0">
                <a:solidFill>
                  <a:srgbClr val="FF0066"/>
                </a:solidFill>
                <a:latin typeface="Century Gothic" panose="020B0502020202020204" pitchFamily="34" charset="0"/>
                <a:ea typeface="Century Gothic"/>
                <a:cs typeface="Century Gothic"/>
                <a:sym typeface="Century Gothic"/>
              </a:rPr>
              <a:t>[1]</a:t>
            </a:r>
            <a:r>
              <a:rPr lang="en-US" sz="2400" b="1" i="0" u="none" strike="noStrike" dirty="0">
                <a:solidFill>
                  <a:srgbClr val="002060"/>
                </a:solidFill>
                <a:latin typeface="Century Gothic" panose="020B0502020202020204" pitchFamily="34" charset="0"/>
                <a:ea typeface="Century Gothic"/>
                <a:cs typeface="Century Gothic"/>
                <a:sym typeface="Century Gothic"/>
              </a:rPr>
              <a:t> </a:t>
            </a:r>
            <a:r>
              <a:rPr lang="en-US" sz="2400" dirty="0">
                <a:solidFill>
                  <a:srgbClr val="002060"/>
                </a:solidFill>
                <a:latin typeface="Segoe Print" panose="02000600000000000000" pitchFamily="2" charset="0"/>
                <a:ea typeface="Century Gothic"/>
                <a:cs typeface="Century Gothic"/>
                <a:sym typeface="Century Gothic"/>
              </a:rPr>
              <a:t>Leo    el </a:t>
            </a:r>
            <a:r>
              <a:rPr lang="en-US" sz="2400" dirty="0" err="1">
                <a:solidFill>
                  <a:srgbClr val="002060"/>
                </a:solidFill>
                <a:latin typeface="Segoe Print" panose="02000600000000000000" pitchFamily="2" charset="0"/>
                <a:ea typeface="Century Gothic"/>
                <a:cs typeface="Century Gothic"/>
                <a:sym typeface="Century Gothic"/>
              </a:rPr>
              <a:t>libro</a:t>
            </a:r>
            <a:r>
              <a:rPr lang="en-US" sz="2400" dirty="0">
                <a:solidFill>
                  <a:srgbClr val="002060"/>
                </a:solidFill>
                <a:latin typeface="Segoe Print" panose="02000600000000000000" pitchFamily="2" charset="0"/>
                <a:ea typeface="Century Gothic"/>
                <a:cs typeface="Century Gothic"/>
                <a:sym typeface="Century Gothic"/>
              </a:rPr>
              <a:t> de </a:t>
            </a:r>
            <a:r>
              <a:rPr lang="en-US" sz="2400" dirty="0" err="1">
                <a:solidFill>
                  <a:srgbClr val="002060"/>
                </a:solidFill>
                <a:latin typeface="Segoe Print" panose="02000600000000000000" pitchFamily="2" charset="0"/>
                <a:ea typeface="Century Gothic"/>
                <a:cs typeface="Century Gothic"/>
                <a:sym typeface="Century Gothic"/>
              </a:rPr>
              <a:t>Ángela</a:t>
            </a:r>
            <a:r>
              <a:rPr lang="en-US" sz="2400" dirty="0">
                <a:solidFill>
                  <a:srgbClr val="002060"/>
                </a:solidFill>
                <a:latin typeface="Segoe Print" panose="02000600000000000000" pitchFamily="2" charset="0"/>
                <a:ea typeface="Century Gothic"/>
                <a:cs typeface="Century Gothic"/>
                <a:sym typeface="Century Gothic"/>
              </a:rPr>
              <a:t>. </a:t>
            </a:r>
          </a:p>
          <a:p>
            <a:pPr marL="0" marR="0" lvl="0" indent="0" algn="l" rtl="0">
              <a:lnSpc>
                <a:spcPct val="100000"/>
              </a:lnSpc>
              <a:spcBef>
                <a:spcPts val="0"/>
              </a:spcBef>
              <a:spcAft>
                <a:spcPts val="0"/>
              </a:spcAft>
              <a:buClr>
                <a:schemeClr val="dk1"/>
              </a:buClr>
              <a:buSzPts val="1200"/>
              <a:buFont typeface="Calibri"/>
              <a:buNone/>
            </a:pPr>
            <a:endParaRPr lang="en-US" sz="2400" dirty="0">
              <a:solidFill>
                <a:srgbClr val="002060"/>
              </a:solidFill>
              <a:latin typeface="Segoe Print" panose="02000600000000000000" pitchFamily="2" charset="0"/>
              <a:ea typeface="Century Gothic"/>
              <a:cs typeface="Century Gothic"/>
              <a:sym typeface="Century Gothic"/>
            </a:endParaRPr>
          </a:p>
          <a:p>
            <a:pPr lvl="0">
              <a:buClr>
                <a:schemeClr val="dk1"/>
              </a:buClr>
              <a:buSzPts val="1200"/>
            </a:pPr>
            <a:r>
              <a:rPr lang="en-US" sz="2400" b="1" i="0" u="none" strike="noStrike" dirty="0">
                <a:solidFill>
                  <a:srgbClr val="FF0066"/>
                </a:solidFill>
                <a:latin typeface="Century Gothic" panose="020B0502020202020204" pitchFamily="34" charset="0"/>
                <a:ea typeface="Century Gothic"/>
                <a:cs typeface="Century Gothic"/>
                <a:sym typeface="Century Gothic"/>
              </a:rPr>
              <a:t>[2] </a:t>
            </a:r>
            <a:r>
              <a:rPr lang="en-US" sz="2400" i="0" u="none" strike="noStrike" dirty="0" err="1">
                <a:solidFill>
                  <a:srgbClr val="002060"/>
                </a:solidFill>
                <a:latin typeface="Segoe Print" panose="02000600000000000000" pitchFamily="2" charset="0"/>
                <a:ea typeface="Century Gothic"/>
                <a:cs typeface="Century Gothic"/>
                <a:sym typeface="Century Gothic"/>
              </a:rPr>
              <a:t>Aprende</a:t>
            </a:r>
            <a:r>
              <a:rPr lang="en-US" sz="2400" i="0" u="none" strike="noStrike" dirty="0">
                <a:solidFill>
                  <a:srgbClr val="002060"/>
                </a:solidFill>
                <a:latin typeface="Segoe Print" panose="02000600000000000000" pitchFamily="2" charset="0"/>
                <a:ea typeface="Century Gothic"/>
                <a:cs typeface="Century Gothic"/>
                <a:sym typeface="Century Gothic"/>
              </a:rPr>
              <a:t>    un </a:t>
            </a:r>
            <a:r>
              <a:rPr lang="en-US" sz="2400" i="0" u="none" strike="noStrike" dirty="0" err="1">
                <a:solidFill>
                  <a:srgbClr val="002060"/>
                </a:solidFill>
                <a:latin typeface="Segoe Print" panose="02000600000000000000" pitchFamily="2" charset="0"/>
                <a:ea typeface="Century Gothic"/>
                <a:cs typeface="Century Gothic"/>
                <a:sym typeface="Century Gothic"/>
              </a:rPr>
              <a:t>deporte</a:t>
            </a:r>
            <a:r>
              <a:rPr lang="en-US" sz="2400" dirty="0">
                <a:solidFill>
                  <a:srgbClr val="002060"/>
                </a:solidFill>
                <a:latin typeface="Segoe Print" panose="02000600000000000000" pitchFamily="2" charset="0"/>
                <a:ea typeface="Century Gothic"/>
                <a:cs typeface="Century Gothic"/>
                <a:sym typeface="Century Gothic"/>
              </a:rPr>
              <a:t>. </a:t>
            </a:r>
            <a:endParaRPr lang="en-US" sz="2400" i="0" u="none" strike="noStrike" dirty="0">
              <a:solidFill>
                <a:srgbClr val="002060"/>
              </a:solidFill>
              <a:latin typeface="Segoe Print" panose="02000600000000000000" pitchFamily="2" charset="0"/>
              <a:ea typeface="Century Gothic"/>
              <a:cs typeface="Century Gothic"/>
              <a:sym typeface="Century Gothic"/>
            </a:endParaRPr>
          </a:p>
        </p:txBody>
      </p:sp>
      <p:sp>
        <p:nvSpPr>
          <p:cNvPr id="60" name="TextBox 59">
            <a:extLst>
              <a:ext uri="{FF2B5EF4-FFF2-40B4-BE49-F238E27FC236}">
                <a16:creationId xmlns:a16="http://schemas.microsoft.com/office/drawing/2014/main" id="{70BF7205-51B9-40B7-A36A-0CD528C6D595}"/>
              </a:ext>
            </a:extLst>
          </p:cNvPr>
          <p:cNvSpPr txBox="1"/>
          <p:nvPr/>
        </p:nvSpPr>
        <p:spPr>
          <a:xfrm>
            <a:off x="289380" y="4242304"/>
            <a:ext cx="6139528" cy="1200329"/>
          </a:xfrm>
          <a:prstGeom prst="rect">
            <a:avLst/>
          </a:prstGeom>
          <a:noFill/>
        </p:spPr>
        <p:txBody>
          <a:bodyPr wrap="square">
            <a:spAutoFit/>
          </a:bodyPr>
          <a:lstStyle/>
          <a:p>
            <a:pPr marR="0" lvl="0" algn="l" rtl="0">
              <a:lnSpc>
                <a:spcPct val="100000"/>
              </a:lnSpc>
              <a:spcBef>
                <a:spcPts val="0"/>
              </a:spcBef>
              <a:spcAft>
                <a:spcPts val="0"/>
              </a:spcAft>
              <a:buClr>
                <a:schemeClr val="dk1"/>
              </a:buClr>
              <a:buSzPts val="1200"/>
            </a:pPr>
            <a:r>
              <a:rPr lang="en-US" sz="2400" b="1" i="0" u="none" strike="noStrike" dirty="0">
                <a:solidFill>
                  <a:srgbClr val="FF0066"/>
                </a:solidFill>
                <a:latin typeface="Century Gothic" panose="020B0502020202020204" pitchFamily="34" charset="0"/>
                <a:ea typeface="Century Gothic"/>
                <a:cs typeface="Century Gothic"/>
                <a:sym typeface="Century Gothic"/>
              </a:rPr>
              <a:t>[3]</a:t>
            </a:r>
            <a:r>
              <a:rPr lang="en-US" sz="2400" b="1" i="0" u="none" strike="noStrike" dirty="0">
                <a:solidFill>
                  <a:srgbClr val="002060"/>
                </a:solidFill>
                <a:latin typeface="Century Gothic" panose="020B0502020202020204" pitchFamily="34" charset="0"/>
                <a:ea typeface="Century Gothic"/>
                <a:cs typeface="Century Gothic"/>
                <a:sym typeface="Century Gothic"/>
              </a:rPr>
              <a:t> </a:t>
            </a:r>
            <a:r>
              <a:rPr lang="en-US" sz="2400" i="0" u="none" strike="noStrike" dirty="0" err="1">
                <a:solidFill>
                  <a:srgbClr val="002060"/>
                </a:solidFill>
                <a:latin typeface="Segoe Print" panose="02000600000000000000" pitchFamily="2" charset="0"/>
                <a:ea typeface="Century Gothic"/>
                <a:cs typeface="Century Gothic"/>
                <a:sym typeface="Century Gothic"/>
              </a:rPr>
              <a:t>Ve</a:t>
            </a:r>
            <a:r>
              <a:rPr lang="en-US" sz="2400" i="0" u="none" strike="noStrike" dirty="0">
                <a:solidFill>
                  <a:srgbClr val="002060"/>
                </a:solidFill>
                <a:latin typeface="Segoe Print" panose="02000600000000000000" pitchFamily="2" charset="0"/>
                <a:ea typeface="Century Gothic"/>
                <a:cs typeface="Century Gothic"/>
                <a:sym typeface="Century Gothic"/>
              </a:rPr>
              <a:t>    una </a:t>
            </a:r>
            <a:r>
              <a:rPr lang="en-US" sz="2400" i="0" u="none" strike="noStrike" dirty="0" err="1">
                <a:solidFill>
                  <a:srgbClr val="002060"/>
                </a:solidFill>
                <a:latin typeface="Segoe Print" panose="02000600000000000000" pitchFamily="2" charset="0"/>
                <a:ea typeface="Century Gothic"/>
                <a:cs typeface="Century Gothic"/>
                <a:sym typeface="Century Gothic"/>
              </a:rPr>
              <a:t>película</a:t>
            </a:r>
            <a:r>
              <a:rPr lang="en-US" sz="2400" i="0" u="none" strike="noStrike" dirty="0">
                <a:solidFill>
                  <a:srgbClr val="002060"/>
                </a:solidFill>
                <a:latin typeface="Segoe Print" panose="02000600000000000000" pitchFamily="2" charset="0"/>
                <a:ea typeface="Century Gothic"/>
                <a:cs typeface="Century Gothic"/>
                <a:sym typeface="Century Gothic"/>
              </a:rPr>
              <a:t> con </a:t>
            </a:r>
            <a:r>
              <a:rPr lang="en-US" sz="2400" i="0" u="none" strike="noStrike" dirty="0" err="1">
                <a:solidFill>
                  <a:srgbClr val="002060"/>
                </a:solidFill>
                <a:latin typeface="Segoe Print" panose="02000600000000000000" pitchFamily="2" charset="0"/>
                <a:ea typeface="Century Gothic"/>
                <a:cs typeface="Century Gothic"/>
                <a:sym typeface="Century Gothic"/>
              </a:rPr>
              <a:t>mamá</a:t>
            </a:r>
            <a:r>
              <a:rPr lang="en-US" sz="2400" i="0" u="none" strike="noStrike" dirty="0">
                <a:solidFill>
                  <a:srgbClr val="002060"/>
                </a:solidFill>
                <a:latin typeface="Segoe Print" panose="02000600000000000000" pitchFamily="2" charset="0"/>
                <a:ea typeface="Century Gothic"/>
                <a:cs typeface="Century Gothic"/>
                <a:sym typeface="Century Gothic"/>
              </a:rPr>
              <a:t>.</a:t>
            </a:r>
            <a:endParaRPr lang="en-US" sz="2400" b="0" i="0" u="none" strike="noStrike" dirty="0">
              <a:solidFill>
                <a:srgbClr val="002060"/>
              </a:solidFill>
              <a:latin typeface="Segoe Print" panose="02000600000000000000" pitchFamily="2" charset="0"/>
              <a:ea typeface="Century Gothic"/>
              <a:cs typeface="Century Gothic"/>
              <a:sym typeface="Century Gothic"/>
            </a:endParaRPr>
          </a:p>
          <a:p>
            <a:pPr marR="0" lvl="0" algn="l" rtl="0">
              <a:lnSpc>
                <a:spcPct val="100000"/>
              </a:lnSpc>
              <a:spcBef>
                <a:spcPts val="0"/>
              </a:spcBef>
              <a:spcAft>
                <a:spcPts val="0"/>
              </a:spcAft>
              <a:buClr>
                <a:schemeClr val="dk1"/>
              </a:buClr>
              <a:buSzPts val="1200"/>
            </a:pPr>
            <a:endParaRPr lang="en-US" sz="2400" dirty="0">
              <a:solidFill>
                <a:srgbClr val="002060"/>
              </a:solidFill>
              <a:latin typeface="Segoe Print" panose="02000600000000000000" pitchFamily="2" charset="0"/>
              <a:ea typeface="Century Gothic"/>
              <a:cs typeface="Century Gothic"/>
              <a:sym typeface="Century Gothic"/>
            </a:endParaRPr>
          </a:p>
          <a:p>
            <a:pPr marR="0" lvl="0" algn="l" rtl="0">
              <a:lnSpc>
                <a:spcPct val="100000"/>
              </a:lnSpc>
              <a:spcBef>
                <a:spcPts val="0"/>
              </a:spcBef>
              <a:spcAft>
                <a:spcPts val="0"/>
              </a:spcAft>
              <a:buClr>
                <a:schemeClr val="dk1"/>
              </a:buClr>
              <a:buSzPts val="1200"/>
            </a:pPr>
            <a:endParaRPr lang="en-US" sz="2400" dirty="0">
              <a:solidFill>
                <a:srgbClr val="002060"/>
              </a:solidFill>
              <a:latin typeface="Segoe Print" panose="02000600000000000000" pitchFamily="2" charset="0"/>
              <a:ea typeface="Century Gothic"/>
              <a:cs typeface="Century Gothic"/>
              <a:sym typeface="Century Gothic"/>
            </a:endParaRPr>
          </a:p>
        </p:txBody>
      </p:sp>
      <p:sp>
        <p:nvSpPr>
          <p:cNvPr id="62" name="TextBox 61">
            <a:extLst>
              <a:ext uri="{FF2B5EF4-FFF2-40B4-BE49-F238E27FC236}">
                <a16:creationId xmlns:a16="http://schemas.microsoft.com/office/drawing/2014/main" id="{8756A607-02D8-49A7-AD9A-4D6D9B4862E8}"/>
              </a:ext>
            </a:extLst>
          </p:cNvPr>
          <p:cNvSpPr txBox="1"/>
          <p:nvPr/>
        </p:nvSpPr>
        <p:spPr>
          <a:xfrm>
            <a:off x="262164" y="5375953"/>
            <a:ext cx="5738586" cy="830997"/>
          </a:xfrm>
          <a:prstGeom prst="rect">
            <a:avLst/>
          </a:prstGeom>
          <a:noFill/>
        </p:spPr>
        <p:txBody>
          <a:bodyPr wrap="square">
            <a:spAutoFit/>
          </a:bodyPr>
          <a:lstStyle/>
          <a:p>
            <a:pPr marR="0" lvl="0" algn="l" rtl="0">
              <a:lnSpc>
                <a:spcPct val="100000"/>
              </a:lnSpc>
              <a:spcBef>
                <a:spcPts val="0"/>
              </a:spcBef>
              <a:spcAft>
                <a:spcPts val="0"/>
              </a:spcAft>
              <a:buClr>
                <a:schemeClr val="dk1"/>
              </a:buClr>
              <a:buSzPts val="1200"/>
            </a:pPr>
            <a:r>
              <a:rPr lang="en-US" sz="2400" b="1" i="0" u="none" strike="noStrike" dirty="0">
                <a:solidFill>
                  <a:srgbClr val="FF0066"/>
                </a:solidFill>
                <a:latin typeface="Century Gothic" panose="020B0502020202020204" pitchFamily="34" charset="0"/>
                <a:ea typeface="Century Gothic"/>
                <a:cs typeface="Century Gothic"/>
                <a:sym typeface="Century Gothic"/>
              </a:rPr>
              <a:t>[5]</a:t>
            </a:r>
            <a:r>
              <a:rPr lang="en-US" sz="2400" b="1" i="0" u="none" strike="noStrike" dirty="0">
                <a:solidFill>
                  <a:srgbClr val="002060"/>
                </a:solidFill>
                <a:latin typeface="Century Gothic" panose="020B0502020202020204" pitchFamily="34" charset="0"/>
                <a:ea typeface="Century Gothic"/>
                <a:cs typeface="Century Gothic"/>
                <a:sym typeface="Century Gothic"/>
              </a:rPr>
              <a:t> </a:t>
            </a:r>
            <a:r>
              <a:rPr lang="en-US" sz="2400" i="0" u="none" strike="noStrike" dirty="0" err="1">
                <a:solidFill>
                  <a:srgbClr val="002060"/>
                </a:solidFill>
                <a:latin typeface="Segoe Print" panose="02000600000000000000" pitchFamily="2" charset="0"/>
                <a:ea typeface="Century Gothic"/>
                <a:cs typeface="Century Gothic"/>
                <a:sym typeface="Century Gothic"/>
              </a:rPr>
              <a:t>Aprendo</a:t>
            </a:r>
            <a:r>
              <a:rPr lang="en-US" sz="2400" i="0" u="none" strike="noStrike" dirty="0">
                <a:solidFill>
                  <a:srgbClr val="002060"/>
                </a:solidFill>
                <a:latin typeface="Segoe Print" panose="02000600000000000000" pitchFamily="2" charset="0"/>
                <a:ea typeface="Century Gothic"/>
                <a:cs typeface="Century Gothic"/>
                <a:sym typeface="Century Gothic"/>
              </a:rPr>
              <a:t> con un </a:t>
            </a:r>
            <a:r>
              <a:rPr lang="en-US" sz="2400" i="0" u="none" strike="noStrike" dirty="0" err="1">
                <a:solidFill>
                  <a:srgbClr val="002060"/>
                </a:solidFill>
                <a:latin typeface="Segoe Print" panose="02000600000000000000" pitchFamily="2" charset="0"/>
                <a:ea typeface="Century Gothic"/>
                <a:cs typeface="Century Gothic"/>
                <a:sym typeface="Century Gothic"/>
              </a:rPr>
              <a:t>juego</a:t>
            </a:r>
            <a:r>
              <a:rPr lang="en-US" sz="2400" i="0" u="none" strike="noStrike" dirty="0">
                <a:solidFill>
                  <a:srgbClr val="002060"/>
                </a:solidFill>
                <a:latin typeface="Segoe Print" panose="02000600000000000000" pitchFamily="2" charset="0"/>
                <a:ea typeface="Century Gothic"/>
                <a:cs typeface="Century Gothic"/>
                <a:sym typeface="Century Gothic"/>
              </a:rPr>
              <a:t> de </a:t>
            </a:r>
            <a:r>
              <a:rPr lang="en-US" sz="2400" i="0" u="none" strike="noStrike" dirty="0" err="1">
                <a:solidFill>
                  <a:srgbClr val="002060"/>
                </a:solidFill>
                <a:latin typeface="Segoe Print" panose="02000600000000000000" pitchFamily="2" charset="0"/>
                <a:ea typeface="Century Gothic"/>
                <a:cs typeface="Century Gothic"/>
                <a:sym typeface="Century Gothic"/>
              </a:rPr>
              <a:t>vocabulario</a:t>
            </a:r>
            <a:r>
              <a:rPr lang="en-US" sz="2400" i="0" u="none" strike="noStrike" dirty="0">
                <a:solidFill>
                  <a:srgbClr val="002060"/>
                </a:solidFill>
                <a:latin typeface="Segoe Print" panose="02000600000000000000" pitchFamily="2" charset="0"/>
                <a:ea typeface="Century Gothic"/>
                <a:cs typeface="Century Gothic"/>
                <a:sym typeface="Century Gothic"/>
              </a:rPr>
              <a:t>.</a:t>
            </a:r>
          </a:p>
        </p:txBody>
      </p:sp>
      <p:sp>
        <p:nvSpPr>
          <p:cNvPr id="49" name="TextBox 48">
            <a:extLst>
              <a:ext uri="{FF2B5EF4-FFF2-40B4-BE49-F238E27FC236}">
                <a16:creationId xmlns:a16="http://schemas.microsoft.com/office/drawing/2014/main" id="{A6303B3A-2FC3-4C3E-B361-64C17AEB1498}"/>
              </a:ext>
            </a:extLst>
          </p:cNvPr>
          <p:cNvSpPr txBox="1"/>
          <p:nvPr/>
        </p:nvSpPr>
        <p:spPr>
          <a:xfrm>
            <a:off x="350040" y="4837778"/>
            <a:ext cx="5288760" cy="461665"/>
          </a:xfrm>
          <a:prstGeom prst="rect">
            <a:avLst/>
          </a:prstGeom>
          <a:noFill/>
        </p:spPr>
        <p:txBody>
          <a:bodyPr wrap="square">
            <a:spAutoFit/>
          </a:bodyPr>
          <a:lstStyle/>
          <a:p>
            <a:pPr marR="0" lvl="0" algn="l" rtl="0">
              <a:lnSpc>
                <a:spcPct val="100000"/>
              </a:lnSpc>
              <a:spcBef>
                <a:spcPts val="0"/>
              </a:spcBef>
              <a:spcAft>
                <a:spcPts val="0"/>
              </a:spcAft>
              <a:buClr>
                <a:schemeClr val="dk1"/>
              </a:buClr>
              <a:buSzPts val="1200"/>
            </a:pPr>
            <a:r>
              <a:rPr lang="en-US" sz="2400" b="1" i="0" u="none" strike="noStrike" dirty="0">
                <a:solidFill>
                  <a:srgbClr val="FF0066"/>
                </a:solidFill>
                <a:latin typeface="Century Gothic" panose="020B0502020202020204" pitchFamily="34" charset="0"/>
                <a:ea typeface="Century Gothic"/>
                <a:cs typeface="Century Gothic"/>
                <a:sym typeface="Century Gothic"/>
              </a:rPr>
              <a:t>[4]</a:t>
            </a:r>
            <a:r>
              <a:rPr lang="en-US" sz="2400" b="1" i="0" u="none" strike="noStrike" dirty="0">
                <a:solidFill>
                  <a:srgbClr val="002060"/>
                </a:solidFill>
                <a:latin typeface="Century Gothic" panose="020B0502020202020204" pitchFamily="34" charset="0"/>
                <a:ea typeface="Century Gothic"/>
                <a:cs typeface="Century Gothic"/>
                <a:sym typeface="Century Gothic"/>
              </a:rPr>
              <a:t> </a:t>
            </a:r>
            <a:r>
              <a:rPr lang="en-US" sz="2400" dirty="0" err="1">
                <a:solidFill>
                  <a:srgbClr val="002060"/>
                </a:solidFill>
                <a:latin typeface="Segoe Print" panose="02000600000000000000" pitchFamily="2" charset="0"/>
                <a:ea typeface="Century Gothic"/>
                <a:cs typeface="Century Gothic"/>
                <a:sym typeface="Century Gothic"/>
              </a:rPr>
              <a:t>Ve</a:t>
            </a:r>
            <a:r>
              <a:rPr lang="en-US" sz="2400" dirty="0">
                <a:solidFill>
                  <a:srgbClr val="002060"/>
                </a:solidFill>
                <a:latin typeface="Segoe Print" panose="02000600000000000000" pitchFamily="2" charset="0"/>
                <a:ea typeface="Century Gothic"/>
                <a:cs typeface="Century Gothic"/>
                <a:sym typeface="Century Gothic"/>
              </a:rPr>
              <a:t> a </a:t>
            </a:r>
            <a:r>
              <a:rPr lang="en-US" sz="2400" dirty="0" err="1">
                <a:solidFill>
                  <a:srgbClr val="002060"/>
                </a:solidFill>
                <a:latin typeface="Segoe Print" panose="02000600000000000000" pitchFamily="2" charset="0"/>
                <a:ea typeface="Century Gothic"/>
                <a:cs typeface="Century Gothic"/>
                <a:sym typeface="Century Gothic"/>
              </a:rPr>
              <a:t>Manchita</a:t>
            </a:r>
            <a:r>
              <a:rPr lang="en-US" sz="2400" dirty="0">
                <a:solidFill>
                  <a:srgbClr val="002060"/>
                </a:solidFill>
                <a:latin typeface="Segoe Print" panose="02000600000000000000" pitchFamily="2" charset="0"/>
                <a:ea typeface="Century Gothic"/>
                <a:cs typeface="Century Gothic"/>
                <a:sym typeface="Century Gothic"/>
              </a:rPr>
              <a:t> de la </a:t>
            </a:r>
            <a:r>
              <a:rPr lang="en-US" sz="2400" dirty="0" err="1">
                <a:solidFill>
                  <a:srgbClr val="002060"/>
                </a:solidFill>
                <a:latin typeface="Segoe Print" panose="02000600000000000000" pitchFamily="2" charset="0"/>
                <a:ea typeface="Century Gothic"/>
                <a:cs typeface="Century Gothic"/>
                <a:sym typeface="Century Gothic"/>
              </a:rPr>
              <a:t>cama</a:t>
            </a:r>
            <a:r>
              <a:rPr lang="en-US" sz="2400" dirty="0">
                <a:solidFill>
                  <a:srgbClr val="002060"/>
                </a:solidFill>
                <a:latin typeface="Segoe Print" panose="02000600000000000000" pitchFamily="2" charset="0"/>
                <a:ea typeface="Century Gothic"/>
                <a:cs typeface="Century Gothic"/>
                <a:sym typeface="Century Gothic"/>
              </a:rPr>
              <a:t>..</a:t>
            </a:r>
            <a:endParaRPr lang="en-US" sz="2400" b="0" i="0" u="none" strike="noStrike" dirty="0">
              <a:solidFill>
                <a:srgbClr val="002060"/>
              </a:solidFill>
              <a:latin typeface="Segoe Print" panose="02000600000000000000" pitchFamily="2" charset="0"/>
              <a:ea typeface="Century Gothic"/>
              <a:cs typeface="Century Gothic"/>
              <a:sym typeface="Century Gothic"/>
            </a:endParaRPr>
          </a:p>
        </p:txBody>
      </p:sp>
      <p:sp>
        <p:nvSpPr>
          <p:cNvPr id="69" name="TextBox 68">
            <a:extLst>
              <a:ext uri="{FF2B5EF4-FFF2-40B4-BE49-F238E27FC236}">
                <a16:creationId xmlns:a16="http://schemas.microsoft.com/office/drawing/2014/main" id="{76E10ED2-3B94-463D-AA68-6BEF0983E679}"/>
              </a:ext>
            </a:extLst>
          </p:cNvPr>
          <p:cNvSpPr txBox="1"/>
          <p:nvPr/>
        </p:nvSpPr>
        <p:spPr>
          <a:xfrm>
            <a:off x="3582975" y="861128"/>
            <a:ext cx="1982392"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Marca </a:t>
            </a:r>
            <a:endParaRPr lang="en-US" sz="2800" dirty="0">
              <a:solidFill>
                <a:srgbClr val="002060"/>
              </a:solidFill>
              <a:latin typeface="Century Gothic" panose="020B0502020202020204" pitchFamily="34" charset="0"/>
            </a:endParaRPr>
          </a:p>
        </p:txBody>
      </p:sp>
      <p:pic>
        <p:nvPicPr>
          <p:cNvPr id="71" name="Picture 70">
            <a:extLst>
              <a:ext uri="{FF2B5EF4-FFF2-40B4-BE49-F238E27FC236}">
                <a16:creationId xmlns:a16="http://schemas.microsoft.com/office/drawing/2014/main" id="{E112F92B-76D2-4D74-9533-E3F8BFB3A2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19728" y="710517"/>
            <a:ext cx="527764" cy="549754"/>
          </a:xfrm>
          <a:prstGeom prst="rect">
            <a:avLst/>
          </a:prstGeom>
        </p:spPr>
      </p:pic>
      <p:sp>
        <p:nvSpPr>
          <p:cNvPr id="74" name="TextBox 73">
            <a:hlinkClick r:id="" action="ppaction://noaction">
              <a:snd r:embed="rId11" name="7_1.wav"/>
            </a:hlinkClick>
            <a:extLst>
              <a:ext uri="{FF2B5EF4-FFF2-40B4-BE49-F238E27FC236}">
                <a16:creationId xmlns:a16="http://schemas.microsoft.com/office/drawing/2014/main" id="{631E862B-0D5D-4D9A-BD4A-4369901E5829}"/>
              </a:ext>
            </a:extLst>
          </p:cNvPr>
          <p:cNvSpPr txBox="1"/>
          <p:nvPr/>
        </p:nvSpPr>
        <p:spPr>
          <a:xfrm>
            <a:off x="9359392" y="1345517"/>
            <a:ext cx="2476998"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Necesita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a’o</a:t>
            </a:r>
            <a:r>
              <a:rPr lang="en-GB" sz="2800" dirty="0">
                <a:solidFill>
                  <a:srgbClr val="002060"/>
                </a:solidFill>
                <a:latin typeface="Century Gothic" panose="020B0502020202020204" pitchFamily="34" charset="0"/>
              </a:rPr>
              <a:t> no?</a:t>
            </a:r>
          </a:p>
        </p:txBody>
      </p:sp>
      <p:pic>
        <p:nvPicPr>
          <p:cNvPr id="38" name="Picture 2" descr="holy family catholic church&#10;">
            <a:extLst>
              <a:ext uri="{FF2B5EF4-FFF2-40B4-BE49-F238E27FC236}">
                <a16:creationId xmlns:a16="http://schemas.microsoft.com/office/drawing/2014/main" id="{CED3F791-D34B-4C4D-BC56-480B8F5E9FD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649115" y="1855097"/>
            <a:ext cx="334201" cy="3774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Table 3">
            <a:extLst>
              <a:ext uri="{FF2B5EF4-FFF2-40B4-BE49-F238E27FC236}">
                <a16:creationId xmlns:a16="http://schemas.microsoft.com/office/drawing/2014/main" id="{935AFB9B-B2BF-4136-BB90-CC6740A0B612}"/>
              </a:ext>
            </a:extLst>
          </p:cNvPr>
          <p:cNvGraphicFramePr>
            <a:graphicFrameLocks noGrp="1"/>
          </p:cNvGraphicFramePr>
          <p:nvPr>
            <p:extLst>
              <p:ext uri="{D42A27DB-BD31-4B8C-83A1-F6EECF244321}">
                <p14:modId xmlns:p14="http://schemas.microsoft.com/office/powerpoint/2010/main" val="366353186"/>
              </p:ext>
            </p:extLst>
          </p:nvPr>
        </p:nvGraphicFramePr>
        <p:xfrm>
          <a:off x="5982300" y="1562749"/>
          <a:ext cx="3320060" cy="5022724"/>
        </p:xfrm>
        <a:graphic>
          <a:graphicData uri="http://schemas.openxmlformats.org/drawingml/2006/table">
            <a:tbl>
              <a:tblPr firstRow="1" bandRow="1"/>
              <a:tblGrid>
                <a:gridCol w="779284">
                  <a:extLst>
                    <a:ext uri="{9D8B030D-6E8A-4147-A177-3AD203B41FA5}">
                      <a16:colId xmlns:a16="http://schemas.microsoft.com/office/drawing/2014/main" val="2446177157"/>
                    </a:ext>
                  </a:extLst>
                </a:gridCol>
                <a:gridCol w="1054627">
                  <a:extLst>
                    <a:ext uri="{9D8B030D-6E8A-4147-A177-3AD203B41FA5}">
                      <a16:colId xmlns:a16="http://schemas.microsoft.com/office/drawing/2014/main" val="3500169307"/>
                    </a:ext>
                  </a:extLst>
                </a:gridCol>
                <a:gridCol w="1486149">
                  <a:extLst>
                    <a:ext uri="{9D8B030D-6E8A-4147-A177-3AD203B41FA5}">
                      <a16:colId xmlns:a16="http://schemas.microsoft.com/office/drawing/2014/main" val="3085884254"/>
                    </a:ext>
                  </a:extLst>
                </a:gridCol>
              </a:tblGrid>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Sofía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Quique</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57767486"/>
                  </a:ext>
                </a:extLst>
              </a:tr>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1705485"/>
                  </a:ext>
                </a:extLst>
              </a:tr>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27001638"/>
                  </a:ext>
                </a:extLst>
              </a:tr>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63341216"/>
                  </a:ext>
                </a:extLst>
              </a:tr>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344343604"/>
                  </a:ext>
                </a:extLst>
              </a:tr>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815638865"/>
                  </a:ext>
                </a:extLst>
              </a:tr>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sp>
        <p:nvSpPr>
          <p:cNvPr id="48" name="Rectangle 47">
            <a:hlinkClick r:id="" action="ppaction://noaction">
              <a:snd r:embed="rId13" name="2_1.wav"/>
            </a:hlinkClick>
            <a:extLst>
              <a:ext uri="{FF2B5EF4-FFF2-40B4-BE49-F238E27FC236}">
                <a16:creationId xmlns:a16="http://schemas.microsoft.com/office/drawing/2014/main" id="{367861EC-7A44-42EE-AF2F-F28C6339BCAB}"/>
              </a:ext>
            </a:extLst>
          </p:cNvPr>
          <p:cNvSpPr/>
          <p:nvPr/>
        </p:nvSpPr>
        <p:spPr>
          <a:xfrm>
            <a:off x="6056578" y="2370764"/>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50" name="Rectangle 49">
            <a:hlinkClick r:id="" action="ppaction://noaction">
              <a:snd r:embed="rId14" name="2_2.wav"/>
            </a:hlinkClick>
            <a:extLst>
              <a:ext uri="{FF2B5EF4-FFF2-40B4-BE49-F238E27FC236}">
                <a16:creationId xmlns:a16="http://schemas.microsoft.com/office/drawing/2014/main" id="{2CB2EB4C-3F17-41EA-924F-5646D95E10EC}"/>
              </a:ext>
            </a:extLst>
          </p:cNvPr>
          <p:cNvSpPr/>
          <p:nvPr/>
        </p:nvSpPr>
        <p:spPr>
          <a:xfrm>
            <a:off x="6056579" y="3073727"/>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70" name="Rectangle 69">
            <a:hlinkClick r:id="" action="ppaction://noaction">
              <a:snd r:embed="rId15" name="2_3.wav"/>
            </a:hlinkClick>
            <a:extLst>
              <a:ext uri="{FF2B5EF4-FFF2-40B4-BE49-F238E27FC236}">
                <a16:creationId xmlns:a16="http://schemas.microsoft.com/office/drawing/2014/main" id="{DF879773-8F47-47AF-A6B8-35C18BF68879}"/>
              </a:ext>
            </a:extLst>
          </p:cNvPr>
          <p:cNvSpPr/>
          <p:nvPr/>
        </p:nvSpPr>
        <p:spPr>
          <a:xfrm>
            <a:off x="6056579" y="3799361"/>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72" name="Rectangle 71">
            <a:hlinkClick r:id="" action="ppaction://noaction">
              <a:snd r:embed="rId16" name="2_4.wav"/>
            </a:hlinkClick>
            <a:extLst>
              <a:ext uri="{FF2B5EF4-FFF2-40B4-BE49-F238E27FC236}">
                <a16:creationId xmlns:a16="http://schemas.microsoft.com/office/drawing/2014/main" id="{54CFEFA3-EB7F-44B0-8105-B949F462EC13}"/>
              </a:ext>
            </a:extLst>
          </p:cNvPr>
          <p:cNvSpPr/>
          <p:nvPr/>
        </p:nvSpPr>
        <p:spPr>
          <a:xfrm>
            <a:off x="6068099" y="4514349"/>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73" name="Rectangle 72">
            <a:hlinkClick r:id="" action="ppaction://noaction">
              <a:snd r:embed="rId17" name="2_5.wav"/>
            </a:hlinkClick>
            <a:extLst>
              <a:ext uri="{FF2B5EF4-FFF2-40B4-BE49-F238E27FC236}">
                <a16:creationId xmlns:a16="http://schemas.microsoft.com/office/drawing/2014/main" id="{F87A3D08-D8F8-499B-AC81-5086CC3404D7}"/>
              </a:ext>
            </a:extLst>
          </p:cNvPr>
          <p:cNvSpPr/>
          <p:nvPr/>
        </p:nvSpPr>
        <p:spPr>
          <a:xfrm>
            <a:off x="6056577" y="5227610"/>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76" name="Rectangle 75">
            <a:hlinkClick r:id="" action="ppaction://noaction">
              <a:snd r:embed="rId18" name="2_6.wav"/>
            </a:hlinkClick>
            <a:extLst>
              <a:ext uri="{FF2B5EF4-FFF2-40B4-BE49-F238E27FC236}">
                <a16:creationId xmlns:a16="http://schemas.microsoft.com/office/drawing/2014/main" id="{93E04D31-CE92-4666-BAC1-1B1CE558CD29}"/>
              </a:ext>
            </a:extLst>
          </p:cNvPr>
          <p:cNvSpPr/>
          <p:nvPr/>
        </p:nvSpPr>
        <p:spPr>
          <a:xfrm>
            <a:off x="6056576" y="5947427"/>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80" name="TextBox 79">
            <a:hlinkClick r:id="" action="ppaction://noaction">
              <a:snd r:embed="rId19" name="2_ii.wav"/>
            </a:hlinkClick>
            <a:extLst>
              <a:ext uri="{FF2B5EF4-FFF2-40B4-BE49-F238E27FC236}">
                <a16:creationId xmlns:a16="http://schemas.microsoft.com/office/drawing/2014/main" id="{DDC96724-2C20-4A2F-9184-6FBF9DF42F1F}"/>
              </a:ext>
            </a:extLst>
          </p:cNvPr>
          <p:cNvSpPr txBox="1"/>
          <p:nvPr/>
        </p:nvSpPr>
        <p:spPr>
          <a:xfrm>
            <a:off x="4574171" y="112842"/>
            <a:ext cx="5547729"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Sofía </a:t>
            </a:r>
            <a:r>
              <a:rPr lang="en-GB" sz="2800" dirty="0" err="1">
                <a:solidFill>
                  <a:srgbClr val="002060"/>
                </a:solidFill>
                <a:latin typeface="Century Gothic" panose="020B0502020202020204" pitchFamily="34" charset="0"/>
              </a:rPr>
              <a:t>habla</a:t>
            </a:r>
            <a:r>
              <a:rPr lang="en-GB" sz="2800" dirty="0">
                <a:solidFill>
                  <a:srgbClr val="002060"/>
                </a:solidFill>
                <a:latin typeface="Century Gothic" panose="020B0502020202020204" pitchFamily="34" charset="0"/>
              </a:rPr>
              <a:t> de </a:t>
            </a:r>
            <a:r>
              <a:rPr lang="en-GB" sz="2800" dirty="0" err="1">
                <a:solidFill>
                  <a:srgbClr val="002060"/>
                </a:solidFill>
                <a:latin typeface="Century Gothic" panose="020B0502020202020204" pitchFamily="34" charset="0"/>
              </a:rPr>
              <a:t>ella</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Quique</a:t>
            </a:r>
            <a:r>
              <a:rPr lang="en-GB" sz="2800" dirty="0">
                <a:solidFill>
                  <a:srgbClr val="002060"/>
                </a:solidFill>
                <a:latin typeface="Century Gothic" panose="020B0502020202020204" pitchFamily="34" charset="0"/>
              </a:rPr>
              <a:t>.</a:t>
            </a:r>
          </a:p>
        </p:txBody>
      </p:sp>
      <p:sp>
        <p:nvSpPr>
          <p:cNvPr id="81" name="TextBox 80">
            <a:hlinkClick r:id="" action="ppaction://noaction">
              <a:snd r:embed="rId11" name="7_1.wav"/>
            </a:hlinkClick>
            <a:extLst>
              <a:ext uri="{FF2B5EF4-FFF2-40B4-BE49-F238E27FC236}">
                <a16:creationId xmlns:a16="http://schemas.microsoft.com/office/drawing/2014/main" id="{8DA1BF11-8EC7-4FDB-9874-C37AA21B6A9E}"/>
              </a:ext>
            </a:extLst>
          </p:cNvPr>
          <p:cNvSpPr txBox="1"/>
          <p:nvPr/>
        </p:nvSpPr>
        <p:spPr>
          <a:xfrm>
            <a:off x="92253" y="762419"/>
            <a:ext cx="335683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Lee: ¿</a:t>
            </a:r>
            <a:r>
              <a:rPr lang="en-GB" sz="3200" dirty="0" err="1">
                <a:solidFill>
                  <a:srgbClr val="002060"/>
                </a:solidFill>
                <a:latin typeface="Century Gothic" panose="020B0502020202020204" pitchFamily="34" charset="0"/>
              </a:rPr>
              <a:t>Quién</a:t>
            </a:r>
            <a:r>
              <a:rPr lang="en-GB" sz="3200" dirty="0">
                <a:solidFill>
                  <a:srgbClr val="002060"/>
                </a:solidFill>
                <a:latin typeface="Century Gothic" panose="020B0502020202020204" pitchFamily="34" charset="0"/>
              </a:rPr>
              <a:t> es?</a:t>
            </a:r>
            <a:endParaRPr lang="en-GB" sz="2400" dirty="0">
              <a:solidFill>
                <a:srgbClr val="002060"/>
              </a:solidFill>
              <a:latin typeface="Century Gothic" panose="020B0502020202020204" pitchFamily="34" charset="0"/>
            </a:endParaRPr>
          </a:p>
        </p:txBody>
      </p:sp>
      <p:pic>
        <p:nvPicPr>
          <p:cNvPr id="85" name="Picture 84">
            <a:extLst>
              <a:ext uri="{FF2B5EF4-FFF2-40B4-BE49-F238E27FC236}">
                <a16:creationId xmlns:a16="http://schemas.microsoft.com/office/drawing/2014/main" id="{4E3BC7B0-F392-4220-92C2-F905944F15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92452" y="1667505"/>
            <a:ext cx="527764" cy="549754"/>
          </a:xfrm>
          <a:prstGeom prst="rect">
            <a:avLst/>
          </a:prstGeom>
        </p:spPr>
      </p:pic>
      <p:pic>
        <p:nvPicPr>
          <p:cNvPr id="90" name="Picture 89">
            <a:extLst>
              <a:ext uri="{FF2B5EF4-FFF2-40B4-BE49-F238E27FC236}">
                <a16:creationId xmlns:a16="http://schemas.microsoft.com/office/drawing/2014/main" id="{FF93BFFC-1CAB-4338-B60E-B609F3CCF9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835" y="2332972"/>
            <a:ext cx="527764" cy="549754"/>
          </a:xfrm>
          <a:prstGeom prst="rect">
            <a:avLst/>
          </a:prstGeom>
        </p:spPr>
      </p:pic>
      <p:pic>
        <p:nvPicPr>
          <p:cNvPr id="91" name="Picture 90">
            <a:extLst>
              <a:ext uri="{FF2B5EF4-FFF2-40B4-BE49-F238E27FC236}">
                <a16:creationId xmlns:a16="http://schemas.microsoft.com/office/drawing/2014/main" id="{274FE786-76A2-46C5-A98B-45C9A7CDAB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5553" y="3073823"/>
            <a:ext cx="527764" cy="549754"/>
          </a:xfrm>
          <a:prstGeom prst="rect">
            <a:avLst/>
          </a:prstGeom>
        </p:spPr>
      </p:pic>
      <p:pic>
        <p:nvPicPr>
          <p:cNvPr id="92" name="Picture 91">
            <a:extLst>
              <a:ext uri="{FF2B5EF4-FFF2-40B4-BE49-F238E27FC236}">
                <a16:creationId xmlns:a16="http://schemas.microsoft.com/office/drawing/2014/main" id="{D5EBC2A7-932B-49ED-9F8B-0420D89AB4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73600" y="3822895"/>
            <a:ext cx="527764" cy="549754"/>
          </a:xfrm>
          <a:prstGeom prst="rect">
            <a:avLst/>
          </a:prstGeom>
        </p:spPr>
      </p:pic>
      <p:pic>
        <p:nvPicPr>
          <p:cNvPr id="93" name="Picture 92">
            <a:extLst>
              <a:ext uri="{FF2B5EF4-FFF2-40B4-BE49-F238E27FC236}">
                <a16:creationId xmlns:a16="http://schemas.microsoft.com/office/drawing/2014/main" id="{689C843B-A9AD-4FD4-9EF4-D2C5E5F060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9778" y="4508934"/>
            <a:ext cx="527764" cy="549754"/>
          </a:xfrm>
          <a:prstGeom prst="rect">
            <a:avLst/>
          </a:prstGeom>
        </p:spPr>
      </p:pic>
      <p:pic>
        <p:nvPicPr>
          <p:cNvPr id="94" name="Picture 93">
            <a:extLst>
              <a:ext uri="{FF2B5EF4-FFF2-40B4-BE49-F238E27FC236}">
                <a16:creationId xmlns:a16="http://schemas.microsoft.com/office/drawing/2014/main" id="{1C315B20-B86E-4A91-B245-B8DB97159D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5164" y="5234507"/>
            <a:ext cx="527764" cy="549754"/>
          </a:xfrm>
          <a:prstGeom prst="rect">
            <a:avLst/>
          </a:prstGeom>
        </p:spPr>
      </p:pic>
      <p:pic>
        <p:nvPicPr>
          <p:cNvPr id="95" name="Picture 94">
            <a:extLst>
              <a:ext uri="{FF2B5EF4-FFF2-40B4-BE49-F238E27FC236}">
                <a16:creationId xmlns:a16="http://schemas.microsoft.com/office/drawing/2014/main" id="{59DBAC20-7966-4C0E-BA58-2905FE383F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294" y="5958651"/>
            <a:ext cx="527764" cy="549754"/>
          </a:xfrm>
          <a:prstGeom prst="rect">
            <a:avLst/>
          </a:prstGeom>
        </p:spPr>
      </p:pic>
      <p:sp>
        <p:nvSpPr>
          <p:cNvPr id="96" name="Title 1">
            <a:extLst>
              <a:ext uri="{FF2B5EF4-FFF2-40B4-BE49-F238E27FC236}">
                <a16:creationId xmlns:a16="http://schemas.microsoft.com/office/drawing/2014/main" id="{A63945CC-2178-4191-BE08-118C17CE1C10}"/>
              </a:ext>
            </a:extLst>
          </p:cNvPr>
          <p:cNvSpPr txBox="1">
            <a:spLocks/>
          </p:cNvSpPr>
          <p:nvPr/>
        </p:nvSpPr>
        <p:spPr>
          <a:xfrm>
            <a:off x="7824805" y="591909"/>
            <a:ext cx="3320060" cy="751595"/>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gemelo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male twin</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ella</a:t>
            </a:r>
            <a:r>
              <a:rPr lang="en-GB" sz="2000" dirty="0">
                <a:solidFill>
                  <a:srgbClr val="002060"/>
                </a:solidFill>
                <a:latin typeface="Century Gothic" panose="020B0502020202020204" pitchFamily="34" charset="0"/>
              </a:rPr>
              <a:t> = she/her</a:t>
            </a:r>
          </a:p>
        </p:txBody>
      </p:sp>
      <p:grpSp>
        <p:nvGrpSpPr>
          <p:cNvPr id="3" name="Group 2">
            <a:extLst>
              <a:ext uri="{FF2B5EF4-FFF2-40B4-BE49-F238E27FC236}">
                <a16:creationId xmlns:a16="http://schemas.microsoft.com/office/drawing/2014/main" id="{1A8B0B36-AD21-424C-9D49-4388E19D6FBC}"/>
              </a:ext>
            </a:extLst>
          </p:cNvPr>
          <p:cNvGrpSpPr/>
          <p:nvPr/>
        </p:nvGrpSpPr>
        <p:grpSpPr>
          <a:xfrm>
            <a:off x="1388094" y="1717628"/>
            <a:ext cx="434280" cy="631520"/>
            <a:chOff x="-644291" y="1562749"/>
            <a:chExt cx="434280" cy="631520"/>
          </a:xfrm>
        </p:grpSpPr>
        <p:pic>
          <p:nvPicPr>
            <p:cNvPr id="52" name="Picture 2" descr="Black 2 Clip Art">
              <a:extLst>
                <a:ext uri="{FF2B5EF4-FFF2-40B4-BE49-F238E27FC236}">
                  <a16:creationId xmlns:a16="http://schemas.microsoft.com/office/drawing/2014/main" id="{8B3F6698-F1E9-440B-AF3F-59941AF49671}"/>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2 Clip Art">
              <a:extLst>
                <a:ext uri="{FF2B5EF4-FFF2-40B4-BE49-F238E27FC236}">
                  <a16:creationId xmlns:a16="http://schemas.microsoft.com/office/drawing/2014/main" id="{9CCD7936-C0C1-4788-B079-B52B64F9FD9F}"/>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F3BA0A03-4B38-421F-99F5-45155ECEC7EB}"/>
              </a:ext>
            </a:extLst>
          </p:cNvPr>
          <p:cNvGrpSpPr/>
          <p:nvPr/>
        </p:nvGrpSpPr>
        <p:grpSpPr>
          <a:xfrm>
            <a:off x="1398544" y="2409020"/>
            <a:ext cx="434280" cy="631520"/>
            <a:chOff x="-644291" y="1562749"/>
            <a:chExt cx="434280" cy="631520"/>
          </a:xfrm>
        </p:grpSpPr>
        <p:pic>
          <p:nvPicPr>
            <p:cNvPr id="51" name="Picture 2" descr="Black 2 Clip Art">
              <a:extLst>
                <a:ext uri="{FF2B5EF4-FFF2-40B4-BE49-F238E27FC236}">
                  <a16:creationId xmlns:a16="http://schemas.microsoft.com/office/drawing/2014/main" id="{6473F4AB-05DC-4708-B027-A3526C14680A}"/>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2 Clip Art">
              <a:extLst>
                <a:ext uri="{FF2B5EF4-FFF2-40B4-BE49-F238E27FC236}">
                  <a16:creationId xmlns:a16="http://schemas.microsoft.com/office/drawing/2014/main" id="{2E9EDDC9-F0B4-40CC-AA97-5A5529513940}"/>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D75EFBCB-8E79-48DB-91C7-6B4AF8717272}"/>
              </a:ext>
            </a:extLst>
          </p:cNvPr>
          <p:cNvGrpSpPr/>
          <p:nvPr/>
        </p:nvGrpSpPr>
        <p:grpSpPr>
          <a:xfrm>
            <a:off x="2143888" y="3154797"/>
            <a:ext cx="434280" cy="631520"/>
            <a:chOff x="-644291" y="1562749"/>
            <a:chExt cx="434280" cy="631520"/>
          </a:xfrm>
        </p:grpSpPr>
        <p:pic>
          <p:nvPicPr>
            <p:cNvPr id="55" name="Picture 2" descr="Black 2 Clip Art">
              <a:extLst>
                <a:ext uri="{FF2B5EF4-FFF2-40B4-BE49-F238E27FC236}">
                  <a16:creationId xmlns:a16="http://schemas.microsoft.com/office/drawing/2014/main" id="{57EE802D-4068-4937-9B2F-1E7E826B84CA}"/>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Black 2 Clip Art">
              <a:extLst>
                <a:ext uri="{FF2B5EF4-FFF2-40B4-BE49-F238E27FC236}">
                  <a16:creationId xmlns:a16="http://schemas.microsoft.com/office/drawing/2014/main" id="{9C853075-DFB1-4FE5-90C3-78E4925B478D}"/>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E00ED09D-BA6B-49CE-8F99-4D7D02F933DF}"/>
              </a:ext>
            </a:extLst>
          </p:cNvPr>
          <p:cNvGrpSpPr/>
          <p:nvPr/>
        </p:nvGrpSpPr>
        <p:grpSpPr>
          <a:xfrm>
            <a:off x="1211116" y="4026749"/>
            <a:ext cx="434280" cy="631520"/>
            <a:chOff x="-644291" y="1562749"/>
            <a:chExt cx="434280" cy="631520"/>
          </a:xfrm>
        </p:grpSpPr>
        <p:pic>
          <p:nvPicPr>
            <p:cNvPr id="61" name="Picture 2" descr="Black 2 Clip Art">
              <a:extLst>
                <a:ext uri="{FF2B5EF4-FFF2-40B4-BE49-F238E27FC236}">
                  <a16:creationId xmlns:a16="http://schemas.microsoft.com/office/drawing/2014/main" id="{DB4E9818-70C6-4A24-85C7-E47F343E3448}"/>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Black 2 Clip Art">
              <a:extLst>
                <a:ext uri="{FF2B5EF4-FFF2-40B4-BE49-F238E27FC236}">
                  <a16:creationId xmlns:a16="http://schemas.microsoft.com/office/drawing/2014/main" id="{3B815BEA-754A-4494-87D4-F76AE42DF115}"/>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 name="Group 63">
            <a:extLst>
              <a:ext uri="{FF2B5EF4-FFF2-40B4-BE49-F238E27FC236}">
                <a16:creationId xmlns:a16="http://schemas.microsoft.com/office/drawing/2014/main" id="{8BB4915A-DDDC-4090-8383-879AAD0F261F}"/>
              </a:ext>
            </a:extLst>
          </p:cNvPr>
          <p:cNvGrpSpPr/>
          <p:nvPr/>
        </p:nvGrpSpPr>
        <p:grpSpPr>
          <a:xfrm>
            <a:off x="1248256" y="4591728"/>
            <a:ext cx="434280" cy="631520"/>
            <a:chOff x="-644291" y="1562749"/>
            <a:chExt cx="434280" cy="631520"/>
          </a:xfrm>
        </p:grpSpPr>
        <p:pic>
          <p:nvPicPr>
            <p:cNvPr id="65" name="Picture 2" descr="Black 2 Clip Art">
              <a:extLst>
                <a:ext uri="{FF2B5EF4-FFF2-40B4-BE49-F238E27FC236}">
                  <a16:creationId xmlns:a16="http://schemas.microsoft.com/office/drawing/2014/main" id="{E4004D9A-C449-4751-8165-3119B529E98D}"/>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Black 2 Clip Art">
              <a:extLst>
                <a:ext uri="{FF2B5EF4-FFF2-40B4-BE49-F238E27FC236}">
                  <a16:creationId xmlns:a16="http://schemas.microsoft.com/office/drawing/2014/main" id="{1CF68AF4-0059-48E3-97CC-08E180346DCE}"/>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4" name="Table 3">
            <a:extLst>
              <a:ext uri="{FF2B5EF4-FFF2-40B4-BE49-F238E27FC236}">
                <a16:creationId xmlns:a16="http://schemas.microsoft.com/office/drawing/2014/main" id="{88BE6F0E-788F-4BB5-87FC-61860BB44FE1}"/>
              </a:ext>
            </a:extLst>
          </p:cNvPr>
          <p:cNvGraphicFramePr>
            <a:graphicFrameLocks noGrp="1"/>
          </p:cNvGraphicFramePr>
          <p:nvPr>
            <p:extLst>
              <p:ext uri="{D42A27DB-BD31-4B8C-83A1-F6EECF244321}">
                <p14:modId xmlns:p14="http://schemas.microsoft.com/office/powerpoint/2010/main" val="3798249601"/>
              </p:ext>
            </p:extLst>
          </p:nvPr>
        </p:nvGraphicFramePr>
        <p:xfrm>
          <a:off x="9376637" y="2295251"/>
          <a:ext cx="1768228" cy="3587660"/>
        </p:xfrm>
        <a:graphic>
          <a:graphicData uri="http://schemas.openxmlformats.org/drawingml/2006/table">
            <a:tbl>
              <a:tblPr firstRow="1" bandRow="1"/>
              <a:tblGrid>
                <a:gridCol w="1768228">
                  <a:extLst>
                    <a:ext uri="{9D8B030D-6E8A-4147-A177-3AD203B41FA5}">
                      <a16:colId xmlns:a16="http://schemas.microsoft.com/office/drawing/2014/main" val="4073783857"/>
                    </a:ext>
                  </a:extLst>
                </a:gridCol>
              </a:tblGrid>
              <a:tr h="717532">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72505717"/>
                  </a:ext>
                </a:extLst>
              </a:tr>
              <a:tr h="717532">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167729828"/>
                  </a:ext>
                </a:extLst>
              </a:tr>
              <a:tr h="717532">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46174427"/>
                  </a:ext>
                </a:extLst>
              </a:tr>
              <a:tr h="717532">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013642"/>
                  </a:ext>
                </a:extLst>
              </a:tr>
              <a:tr h="717532">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79373532"/>
                  </a:ext>
                </a:extLst>
              </a:tr>
            </a:tbl>
          </a:graphicData>
        </a:graphic>
      </p:graphicFrame>
      <p:pic>
        <p:nvPicPr>
          <p:cNvPr id="67" name="Picture 66">
            <a:extLst>
              <a:ext uri="{FF2B5EF4-FFF2-40B4-BE49-F238E27FC236}">
                <a16:creationId xmlns:a16="http://schemas.microsoft.com/office/drawing/2014/main" id="{24C0253D-061E-440B-A99F-410E55CE26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46194" y="2377616"/>
            <a:ext cx="527764" cy="549754"/>
          </a:xfrm>
          <a:prstGeom prst="rect">
            <a:avLst/>
          </a:prstGeom>
        </p:spPr>
      </p:pic>
      <p:pic>
        <p:nvPicPr>
          <p:cNvPr id="68" name="Picture 2" descr="holy family catholic church&#10;">
            <a:extLst>
              <a:ext uri="{FF2B5EF4-FFF2-40B4-BE49-F238E27FC236}">
                <a16:creationId xmlns:a16="http://schemas.microsoft.com/office/drawing/2014/main" id="{B84FD961-B0CA-47D8-811B-FE6C5E7DFFE5}"/>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093650" y="3218863"/>
            <a:ext cx="334201" cy="37745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oly family catholic church&#10;">
            <a:extLst>
              <a:ext uri="{FF2B5EF4-FFF2-40B4-BE49-F238E27FC236}">
                <a16:creationId xmlns:a16="http://schemas.microsoft.com/office/drawing/2014/main" id="{9A9A229C-6220-4AED-9090-8385AEA5682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146194" y="3932031"/>
            <a:ext cx="334201" cy="3774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oly family catholic church&#10;">
            <a:extLst>
              <a:ext uri="{FF2B5EF4-FFF2-40B4-BE49-F238E27FC236}">
                <a16:creationId xmlns:a16="http://schemas.microsoft.com/office/drawing/2014/main" id="{A7DD31C5-0960-4A0F-AC1F-80C5D55010E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146193" y="4658270"/>
            <a:ext cx="334201" cy="37745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C1E8A368-845D-4064-9877-3FC3C9DA15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9071" y="5202380"/>
            <a:ext cx="527764" cy="549754"/>
          </a:xfrm>
          <a:prstGeom prst="rect">
            <a:avLst/>
          </a:prstGeom>
        </p:spPr>
      </p:pic>
    </p:spTree>
    <p:extLst>
      <p:ext uri="{BB962C8B-B14F-4D97-AF65-F5344CB8AC3E}">
        <p14:creationId xmlns:p14="http://schemas.microsoft.com/office/powerpoint/2010/main" val="137311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subTnLst>
                                    <p:audio>
                                      <p:cMediaNode>
                                        <p:cTn display="0" masterRel="sameClick">
                                          <p:stCondLst>
                                            <p:cond evt="begin" delay="0">
                                              <p:tn val="5"/>
                                            </p:cond>
                                          </p:stCondLst>
                                          <p:endCondLst>
                                            <p:cond evt="onStopAudio" delay="0">
                                              <p:tgtEl>
                                                <p:sldTgt/>
                                              </p:tgtEl>
                                            </p:cond>
                                          </p:endCondLst>
                                        </p:cTn>
                                        <p:tgtEl>
                                          <p:sndTgt r:embed="rId3" name="2_ii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subTnLst>
                                    <p:audio>
                                      <p:cMediaNode>
                                        <p:cTn display="0" masterRel="sameClick">
                                          <p:stCondLst>
                                            <p:cond evt="begin" delay="0">
                                              <p:tn val="10"/>
                                            </p:cond>
                                          </p:stCondLst>
                                          <p:endCondLst>
                                            <p:cond evt="onStopAudio" delay="0">
                                              <p:tgtEl>
                                                <p:sldTgt/>
                                              </p:tgtEl>
                                            </p:cond>
                                          </p:endCondLst>
                                        </p:cTn>
                                        <p:tgtEl>
                                          <p:sndTgt r:embed="rId4" name="1_iii.wav"/>
                                        </p:tgtEl>
                                      </p:cMediaNode>
                                    </p:audio>
                                  </p:subTnLst>
                                </p:cTn>
                              </p:par>
                              <p:par>
                                <p:cTn id="13" presetID="10"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500"/>
                                        <p:tgtEl>
                                          <p:spTgt spid="7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500"/>
                                        <p:tgtEl>
                                          <p:spTgt spid="7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500"/>
                                        <p:tgtEl>
                                          <p:spTgt spid="7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500"/>
                                        <p:tgtEl>
                                          <p:spTgt spid="9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500"/>
                                        <p:tgtEl>
                                          <p:spTgt spid="9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2"/>
                                        </p:tgtEl>
                                        <p:attrNameLst>
                                          <p:attrName>style.visibility</p:attrName>
                                        </p:attrNameLst>
                                      </p:cBhvr>
                                      <p:to>
                                        <p:strVal val="visible"/>
                                      </p:to>
                                    </p:set>
                                    <p:animEffect transition="in" filter="fade">
                                      <p:cBhvr>
                                        <p:cTn id="53" dur="500"/>
                                        <p:tgtEl>
                                          <p:spTgt spid="9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500"/>
                                        <p:tgtEl>
                                          <p:spTgt spid="9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94"/>
                                        </p:tgtEl>
                                        <p:attrNameLst>
                                          <p:attrName>style.visibility</p:attrName>
                                        </p:attrNameLst>
                                      </p:cBhvr>
                                      <p:to>
                                        <p:strVal val="visible"/>
                                      </p:to>
                                    </p:set>
                                    <p:animEffect transition="in" filter="fade">
                                      <p:cBhvr>
                                        <p:cTn id="63" dur="500"/>
                                        <p:tgtEl>
                                          <p:spTgt spid="9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5"/>
                                        </p:tgtEl>
                                        <p:attrNameLst>
                                          <p:attrName>style.visibility</p:attrName>
                                        </p:attrNameLst>
                                      </p:cBhvr>
                                      <p:to>
                                        <p:strVal val="visible"/>
                                      </p:to>
                                    </p:set>
                                    <p:animEffect transition="in" filter="fade">
                                      <p:cBhvr>
                                        <p:cTn id="68" dur="500"/>
                                        <p:tgtEl>
                                          <p:spTgt spid="9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4"/>
                                        </p:tgtEl>
                                        <p:attrNameLst>
                                          <p:attrName>style.visibility</p:attrName>
                                        </p:attrNameLst>
                                      </p:cBhvr>
                                      <p:to>
                                        <p:strVal val="visible"/>
                                      </p:to>
                                    </p:set>
                                    <p:animEffect transition="in" filter="fade">
                                      <p:cBhvr>
                                        <p:cTn id="73" dur="500"/>
                                        <p:tgtEl>
                                          <p:spTgt spid="74"/>
                                        </p:tgtEl>
                                      </p:cBhvr>
                                    </p:animEffect>
                                  </p:childTnLst>
                                  <p:subTnLst>
                                    <p:audio>
                                      <p:cMediaNode>
                                        <p:cTn display="0" masterRel="sameClick">
                                          <p:stCondLst>
                                            <p:cond evt="begin" delay="0">
                                              <p:tn val="71"/>
                                            </p:cond>
                                          </p:stCondLst>
                                          <p:endCondLst>
                                            <p:cond evt="onStopAudio" delay="0">
                                              <p:tgtEl>
                                                <p:sldTgt/>
                                              </p:tgtEl>
                                            </p:cond>
                                          </p:endCondLst>
                                        </p:cTn>
                                        <p:tgtEl>
                                          <p:sndTgt r:embed="rId5" name="2_iv.wav"/>
                                        </p:tgtEl>
                                      </p:cMediaNode>
                                    </p:audio>
                                  </p:subTnLst>
                                </p:cTn>
                              </p:par>
                              <p:par>
                                <p:cTn id="74" presetID="10" presetClass="entr" presetSubtype="0" fill="hold" nodeType="with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fade">
                                      <p:cBhvr>
                                        <p:cTn id="76" dur="500"/>
                                        <p:tgtEl>
                                          <p:spTgt spid="85"/>
                                        </p:tgtEl>
                                      </p:cBhvr>
                                    </p:animEffec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3"/>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68"/>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46"/>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75"/>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5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77"/>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nodeType="clickEffect">
                                  <p:stCondLst>
                                    <p:cond delay="0"/>
                                  </p:stCondLst>
                                  <p:childTnLst>
                                    <p:set>
                                      <p:cBhvr>
                                        <p:cTn id="113" dur="1" fill="hold">
                                          <p:stCondLst>
                                            <p:cond delay="0"/>
                                          </p:stCondLst>
                                        </p:cTn>
                                        <p:tgtEl>
                                          <p:spTgt spid="59"/>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78"/>
                                        </p:tgtEl>
                                        <p:attrNameLst>
                                          <p:attrName>style.visibility</p:attrName>
                                        </p:attrNameLst>
                                      </p:cBhvr>
                                      <p:to>
                                        <p:strVal val="visible"/>
                                      </p:to>
                                    </p:set>
                                    <p:animEffect transition="in" filter="fade">
                                      <p:cBhvr>
                                        <p:cTn id="118" dur="500"/>
                                        <p:tgtEl>
                                          <p:spTgt spid="78"/>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4" grpId="0"/>
      <p:bldP spid="48" grpId="0" animBg="1"/>
      <p:bldP spid="50" grpId="0" animBg="1"/>
      <p:bldP spid="70" grpId="0" animBg="1"/>
      <p:bldP spid="72" grpId="0" animBg="1"/>
      <p:bldP spid="73" grpId="0" animBg="1"/>
      <p:bldP spid="76" grpId="0" animBg="1"/>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77" name="TextBox 76">
            <a:hlinkClick r:id="" action="ppaction://noaction">
              <a:snd r:embed="rId5" name="7_1.wav"/>
            </a:hlinkClick>
            <a:extLst>
              <a:ext uri="{FF2B5EF4-FFF2-40B4-BE49-F238E27FC236}">
                <a16:creationId xmlns:a16="http://schemas.microsoft.com/office/drawing/2014/main" id="{3B39837A-645C-4037-B8AF-0B82FF66D10E}"/>
              </a:ext>
            </a:extLst>
          </p:cNvPr>
          <p:cNvSpPr txBox="1"/>
          <p:nvPr/>
        </p:nvSpPr>
        <p:spPr>
          <a:xfrm>
            <a:off x="33089" y="8760"/>
            <a:ext cx="941317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Traduce las </a:t>
            </a:r>
            <a:r>
              <a:rPr lang="en-GB" sz="3200" dirty="0" err="1">
                <a:solidFill>
                  <a:srgbClr val="002060"/>
                </a:solidFill>
                <a:latin typeface="Century Gothic" panose="020B0502020202020204" pitchFamily="34" charset="0"/>
              </a:rPr>
              <a:t>frases</a:t>
            </a:r>
            <a:r>
              <a:rPr lang="en-GB" sz="3200" dirty="0">
                <a:solidFill>
                  <a:srgbClr val="002060"/>
                </a:solidFill>
                <a:latin typeface="Century Gothic" panose="020B0502020202020204" pitchFamily="34" charset="0"/>
              </a:rPr>
              <a:t> al </a:t>
            </a:r>
            <a:r>
              <a:rPr lang="en-GB" sz="3200" dirty="0" err="1">
                <a:solidFill>
                  <a:srgbClr val="002060"/>
                </a:solidFill>
                <a:latin typeface="Century Gothic" panose="020B0502020202020204" pitchFamily="34" charset="0"/>
              </a:rPr>
              <a:t>inglés</a:t>
            </a:r>
            <a:r>
              <a:rPr lang="en-GB" sz="3200" dirty="0">
                <a:solidFill>
                  <a:srgbClr val="002060"/>
                </a:solidFill>
                <a:latin typeface="Century Gothic" panose="020B0502020202020204" pitchFamily="34" charset="0"/>
              </a:rPr>
              <a:t>.</a:t>
            </a:r>
          </a:p>
        </p:txBody>
      </p:sp>
      <p:pic>
        <p:nvPicPr>
          <p:cNvPr id="87" name="Picture 16" descr="United, Flag, Kingdom, British, Great, Britain">
            <a:extLst>
              <a:ext uri="{FF2B5EF4-FFF2-40B4-BE49-F238E27FC236}">
                <a16:creationId xmlns:a16="http://schemas.microsoft.com/office/drawing/2014/main" id="{56EE01FA-20EC-4A9E-B248-E9CDACEB8B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7973" y="204425"/>
            <a:ext cx="491064" cy="384376"/>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37" name="Table 3">
            <a:extLst>
              <a:ext uri="{FF2B5EF4-FFF2-40B4-BE49-F238E27FC236}">
                <a16:creationId xmlns:a16="http://schemas.microsoft.com/office/drawing/2014/main" id="{21BDC740-4466-4F5E-A1A4-62DAE747B017}"/>
              </a:ext>
            </a:extLst>
          </p:cNvPr>
          <p:cNvGraphicFramePr>
            <a:graphicFrameLocks noGrp="1"/>
          </p:cNvGraphicFramePr>
          <p:nvPr>
            <p:extLst>
              <p:ext uri="{D42A27DB-BD31-4B8C-83A1-F6EECF244321}">
                <p14:modId xmlns:p14="http://schemas.microsoft.com/office/powerpoint/2010/main" val="588360801"/>
              </p:ext>
            </p:extLst>
          </p:nvPr>
        </p:nvGraphicFramePr>
        <p:xfrm>
          <a:off x="5291656" y="1565576"/>
          <a:ext cx="6761813" cy="4368238"/>
        </p:xfrm>
        <a:graphic>
          <a:graphicData uri="http://schemas.openxmlformats.org/drawingml/2006/table">
            <a:tbl>
              <a:tblPr firstRow="1" bandRow="1"/>
              <a:tblGrid>
                <a:gridCol w="782164">
                  <a:extLst>
                    <a:ext uri="{9D8B030D-6E8A-4147-A177-3AD203B41FA5}">
                      <a16:colId xmlns:a16="http://schemas.microsoft.com/office/drawing/2014/main" val="2446177157"/>
                    </a:ext>
                  </a:extLst>
                </a:gridCol>
                <a:gridCol w="5979649">
                  <a:extLst>
                    <a:ext uri="{9D8B030D-6E8A-4147-A177-3AD203B41FA5}">
                      <a16:colId xmlns:a16="http://schemas.microsoft.com/office/drawing/2014/main" val="3500169307"/>
                    </a:ext>
                  </a:extLst>
                </a:gridCol>
              </a:tblGrid>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I ____ my (female) __________ in class. </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I ______  the ________ of </a:t>
                      </a:r>
                      <a:r>
                        <a:rPr lang="en-GB" sz="2400" b="0" dirty="0" err="1">
                          <a:solidFill>
                            <a:srgbClr val="002060"/>
                          </a:solidFill>
                          <a:latin typeface="Century Gothic" panose="020B0502020202020204" pitchFamily="34" charset="0"/>
                        </a:rPr>
                        <a:t>Ángela</a:t>
                      </a:r>
                      <a:r>
                        <a:rPr lang="en-GB" sz="2400" b="0" dirty="0">
                          <a:solidFill>
                            <a:srgbClr val="002060"/>
                          </a:solidFill>
                          <a:latin typeface="Century Gothic" panose="020B0502020202020204" pitchFamily="34" charset="0"/>
                        </a:rPr>
                        <a:t>.</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841493">
                <a:tc>
                  <a:txBody>
                    <a:bodyPr/>
                    <a:lstStyle/>
                    <a:p>
                      <a:pPr algn="ctr"/>
                      <a:endParaRPr lang="en-GB" sz="2400" b="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He  ________ a _______.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501133">
                <a:tc>
                  <a:txBody>
                    <a:bodyPr/>
                    <a:lstStyle/>
                    <a:p>
                      <a:pPr algn="ctr"/>
                      <a:endParaRPr lang="en-GB" sz="2400" b="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He  _________  a _______  ____  mum.</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50113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He ______ </a:t>
                      </a:r>
                      <a:r>
                        <a:rPr lang="en-GB" sz="2400" b="0" dirty="0" err="1">
                          <a:solidFill>
                            <a:srgbClr val="002060"/>
                          </a:solidFill>
                          <a:latin typeface="Century Gothic" panose="020B0502020202020204" pitchFamily="34" charset="0"/>
                        </a:rPr>
                        <a:t>Manchita</a:t>
                      </a:r>
                      <a:r>
                        <a:rPr lang="en-GB" sz="2400" b="0" dirty="0">
                          <a:solidFill>
                            <a:srgbClr val="002060"/>
                          </a:solidFill>
                          <a:latin typeface="Century Gothic" panose="020B0502020202020204" pitchFamily="34" charset="0"/>
                        </a:rPr>
                        <a:t> from ____ ______.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I ______  with a  _______  _____  vocabulary.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1346702"/>
                  </a:ext>
                </a:extLst>
              </a:tr>
            </a:tbl>
          </a:graphicData>
        </a:graphic>
      </p:graphicFrame>
      <p:sp>
        <p:nvSpPr>
          <p:cNvPr id="45" name="TextBox 44">
            <a:extLst>
              <a:ext uri="{FF2B5EF4-FFF2-40B4-BE49-F238E27FC236}">
                <a16:creationId xmlns:a16="http://schemas.microsoft.com/office/drawing/2014/main" id="{93569B1E-531A-44A7-8634-96C583D9961A}"/>
              </a:ext>
            </a:extLst>
          </p:cNvPr>
          <p:cNvSpPr txBox="1"/>
          <p:nvPr/>
        </p:nvSpPr>
        <p:spPr>
          <a:xfrm>
            <a:off x="6242789" y="1720787"/>
            <a:ext cx="8425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see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CDDA2AC1-A1F3-4EB1-88C2-C9A32F5C880B}"/>
              </a:ext>
            </a:extLst>
          </p:cNvPr>
          <p:cNvSpPr txBox="1"/>
          <p:nvPr/>
        </p:nvSpPr>
        <p:spPr>
          <a:xfrm>
            <a:off x="8862907" y="1721367"/>
            <a:ext cx="1699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teacher</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FAD61309-004E-43B9-8C7D-AD51BA4F90A2}"/>
              </a:ext>
            </a:extLst>
          </p:cNvPr>
          <p:cNvSpPr txBox="1"/>
          <p:nvPr/>
        </p:nvSpPr>
        <p:spPr>
          <a:xfrm>
            <a:off x="6265880" y="2563970"/>
            <a:ext cx="10099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read</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29D7D365-3B4C-4890-A96F-65FD32498897}"/>
              </a:ext>
            </a:extLst>
          </p:cNvPr>
          <p:cNvSpPr txBox="1"/>
          <p:nvPr/>
        </p:nvSpPr>
        <p:spPr>
          <a:xfrm>
            <a:off x="7982771" y="2573286"/>
            <a:ext cx="12823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book</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72" name="TextBox 71">
            <a:extLst>
              <a:ext uri="{FF2B5EF4-FFF2-40B4-BE49-F238E27FC236}">
                <a16:creationId xmlns:a16="http://schemas.microsoft.com/office/drawing/2014/main" id="{D32A72EE-6599-45A8-8AE2-85C7097282AF}"/>
              </a:ext>
            </a:extLst>
          </p:cNvPr>
          <p:cNvSpPr txBox="1"/>
          <p:nvPr/>
        </p:nvSpPr>
        <p:spPr>
          <a:xfrm>
            <a:off x="6699185" y="3404676"/>
            <a:ext cx="1450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learns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E739BF16-2207-4A91-AFFE-635D959EB2CE}"/>
              </a:ext>
            </a:extLst>
          </p:cNvPr>
          <p:cNvSpPr txBox="1"/>
          <p:nvPr/>
        </p:nvSpPr>
        <p:spPr>
          <a:xfrm>
            <a:off x="8329293" y="3404676"/>
            <a:ext cx="12823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sport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79" name="TextBox 78">
            <a:extLst>
              <a:ext uri="{FF2B5EF4-FFF2-40B4-BE49-F238E27FC236}">
                <a16:creationId xmlns:a16="http://schemas.microsoft.com/office/drawing/2014/main" id="{93567E91-AE3B-4215-A603-37B0562FC6C6}"/>
              </a:ext>
            </a:extLst>
          </p:cNvPr>
          <p:cNvSpPr txBox="1"/>
          <p:nvPr/>
        </p:nvSpPr>
        <p:spPr>
          <a:xfrm>
            <a:off x="6587859" y="4063262"/>
            <a:ext cx="17505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watches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80" name="TextBox 79">
            <a:extLst>
              <a:ext uri="{FF2B5EF4-FFF2-40B4-BE49-F238E27FC236}">
                <a16:creationId xmlns:a16="http://schemas.microsoft.com/office/drawing/2014/main" id="{1926A5BC-DC93-485A-8D14-D777FD903B05}"/>
              </a:ext>
            </a:extLst>
          </p:cNvPr>
          <p:cNvSpPr txBox="1"/>
          <p:nvPr/>
        </p:nvSpPr>
        <p:spPr>
          <a:xfrm>
            <a:off x="8658192" y="4062328"/>
            <a:ext cx="883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film</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C6927C78-2897-4F5A-B0C9-D13E373C255E}"/>
              </a:ext>
            </a:extLst>
          </p:cNvPr>
          <p:cNvSpPr txBox="1"/>
          <p:nvPr/>
        </p:nvSpPr>
        <p:spPr>
          <a:xfrm>
            <a:off x="9650324" y="4071471"/>
            <a:ext cx="2409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with</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83" name="TextBox 82">
            <a:extLst>
              <a:ext uri="{FF2B5EF4-FFF2-40B4-BE49-F238E27FC236}">
                <a16:creationId xmlns:a16="http://schemas.microsoft.com/office/drawing/2014/main" id="{5740D28B-E670-42BA-97CC-85EF63182098}"/>
              </a:ext>
            </a:extLst>
          </p:cNvPr>
          <p:cNvSpPr txBox="1"/>
          <p:nvPr/>
        </p:nvSpPr>
        <p:spPr>
          <a:xfrm>
            <a:off x="6644004" y="4587281"/>
            <a:ext cx="13006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sees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85" name="TextBox 84">
            <a:extLst>
              <a:ext uri="{FF2B5EF4-FFF2-40B4-BE49-F238E27FC236}">
                <a16:creationId xmlns:a16="http://schemas.microsoft.com/office/drawing/2014/main" id="{51B25248-A1F9-4355-8C7B-B1B1F3664DF6}"/>
              </a:ext>
            </a:extLst>
          </p:cNvPr>
          <p:cNvSpPr txBox="1"/>
          <p:nvPr/>
        </p:nvSpPr>
        <p:spPr>
          <a:xfrm>
            <a:off x="9915390" y="4587073"/>
            <a:ext cx="883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the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86" name="TextBox 85">
            <a:extLst>
              <a:ext uri="{FF2B5EF4-FFF2-40B4-BE49-F238E27FC236}">
                <a16:creationId xmlns:a16="http://schemas.microsoft.com/office/drawing/2014/main" id="{A358FDF4-5A9E-4799-BEE7-9779BEA2930C}"/>
              </a:ext>
            </a:extLst>
          </p:cNvPr>
          <p:cNvSpPr txBox="1"/>
          <p:nvPr/>
        </p:nvSpPr>
        <p:spPr>
          <a:xfrm>
            <a:off x="10562391" y="4577031"/>
            <a:ext cx="2409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bed</a:t>
            </a:r>
          </a:p>
        </p:txBody>
      </p:sp>
      <p:sp>
        <p:nvSpPr>
          <p:cNvPr id="93" name="TextBox 92">
            <a:extLst>
              <a:ext uri="{FF2B5EF4-FFF2-40B4-BE49-F238E27FC236}">
                <a16:creationId xmlns:a16="http://schemas.microsoft.com/office/drawing/2014/main" id="{D3EE367D-ED61-4DED-807A-CD6A79A43EE4}"/>
              </a:ext>
            </a:extLst>
          </p:cNvPr>
          <p:cNvSpPr txBox="1"/>
          <p:nvPr/>
        </p:nvSpPr>
        <p:spPr>
          <a:xfrm>
            <a:off x="6269728" y="5062831"/>
            <a:ext cx="12678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learn</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6" name="Speech Bubble: Rectangle with Corners Rounded 35">
            <a:extLst>
              <a:ext uri="{FF2B5EF4-FFF2-40B4-BE49-F238E27FC236}">
                <a16:creationId xmlns:a16="http://schemas.microsoft.com/office/drawing/2014/main" id="{C4441D67-0F6D-4A13-B680-D2DA3E14DC06}"/>
              </a:ext>
            </a:extLst>
          </p:cNvPr>
          <p:cNvSpPr/>
          <p:nvPr/>
        </p:nvSpPr>
        <p:spPr>
          <a:xfrm>
            <a:off x="6201605" y="867557"/>
            <a:ext cx="4187295" cy="1417186"/>
          </a:xfrm>
          <a:prstGeom prst="wedgeRoundRectCallout">
            <a:avLst>
              <a:gd name="adj1" fmla="val -6648"/>
              <a:gd name="adj2" fmla="val 705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800" b="1" dirty="0">
                <a:solidFill>
                  <a:srgbClr val="002060"/>
                </a:solidFill>
                <a:latin typeface="Century Gothic" panose="020B0502020202020204" pitchFamily="34" charset="0"/>
                <a:ea typeface="Calibri" panose="020F0502020204030204" pitchFamily="34" charset="0"/>
              </a:rPr>
              <a:t>⚠</a:t>
            </a:r>
            <a:r>
              <a:rPr lang="en-GB" sz="2800" dirty="0">
                <a:solidFill>
                  <a:srgbClr val="002060"/>
                </a:solidFill>
                <a:latin typeface="Century Gothic" panose="020B0502020202020204" pitchFamily="34" charset="0"/>
                <a:ea typeface="Calibri" panose="020F0502020204030204" pitchFamily="34" charset="0"/>
              </a:rPr>
              <a:t> In English, it’s more natural to say ‘Angela’s book’</a:t>
            </a:r>
          </a:p>
        </p:txBody>
      </p:sp>
      <p:pic>
        <p:nvPicPr>
          <p:cNvPr id="6" name="Picture 5">
            <a:extLst>
              <a:ext uri="{FF2B5EF4-FFF2-40B4-BE49-F238E27FC236}">
                <a16:creationId xmlns:a16="http://schemas.microsoft.com/office/drawing/2014/main" id="{E51722F6-D50C-444A-9A05-B87A51E7DC31}"/>
              </a:ext>
            </a:extLst>
          </p:cNvPr>
          <p:cNvPicPr>
            <a:picLocks noChangeAspect="1"/>
          </p:cNvPicPr>
          <p:nvPr/>
        </p:nvPicPr>
        <p:blipFill>
          <a:blip r:embed="rId7"/>
          <a:stretch>
            <a:fillRect/>
          </a:stretch>
        </p:blipFill>
        <p:spPr>
          <a:xfrm>
            <a:off x="30700" y="1222676"/>
            <a:ext cx="5531587" cy="5082874"/>
          </a:xfrm>
          <a:prstGeom prst="rect">
            <a:avLst/>
          </a:prstGeom>
        </p:spPr>
      </p:pic>
      <p:sp>
        <p:nvSpPr>
          <p:cNvPr id="49" name="TextBox 48">
            <a:extLst>
              <a:ext uri="{FF2B5EF4-FFF2-40B4-BE49-F238E27FC236}">
                <a16:creationId xmlns:a16="http://schemas.microsoft.com/office/drawing/2014/main" id="{10EA8F56-86CD-42DF-85C5-6116C684EAAC}"/>
              </a:ext>
            </a:extLst>
          </p:cNvPr>
          <p:cNvSpPr txBox="1"/>
          <p:nvPr/>
        </p:nvSpPr>
        <p:spPr>
          <a:xfrm>
            <a:off x="8387951" y="5062831"/>
            <a:ext cx="12678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game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D6BCF064-2321-4B6C-BF3D-0CFFC3AFB4EB}"/>
              </a:ext>
            </a:extLst>
          </p:cNvPr>
          <p:cNvSpPr txBox="1"/>
          <p:nvPr/>
        </p:nvSpPr>
        <p:spPr>
          <a:xfrm>
            <a:off x="9823524" y="5100931"/>
            <a:ext cx="12678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of</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0" name="Rectangle 29">
            <a:hlinkClick r:id="" action="ppaction://noaction">
              <a:snd r:embed="rId8" name="2_1.wav"/>
            </a:hlinkClick>
            <a:extLst>
              <a:ext uri="{FF2B5EF4-FFF2-40B4-BE49-F238E27FC236}">
                <a16:creationId xmlns:a16="http://schemas.microsoft.com/office/drawing/2014/main" id="{B6EA02DB-A4ED-4C35-9189-A43F036D4E51}"/>
              </a:ext>
            </a:extLst>
          </p:cNvPr>
          <p:cNvSpPr/>
          <p:nvPr/>
        </p:nvSpPr>
        <p:spPr>
          <a:xfrm>
            <a:off x="5384877" y="1720787"/>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31" name="Rectangle 30">
            <a:hlinkClick r:id="" action="ppaction://noaction">
              <a:snd r:embed="rId9" name="2_2.wav"/>
            </a:hlinkClick>
            <a:extLst>
              <a:ext uri="{FF2B5EF4-FFF2-40B4-BE49-F238E27FC236}">
                <a16:creationId xmlns:a16="http://schemas.microsoft.com/office/drawing/2014/main" id="{7F3E8FE9-9CC5-4A65-9805-F9AA1521AB4C}"/>
              </a:ext>
            </a:extLst>
          </p:cNvPr>
          <p:cNvSpPr/>
          <p:nvPr/>
        </p:nvSpPr>
        <p:spPr>
          <a:xfrm>
            <a:off x="5384875" y="2526644"/>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32" name="Rectangle 31">
            <a:hlinkClick r:id="" action="ppaction://noaction">
              <a:snd r:embed="rId10" name="2_3.wav"/>
            </a:hlinkClick>
            <a:extLst>
              <a:ext uri="{FF2B5EF4-FFF2-40B4-BE49-F238E27FC236}">
                <a16:creationId xmlns:a16="http://schemas.microsoft.com/office/drawing/2014/main" id="{0067477C-0E48-4C39-8164-DE5B0206B208}"/>
              </a:ext>
            </a:extLst>
          </p:cNvPr>
          <p:cNvSpPr/>
          <p:nvPr/>
        </p:nvSpPr>
        <p:spPr>
          <a:xfrm>
            <a:off x="5384875" y="3404676"/>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33" name="Rectangle 32">
            <a:hlinkClick r:id="" action="ppaction://noaction">
              <a:snd r:embed="rId11" name="2_4.wav"/>
            </a:hlinkClick>
            <a:extLst>
              <a:ext uri="{FF2B5EF4-FFF2-40B4-BE49-F238E27FC236}">
                <a16:creationId xmlns:a16="http://schemas.microsoft.com/office/drawing/2014/main" id="{BEFEEB0B-84A1-43F5-BF6B-3CD21B717335}"/>
              </a:ext>
            </a:extLst>
          </p:cNvPr>
          <p:cNvSpPr/>
          <p:nvPr/>
        </p:nvSpPr>
        <p:spPr>
          <a:xfrm>
            <a:off x="5397158" y="4126649"/>
            <a:ext cx="609169" cy="41286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34" name="Rectangle 33">
            <a:hlinkClick r:id="" action="ppaction://noaction">
              <a:snd r:embed="rId12" name="2_5.wav"/>
            </a:hlinkClick>
            <a:extLst>
              <a:ext uri="{FF2B5EF4-FFF2-40B4-BE49-F238E27FC236}">
                <a16:creationId xmlns:a16="http://schemas.microsoft.com/office/drawing/2014/main" id="{8644FADF-80DC-4547-A148-FC172DF9195E}"/>
              </a:ext>
            </a:extLst>
          </p:cNvPr>
          <p:cNvSpPr/>
          <p:nvPr/>
        </p:nvSpPr>
        <p:spPr>
          <a:xfrm>
            <a:off x="5384875" y="4642251"/>
            <a:ext cx="609169" cy="41286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35" name="Rectangle 34">
            <a:hlinkClick r:id="" action="ppaction://noaction">
              <a:snd r:embed="rId13" name="2_6.wav"/>
            </a:hlinkClick>
            <a:extLst>
              <a:ext uri="{FF2B5EF4-FFF2-40B4-BE49-F238E27FC236}">
                <a16:creationId xmlns:a16="http://schemas.microsoft.com/office/drawing/2014/main" id="{CD2054C0-98AF-42B3-ADED-414EB4837A6C}"/>
              </a:ext>
            </a:extLst>
          </p:cNvPr>
          <p:cNvSpPr/>
          <p:nvPr/>
        </p:nvSpPr>
        <p:spPr>
          <a:xfrm>
            <a:off x="5384875" y="5297450"/>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Tree>
    <p:extLst>
      <p:ext uri="{BB962C8B-B14F-4D97-AF65-F5344CB8AC3E}">
        <p14:creationId xmlns:p14="http://schemas.microsoft.com/office/powerpoint/2010/main" val="168612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7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8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8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8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8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8" grpId="0"/>
      <p:bldP spid="50" grpId="0"/>
      <p:bldP spid="72" grpId="0"/>
      <p:bldP spid="73" grpId="0"/>
      <p:bldP spid="79" grpId="0"/>
      <p:bldP spid="80" grpId="0"/>
      <p:bldP spid="81" grpId="0"/>
      <p:bldP spid="83" grpId="0"/>
      <p:bldP spid="85" grpId="0"/>
      <p:bldP spid="86" grpId="0"/>
      <p:bldP spid="93" grpId="0"/>
      <p:bldP spid="36" grpId="0" animBg="1"/>
      <p:bldP spid="49" grpId="0"/>
      <p:bldP spid="52" grpId="0"/>
      <p:bldP spid="30" grpId="0" animBg="1"/>
      <p:bldP spid="31" grpId="0" animBg="1"/>
      <p:bldP spid="32"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4891801"/>
            <a:ext cx="4350984" cy="181584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sym typeface="Century Gothic"/>
              </a:rPr>
              <a:t>-er verbs: I vs. s/he</a:t>
            </a:r>
            <a:endParaRPr lang="en-GB" sz="2800" dirty="0"/>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a:t>
            </a:r>
            <a:r>
              <a:rPr lang="en-GB" sz="2800" b="1" i="0" u="none" strike="noStrike" cap="none" dirty="0" err="1">
                <a:solidFill>
                  <a:srgbClr val="FFFFFF"/>
                </a:solidFill>
                <a:latin typeface="Century Gothic"/>
                <a:ea typeface="Century Gothic"/>
                <a:cs typeface="Century Gothic"/>
                <a:sym typeface="Century Gothic"/>
              </a:rPr>
              <a:t>ga</a:t>
            </a:r>
            <a:r>
              <a:rPr lang="en-GB" sz="2800" b="1" i="0" u="none" strike="noStrike" cap="none" dirty="0">
                <a:solidFill>
                  <a:srgbClr val="FFFFFF"/>
                </a:solidFill>
                <a:latin typeface="Century Gothic"/>
                <a:ea typeface="Century Gothic"/>
                <a:cs typeface="Century Gothic"/>
                <a:sym typeface="Century Gothic"/>
              </a:rPr>
              <a:t>] [</a:t>
            </a:r>
            <a:r>
              <a:rPr lang="en-GB" sz="2800" b="1" dirty="0">
                <a:solidFill>
                  <a:srgbClr val="FFFFFF"/>
                </a:solidFill>
                <a:latin typeface="Century Gothic"/>
                <a:ea typeface="Century Gothic"/>
                <a:cs typeface="Century Gothic"/>
                <a:sym typeface="Century Gothic"/>
              </a:rPr>
              <a:t>go</a:t>
            </a:r>
            <a:r>
              <a:rPr lang="en-GB" sz="2800" b="1" i="0" u="none" strike="noStrike" cap="none" dirty="0">
                <a:solidFill>
                  <a:srgbClr val="FFFFFF"/>
                </a:solidFill>
                <a:latin typeface="Century Gothic"/>
                <a:ea typeface="Century Gothic"/>
                <a:cs typeface="Century Gothic"/>
                <a:sym typeface="Century Gothic"/>
              </a:rPr>
              <a:t>] [</a:t>
            </a:r>
            <a:r>
              <a:rPr lang="en-GB" sz="2800" b="1" i="0" u="none" strike="noStrike" cap="none" dirty="0" err="1">
                <a:solidFill>
                  <a:srgbClr val="FFFFFF"/>
                </a:solidFill>
                <a:latin typeface="Century Gothic"/>
                <a:ea typeface="Century Gothic"/>
                <a:cs typeface="Century Gothic"/>
                <a:sym typeface="Century Gothic"/>
              </a:rPr>
              <a:t>gu</a:t>
            </a:r>
            <a:r>
              <a:rPr lang="en-GB" sz="2800" b="1" i="0" u="none" strike="noStrike" cap="none" dirty="0">
                <a:solidFill>
                  <a:srgbClr val="FFFFFF"/>
                </a:solidFill>
                <a:latin typeface="Century Gothic"/>
                <a:ea typeface="Century Gothic"/>
                <a:cs typeface="Century Gothic"/>
                <a:sym typeface="Century Gothic"/>
              </a:rPr>
              <a:t>] [ca] [co] [cu]</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sz="4000" b="1" dirty="0">
                <a:solidFill>
                  <a:schemeClr val="bg1"/>
                </a:solidFill>
                <a:latin typeface="Century Gothic" panose="020B0502020202020204" pitchFamily="34" charset="0"/>
              </a:rPr>
              <a:t>Describing me and others do</a:t>
            </a:r>
            <a:endParaRPr lang="en-GB" sz="40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9">
            <a:alphaModFix/>
          </a:blip>
          <a:srcRect/>
          <a:stretch/>
        </p:blipFill>
        <p:spPr>
          <a:xfrm>
            <a:off x="10763735" y="152022"/>
            <a:ext cx="776168" cy="776168"/>
          </a:xfrm>
          <a:prstGeom prst="rect">
            <a:avLst/>
          </a:prstGeom>
          <a:noFill/>
          <a:ln>
            <a:noFill/>
          </a:ln>
        </p:spPr>
      </p:pic>
      <p:pic>
        <p:nvPicPr>
          <p:cNvPr id="20" name="Picture 2" descr="Matrimonial Bed, Bed, Marriage Bed, Marital Bed">
            <a:extLst>
              <a:ext uri="{FF2B5EF4-FFF2-40B4-BE49-F238E27FC236}">
                <a16:creationId xmlns:a16="http://schemas.microsoft.com/office/drawing/2014/main" id="{AF3B4835-5D0E-4D55-9F90-508066DA56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8013" y="538013"/>
            <a:ext cx="2554806" cy="15754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ckroach, Insect, Ugly, Bug">
            <a:extLst>
              <a:ext uri="{FF2B5EF4-FFF2-40B4-BE49-F238E27FC236}">
                <a16:creationId xmlns:a16="http://schemas.microsoft.com/office/drawing/2014/main" id="{32E4C131-50C1-4483-AC10-D2384973DD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74306" y="4019467"/>
            <a:ext cx="1808508" cy="2354658"/>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38;p6">
            <a:extLst>
              <a:ext uri="{FF2B5EF4-FFF2-40B4-BE49-F238E27FC236}">
                <a16:creationId xmlns:a16="http://schemas.microsoft.com/office/drawing/2014/main" id="{2AD37C22-FD6C-4E40-B6A8-A2CC66B70347}"/>
              </a:ext>
            </a:extLst>
          </p:cNvPr>
          <p:cNvSpPr txBox="1"/>
          <p:nvPr/>
        </p:nvSpPr>
        <p:spPr>
          <a:xfrm>
            <a:off x="498828" y="439432"/>
            <a:ext cx="457200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 name="Google Shape;139;p6">
            <a:extLst>
              <a:ext uri="{FF2B5EF4-FFF2-40B4-BE49-F238E27FC236}">
                <a16:creationId xmlns:a16="http://schemas.microsoft.com/office/drawing/2014/main" id="{D5603BFA-1CB9-4739-98F4-99287E68BD57}"/>
              </a:ext>
            </a:extLst>
          </p:cNvPr>
          <p:cNvSpPr txBox="1"/>
          <p:nvPr/>
        </p:nvSpPr>
        <p:spPr>
          <a:xfrm>
            <a:off x="3114764" y="455114"/>
            <a:ext cx="400325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ca</a:t>
            </a:r>
            <a:r>
              <a:rPr kumimoji="0" lang="en-GB" sz="8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ma</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24" name="Google Shape;138;p6">
            <a:extLst>
              <a:ext uri="{FF2B5EF4-FFF2-40B4-BE49-F238E27FC236}">
                <a16:creationId xmlns:a16="http://schemas.microsoft.com/office/drawing/2014/main" id="{35AD041F-F6FB-44E8-8ADB-3BBBAC85E9BF}"/>
              </a:ext>
            </a:extLst>
          </p:cNvPr>
          <p:cNvSpPr txBox="1"/>
          <p:nvPr/>
        </p:nvSpPr>
        <p:spPr>
          <a:xfrm>
            <a:off x="461332" y="2442812"/>
            <a:ext cx="457200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Google Shape;139;p6">
            <a:extLst>
              <a:ext uri="{FF2B5EF4-FFF2-40B4-BE49-F238E27FC236}">
                <a16:creationId xmlns:a16="http://schemas.microsoft.com/office/drawing/2014/main" id="{2742C833-647C-4506-95B3-59D5F01FEA53}"/>
              </a:ext>
            </a:extLst>
          </p:cNvPr>
          <p:cNvSpPr txBox="1"/>
          <p:nvPr/>
        </p:nvSpPr>
        <p:spPr>
          <a:xfrm>
            <a:off x="2795563" y="2474176"/>
            <a:ext cx="4116225"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co</a:t>
            </a:r>
            <a:r>
              <a:rPr kumimoji="0" lang="en-GB" sz="8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ntar</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26" name="Google Shape;138;p6">
            <a:extLst>
              <a:ext uri="{FF2B5EF4-FFF2-40B4-BE49-F238E27FC236}">
                <a16:creationId xmlns:a16="http://schemas.microsoft.com/office/drawing/2014/main" id="{0E7EFEF1-79B5-4831-8304-A0B7C03594D5}"/>
              </a:ext>
            </a:extLst>
          </p:cNvPr>
          <p:cNvSpPr txBox="1"/>
          <p:nvPr/>
        </p:nvSpPr>
        <p:spPr>
          <a:xfrm>
            <a:off x="461332" y="4442178"/>
            <a:ext cx="457200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[cu]</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7" name="Google Shape;139;p6">
            <a:extLst>
              <a:ext uri="{FF2B5EF4-FFF2-40B4-BE49-F238E27FC236}">
                <a16:creationId xmlns:a16="http://schemas.microsoft.com/office/drawing/2014/main" id="{6CC75EEF-0BCB-4DE4-B292-7B2258E8988C}"/>
              </a:ext>
            </a:extLst>
          </p:cNvPr>
          <p:cNvSpPr txBox="1"/>
          <p:nvPr/>
        </p:nvSpPr>
        <p:spPr>
          <a:xfrm>
            <a:off x="2795563" y="4473542"/>
            <a:ext cx="6778743"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cu</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caracha</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pic>
        <p:nvPicPr>
          <p:cNvPr id="28" name="Picture 2" descr="Counting, Fingers, First, Hand, One">
            <a:extLst>
              <a:ext uri="{FF2B5EF4-FFF2-40B4-BE49-F238E27FC236}">
                <a16:creationId xmlns:a16="http://schemas.microsoft.com/office/drawing/2014/main" id="{8AA21FB4-7366-40B2-A904-CD3F02BCD4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3117" y="2282620"/>
            <a:ext cx="3135406" cy="156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9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_ca.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2_cama.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2_cama.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3_co.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6" name="4_contar.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6" name="4_contar.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7" name="5_cu.wav"/>
                                        </p:tgtEl>
                                      </p:cMediaNode>
                                    </p:audio>
                                  </p:sub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8" name="6_cucharacha.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8" name="6_cucharach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9">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ga</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96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223654" y="268752"/>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ga</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nar</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sp>
        <p:nvSpPr>
          <p:cNvPr id="10" name="Google Shape;108;p3">
            <a:extLst>
              <a:ext uri="{FF2B5EF4-FFF2-40B4-BE49-F238E27FC236}">
                <a16:creationId xmlns:a16="http://schemas.microsoft.com/office/drawing/2014/main" id="{105ABE56-71C1-410B-A790-ACC0134D7388}"/>
              </a:ext>
            </a:extLst>
          </p:cNvPr>
          <p:cNvSpPr txBox="1"/>
          <p:nvPr/>
        </p:nvSpPr>
        <p:spPr>
          <a:xfrm>
            <a:off x="268175" y="2350015"/>
            <a:ext cx="457200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[go]</a:t>
            </a:r>
            <a:endParaRPr kumimoji="0" sz="96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1" name="Google Shape;110;p3">
            <a:extLst>
              <a:ext uri="{FF2B5EF4-FFF2-40B4-BE49-F238E27FC236}">
                <a16:creationId xmlns:a16="http://schemas.microsoft.com/office/drawing/2014/main" id="{AAD935B4-4CF6-4345-9E7E-E740502B733A}"/>
              </a:ext>
            </a:extLst>
          </p:cNvPr>
          <p:cNvSpPr txBox="1"/>
          <p:nvPr/>
        </p:nvSpPr>
        <p:spPr>
          <a:xfrm>
            <a:off x="3223654" y="2363493"/>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la</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go</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sp>
        <p:nvSpPr>
          <p:cNvPr id="12" name="Google Shape;108;p3">
            <a:extLst>
              <a:ext uri="{FF2B5EF4-FFF2-40B4-BE49-F238E27FC236}">
                <a16:creationId xmlns:a16="http://schemas.microsoft.com/office/drawing/2014/main" id="{AFB76CFE-11C2-4E04-B98D-B6F7E29E03DF}"/>
              </a:ext>
            </a:extLst>
          </p:cNvPr>
          <p:cNvSpPr txBox="1"/>
          <p:nvPr/>
        </p:nvSpPr>
        <p:spPr>
          <a:xfrm>
            <a:off x="268175" y="4570977"/>
            <a:ext cx="457200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96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3" name="Google Shape;110;p3">
            <a:extLst>
              <a:ext uri="{FF2B5EF4-FFF2-40B4-BE49-F238E27FC236}">
                <a16:creationId xmlns:a16="http://schemas.microsoft.com/office/drawing/2014/main" id="{625D3DE1-8C33-4C13-9E32-AFB727A5E40F}"/>
              </a:ext>
            </a:extLst>
          </p:cNvPr>
          <p:cNvSpPr txBox="1"/>
          <p:nvPr/>
        </p:nvSpPr>
        <p:spPr>
          <a:xfrm>
            <a:off x="3223654" y="4584455"/>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sano</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026" name="Picture 2" descr="Trofeo, Ganador, La Copa, Campeón, Oro">
            <a:extLst>
              <a:ext uri="{FF2B5EF4-FFF2-40B4-BE49-F238E27FC236}">
                <a16:creationId xmlns:a16="http://schemas.microsoft.com/office/drawing/2014/main" id="{B84D2B34-7D04-41F2-9705-A466F789D5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0820" y="255274"/>
            <a:ext cx="1076322" cy="1365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Łódź, Lago, Articulación, Agua, Playa, Velero, Globo">
            <a:extLst>
              <a:ext uri="{FF2B5EF4-FFF2-40B4-BE49-F238E27FC236}">
                <a16:creationId xmlns:a16="http://schemas.microsoft.com/office/drawing/2014/main" id="{3EDAD19D-F064-4BF5-98CC-FDE899D3AA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8702" y="2392908"/>
            <a:ext cx="2196665" cy="1553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Lombriz, Gusano, Icono, Dibujos Animados, Dibujo">
            <a:extLst>
              <a:ext uri="{FF2B5EF4-FFF2-40B4-BE49-F238E27FC236}">
                <a16:creationId xmlns:a16="http://schemas.microsoft.com/office/drawing/2014/main" id="{EF8A216B-B069-44E7-B94E-ADE0D746C0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33620" y="4840303"/>
            <a:ext cx="1875258" cy="1748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ganar.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4" name="ganar.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go.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lag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subTnLst>
                                    <p:audio>
                                      <p:cMediaNode>
                                        <p:cTn display="0" masterRel="sameClick">
                                          <p:stCondLst>
                                            <p:cond evt="begin" delay="0">
                                              <p:tn val="26"/>
                                            </p:cond>
                                          </p:stCondLst>
                                          <p:endCondLst>
                                            <p:cond evt="onStopAudio" delay="0">
                                              <p:tgtEl>
                                                <p:sldTgt/>
                                              </p:tgtEl>
                                            </p:cond>
                                          </p:endCondLst>
                                        </p:cTn>
                                        <p:tgtEl>
                                          <p:sndTgt r:embed="rId6" name="lago.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gu.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gusan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500"/>
                                        <p:tgtEl>
                                          <p:spTgt spid="1030"/>
                                        </p:tgtEl>
                                      </p:cBhvr>
                                    </p:animEffect>
                                  </p:childTnLst>
                                  <p:subTnLst>
                                    <p:audio>
                                      <p:cMediaNode>
                                        <p:cTn display="0" masterRel="sameClick">
                                          <p:stCondLst>
                                            <p:cond evt="begin" delay="0">
                                              <p:tn val="39"/>
                                            </p:cond>
                                          </p:stCondLst>
                                          <p:endCondLst>
                                            <p:cond evt="onStopAudio" delay="0">
                                              <p:tgtEl>
                                                <p:sldTgt/>
                                              </p:tgtEl>
                                            </p:cond>
                                          </p:endCondLst>
                                        </p:cTn>
                                        <p:tgtEl>
                                          <p:sndTgt r:embed="rId8" name="gus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aphicFrame>
        <p:nvGraphicFramePr>
          <p:cNvPr id="7" name="Table 2">
            <a:extLst>
              <a:ext uri="{FF2B5EF4-FFF2-40B4-BE49-F238E27FC236}">
                <a16:creationId xmlns:a16="http://schemas.microsoft.com/office/drawing/2014/main" id="{18FA939E-6250-4CE4-9C5D-AA911A20AA59}"/>
              </a:ext>
            </a:extLst>
          </p:cNvPr>
          <p:cNvGraphicFramePr>
            <a:graphicFrameLocks noGrp="1"/>
          </p:cNvGraphicFramePr>
          <p:nvPr>
            <p:extLst>
              <p:ext uri="{D42A27DB-BD31-4B8C-83A1-F6EECF244321}">
                <p14:modId xmlns:p14="http://schemas.microsoft.com/office/powerpoint/2010/main" val="3176226615"/>
              </p:ext>
            </p:extLst>
          </p:nvPr>
        </p:nvGraphicFramePr>
        <p:xfrm>
          <a:off x="380998" y="770044"/>
          <a:ext cx="9659256" cy="5364938"/>
        </p:xfrm>
        <a:graphic>
          <a:graphicData uri="http://schemas.openxmlformats.org/drawingml/2006/table">
            <a:tbl>
              <a:tblPr firstRow="1" bandRow="1">
                <a:tableStyleId>{5940675A-B579-460E-94D1-54222C63F5DA}</a:tableStyleId>
              </a:tblPr>
              <a:tblGrid>
                <a:gridCol w="2414814">
                  <a:extLst>
                    <a:ext uri="{9D8B030D-6E8A-4147-A177-3AD203B41FA5}">
                      <a16:colId xmlns:a16="http://schemas.microsoft.com/office/drawing/2014/main" val="331856651"/>
                    </a:ext>
                  </a:extLst>
                </a:gridCol>
                <a:gridCol w="2414814">
                  <a:extLst>
                    <a:ext uri="{9D8B030D-6E8A-4147-A177-3AD203B41FA5}">
                      <a16:colId xmlns:a16="http://schemas.microsoft.com/office/drawing/2014/main" val="736325403"/>
                    </a:ext>
                  </a:extLst>
                </a:gridCol>
                <a:gridCol w="2414814">
                  <a:extLst>
                    <a:ext uri="{9D8B030D-6E8A-4147-A177-3AD203B41FA5}">
                      <a16:colId xmlns:a16="http://schemas.microsoft.com/office/drawing/2014/main" val="851545082"/>
                    </a:ext>
                  </a:extLst>
                </a:gridCol>
                <a:gridCol w="2414814">
                  <a:extLst>
                    <a:ext uri="{9D8B030D-6E8A-4147-A177-3AD203B41FA5}">
                      <a16:colId xmlns:a16="http://schemas.microsoft.com/office/drawing/2014/main" val="1036640519"/>
                    </a:ext>
                  </a:extLst>
                </a:gridCol>
              </a:tblGrid>
              <a:tr h="2682469">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45934274"/>
                  </a:ext>
                </a:extLst>
              </a:tr>
              <a:tr h="2682469">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0087423"/>
                  </a:ext>
                </a:extLst>
              </a:tr>
            </a:tbl>
          </a:graphicData>
        </a:graphic>
      </p:graphicFrame>
      <p:pic>
        <p:nvPicPr>
          <p:cNvPr id="111" name="Google Shape;111;p3" descr="Speech Icon, Voice, Talking, Audio, Speech"/>
          <p:cNvPicPr preferRelativeResize="0"/>
          <p:nvPr/>
        </p:nvPicPr>
        <p:blipFill rotWithShape="1">
          <a:blip r:embed="rId3">
            <a:alphaModFix/>
          </a:blip>
          <a:srcRect/>
          <a:stretch/>
        </p:blipFill>
        <p:spPr>
          <a:xfrm>
            <a:off x="10937906" y="152022"/>
            <a:ext cx="776168" cy="776168"/>
          </a:xfrm>
          <a:prstGeom prst="rect">
            <a:avLst/>
          </a:prstGeom>
          <a:noFill/>
          <a:ln>
            <a:noFill/>
          </a:ln>
        </p:spPr>
      </p:pic>
      <p:sp>
        <p:nvSpPr>
          <p:cNvPr id="112" name="Google Shape;112;p3"/>
          <p:cNvSpPr txBox="1"/>
          <p:nvPr/>
        </p:nvSpPr>
        <p:spPr>
          <a:xfrm>
            <a:off x="10553984"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5" name="Google Shape;153;p2">
            <a:extLst>
              <a:ext uri="{FF2B5EF4-FFF2-40B4-BE49-F238E27FC236}">
                <a16:creationId xmlns:a16="http://schemas.microsoft.com/office/drawing/2014/main" id="{CB902489-1A1E-4E82-B5E8-1D00F493C3F4}"/>
              </a:ext>
            </a:extLst>
          </p:cNvPr>
          <p:cNvSpPr txBox="1"/>
          <p:nvPr/>
        </p:nvSpPr>
        <p:spPr>
          <a:xfrm>
            <a:off x="5914337" y="108847"/>
            <a:ext cx="586377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 [co] [cu]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ga</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[go]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C5CB2C32-3226-463D-AE63-C88B5FAC05F8}"/>
              </a:ext>
            </a:extLst>
          </p:cNvPr>
          <p:cNvSpPr txBox="1"/>
          <p:nvPr/>
        </p:nvSpPr>
        <p:spPr>
          <a:xfrm>
            <a:off x="503385" y="5291818"/>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Paco</a:t>
            </a:r>
          </a:p>
        </p:txBody>
      </p:sp>
      <p:sp>
        <p:nvSpPr>
          <p:cNvPr id="8" name="Google Shape;387;p19">
            <a:extLst>
              <a:ext uri="{FF2B5EF4-FFF2-40B4-BE49-F238E27FC236}">
                <a16:creationId xmlns:a16="http://schemas.microsoft.com/office/drawing/2014/main" id="{48DED247-A480-4310-A42C-26DBCFE1AB5A}"/>
              </a:ext>
            </a:extLst>
          </p:cNvPr>
          <p:cNvSpPr/>
          <p:nvPr/>
        </p:nvSpPr>
        <p:spPr>
          <a:xfrm>
            <a:off x="10915649" y="200587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99BD827A-D93B-4874-AD4D-5DE80B439BCE}"/>
              </a:ext>
            </a:extLst>
          </p:cNvPr>
          <p:cNvSpPr/>
          <p:nvPr/>
        </p:nvSpPr>
        <p:spPr>
          <a:xfrm>
            <a:off x="10913282" y="200586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DF5284F-F483-4CB1-A629-A1054FA5391E}"/>
              </a:ext>
            </a:extLst>
          </p:cNvPr>
          <p:cNvCxnSpPr/>
          <p:nvPr/>
        </p:nvCxnSpPr>
        <p:spPr>
          <a:xfrm>
            <a:off x="11599021" y="199444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771307D-1277-47AA-9B39-CB1F9A9BCA5E}"/>
              </a:ext>
            </a:extLst>
          </p:cNvPr>
          <p:cNvCxnSpPr/>
          <p:nvPr/>
        </p:nvCxnSpPr>
        <p:spPr>
          <a:xfrm>
            <a:off x="11576412" y="199444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1BE62747-07C2-4506-B568-EB22244A433F}"/>
              </a:ext>
            </a:extLst>
          </p:cNvPr>
          <p:cNvCxnSpPr/>
          <p:nvPr/>
        </p:nvCxnSpPr>
        <p:spPr>
          <a:xfrm>
            <a:off x="11599022" y="6150700"/>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889EEBA3-4921-4AFE-ACA0-929259CDD656}"/>
              </a:ext>
            </a:extLst>
          </p:cNvPr>
          <p:cNvSpPr txBox="1"/>
          <p:nvPr/>
        </p:nvSpPr>
        <p:spPr>
          <a:xfrm>
            <a:off x="11707417" y="1773974"/>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45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14" name="Google Shape;394;p19">
            <a:extLst>
              <a:ext uri="{FF2B5EF4-FFF2-40B4-BE49-F238E27FC236}">
                <a16:creationId xmlns:a16="http://schemas.microsoft.com/office/drawing/2014/main" id="{1828C98B-F34A-4066-91E3-75019DCB82D2}"/>
              </a:ext>
            </a:extLst>
          </p:cNvPr>
          <p:cNvSpPr txBox="1"/>
          <p:nvPr/>
        </p:nvSpPr>
        <p:spPr>
          <a:xfrm>
            <a:off x="11681986" y="574443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89524E5E-41B1-4E25-8D02-777012781B42}"/>
              </a:ext>
            </a:extLst>
          </p:cNvPr>
          <p:cNvSpPr/>
          <p:nvPr/>
        </p:nvSpPr>
        <p:spPr>
          <a:xfrm>
            <a:off x="10772699" y="638112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86D25B66-9BB0-4BD8-A190-97B2141F02E9}"/>
              </a:ext>
            </a:extLst>
          </p:cNvPr>
          <p:cNvSpPr txBox="1"/>
          <p:nvPr/>
        </p:nvSpPr>
        <p:spPr>
          <a:xfrm>
            <a:off x="402202" y="2744627"/>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algas</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C6E1257F-4ACD-435E-B0F9-609E64AC95F2}"/>
              </a:ext>
            </a:extLst>
          </p:cNvPr>
          <p:cNvSpPr/>
          <p:nvPr/>
        </p:nvSpPr>
        <p:spPr>
          <a:xfrm>
            <a:off x="1303714" y="2892900"/>
            <a:ext cx="658650" cy="520953"/>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2A2EBBA-E770-491B-924C-74A4D0F2F3C4}"/>
              </a:ext>
            </a:extLst>
          </p:cNvPr>
          <p:cNvSpPr txBox="1"/>
          <p:nvPr/>
        </p:nvSpPr>
        <p:spPr>
          <a:xfrm>
            <a:off x="2979979" y="2744627"/>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err="1">
                <a:solidFill>
                  <a:srgbClr val="002060"/>
                </a:solidFill>
                <a:latin typeface="Century Gothic" panose="020B0502020202020204" pitchFamily="34" charset="0"/>
              </a:rPr>
              <a:t>Paca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07220E5B-9AF9-4CF4-8766-B9691AB3D69F}"/>
              </a:ext>
            </a:extLst>
          </p:cNvPr>
          <p:cNvSpPr/>
          <p:nvPr/>
        </p:nvSpPr>
        <p:spPr>
          <a:xfrm>
            <a:off x="4083615" y="2892900"/>
            <a:ext cx="700048" cy="440367"/>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66AD52B-EB52-4BF0-8327-7F0649614438}"/>
              </a:ext>
            </a:extLst>
          </p:cNvPr>
          <p:cNvSpPr txBox="1"/>
          <p:nvPr/>
        </p:nvSpPr>
        <p:spPr>
          <a:xfrm>
            <a:off x="5143631" y="2735454"/>
            <a:ext cx="25443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algo</a:t>
            </a:r>
          </a:p>
        </p:txBody>
      </p:sp>
      <p:sp>
        <p:nvSpPr>
          <p:cNvPr id="21" name="Rectangle: Rounded Corners 20">
            <a:extLst>
              <a:ext uri="{FF2B5EF4-FFF2-40B4-BE49-F238E27FC236}">
                <a16:creationId xmlns:a16="http://schemas.microsoft.com/office/drawing/2014/main" id="{C0E78D45-C786-4ADF-9152-D107B406871B}"/>
              </a:ext>
            </a:extLst>
          </p:cNvPr>
          <p:cNvSpPr/>
          <p:nvPr/>
        </p:nvSpPr>
        <p:spPr>
          <a:xfrm>
            <a:off x="6308332" y="2903658"/>
            <a:ext cx="706957" cy="477334"/>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D7D057C-0DDB-4FBA-812F-9208B7FE91A2}"/>
              </a:ext>
            </a:extLst>
          </p:cNvPr>
          <p:cNvSpPr txBox="1"/>
          <p:nvPr/>
        </p:nvSpPr>
        <p:spPr>
          <a:xfrm>
            <a:off x="7668805" y="2784402"/>
            <a:ext cx="24505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a:solidFill>
                  <a:srgbClr val="002060"/>
                </a:solidFill>
                <a:latin typeface="Century Gothic" panose="020B0502020202020204" pitchFamily="34" charset="0"/>
              </a:rPr>
              <a:t>Pascua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060780A3-D526-4573-9931-7280656123E9}"/>
              </a:ext>
            </a:extLst>
          </p:cNvPr>
          <p:cNvSpPr/>
          <p:nvPr/>
        </p:nvSpPr>
        <p:spPr>
          <a:xfrm>
            <a:off x="8833434" y="2949378"/>
            <a:ext cx="663410" cy="40293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45B78C49-B3D0-480C-8B0F-8B65ADE7D107}"/>
              </a:ext>
            </a:extLst>
          </p:cNvPr>
          <p:cNvSpPr/>
          <p:nvPr/>
        </p:nvSpPr>
        <p:spPr>
          <a:xfrm>
            <a:off x="1618794" y="5461913"/>
            <a:ext cx="705306" cy="479660"/>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0795E3F3-3390-4E53-92DA-C3243030B68F}"/>
              </a:ext>
            </a:extLst>
          </p:cNvPr>
          <p:cNvSpPr txBox="1"/>
          <p:nvPr/>
        </p:nvSpPr>
        <p:spPr>
          <a:xfrm>
            <a:off x="2681475" y="5427096"/>
            <a:ext cx="269453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dirty="0" err="1">
                <a:solidFill>
                  <a:srgbClr val="002060"/>
                </a:solidFill>
                <a:latin typeface="Century Gothic" panose="020B0502020202020204" pitchFamily="34" charset="0"/>
              </a:rPr>
              <a:t>segundo</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CFBE3269-D7F2-4B2E-9B85-7B711DCB6D9C}"/>
              </a:ext>
            </a:extLst>
          </p:cNvPr>
          <p:cNvSpPr/>
          <p:nvPr/>
        </p:nvSpPr>
        <p:spPr>
          <a:xfrm>
            <a:off x="3542377" y="5529325"/>
            <a:ext cx="541238" cy="552678"/>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0208CA0-EDA6-4EE6-939D-D7A41ECC5049}"/>
              </a:ext>
            </a:extLst>
          </p:cNvPr>
          <p:cNvSpPr txBox="1"/>
          <p:nvPr/>
        </p:nvSpPr>
        <p:spPr>
          <a:xfrm>
            <a:off x="5383323" y="5462968"/>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carne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0FA033BA-4A9C-4769-B48E-5E00C128179F}"/>
              </a:ext>
            </a:extLst>
          </p:cNvPr>
          <p:cNvSpPr/>
          <p:nvPr/>
        </p:nvSpPr>
        <p:spPr>
          <a:xfrm>
            <a:off x="5652263" y="5606736"/>
            <a:ext cx="763555" cy="473240"/>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74BC9007-D204-45F6-9FDE-18781B178999}"/>
              </a:ext>
            </a:extLst>
          </p:cNvPr>
          <p:cNvSpPr txBox="1"/>
          <p:nvPr/>
        </p:nvSpPr>
        <p:spPr>
          <a:xfrm>
            <a:off x="7613203" y="5462181"/>
            <a:ext cx="244966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800" dirty="0" err="1">
                <a:solidFill>
                  <a:srgbClr val="002060"/>
                </a:solidFill>
                <a:latin typeface="Century Gothic" panose="020B0502020202020204" pitchFamily="34" charset="0"/>
              </a:rPr>
              <a:t>conmigo</a:t>
            </a:r>
            <a:endParaRPr kumimoji="0" lang="en-GB" sz="3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11A2D2EE-2193-49A7-91F4-95703FC6E1DE}"/>
              </a:ext>
            </a:extLst>
          </p:cNvPr>
          <p:cNvSpPr/>
          <p:nvPr/>
        </p:nvSpPr>
        <p:spPr>
          <a:xfrm>
            <a:off x="9270934" y="5644663"/>
            <a:ext cx="658374" cy="4714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9" name="Picture 2" descr="Algas Marinas, Planta, Algas, Acuático, Submarino">
            <a:extLst>
              <a:ext uri="{FF2B5EF4-FFF2-40B4-BE49-F238E27FC236}">
                <a16:creationId xmlns:a16="http://schemas.microsoft.com/office/drawing/2014/main" id="{252ACA8E-9E22-48BF-9228-1FE26D3755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87892" flipH="1">
            <a:off x="1351174" y="967799"/>
            <a:ext cx="920557" cy="18411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lgas Marinas, Planta, Algas, Acuático, Submarino">
            <a:extLst>
              <a:ext uri="{FF2B5EF4-FFF2-40B4-BE49-F238E27FC236}">
                <a16:creationId xmlns:a16="http://schemas.microsoft.com/office/drawing/2014/main" id="{F6CD7F1A-D4A0-4A9F-BA3A-416D696EE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67977" flipH="1">
            <a:off x="837653" y="1061300"/>
            <a:ext cx="920557" cy="1841114"/>
          </a:xfrm>
          <a:prstGeom prst="rect">
            <a:avLst/>
          </a:prstGeom>
          <a:noFill/>
          <a:extLst>
            <a:ext uri="{909E8E84-426E-40DD-AFC4-6F175D3DCCD1}">
              <a14:hiddenFill xmlns:a14="http://schemas.microsoft.com/office/drawing/2010/main">
                <a:solidFill>
                  <a:srgbClr val="FFFFFF"/>
                </a:solidFill>
              </a14:hiddenFill>
            </a:ext>
          </a:extLst>
        </p:spPr>
      </p:pic>
      <p:sp>
        <p:nvSpPr>
          <p:cNvPr id="41" name="Google Shape;108;p3">
            <a:hlinkClick r:id="" action="ppaction://noaction">
              <a:snd r:embed="rId5" name="s4_1.wav"/>
            </a:hlinkClick>
            <a:extLst>
              <a:ext uri="{FF2B5EF4-FFF2-40B4-BE49-F238E27FC236}">
                <a16:creationId xmlns:a16="http://schemas.microsoft.com/office/drawing/2014/main" id="{39CDF2DF-5465-455A-8315-9BE77DBAF9EF}"/>
              </a:ext>
            </a:extLst>
          </p:cNvPr>
          <p:cNvSpPr txBox="1"/>
          <p:nvPr/>
        </p:nvSpPr>
        <p:spPr>
          <a:xfrm>
            <a:off x="123376" y="167977"/>
            <a:ext cx="997276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Escucha y escribe.</a:t>
            </a:r>
            <a:endParaRPr kumimoji="0" sz="280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2" name="Google Shape;108;p3">
            <a:hlinkClick r:id="" action="ppaction://noaction">
              <a:snd r:embed="rId5" name="s4_1.wav"/>
            </a:hlinkClick>
            <a:extLst>
              <a:ext uri="{FF2B5EF4-FFF2-40B4-BE49-F238E27FC236}">
                <a16:creationId xmlns:a16="http://schemas.microsoft.com/office/drawing/2014/main" id="{A342ED7C-82A3-407F-B4FF-4BDDDDC1ECA2}"/>
              </a:ext>
            </a:extLst>
          </p:cNvPr>
          <p:cNvSpPr txBox="1"/>
          <p:nvPr/>
        </p:nvSpPr>
        <p:spPr>
          <a:xfrm>
            <a:off x="67486" y="6213869"/>
            <a:ext cx="997276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 </a:t>
            </a:r>
            <a:r>
              <a:rPr lang="en-GB" sz="2800" dirty="0" err="1">
                <a:solidFill>
                  <a:srgbClr val="002060"/>
                </a:solidFill>
                <a:latin typeface="Century Gothic"/>
                <a:ea typeface="Century Gothic"/>
                <a:cs typeface="Century Gothic"/>
                <a:sym typeface="Century Gothic"/>
              </a:rPr>
              <a:t>Practica</a:t>
            </a:r>
            <a:r>
              <a:rPr lang="en-GB" sz="2800" dirty="0">
                <a:solidFill>
                  <a:srgbClr val="002060"/>
                </a:solidFill>
                <a:latin typeface="Century Gothic"/>
                <a:ea typeface="Century Gothic"/>
                <a:cs typeface="Century Gothic"/>
                <a:sym typeface="Century Gothic"/>
              </a:rPr>
              <a:t> con </a:t>
            </a:r>
            <a:r>
              <a:rPr lang="en-GB" sz="2800" dirty="0" err="1">
                <a:solidFill>
                  <a:srgbClr val="002060"/>
                </a:solidFill>
                <a:latin typeface="Century Gothic"/>
                <a:ea typeface="Century Gothic"/>
                <a:cs typeface="Century Gothic"/>
                <a:sym typeface="Century Gothic"/>
              </a:rPr>
              <a:t>tu</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compañero</a:t>
            </a:r>
            <a:r>
              <a:rPr lang="en-GB" sz="2800" dirty="0">
                <a:solidFill>
                  <a:srgbClr val="002060"/>
                </a:solidFill>
                <a:latin typeface="Century Gothic"/>
                <a:ea typeface="Century Gothic"/>
                <a:cs typeface="Century Gothic"/>
                <a:sym typeface="Century Gothic"/>
              </a:rPr>
              <a:t>/a.</a:t>
            </a:r>
            <a:endParaRPr kumimoji="0" sz="280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5C570DFC-AF0A-4B1D-9A15-3B8F72D790FE}"/>
              </a:ext>
            </a:extLst>
          </p:cNvPr>
          <p:cNvSpPr txBox="1"/>
          <p:nvPr/>
        </p:nvSpPr>
        <p:spPr>
          <a:xfrm>
            <a:off x="5176712" y="1742040"/>
            <a:ext cx="252665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[something]</a:t>
            </a:r>
          </a:p>
        </p:txBody>
      </p:sp>
      <p:pic>
        <p:nvPicPr>
          <p:cNvPr id="2052" name="Picture 4" descr="Pascua De Resurrección, Conejito, Huevos, Nido, Cesta">
            <a:extLst>
              <a:ext uri="{FF2B5EF4-FFF2-40B4-BE49-F238E27FC236}">
                <a16:creationId xmlns:a16="http://schemas.microsoft.com/office/drawing/2014/main" id="{125215B1-694F-4A24-8A3E-578277D50F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4320" y="1038357"/>
            <a:ext cx="1494980" cy="18182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mbre, Abuela, Abuelas Que Hacen Punto">
            <a:extLst>
              <a:ext uri="{FF2B5EF4-FFF2-40B4-BE49-F238E27FC236}">
                <a16:creationId xmlns:a16="http://schemas.microsoft.com/office/drawing/2014/main" id="{34E7530E-3F37-4A39-8DEC-F3320234CD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2630" y="908387"/>
            <a:ext cx="1703117" cy="18152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iejo, Hombre, Flores, Mariposa, Barba">
            <a:extLst>
              <a:ext uri="{FF2B5EF4-FFF2-40B4-BE49-F238E27FC236}">
                <a16:creationId xmlns:a16="http://schemas.microsoft.com/office/drawing/2014/main" id="{3451DE34-79FF-4268-95C1-58970DE31A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584" y="3609805"/>
            <a:ext cx="1702896" cy="170289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torgar, Medalla, El Segundo Lugar">
            <a:extLst>
              <a:ext uri="{FF2B5EF4-FFF2-40B4-BE49-F238E27FC236}">
                <a16:creationId xmlns:a16="http://schemas.microsoft.com/office/drawing/2014/main" id="{BFBF7732-7697-41BE-958C-A4C3831996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0508" y="3695475"/>
            <a:ext cx="1353155" cy="17493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mida, Jamón, Cocina, Carne, Cocinando">
            <a:extLst>
              <a:ext uri="{FF2B5EF4-FFF2-40B4-BE49-F238E27FC236}">
                <a16:creationId xmlns:a16="http://schemas.microsoft.com/office/drawing/2014/main" id="{298D5A76-E06D-4137-8149-4F81C3430C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6713" y="4220292"/>
            <a:ext cx="2413882" cy="1206941"/>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E73DD11F-CFA5-4A6D-8E46-87925FC1728F}"/>
              </a:ext>
            </a:extLst>
          </p:cNvPr>
          <p:cNvSpPr txBox="1"/>
          <p:nvPr/>
        </p:nvSpPr>
        <p:spPr>
          <a:xfrm>
            <a:off x="7841780" y="4257959"/>
            <a:ext cx="200888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[with me]</a:t>
            </a:r>
          </a:p>
        </p:txBody>
      </p:sp>
      <p:pic>
        <p:nvPicPr>
          <p:cNvPr id="43" name="Google Shape;134;p2">
            <a:hlinkClick r:id="" action="ppaction://noaction">
              <a:snd r:embed="rId11" name="p1.wav"/>
            </a:hlinkClick>
            <a:extLst>
              <a:ext uri="{FF2B5EF4-FFF2-40B4-BE49-F238E27FC236}">
                <a16:creationId xmlns:a16="http://schemas.microsoft.com/office/drawing/2014/main" id="{7B71210C-0598-4B43-AE78-8C2E53868F9A}"/>
              </a:ext>
            </a:extLst>
          </p:cNvPr>
          <p:cNvPicPr preferRelativeResize="0"/>
          <p:nvPr/>
        </p:nvPicPr>
        <p:blipFill rotWithShape="1">
          <a:blip r:embed="rId12">
            <a:alphaModFix/>
          </a:blip>
          <a:srcRect/>
          <a:stretch/>
        </p:blipFill>
        <p:spPr>
          <a:xfrm>
            <a:off x="440980" y="2971526"/>
            <a:ext cx="377532" cy="369235"/>
          </a:xfrm>
          <a:prstGeom prst="rect">
            <a:avLst/>
          </a:prstGeom>
          <a:noFill/>
          <a:ln>
            <a:noFill/>
          </a:ln>
          <a:effectLst>
            <a:outerShdw blurRad="50800" dist="38100" dir="5400000" algn="t" rotWithShape="0">
              <a:prstClr val="black">
                <a:alpha val="40000"/>
              </a:prstClr>
            </a:outerShdw>
          </a:effectLst>
        </p:spPr>
      </p:pic>
      <p:pic>
        <p:nvPicPr>
          <p:cNvPr id="44" name="Google Shape;134;p2">
            <a:hlinkClick r:id="" action="ppaction://noaction">
              <a:snd r:embed="rId13" name="P2.wav"/>
            </a:hlinkClick>
            <a:extLst>
              <a:ext uri="{FF2B5EF4-FFF2-40B4-BE49-F238E27FC236}">
                <a16:creationId xmlns:a16="http://schemas.microsoft.com/office/drawing/2014/main" id="{4D9F0EB3-465F-4B31-987F-019FCCE5497C}"/>
              </a:ext>
            </a:extLst>
          </p:cNvPr>
          <p:cNvPicPr preferRelativeResize="0"/>
          <p:nvPr/>
        </p:nvPicPr>
        <p:blipFill rotWithShape="1">
          <a:blip r:embed="rId12">
            <a:alphaModFix/>
          </a:blip>
          <a:srcRect/>
          <a:stretch/>
        </p:blipFill>
        <p:spPr>
          <a:xfrm>
            <a:off x="2894680" y="2971526"/>
            <a:ext cx="377532" cy="369235"/>
          </a:xfrm>
          <a:prstGeom prst="rect">
            <a:avLst/>
          </a:prstGeom>
          <a:noFill/>
          <a:ln>
            <a:noFill/>
          </a:ln>
          <a:effectLst>
            <a:outerShdw blurRad="50800" dist="38100" dir="5400000" algn="t" rotWithShape="0">
              <a:prstClr val="black">
                <a:alpha val="40000"/>
              </a:prstClr>
            </a:outerShdw>
          </a:effectLst>
        </p:spPr>
      </p:pic>
      <p:pic>
        <p:nvPicPr>
          <p:cNvPr id="45" name="Google Shape;134;p2">
            <a:hlinkClick r:id="" action="ppaction://noaction">
              <a:snd r:embed="rId14" name="P3.wav"/>
            </a:hlinkClick>
            <a:extLst>
              <a:ext uri="{FF2B5EF4-FFF2-40B4-BE49-F238E27FC236}">
                <a16:creationId xmlns:a16="http://schemas.microsoft.com/office/drawing/2014/main" id="{4F6D3733-974E-453C-8CAE-CD5D2BEE1433}"/>
              </a:ext>
            </a:extLst>
          </p:cNvPr>
          <p:cNvPicPr preferRelativeResize="0"/>
          <p:nvPr/>
        </p:nvPicPr>
        <p:blipFill rotWithShape="1">
          <a:blip r:embed="rId12">
            <a:alphaModFix/>
          </a:blip>
          <a:srcRect/>
          <a:stretch/>
        </p:blipFill>
        <p:spPr>
          <a:xfrm>
            <a:off x="5327829" y="2985246"/>
            <a:ext cx="377532" cy="369235"/>
          </a:xfrm>
          <a:prstGeom prst="rect">
            <a:avLst/>
          </a:prstGeom>
          <a:noFill/>
          <a:ln>
            <a:noFill/>
          </a:ln>
          <a:effectLst>
            <a:outerShdw blurRad="50800" dist="38100" dir="5400000" algn="t" rotWithShape="0">
              <a:prstClr val="black">
                <a:alpha val="40000"/>
              </a:prstClr>
            </a:outerShdw>
          </a:effectLst>
        </p:spPr>
      </p:pic>
      <p:pic>
        <p:nvPicPr>
          <p:cNvPr id="46" name="Google Shape;134;p2">
            <a:hlinkClick r:id="" action="ppaction://noaction">
              <a:snd r:embed="rId15" name="P4.wav"/>
            </a:hlinkClick>
            <a:extLst>
              <a:ext uri="{FF2B5EF4-FFF2-40B4-BE49-F238E27FC236}">
                <a16:creationId xmlns:a16="http://schemas.microsoft.com/office/drawing/2014/main" id="{68BD9A10-44F1-4085-BF48-BAB95F95FA47}"/>
              </a:ext>
            </a:extLst>
          </p:cNvPr>
          <p:cNvPicPr preferRelativeResize="0"/>
          <p:nvPr/>
        </p:nvPicPr>
        <p:blipFill rotWithShape="1">
          <a:blip r:embed="rId12">
            <a:alphaModFix/>
          </a:blip>
          <a:srcRect/>
          <a:stretch/>
        </p:blipFill>
        <p:spPr>
          <a:xfrm>
            <a:off x="7614719" y="2956372"/>
            <a:ext cx="377532" cy="369235"/>
          </a:xfrm>
          <a:prstGeom prst="rect">
            <a:avLst/>
          </a:prstGeom>
          <a:noFill/>
          <a:ln>
            <a:noFill/>
          </a:ln>
          <a:effectLst>
            <a:outerShdw blurRad="50800" dist="38100" dir="5400000" algn="t" rotWithShape="0">
              <a:prstClr val="black">
                <a:alpha val="40000"/>
              </a:prstClr>
            </a:outerShdw>
          </a:effectLst>
        </p:spPr>
      </p:pic>
      <p:pic>
        <p:nvPicPr>
          <p:cNvPr id="47" name="Google Shape;134;p2">
            <a:hlinkClick r:id="" action="ppaction://noaction">
              <a:snd r:embed="rId16" name="P5.wav"/>
            </a:hlinkClick>
            <a:extLst>
              <a:ext uri="{FF2B5EF4-FFF2-40B4-BE49-F238E27FC236}">
                <a16:creationId xmlns:a16="http://schemas.microsoft.com/office/drawing/2014/main" id="{269FDDF6-9262-4C8E-ABBC-A177B19FB6E3}"/>
              </a:ext>
            </a:extLst>
          </p:cNvPr>
          <p:cNvPicPr preferRelativeResize="0"/>
          <p:nvPr/>
        </p:nvPicPr>
        <p:blipFill rotWithShape="1">
          <a:blip r:embed="rId12">
            <a:alphaModFix/>
          </a:blip>
          <a:srcRect/>
          <a:stretch/>
        </p:blipFill>
        <p:spPr>
          <a:xfrm>
            <a:off x="440980" y="5437439"/>
            <a:ext cx="377532" cy="369235"/>
          </a:xfrm>
          <a:prstGeom prst="rect">
            <a:avLst/>
          </a:prstGeom>
          <a:noFill/>
          <a:ln>
            <a:noFill/>
          </a:ln>
          <a:effectLst>
            <a:outerShdw blurRad="50800" dist="38100" dir="5400000" algn="t" rotWithShape="0">
              <a:prstClr val="black">
                <a:alpha val="40000"/>
              </a:prstClr>
            </a:outerShdw>
          </a:effectLst>
        </p:spPr>
      </p:pic>
      <p:pic>
        <p:nvPicPr>
          <p:cNvPr id="48" name="Google Shape;134;p2">
            <a:hlinkClick r:id="" action="ppaction://noaction">
              <a:snd r:embed="rId17" name="P6.wav"/>
            </a:hlinkClick>
            <a:extLst>
              <a:ext uri="{FF2B5EF4-FFF2-40B4-BE49-F238E27FC236}">
                <a16:creationId xmlns:a16="http://schemas.microsoft.com/office/drawing/2014/main" id="{9EDE5401-903D-4AA6-B42D-53ACD2539BB5}"/>
              </a:ext>
            </a:extLst>
          </p:cNvPr>
          <p:cNvPicPr preferRelativeResize="0"/>
          <p:nvPr/>
        </p:nvPicPr>
        <p:blipFill rotWithShape="1">
          <a:blip r:embed="rId12">
            <a:alphaModFix/>
          </a:blip>
          <a:srcRect/>
          <a:stretch/>
        </p:blipFill>
        <p:spPr>
          <a:xfrm>
            <a:off x="2675679" y="5548525"/>
            <a:ext cx="377532" cy="369235"/>
          </a:xfrm>
          <a:prstGeom prst="rect">
            <a:avLst/>
          </a:prstGeom>
          <a:noFill/>
          <a:ln>
            <a:noFill/>
          </a:ln>
          <a:effectLst>
            <a:outerShdw blurRad="50800" dist="38100" dir="5400000" algn="t" rotWithShape="0">
              <a:prstClr val="black">
                <a:alpha val="40000"/>
              </a:prstClr>
            </a:outerShdw>
          </a:effectLst>
        </p:spPr>
      </p:pic>
      <p:pic>
        <p:nvPicPr>
          <p:cNvPr id="49" name="Google Shape;134;p2">
            <a:hlinkClick r:id="" action="ppaction://noaction">
              <a:snd r:embed="rId18" name="P7.wav"/>
            </a:hlinkClick>
            <a:extLst>
              <a:ext uri="{FF2B5EF4-FFF2-40B4-BE49-F238E27FC236}">
                <a16:creationId xmlns:a16="http://schemas.microsoft.com/office/drawing/2014/main" id="{8DDE310B-B30F-47B2-9C79-609396691521}"/>
              </a:ext>
            </a:extLst>
          </p:cNvPr>
          <p:cNvPicPr preferRelativeResize="0"/>
          <p:nvPr/>
        </p:nvPicPr>
        <p:blipFill rotWithShape="1">
          <a:blip r:embed="rId12">
            <a:alphaModFix/>
          </a:blip>
          <a:srcRect/>
          <a:stretch/>
        </p:blipFill>
        <p:spPr>
          <a:xfrm>
            <a:off x="5210626" y="5601387"/>
            <a:ext cx="377532" cy="369235"/>
          </a:xfrm>
          <a:prstGeom prst="rect">
            <a:avLst/>
          </a:prstGeom>
          <a:noFill/>
          <a:ln>
            <a:noFill/>
          </a:ln>
          <a:effectLst>
            <a:outerShdw blurRad="50800" dist="38100" dir="5400000" algn="t" rotWithShape="0">
              <a:prstClr val="black">
                <a:alpha val="40000"/>
              </a:prstClr>
            </a:outerShdw>
          </a:effectLst>
        </p:spPr>
      </p:pic>
      <p:pic>
        <p:nvPicPr>
          <p:cNvPr id="50" name="Google Shape;134;p2">
            <a:hlinkClick r:id="" action="ppaction://noaction">
              <a:snd r:embed="rId19" name="P8.wav"/>
            </a:hlinkClick>
            <a:extLst>
              <a:ext uri="{FF2B5EF4-FFF2-40B4-BE49-F238E27FC236}">
                <a16:creationId xmlns:a16="http://schemas.microsoft.com/office/drawing/2014/main" id="{95285673-215B-4AF9-8751-3A3C06A3D5C7}"/>
              </a:ext>
            </a:extLst>
          </p:cNvPr>
          <p:cNvPicPr preferRelativeResize="0"/>
          <p:nvPr/>
        </p:nvPicPr>
        <p:blipFill rotWithShape="1">
          <a:blip r:embed="rId12">
            <a:alphaModFix/>
          </a:blip>
          <a:srcRect/>
          <a:stretch/>
        </p:blipFill>
        <p:spPr>
          <a:xfrm>
            <a:off x="7413133" y="5650261"/>
            <a:ext cx="377532" cy="369235"/>
          </a:xfrm>
          <a:prstGeom prst="rect">
            <a:avLst/>
          </a:prstGeom>
          <a:noFill/>
          <a:ln>
            <a:no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45000"/>
                                        <p:tgtEl>
                                          <p:spTgt spid="9"/>
                                        </p:tgtEl>
                                        <p:attrNameLst>
                                          <p:attrName>ppt_y</p:attrName>
                                        </p:attrNameLst>
                                      </p:cBhvr>
                                      <p:tavLst>
                                        <p:tav tm="0">
                                          <p:val>
                                            <p:strVal val="#ppt_y"/>
                                          </p:val>
                                        </p:tav>
                                        <p:tav tm="100000">
                                          <p:val>
                                            <p:strVal val="#ppt_y+#ppt_h*1.125000"/>
                                          </p:val>
                                        </p:tav>
                                      </p:tavLst>
                                    </p:anim>
                                    <p:animEffect transition="out" filter="wipe(down)">
                                      <p:cBhvr>
                                        <p:cTn id="40" dur="45000"/>
                                        <p:tgtEl>
                                          <p:spTgt spid="9"/>
                                        </p:tgtEl>
                                      </p:cBhvr>
                                    </p:animEffect>
                                    <p:set>
                                      <p:cBhvr>
                                        <p:cTn id="41" dur="1" fill="hold">
                                          <p:stCondLst>
                                            <p:cond delay="4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9" grpId="0" animBg="1"/>
      <p:bldP spid="17" grpId="0" animBg="1"/>
      <p:bldP spid="19" grpId="0" animBg="1"/>
      <p:bldP spid="21" grpId="0" animBg="1"/>
      <p:bldP spid="23" grpId="0" animBg="1"/>
      <p:bldP spid="24" grpId="0" animBg="1"/>
      <p:bldP spid="26" grpId="0" animBg="1"/>
      <p:bldP spid="28"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09FCCF46-5504-4227-9AF4-339B4EE923FC}"/>
              </a:ext>
            </a:extLst>
          </p:cNvPr>
          <p:cNvSpPr/>
          <p:nvPr/>
        </p:nvSpPr>
        <p:spPr>
          <a:xfrm>
            <a:off x="354081" y="53668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morning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Rounded Corners 6">
            <a:extLst>
              <a:ext uri="{FF2B5EF4-FFF2-40B4-BE49-F238E27FC236}">
                <a16:creationId xmlns:a16="http://schemas.microsoft.com/office/drawing/2014/main" id="{61756729-5A07-40E5-839B-7C3E42319229}"/>
              </a:ext>
            </a:extLst>
          </p:cNvPr>
          <p:cNvSpPr/>
          <p:nvPr/>
        </p:nvSpPr>
        <p:spPr>
          <a:xfrm>
            <a:off x="2468514" y="5015464"/>
            <a:ext cx="2025425" cy="1731418"/>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see watch</a:t>
            </a:r>
            <a:r>
              <a:rPr lang="en-GB" sz="2400" b="1" noProof="0" dirty="0">
                <a:solidFill>
                  <a:srgbClr val="002060"/>
                </a:solidFill>
                <a:latin typeface="Century Gothic" panose="020B0502020202020204" pitchFamily="34" charset="0"/>
              </a:rPr>
              <a:t>; seeing, watching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Rectangle: Rounded Corners 7">
            <a:extLst>
              <a:ext uri="{FF2B5EF4-FFF2-40B4-BE49-F238E27FC236}">
                <a16:creationId xmlns:a16="http://schemas.microsoft.com/office/drawing/2014/main" id="{0CD4D2F9-ACF7-4C3F-BAA4-19DEAC02813D}"/>
              </a:ext>
            </a:extLst>
          </p:cNvPr>
          <p:cNvSpPr/>
          <p:nvPr/>
        </p:nvSpPr>
        <p:spPr>
          <a:xfrm>
            <a:off x="4669577" y="5777464"/>
            <a:ext cx="1548344"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game</a:t>
            </a:r>
          </a:p>
        </p:txBody>
      </p:sp>
      <p:sp>
        <p:nvSpPr>
          <p:cNvPr id="9" name="Rectangle: Rounded Corners 8">
            <a:extLst>
              <a:ext uri="{FF2B5EF4-FFF2-40B4-BE49-F238E27FC236}">
                <a16:creationId xmlns:a16="http://schemas.microsoft.com/office/drawing/2014/main" id="{5BF484ED-8524-44E1-BCA7-AEC8FD3B89DF}"/>
              </a:ext>
            </a:extLst>
          </p:cNvPr>
          <p:cNvSpPr/>
          <p:nvPr/>
        </p:nvSpPr>
        <p:spPr>
          <a:xfrm>
            <a:off x="6561627" y="5304136"/>
            <a:ext cx="1778850" cy="105134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book</a:t>
            </a:r>
          </a:p>
        </p:txBody>
      </p:sp>
      <p:sp>
        <p:nvSpPr>
          <p:cNvPr id="10" name="Rectangle: Rounded Corners 9">
            <a:extLst>
              <a:ext uri="{FF2B5EF4-FFF2-40B4-BE49-F238E27FC236}">
                <a16:creationId xmlns:a16="http://schemas.microsoft.com/office/drawing/2014/main" id="{6047B996-16AC-47AA-93F7-7105ACC299BA}"/>
              </a:ext>
            </a:extLst>
          </p:cNvPr>
          <p:cNvSpPr/>
          <p:nvPr/>
        </p:nvSpPr>
        <p:spPr>
          <a:xfrm>
            <a:off x="2468514" y="4142655"/>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bed</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9B3E8B6D-1900-4554-A30D-FFE12F0984B9}"/>
              </a:ext>
            </a:extLst>
          </p:cNvPr>
          <p:cNvSpPr/>
          <p:nvPr/>
        </p:nvSpPr>
        <p:spPr>
          <a:xfrm>
            <a:off x="354081" y="41364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 visit, visiting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C1C19C4C-5305-49FF-925B-47B7E148D37B}"/>
              </a:ext>
            </a:extLst>
          </p:cNvPr>
          <p:cNvSpPr/>
          <p:nvPr/>
        </p:nvSpPr>
        <p:spPr>
          <a:xfrm>
            <a:off x="4669577" y="4136405"/>
            <a:ext cx="1743268" cy="144524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 learn, learning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Rounded Corners 12">
            <a:extLst>
              <a:ext uri="{FF2B5EF4-FFF2-40B4-BE49-F238E27FC236}">
                <a16:creationId xmlns:a16="http://schemas.microsoft.com/office/drawing/2014/main" id="{0531585C-85A5-4FC5-BC50-14A7F9710597}"/>
              </a:ext>
            </a:extLst>
          </p:cNvPr>
          <p:cNvSpPr/>
          <p:nvPr/>
        </p:nvSpPr>
        <p:spPr>
          <a:xfrm>
            <a:off x="6561627" y="4136404"/>
            <a:ext cx="1778850"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film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95556B2E-1896-40F5-9BA6-9E55C1DEC08B}"/>
              </a:ext>
            </a:extLst>
          </p:cNvPr>
          <p:cNvSpPr txBox="1"/>
          <p:nvPr/>
        </p:nvSpPr>
        <p:spPr>
          <a:xfrm>
            <a:off x="4181672" y="661896"/>
            <a:ext cx="3174130" cy="76944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5E267BE8-3A8D-4D8F-9DE5-F7D39E95A14F}"/>
              </a:ext>
            </a:extLst>
          </p:cNvPr>
          <p:cNvSpPr txBox="1"/>
          <p:nvPr/>
        </p:nvSpPr>
        <p:spPr>
          <a:xfrm>
            <a:off x="3401874" y="3474424"/>
            <a:ext cx="403568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 </a:t>
            </a:r>
            <a:r>
              <a:rPr lang="en-GB" sz="3600" b="1" dirty="0">
                <a:solidFill>
                  <a:srgbClr val="FF0066"/>
                </a:solidFill>
                <a:latin typeface="Century Gothic" panose="020B0502020202020204" pitchFamily="34" charset="0"/>
              </a:rPr>
              <a:t>el </a:t>
            </a:r>
            <a:r>
              <a:rPr lang="en-GB" sz="3600" b="1" dirty="0" err="1">
                <a:solidFill>
                  <a:srgbClr val="FF0066"/>
                </a:solidFill>
                <a:latin typeface="Century Gothic" panose="020B0502020202020204" pitchFamily="34" charset="0"/>
              </a:rPr>
              <a:t>idioma</a:t>
            </a:r>
            <a:endParaRPr lang="en-GB" sz="3600" b="1" dirty="0">
              <a:solidFill>
                <a:srgbClr val="FF0066"/>
              </a:solidFill>
              <a:latin typeface="Century Gothic" panose="020B0502020202020204" pitchFamily="34" charset="0"/>
            </a:endParaRPr>
          </a:p>
        </p:txBody>
      </p:sp>
      <p:sp>
        <p:nvSpPr>
          <p:cNvPr id="16" name="TextBox 15">
            <a:extLst>
              <a:ext uri="{FF2B5EF4-FFF2-40B4-BE49-F238E27FC236}">
                <a16:creationId xmlns:a16="http://schemas.microsoft.com/office/drawing/2014/main" id="{C31B85AF-8770-4673-B70D-C1E773020E55}"/>
              </a:ext>
            </a:extLst>
          </p:cNvPr>
          <p:cNvSpPr txBox="1"/>
          <p:nvPr/>
        </p:nvSpPr>
        <p:spPr>
          <a:xfrm>
            <a:off x="6461746" y="1700968"/>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5. </a:t>
            </a:r>
            <a:r>
              <a:rPr lang="en-GB" sz="3600" b="1" dirty="0">
                <a:solidFill>
                  <a:srgbClr val="FF0066"/>
                </a:solidFill>
                <a:latin typeface="Century Gothic" panose="020B0502020202020204" pitchFamily="34" charset="0"/>
              </a:rPr>
              <a:t>la </a:t>
            </a:r>
            <a:r>
              <a:rPr lang="en-GB" sz="3600" b="1" dirty="0" err="1">
                <a:solidFill>
                  <a:srgbClr val="FF0066"/>
                </a:solidFill>
                <a:latin typeface="Century Gothic" panose="020B0502020202020204" pitchFamily="34" charset="0"/>
              </a:rPr>
              <a:t>cama</a:t>
            </a:r>
            <a:endParaRPr lang="en-GB" sz="3600" b="1" dirty="0">
              <a:solidFill>
                <a:srgbClr val="FF0066"/>
              </a:solidFill>
              <a:latin typeface="Century Gothic" panose="020B0502020202020204" pitchFamily="34" charset="0"/>
            </a:endParaRPr>
          </a:p>
        </p:txBody>
      </p:sp>
      <p:sp>
        <p:nvSpPr>
          <p:cNvPr id="17" name="TextBox 16">
            <a:extLst>
              <a:ext uri="{FF2B5EF4-FFF2-40B4-BE49-F238E27FC236}">
                <a16:creationId xmlns:a16="http://schemas.microsoft.com/office/drawing/2014/main" id="{943B5B0F-C795-4D54-888A-9804CAE1D144}"/>
              </a:ext>
            </a:extLst>
          </p:cNvPr>
          <p:cNvSpPr txBox="1"/>
          <p:nvPr/>
        </p:nvSpPr>
        <p:spPr>
          <a:xfrm>
            <a:off x="-453061" y="1732475"/>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 </a:t>
            </a:r>
            <a:r>
              <a:rPr lang="en-GB" sz="3600" b="1" dirty="0">
                <a:solidFill>
                  <a:srgbClr val="FF0066"/>
                </a:solidFill>
                <a:latin typeface="Century Gothic" panose="020B0502020202020204" pitchFamily="34" charset="0"/>
              </a:rPr>
              <a:t>la </a:t>
            </a:r>
            <a:r>
              <a:rPr lang="en-GB" sz="3600" b="1" dirty="0" err="1">
                <a:solidFill>
                  <a:srgbClr val="FF0066"/>
                </a:solidFill>
                <a:latin typeface="Century Gothic" panose="020B0502020202020204" pitchFamily="34" charset="0"/>
              </a:rPr>
              <a:t>mañana</a:t>
            </a:r>
            <a:endParaRPr lang="en-GB" sz="3600" b="1" dirty="0">
              <a:solidFill>
                <a:srgbClr val="FF0066"/>
              </a:solidFill>
              <a:latin typeface="Century Gothic" panose="020B0502020202020204" pitchFamily="34" charset="0"/>
            </a:endParaRPr>
          </a:p>
        </p:txBody>
      </p:sp>
      <p:sp>
        <p:nvSpPr>
          <p:cNvPr id="18" name="TextBox 17">
            <a:extLst>
              <a:ext uri="{FF2B5EF4-FFF2-40B4-BE49-F238E27FC236}">
                <a16:creationId xmlns:a16="http://schemas.microsoft.com/office/drawing/2014/main" id="{FF5BA410-D801-46B6-A8DB-DBFEF589223D}"/>
              </a:ext>
            </a:extLst>
          </p:cNvPr>
          <p:cNvSpPr txBox="1"/>
          <p:nvPr/>
        </p:nvSpPr>
        <p:spPr>
          <a:xfrm>
            <a:off x="-210732" y="3430699"/>
            <a:ext cx="3894106"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 </a:t>
            </a:r>
            <a:r>
              <a:rPr lang="en-GB" sz="3600" b="1" dirty="0">
                <a:solidFill>
                  <a:srgbClr val="FF0066"/>
                </a:solidFill>
                <a:latin typeface="Century Gothic" panose="020B0502020202020204" pitchFamily="34" charset="0"/>
              </a:rPr>
              <a:t>una </a:t>
            </a:r>
            <a:r>
              <a:rPr lang="en-GB" sz="3600" b="1" dirty="0" err="1">
                <a:solidFill>
                  <a:srgbClr val="FF0066"/>
                </a:solidFill>
                <a:latin typeface="Century Gothic" panose="020B0502020202020204" pitchFamily="34" charset="0"/>
              </a:rPr>
              <a:t>película</a:t>
            </a:r>
            <a:endParaRPr lang="en-GB" sz="36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64CA3E24-D19B-4733-8911-9C55CF4389D4}"/>
              </a:ext>
            </a:extLst>
          </p:cNvPr>
          <p:cNvSpPr txBox="1"/>
          <p:nvPr/>
        </p:nvSpPr>
        <p:spPr>
          <a:xfrm>
            <a:off x="383856" y="2577773"/>
            <a:ext cx="2948861"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r>
              <a:rPr lang="en-GB" sz="3600" b="1" dirty="0">
                <a:solidFill>
                  <a:srgbClr val="FF0066"/>
                </a:solidFill>
                <a:latin typeface="Century Gothic" panose="020B0502020202020204" pitchFamily="34" charset="0"/>
              </a:rPr>
              <a:t>  </a:t>
            </a:r>
            <a:r>
              <a:rPr lang="en-GB" sz="3600" b="1" dirty="0" err="1">
                <a:solidFill>
                  <a:srgbClr val="FF0066"/>
                </a:solidFill>
                <a:latin typeface="Century Gothic" panose="020B0502020202020204" pitchFamily="34" charset="0"/>
              </a:rPr>
              <a:t>visitar</a:t>
            </a:r>
            <a:endParaRPr lang="en-GB" sz="36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1CB80613-5FCF-4D08-8859-349B8F650175}"/>
              </a:ext>
            </a:extLst>
          </p:cNvPr>
          <p:cNvSpPr txBox="1"/>
          <p:nvPr/>
        </p:nvSpPr>
        <p:spPr>
          <a:xfrm>
            <a:off x="9195978" y="1674523"/>
            <a:ext cx="4313806"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6. </a:t>
            </a:r>
            <a:r>
              <a:rPr lang="en-GB" sz="3600" b="1" dirty="0" err="1">
                <a:solidFill>
                  <a:srgbClr val="FF0066"/>
                </a:solidFill>
                <a:latin typeface="Century Gothic" panose="020B0502020202020204" pitchFamily="34" charset="0"/>
              </a:rPr>
              <a:t>ver</a:t>
            </a:r>
            <a:endParaRPr lang="en-GB" sz="3600" b="1" dirty="0">
              <a:solidFill>
                <a:srgbClr val="FF0066"/>
              </a:solidFill>
              <a:latin typeface="Century Gothic" panose="020B0502020202020204" pitchFamily="34" charset="0"/>
            </a:endParaRPr>
          </a:p>
        </p:txBody>
      </p:sp>
      <p:sp>
        <p:nvSpPr>
          <p:cNvPr id="21" name="TextBox 20">
            <a:extLst>
              <a:ext uri="{FF2B5EF4-FFF2-40B4-BE49-F238E27FC236}">
                <a16:creationId xmlns:a16="http://schemas.microsoft.com/office/drawing/2014/main" id="{C8850A29-6A1A-46AB-999E-B3A039EACAA0}"/>
              </a:ext>
            </a:extLst>
          </p:cNvPr>
          <p:cNvSpPr txBox="1"/>
          <p:nvPr/>
        </p:nvSpPr>
        <p:spPr>
          <a:xfrm>
            <a:off x="7856178" y="3407623"/>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7. </a:t>
            </a:r>
            <a:r>
              <a:rPr lang="en-GB" sz="3600" b="1" dirty="0">
                <a:solidFill>
                  <a:srgbClr val="FF0066"/>
                </a:solidFill>
                <a:latin typeface="Century Gothic" panose="020B0502020202020204" pitchFamily="34" charset="0"/>
              </a:rPr>
              <a:t>el </a:t>
            </a:r>
            <a:r>
              <a:rPr lang="en-GB" sz="3600" b="1" dirty="0" err="1">
                <a:solidFill>
                  <a:srgbClr val="FF0066"/>
                </a:solidFill>
                <a:latin typeface="Century Gothic" panose="020B0502020202020204" pitchFamily="34" charset="0"/>
              </a:rPr>
              <a:t>libro</a:t>
            </a:r>
            <a:endParaRPr lang="en-GB" sz="3600" b="1" dirty="0">
              <a:solidFill>
                <a:srgbClr val="FF0066"/>
              </a:solidFill>
              <a:latin typeface="Century Gothic" panose="020B0502020202020204" pitchFamily="34" charset="0"/>
            </a:endParaRPr>
          </a:p>
        </p:txBody>
      </p:sp>
      <p:sp>
        <p:nvSpPr>
          <p:cNvPr id="22" name="TextBox 21">
            <a:extLst>
              <a:ext uri="{FF2B5EF4-FFF2-40B4-BE49-F238E27FC236}">
                <a16:creationId xmlns:a16="http://schemas.microsoft.com/office/drawing/2014/main" id="{8016FAFA-16E2-4E2E-836A-363BF945E417}"/>
              </a:ext>
            </a:extLst>
          </p:cNvPr>
          <p:cNvSpPr txBox="1"/>
          <p:nvPr/>
        </p:nvSpPr>
        <p:spPr>
          <a:xfrm>
            <a:off x="2996022" y="1749376"/>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8. </a:t>
            </a:r>
            <a:r>
              <a:rPr lang="en-GB" sz="3600" b="1" dirty="0">
                <a:solidFill>
                  <a:srgbClr val="FF0066"/>
                </a:solidFill>
                <a:latin typeface="Century Gothic" panose="020B0502020202020204" pitchFamily="34" charset="0"/>
              </a:rPr>
              <a:t>el </a:t>
            </a:r>
            <a:r>
              <a:rPr lang="en-GB" sz="3600" b="1" dirty="0" err="1">
                <a:solidFill>
                  <a:srgbClr val="FF0066"/>
                </a:solidFill>
                <a:latin typeface="Century Gothic" panose="020B0502020202020204" pitchFamily="34" charset="0"/>
              </a:rPr>
              <a:t>juego</a:t>
            </a:r>
            <a:endParaRPr lang="en-GB" sz="3600" b="1" dirty="0">
              <a:solidFill>
                <a:srgbClr val="FF0066"/>
              </a:solidFill>
              <a:latin typeface="Century Gothic" panose="020B0502020202020204" pitchFamily="34" charset="0"/>
            </a:endParaRPr>
          </a:p>
        </p:txBody>
      </p:sp>
      <p:sp>
        <p:nvSpPr>
          <p:cNvPr id="23" name="TextBox 22">
            <a:extLst>
              <a:ext uri="{FF2B5EF4-FFF2-40B4-BE49-F238E27FC236}">
                <a16:creationId xmlns:a16="http://schemas.microsoft.com/office/drawing/2014/main" id="{052E6FBF-9013-49F8-AF79-D71E082EC572}"/>
              </a:ext>
            </a:extLst>
          </p:cNvPr>
          <p:cNvSpPr txBox="1"/>
          <p:nvPr/>
        </p:nvSpPr>
        <p:spPr>
          <a:xfrm>
            <a:off x="6412845" y="2590574"/>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9. </a:t>
            </a:r>
            <a:r>
              <a:rPr lang="en-GB" sz="3600" b="1" dirty="0">
                <a:solidFill>
                  <a:srgbClr val="FF0066"/>
                </a:solidFill>
                <a:latin typeface="Century Gothic" panose="020B0502020202020204" pitchFamily="34" charset="0"/>
              </a:rPr>
              <a:t>el </a:t>
            </a:r>
            <a:r>
              <a:rPr lang="en-GB" sz="3600" b="1" dirty="0" err="1">
                <a:solidFill>
                  <a:srgbClr val="FF0066"/>
                </a:solidFill>
                <a:latin typeface="Century Gothic" panose="020B0502020202020204" pitchFamily="34" charset="0"/>
              </a:rPr>
              <a:t>deporte</a:t>
            </a:r>
            <a:endParaRPr lang="en-GB" sz="3600" b="1" dirty="0">
              <a:solidFill>
                <a:srgbClr val="FF0066"/>
              </a:solidFill>
              <a:latin typeface="Century Gothic" panose="020B0502020202020204" pitchFamily="34" charset="0"/>
            </a:endParaRPr>
          </a:p>
        </p:txBody>
      </p:sp>
      <p:sp>
        <p:nvSpPr>
          <p:cNvPr id="24" name="TextBox 23">
            <a:extLst>
              <a:ext uri="{FF2B5EF4-FFF2-40B4-BE49-F238E27FC236}">
                <a16:creationId xmlns:a16="http://schemas.microsoft.com/office/drawing/2014/main" id="{D66A6456-E0D4-48FC-B39B-B1C068F5220E}"/>
              </a:ext>
            </a:extLst>
          </p:cNvPr>
          <p:cNvSpPr txBox="1"/>
          <p:nvPr/>
        </p:nvSpPr>
        <p:spPr>
          <a:xfrm>
            <a:off x="3238036" y="2590473"/>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10. </a:t>
            </a:r>
            <a:r>
              <a:rPr lang="en-GB" sz="3600" b="1" dirty="0" err="1">
                <a:solidFill>
                  <a:srgbClr val="FF0066"/>
                </a:solidFill>
                <a:latin typeface="Century Gothic" panose="020B0502020202020204" pitchFamily="34" charset="0"/>
              </a:rPr>
              <a:t>aprender</a:t>
            </a:r>
            <a:endParaRPr lang="en-GB" sz="3600" b="1" dirty="0">
              <a:solidFill>
                <a:srgbClr val="FF0066"/>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04B9ED01-AB2E-4740-A332-1CEB0F4DF95B}"/>
              </a:ext>
            </a:extLst>
          </p:cNvPr>
          <p:cNvSpPr/>
          <p:nvPr/>
        </p:nvSpPr>
        <p:spPr>
          <a:xfrm>
            <a:off x="8517075" y="4184069"/>
            <a:ext cx="2204466"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language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44CD7BCE-1A6A-4D6E-B085-907A371EF623}"/>
              </a:ext>
            </a:extLst>
          </p:cNvPr>
          <p:cNvSpPr/>
          <p:nvPr/>
        </p:nvSpPr>
        <p:spPr>
          <a:xfrm>
            <a:off x="8702010" y="5366805"/>
            <a:ext cx="1778850"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pic>
        <p:nvPicPr>
          <p:cNvPr id="27" name="Picture 2" descr="Gesto De La Mano, Mano, Iconos, Pulgares Arriba">
            <a:extLst>
              <a:ext uri="{FF2B5EF4-FFF2-40B4-BE49-F238E27FC236}">
                <a16:creationId xmlns:a16="http://schemas.microsoft.com/office/drawing/2014/main" id="{B01E90E8-B8D6-4DEB-AEB7-8B210B703AC5}"/>
              </a:ext>
            </a:extLst>
          </p:cNvPr>
          <p:cNvPicPr>
            <a:picLocks noChangeAspect="1" noChangeArrowheads="1"/>
          </p:cNvPicPr>
          <p:nvPr/>
        </p:nvPicPr>
        <p:blipFill rotWithShape="1">
          <a:blip r:embed="rId15">
            <a:duotone>
              <a:schemeClr val="accent4">
                <a:shade val="45000"/>
                <a:satMod val="135000"/>
              </a:schemeClr>
              <a:prstClr val="white"/>
            </a:duotone>
            <a:extLst>
              <a:ext uri="{28A0092B-C50C-407E-A947-70E740481C1C}">
                <a14:useLocalDpi xmlns:a14="http://schemas.microsoft.com/office/drawing/2010/main" val="0"/>
              </a:ext>
            </a:extLst>
          </a:blip>
          <a:srcRect t="60471" r="63406"/>
          <a:stretch/>
        </p:blipFill>
        <p:spPr bwMode="auto">
          <a:xfrm>
            <a:off x="7515718" y="522533"/>
            <a:ext cx="881848" cy="946006"/>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2" name="TextBox 1">
            <a:hlinkClick r:id="" action="ppaction://noaction">
              <a:snd r:embed="rId16" name="Practica_vocabulario.wav"/>
            </a:hlinkClick>
            <a:extLst>
              <a:ext uri="{FF2B5EF4-FFF2-40B4-BE49-F238E27FC236}">
                <a16:creationId xmlns:a16="http://schemas.microsoft.com/office/drawing/2014/main" id="{FE40D742-9741-4F9E-BD26-41F2AF79759B}"/>
              </a:ext>
            </a:extLst>
          </p:cNvPr>
          <p:cNvSpPr txBox="1"/>
          <p:nvPr/>
        </p:nvSpPr>
        <p:spPr>
          <a:xfrm>
            <a:off x="98682" y="111118"/>
            <a:ext cx="446628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Practica</a:t>
            </a:r>
            <a:r>
              <a:rPr lang="en-GB" sz="2800" dirty="0">
                <a:solidFill>
                  <a:srgbClr val="002060"/>
                </a:solidFill>
                <a:latin typeface="Century Gothic" panose="020B0502020202020204" pitchFamily="34" charset="0"/>
              </a:rPr>
              <a:t> el vocabulario:</a:t>
            </a:r>
          </a:p>
        </p:txBody>
      </p:sp>
    </p:spTree>
    <p:extLst>
      <p:ext uri="{BB962C8B-B14F-4D97-AF65-F5344CB8AC3E}">
        <p14:creationId xmlns:p14="http://schemas.microsoft.com/office/powerpoint/2010/main" val="305858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0"/>
                                        <p:tgtEl>
                                          <p:spTgt spid="19"/>
                                        </p:tgtEl>
                                      </p:cBhvr>
                                    </p:animEffect>
                                    <p:set>
                                      <p:cBhvr>
                                        <p:cTn id="10" dur="1" fill="hold">
                                          <p:stCondLst>
                                            <p:cond delay="4999"/>
                                          </p:stCondLst>
                                        </p:cTn>
                                        <p:tgtEl>
                                          <p:spTgt spid="19"/>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v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8FDAFF"/>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0"/>
                            </p:stCondLst>
                            <p:childTnLst>
                              <p:par>
                                <p:cTn id="22" presetID="9" presetClass="exit" presetSubtype="0" fill="hold" grpId="1" nodeType="afterEffect">
                                  <p:stCondLst>
                                    <p:cond delay="0"/>
                                  </p:stCondLst>
                                  <p:childTnLst>
                                    <p:animEffect transition="out" filter="dissolve">
                                      <p:cBhvr>
                                        <p:cTn id="23" dur="5000"/>
                                        <p:tgtEl>
                                          <p:spTgt spid="18"/>
                                        </p:tgtEl>
                                      </p:cBhvr>
                                    </p:animEffect>
                                    <p:set>
                                      <p:cBhvr>
                                        <p:cTn id="24" dur="1" fill="hold">
                                          <p:stCondLst>
                                            <p:cond delay="4999"/>
                                          </p:stCondLst>
                                        </p:cTn>
                                        <p:tgtEl>
                                          <p:spTgt spid="18"/>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v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3"/>
                                        </p:tgtEl>
                                        <p:attrNameLst>
                                          <p:attrName>fillcolor</p:attrName>
                                        </p:attrNameLst>
                                      </p:cBhvr>
                                      <p:to>
                                        <a:srgbClr val="8FDAFF"/>
                                      </p:to>
                                    </p:animClr>
                                    <p:set>
                                      <p:cBhvr>
                                        <p:cTn id="29" dur="2000" fill="hold"/>
                                        <p:tgtEl>
                                          <p:spTgt spid="13"/>
                                        </p:tgtEl>
                                        <p:attrNameLst>
                                          <p:attrName>fill.type</p:attrName>
                                        </p:attrNameLst>
                                      </p:cBhvr>
                                      <p:to>
                                        <p:strVal val="solid"/>
                                      </p:to>
                                    </p:set>
                                    <p:set>
                                      <p:cBhvr>
                                        <p:cTn id="30" dur="2000" fill="hold"/>
                                        <p:tgtEl>
                                          <p:spTgt spid="13"/>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0"/>
                            </p:stCondLst>
                            <p:childTnLst>
                              <p:par>
                                <p:cTn id="36" presetID="9" presetClass="exit" presetSubtype="0" fill="hold" grpId="1" nodeType="afterEffect">
                                  <p:stCondLst>
                                    <p:cond delay="0"/>
                                  </p:stCondLst>
                                  <p:childTnLst>
                                    <p:animEffect transition="out" filter="dissolve">
                                      <p:cBhvr>
                                        <p:cTn id="37" dur="5000"/>
                                        <p:tgtEl>
                                          <p:spTgt spid="17"/>
                                        </p:tgtEl>
                                      </p:cBhvr>
                                    </p:animEffect>
                                    <p:set>
                                      <p:cBhvr>
                                        <p:cTn id="38" dur="1" fill="hold">
                                          <p:stCondLst>
                                            <p:cond delay="4999"/>
                                          </p:stCondLst>
                                        </p:cTn>
                                        <p:tgtEl>
                                          <p:spTgt spid="1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5" name="v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6"/>
                                        </p:tgtEl>
                                        <p:attrNameLst>
                                          <p:attrName>fillcolor</p:attrName>
                                        </p:attrNameLst>
                                      </p:cBhvr>
                                      <p:to>
                                        <a:srgbClr val="8FDAFF"/>
                                      </p:to>
                                    </p:animClr>
                                    <p:set>
                                      <p:cBhvr>
                                        <p:cTn id="43" dur="2000" fill="hold"/>
                                        <p:tgtEl>
                                          <p:spTgt spid="6"/>
                                        </p:tgtEl>
                                        <p:attrNameLst>
                                          <p:attrName>fill.type</p:attrName>
                                        </p:attrNameLst>
                                      </p:cBhvr>
                                      <p:to>
                                        <p:strVal val="solid"/>
                                      </p:to>
                                    </p:set>
                                    <p:set>
                                      <p:cBhvr>
                                        <p:cTn id="44" dur="2000" fill="hold"/>
                                        <p:tgtEl>
                                          <p:spTgt spid="6"/>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par>
                          <p:cTn id="49" fill="hold">
                            <p:stCondLst>
                              <p:cond delay="0"/>
                            </p:stCondLst>
                            <p:childTnLst>
                              <p:par>
                                <p:cTn id="50" presetID="9" presetClass="exit" presetSubtype="0" fill="hold" grpId="1" nodeType="afterEffect">
                                  <p:stCondLst>
                                    <p:cond delay="0"/>
                                  </p:stCondLst>
                                  <p:childTnLst>
                                    <p:animEffect transition="out" filter="dissolve">
                                      <p:cBhvr>
                                        <p:cTn id="51" dur="5000"/>
                                        <p:tgtEl>
                                          <p:spTgt spid="15"/>
                                        </p:tgtEl>
                                      </p:cBhvr>
                                    </p:animEffect>
                                    <p:set>
                                      <p:cBhvr>
                                        <p:cTn id="52" dur="1" fill="hold">
                                          <p:stCondLst>
                                            <p:cond delay="4999"/>
                                          </p:stCondLst>
                                        </p:cTn>
                                        <p:tgtEl>
                                          <p:spTgt spid="1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6" name="v4.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25"/>
                                        </p:tgtEl>
                                        <p:attrNameLst>
                                          <p:attrName>fillcolor</p:attrName>
                                        </p:attrNameLst>
                                      </p:cBhvr>
                                      <p:to>
                                        <a:srgbClr val="8FDAFF"/>
                                      </p:to>
                                    </p:animClr>
                                    <p:set>
                                      <p:cBhvr>
                                        <p:cTn id="57" dur="2000" fill="hold"/>
                                        <p:tgtEl>
                                          <p:spTgt spid="25"/>
                                        </p:tgtEl>
                                        <p:attrNameLst>
                                          <p:attrName>fill.type</p:attrName>
                                        </p:attrNameLst>
                                      </p:cBhvr>
                                      <p:to>
                                        <p:strVal val="solid"/>
                                      </p:to>
                                    </p:set>
                                    <p:set>
                                      <p:cBhvr>
                                        <p:cTn id="58" dur="2000" fill="hold"/>
                                        <p:tgtEl>
                                          <p:spTgt spid="25"/>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5000"/>
                                        <p:tgtEl>
                                          <p:spTgt spid="16"/>
                                        </p:tgtEl>
                                      </p:cBhvr>
                                    </p:animEffect>
                                    <p:set>
                                      <p:cBhvr>
                                        <p:cTn id="66" dur="1" fill="hold">
                                          <p:stCondLst>
                                            <p:cond delay="4999"/>
                                          </p:stCondLst>
                                        </p:cTn>
                                        <p:tgtEl>
                                          <p:spTgt spid="16"/>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7" name="v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0"/>
                                        </p:tgtEl>
                                        <p:attrNameLst>
                                          <p:attrName>fillcolor</p:attrName>
                                        </p:attrNameLst>
                                      </p:cBhvr>
                                      <p:to>
                                        <a:srgbClr val="8FDAFF"/>
                                      </p:to>
                                    </p:animClr>
                                    <p:set>
                                      <p:cBhvr>
                                        <p:cTn id="71" dur="2000" fill="hold"/>
                                        <p:tgtEl>
                                          <p:spTgt spid="10"/>
                                        </p:tgtEl>
                                        <p:attrNameLst>
                                          <p:attrName>fill.type</p:attrName>
                                        </p:attrNameLst>
                                      </p:cBhvr>
                                      <p:to>
                                        <p:strVal val="solid"/>
                                      </p:to>
                                    </p:set>
                                    <p:set>
                                      <p:cBhvr>
                                        <p:cTn id="72" dur="2000" fill="hold"/>
                                        <p:tgtEl>
                                          <p:spTgt spid="10"/>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childTnLst>
                          </p:cTn>
                        </p:par>
                        <p:par>
                          <p:cTn id="77" fill="hold">
                            <p:stCondLst>
                              <p:cond delay="0"/>
                            </p:stCondLst>
                            <p:childTnLst>
                              <p:par>
                                <p:cTn id="78" presetID="9" presetClass="exit" presetSubtype="0" fill="hold" grpId="1" nodeType="afterEffect">
                                  <p:stCondLst>
                                    <p:cond delay="0"/>
                                  </p:stCondLst>
                                  <p:childTnLst>
                                    <p:animEffect transition="out" filter="dissolve">
                                      <p:cBhvr>
                                        <p:cTn id="79" dur="5000"/>
                                        <p:tgtEl>
                                          <p:spTgt spid="20"/>
                                        </p:tgtEl>
                                      </p:cBhvr>
                                    </p:animEffect>
                                    <p:set>
                                      <p:cBhvr>
                                        <p:cTn id="80" dur="1" fill="hold">
                                          <p:stCondLst>
                                            <p:cond delay="4999"/>
                                          </p:stCondLst>
                                        </p:cTn>
                                        <p:tgtEl>
                                          <p:spTgt spid="20"/>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8" name="v6.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7"/>
                                        </p:tgtEl>
                                        <p:attrNameLst>
                                          <p:attrName>fillcolor</p:attrName>
                                        </p:attrNameLst>
                                      </p:cBhvr>
                                      <p:to>
                                        <a:srgbClr val="8FDAFF"/>
                                      </p:to>
                                    </p:animClr>
                                    <p:set>
                                      <p:cBhvr>
                                        <p:cTn id="85" dur="2000" fill="hold"/>
                                        <p:tgtEl>
                                          <p:spTgt spid="7"/>
                                        </p:tgtEl>
                                        <p:attrNameLst>
                                          <p:attrName>fill.type</p:attrName>
                                        </p:attrNameLst>
                                      </p:cBhvr>
                                      <p:to>
                                        <p:strVal val="solid"/>
                                      </p:to>
                                    </p:set>
                                    <p:set>
                                      <p:cBhvr>
                                        <p:cTn id="86" dur="2000" fill="hold"/>
                                        <p:tgtEl>
                                          <p:spTgt spid="7"/>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par>
                          <p:cTn id="91" fill="hold">
                            <p:stCondLst>
                              <p:cond delay="0"/>
                            </p:stCondLst>
                            <p:childTnLst>
                              <p:par>
                                <p:cTn id="92" presetID="9" presetClass="exit" presetSubtype="0" fill="hold" grpId="1" nodeType="afterEffect">
                                  <p:stCondLst>
                                    <p:cond delay="0"/>
                                  </p:stCondLst>
                                  <p:childTnLst>
                                    <p:animEffect transition="out" filter="dissolve">
                                      <p:cBhvr>
                                        <p:cTn id="93" dur="5000"/>
                                        <p:tgtEl>
                                          <p:spTgt spid="21"/>
                                        </p:tgtEl>
                                      </p:cBhvr>
                                    </p:animEffect>
                                    <p:set>
                                      <p:cBhvr>
                                        <p:cTn id="94" dur="1" fill="hold">
                                          <p:stCondLst>
                                            <p:cond delay="4999"/>
                                          </p:stCondLst>
                                        </p:cTn>
                                        <p:tgtEl>
                                          <p:spTgt spid="21"/>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9" name="v7.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mph" presetSubtype="2" fill="hold" nodeType="clickEffect">
                                  <p:stCondLst>
                                    <p:cond delay="0"/>
                                  </p:stCondLst>
                                  <p:childTnLst>
                                    <p:animClr clrSpc="rgb" dir="cw">
                                      <p:cBhvr>
                                        <p:cTn id="98" dur="2000" fill="hold"/>
                                        <p:tgtEl>
                                          <p:spTgt spid="9"/>
                                        </p:tgtEl>
                                        <p:attrNameLst>
                                          <p:attrName>fillcolor</p:attrName>
                                        </p:attrNameLst>
                                      </p:cBhvr>
                                      <p:to>
                                        <a:srgbClr val="8FDAFF"/>
                                      </p:to>
                                    </p:animClr>
                                    <p:set>
                                      <p:cBhvr>
                                        <p:cTn id="99" dur="2000" fill="hold"/>
                                        <p:tgtEl>
                                          <p:spTgt spid="9"/>
                                        </p:tgtEl>
                                        <p:attrNameLst>
                                          <p:attrName>fill.type</p:attrName>
                                        </p:attrNameLst>
                                      </p:cBhvr>
                                      <p:to>
                                        <p:strVal val="solid"/>
                                      </p:to>
                                    </p:set>
                                    <p:set>
                                      <p:cBhvr>
                                        <p:cTn id="100" dur="2000" fill="hold"/>
                                        <p:tgtEl>
                                          <p:spTgt spid="9"/>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childTnLst>
                                </p:cTn>
                              </p:par>
                            </p:childTnLst>
                          </p:cTn>
                        </p:par>
                        <p:par>
                          <p:cTn id="105" fill="hold">
                            <p:stCondLst>
                              <p:cond delay="0"/>
                            </p:stCondLst>
                            <p:childTnLst>
                              <p:par>
                                <p:cTn id="106" presetID="9" presetClass="exit" presetSubtype="0" fill="hold" grpId="1" nodeType="afterEffect">
                                  <p:stCondLst>
                                    <p:cond delay="0"/>
                                  </p:stCondLst>
                                  <p:childTnLst>
                                    <p:animEffect transition="out" filter="dissolve">
                                      <p:cBhvr>
                                        <p:cTn id="107" dur="5000"/>
                                        <p:tgtEl>
                                          <p:spTgt spid="22"/>
                                        </p:tgtEl>
                                      </p:cBhvr>
                                    </p:animEffect>
                                    <p:set>
                                      <p:cBhvr>
                                        <p:cTn id="108" dur="1" fill="hold">
                                          <p:stCondLst>
                                            <p:cond delay="4999"/>
                                          </p:stCondLst>
                                        </p:cTn>
                                        <p:tgtEl>
                                          <p:spTgt spid="22"/>
                                        </p:tgtEl>
                                        <p:attrNameLst>
                                          <p:attrName>style.visibility</p:attrName>
                                        </p:attrNameLst>
                                      </p:cBhvr>
                                      <p:to>
                                        <p:strVal val="hidden"/>
                                      </p:to>
                                    </p:set>
                                  </p:childTnLst>
                                  <p:subTnLst>
                                    <p:audio>
                                      <p:cMediaNode>
                                        <p:cTn display="0" masterRel="sameClick">
                                          <p:stCondLst>
                                            <p:cond evt="begin" delay="0">
                                              <p:tn val="106"/>
                                            </p:cond>
                                          </p:stCondLst>
                                          <p:endCondLst>
                                            <p:cond evt="onStopAudio" delay="0">
                                              <p:tgtEl>
                                                <p:sldTgt/>
                                              </p:tgtEl>
                                            </p:cond>
                                          </p:endCondLst>
                                        </p:cTn>
                                        <p:tgtEl>
                                          <p:sndTgt r:embed="rId10" name="v8.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8"/>
                                        </p:tgtEl>
                                        <p:attrNameLst>
                                          <p:attrName>fillcolor</p:attrName>
                                        </p:attrNameLst>
                                      </p:cBhvr>
                                      <p:to>
                                        <a:srgbClr val="8FDAFF"/>
                                      </p:to>
                                    </p:animClr>
                                    <p:set>
                                      <p:cBhvr>
                                        <p:cTn id="113" dur="2000" fill="hold"/>
                                        <p:tgtEl>
                                          <p:spTgt spid="8"/>
                                        </p:tgtEl>
                                        <p:attrNameLst>
                                          <p:attrName>fill.type</p:attrName>
                                        </p:attrNameLst>
                                      </p:cBhvr>
                                      <p:to>
                                        <p:strVal val="solid"/>
                                      </p:to>
                                    </p:set>
                                    <p:set>
                                      <p:cBhvr>
                                        <p:cTn id="114" dur="2000" fill="hold"/>
                                        <p:tgtEl>
                                          <p:spTgt spid="8"/>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childTnLst>
                                </p:cTn>
                              </p:par>
                            </p:childTnLst>
                          </p:cTn>
                        </p:par>
                        <p:par>
                          <p:cTn id="119" fill="hold">
                            <p:stCondLst>
                              <p:cond delay="0"/>
                            </p:stCondLst>
                            <p:childTnLst>
                              <p:par>
                                <p:cTn id="120" presetID="9" presetClass="exit" presetSubtype="0" fill="hold" grpId="1" nodeType="afterEffect">
                                  <p:stCondLst>
                                    <p:cond delay="0"/>
                                  </p:stCondLst>
                                  <p:childTnLst>
                                    <p:animEffect transition="out" filter="dissolve">
                                      <p:cBhvr>
                                        <p:cTn id="121" dur="5000"/>
                                        <p:tgtEl>
                                          <p:spTgt spid="23"/>
                                        </p:tgtEl>
                                      </p:cBhvr>
                                    </p:animEffect>
                                    <p:set>
                                      <p:cBhvr>
                                        <p:cTn id="122" dur="1" fill="hold">
                                          <p:stCondLst>
                                            <p:cond delay="4999"/>
                                          </p:stCondLst>
                                        </p:cTn>
                                        <p:tgtEl>
                                          <p:spTgt spid="23"/>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11" name="v9.wav"/>
                                        </p:tgtEl>
                                      </p:cMediaNode>
                                    </p:audio>
                                  </p:sub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26"/>
                                        </p:tgtEl>
                                        <p:attrNameLst>
                                          <p:attrName>fillcolor</p:attrName>
                                        </p:attrNameLst>
                                      </p:cBhvr>
                                      <p:to>
                                        <a:srgbClr val="8FDAFF"/>
                                      </p:to>
                                    </p:animClr>
                                    <p:set>
                                      <p:cBhvr>
                                        <p:cTn id="127" dur="2000" fill="hold"/>
                                        <p:tgtEl>
                                          <p:spTgt spid="26"/>
                                        </p:tgtEl>
                                        <p:attrNameLst>
                                          <p:attrName>fill.type</p:attrName>
                                        </p:attrNameLst>
                                      </p:cBhvr>
                                      <p:to>
                                        <p:strVal val="solid"/>
                                      </p:to>
                                    </p:set>
                                    <p:set>
                                      <p:cBhvr>
                                        <p:cTn id="128" dur="2000" fill="hold"/>
                                        <p:tgtEl>
                                          <p:spTgt spid="26"/>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4"/>
                                        </p:tgtEl>
                                        <p:attrNameLst>
                                          <p:attrName>style.visibility</p:attrName>
                                        </p:attrNameLst>
                                      </p:cBhvr>
                                      <p:to>
                                        <p:strVal val="visible"/>
                                      </p:to>
                                    </p:set>
                                  </p:childTnLst>
                                </p:cTn>
                              </p:par>
                            </p:childTnLst>
                          </p:cTn>
                        </p:par>
                        <p:par>
                          <p:cTn id="133" fill="hold">
                            <p:stCondLst>
                              <p:cond delay="0"/>
                            </p:stCondLst>
                            <p:childTnLst>
                              <p:par>
                                <p:cTn id="134" presetID="9" presetClass="exit" presetSubtype="0" fill="hold" grpId="1" nodeType="afterEffect">
                                  <p:stCondLst>
                                    <p:cond delay="0"/>
                                  </p:stCondLst>
                                  <p:childTnLst>
                                    <p:animEffect transition="out" filter="dissolve">
                                      <p:cBhvr>
                                        <p:cTn id="135" dur="5000"/>
                                        <p:tgtEl>
                                          <p:spTgt spid="24"/>
                                        </p:tgtEl>
                                      </p:cBhvr>
                                    </p:animEffect>
                                    <p:set>
                                      <p:cBhvr>
                                        <p:cTn id="136" dur="1" fill="hold">
                                          <p:stCondLst>
                                            <p:cond delay="4999"/>
                                          </p:stCondLst>
                                        </p:cTn>
                                        <p:tgtEl>
                                          <p:spTgt spid="24"/>
                                        </p:tgtEl>
                                        <p:attrNameLst>
                                          <p:attrName>style.visibility</p:attrName>
                                        </p:attrNameLst>
                                      </p:cBhvr>
                                      <p:to>
                                        <p:strVal val="hidden"/>
                                      </p:to>
                                    </p:set>
                                  </p:childTnLst>
                                  <p:subTnLst>
                                    <p:audio>
                                      <p:cMediaNode>
                                        <p:cTn display="0" masterRel="sameClick">
                                          <p:stCondLst>
                                            <p:cond evt="begin" delay="0">
                                              <p:tn val="134"/>
                                            </p:cond>
                                          </p:stCondLst>
                                          <p:endCondLst>
                                            <p:cond evt="onStopAudio" delay="0">
                                              <p:tgtEl>
                                                <p:sldTgt/>
                                              </p:tgtEl>
                                            </p:cond>
                                          </p:endCondLst>
                                        </p:cTn>
                                        <p:tgtEl>
                                          <p:sndTgt r:embed="rId12" name="v10.wav"/>
                                        </p:tgtEl>
                                      </p:cMediaNode>
                                    </p:audio>
                                  </p:sub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2"/>
                                        </p:tgtEl>
                                        <p:attrNameLst>
                                          <p:attrName>fillcolor</p:attrName>
                                        </p:attrNameLst>
                                      </p:cBhvr>
                                      <p:to>
                                        <a:srgbClr val="8FDAFF"/>
                                      </p:to>
                                    </p:animClr>
                                    <p:set>
                                      <p:cBhvr>
                                        <p:cTn id="141" dur="2000" fill="hold"/>
                                        <p:tgtEl>
                                          <p:spTgt spid="12"/>
                                        </p:tgtEl>
                                        <p:attrNameLst>
                                          <p:attrName>fill.type</p:attrName>
                                        </p:attrNameLst>
                                      </p:cBhvr>
                                      <p:to>
                                        <p:strVal val="solid"/>
                                      </p:to>
                                    </p:set>
                                    <p:set>
                                      <p:cBhvr>
                                        <p:cTn id="142" dur="2000" fill="hold"/>
                                        <p:tgtEl>
                                          <p:spTgt spid="12"/>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4"/>
                                        </p:tgtEl>
                                        <p:attrNameLst>
                                          <p:attrName>style.visibility</p:attrName>
                                        </p:attrNameLst>
                                      </p:cBhvr>
                                      <p:to>
                                        <p:strVal val="visible"/>
                                      </p:to>
                                    </p:set>
                                    <p:animEffect transition="in" filter="fade">
                                      <p:cBhvr>
                                        <p:cTn id="147" dur="500"/>
                                        <p:tgtEl>
                                          <p:spTgt spid="14"/>
                                        </p:tgtEl>
                                      </p:cBhvr>
                                    </p:animEffect>
                                  </p:childTnLst>
                                  <p:subTnLst>
                                    <p:audio>
                                      <p:cMediaNode>
                                        <p:cTn display="0" masterRel="sameClick">
                                          <p:stCondLst>
                                            <p:cond evt="begin" delay="0">
                                              <p:tn val="145"/>
                                            </p:cond>
                                          </p:stCondLst>
                                          <p:endCondLst>
                                            <p:cond evt="onStopAudio" delay="0">
                                              <p:tgtEl>
                                                <p:sldTgt/>
                                              </p:tgtEl>
                                            </p:cond>
                                          </p:endCondLst>
                                        </p:cTn>
                                        <p:tgtEl>
                                          <p:sndTgt r:embed="rId13" name="excelente.wav"/>
                                        </p:tgtEl>
                                      </p:cMediaNode>
                                    </p:audio>
                                  </p:subTnLst>
                                </p:cTn>
                              </p:par>
                              <p:par>
                                <p:cTn id="148" presetID="10" presetClass="entr" presetSubtype="0" fill="hold" nodeType="withEffect">
                                  <p:stCondLst>
                                    <p:cond delay="0"/>
                                  </p:stCondLst>
                                  <p:childTnLst>
                                    <p:set>
                                      <p:cBhvr>
                                        <p:cTn id="149" dur="1" fill="hold">
                                          <p:stCondLst>
                                            <p:cond delay="0"/>
                                          </p:stCondLst>
                                        </p:cTn>
                                        <p:tgtEl>
                                          <p:spTgt spid="27"/>
                                        </p:tgtEl>
                                        <p:attrNameLst>
                                          <p:attrName>style.visibility</p:attrName>
                                        </p:attrNameLst>
                                      </p:cBhvr>
                                      <p:to>
                                        <p:strVal val="visible"/>
                                      </p:to>
                                    </p:set>
                                    <p:animEffect transition="in" filter="fade">
                                      <p:cBhvr>
                                        <p:cTn id="1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8">
            <a:alphaModFix/>
          </a:blip>
          <a:srcRect/>
          <a:stretch/>
        </p:blipFill>
        <p:spPr>
          <a:xfrm>
            <a:off x="177882" y="5799868"/>
            <a:ext cx="634523" cy="671647"/>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[–er </a:t>
            </a:r>
            <a:r>
              <a:rPr lang="en-GB" sz="3200" dirty="0">
                <a:solidFill>
                  <a:srgbClr val="002060"/>
                </a:solidFill>
                <a:latin typeface="Century Gothic" panose="020B0502020202020204" pitchFamily="34" charset="0"/>
              </a:rPr>
              <a:t>verbs: ‘I’ versus ‘s/he, it’</a:t>
            </a:r>
            <a:r>
              <a:rPr lang="en-GB" sz="3200" b="1" dirty="0">
                <a:solidFill>
                  <a:srgbClr val="002060"/>
                </a:solidFill>
                <a:latin typeface="Century Gothic" panose="020B0502020202020204" pitchFamily="34" charset="0"/>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177882" y="5219999"/>
            <a:ext cx="6475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Aprend</a:t>
            </a:r>
            <a:r>
              <a:rPr lang="en-GB" sz="2800" b="1" dirty="0" err="1">
                <a:solidFill>
                  <a:srgbClr val="92D050"/>
                </a:solidFill>
                <a:latin typeface="Century Gothic" panose="020B0502020202020204" pitchFamily="34" charset="0"/>
              </a:rPr>
              <a:t>o</a:t>
            </a:r>
            <a:r>
              <a:rPr lang="en-GB" sz="2800" dirty="0">
                <a:solidFill>
                  <a:srgbClr val="002060"/>
                </a:solidFill>
                <a:latin typeface="Century Gothic" panose="020B0502020202020204" pitchFamily="34" charset="0"/>
              </a:rPr>
              <a:t> español en clase.</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62111FAF-E6F5-4AD7-8FBC-2639C8D7561A}"/>
              </a:ext>
            </a:extLst>
          </p:cNvPr>
          <p:cNvSpPr txBox="1"/>
          <p:nvPr/>
        </p:nvSpPr>
        <p:spPr>
          <a:xfrm>
            <a:off x="971200" y="5844290"/>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learn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Spanish in class.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67DC253B-7552-4786-959D-D0A9C839DC85}"/>
              </a:ext>
            </a:extLst>
          </p:cNvPr>
          <p:cNvSpPr txBox="1"/>
          <p:nvPr/>
        </p:nvSpPr>
        <p:spPr>
          <a:xfrm>
            <a:off x="4191775" y="4257761"/>
            <a:ext cx="370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Ejemplo</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418C539B-5CDB-4B57-9552-5C563B8C5961}"/>
              </a:ext>
            </a:extLst>
          </p:cNvPr>
          <p:cNvSpPr/>
          <p:nvPr/>
        </p:nvSpPr>
        <p:spPr>
          <a:xfrm>
            <a:off x="6283268" y="96579"/>
            <a:ext cx="3848100" cy="141718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We don’t need pronouns because the verb ending tells us who is doing the action.</a:t>
            </a:r>
          </a:p>
        </p:txBody>
      </p:sp>
      <p:sp>
        <p:nvSpPr>
          <p:cNvPr id="37" name="TextBox 36">
            <a:extLst>
              <a:ext uri="{FF2B5EF4-FFF2-40B4-BE49-F238E27FC236}">
                <a16:creationId xmlns:a16="http://schemas.microsoft.com/office/drawing/2014/main" id="{37F89BE1-B5D3-4995-8D5E-64FC1F049DF8}"/>
              </a:ext>
            </a:extLst>
          </p:cNvPr>
          <p:cNvSpPr txBox="1"/>
          <p:nvPr/>
        </p:nvSpPr>
        <p:spPr>
          <a:xfrm>
            <a:off x="79868" y="3080683"/>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er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-o</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8" name="Google Shape;171;p8">
            <a:extLst>
              <a:ext uri="{FF2B5EF4-FFF2-40B4-BE49-F238E27FC236}">
                <a16:creationId xmlns:a16="http://schemas.microsoft.com/office/drawing/2014/main" id="{7F034EA5-E3D8-4F34-9BBF-777762130C46}"/>
              </a:ext>
            </a:extLst>
          </p:cNvPr>
          <p:cNvSpPr txBox="1"/>
          <p:nvPr/>
        </p:nvSpPr>
        <p:spPr>
          <a:xfrm>
            <a:off x="1784477" y="4709805"/>
            <a:ext cx="1145594"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ea typeface="Century Gothic"/>
                <a:cs typeface="Century Gothic"/>
                <a:sym typeface="Century Gothic"/>
              </a:rPr>
              <a:t>I</a:t>
            </a:r>
            <a:endParaRPr sz="2500" b="1" dirty="0">
              <a:solidFill>
                <a:srgbClr val="002060"/>
              </a:solidFill>
            </a:endParaRPr>
          </a:p>
        </p:txBody>
      </p:sp>
      <p:sp>
        <p:nvSpPr>
          <p:cNvPr id="40" name="Google Shape;171;p8">
            <a:extLst>
              <a:ext uri="{FF2B5EF4-FFF2-40B4-BE49-F238E27FC236}">
                <a16:creationId xmlns:a16="http://schemas.microsoft.com/office/drawing/2014/main" id="{89653E03-1FA0-4CBF-B852-242C8AB07EA8}"/>
              </a:ext>
            </a:extLst>
          </p:cNvPr>
          <p:cNvSpPr txBox="1"/>
          <p:nvPr/>
        </p:nvSpPr>
        <p:spPr>
          <a:xfrm>
            <a:off x="8842255" y="4695950"/>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pic>
        <p:nvPicPr>
          <p:cNvPr id="46" name="Google Shape;183;p8">
            <a:extLst>
              <a:ext uri="{FF2B5EF4-FFF2-40B4-BE49-F238E27FC236}">
                <a16:creationId xmlns:a16="http://schemas.microsoft.com/office/drawing/2014/main" id="{6602090A-174F-470E-B757-4333DA6B4C9B}"/>
              </a:ext>
            </a:extLst>
          </p:cNvPr>
          <p:cNvPicPr preferRelativeResize="0"/>
          <p:nvPr/>
        </p:nvPicPr>
        <p:blipFill rotWithShape="1">
          <a:blip r:embed="rId8">
            <a:alphaModFix/>
          </a:blip>
          <a:srcRect/>
          <a:stretch/>
        </p:blipFill>
        <p:spPr>
          <a:xfrm>
            <a:off x="6696004" y="5736606"/>
            <a:ext cx="634523" cy="671647"/>
          </a:xfrm>
          <a:prstGeom prst="rect">
            <a:avLst/>
          </a:prstGeom>
          <a:noFill/>
          <a:ln>
            <a:noFill/>
          </a:ln>
        </p:spPr>
      </p:pic>
      <p:sp>
        <p:nvSpPr>
          <p:cNvPr id="47" name="TextBox 46">
            <a:extLst>
              <a:ext uri="{FF2B5EF4-FFF2-40B4-BE49-F238E27FC236}">
                <a16:creationId xmlns:a16="http://schemas.microsoft.com/office/drawing/2014/main" id="{42342497-A8EE-484B-AA4C-999FAA2F68F8}"/>
              </a:ext>
            </a:extLst>
          </p:cNvPr>
          <p:cNvSpPr txBox="1"/>
          <p:nvPr/>
        </p:nvSpPr>
        <p:spPr>
          <a:xfrm>
            <a:off x="7157720" y="5229226"/>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a:t>
            </a:r>
            <a:r>
              <a:rPr lang="en-GB" sz="2800" b="1" dirty="0">
                <a:solidFill>
                  <a:srgbClr val="92D050"/>
                </a:solidFill>
                <a:latin typeface="Century Gothic" panose="020B0502020202020204" pitchFamily="34" charset="0"/>
              </a:rPr>
              <a:t>e</a:t>
            </a:r>
            <a:r>
              <a:rPr lang="en-GB" sz="2800" dirty="0">
                <a:solidFill>
                  <a:srgbClr val="002060"/>
                </a:solidFill>
                <a:latin typeface="Century Gothic" panose="020B0502020202020204" pitchFamily="34" charset="0"/>
              </a:rPr>
              <a:t> español en clase.</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CF999487-E164-4423-8DB3-DCBE8285B4F7}"/>
              </a:ext>
            </a:extLst>
          </p:cNvPr>
          <p:cNvSpPr txBox="1"/>
          <p:nvPr/>
        </p:nvSpPr>
        <p:spPr>
          <a:xfrm>
            <a:off x="7299119" y="5808709"/>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S/he</a:t>
            </a:r>
            <a:r>
              <a:rPr lang="en-GB" sz="2800" dirty="0">
                <a:solidFill>
                  <a:srgbClr val="002060"/>
                </a:solidFill>
                <a:latin typeface="Century Gothic" panose="020B0502020202020204" pitchFamily="34" charset="0"/>
              </a:rPr>
              <a:t> learn</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 Spanish in class.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77FE8C1E-9A3F-4A47-BE3A-1465E7FB5EF0}"/>
              </a:ext>
            </a:extLst>
          </p:cNvPr>
          <p:cNvSpPr txBox="1"/>
          <p:nvPr/>
        </p:nvSpPr>
        <p:spPr>
          <a:xfrm>
            <a:off x="102436" y="3800027"/>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s/he, it</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–e</a:t>
            </a:r>
            <a:r>
              <a:rPr lang="en-GB" sz="2800" dirty="0">
                <a:solidFill>
                  <a:srgbClr val="92D050"/>
                </a:solidFill>
                <a:latin typeface="Century Gothic" panose="020B0502020202020204" pitchFamily="34" charset="0"/>
                <a:ea typeface="Calibri" panose="020F0502020204030204" pitchFamily="34" charset="0"/>
              </a:rPr>
              <a:t>.</a:t>
            </a:r>
          </a:p>
        </p:txBody>
      </p:sp>
      <p:sp>
        <p:nvSpPr>
          <p:cNvPr id="22" name="TextBox 21">
            <a:extLst>
              <a:ext uri="{FF2B5EF4-FFF2-40B4-BE49-F238E27FC236}">
                <a16:creationId xmlns:a16="http://schemas.microsoft.com/office/drawing/2014/main" id="{A57D7921-93EE-4F93-8B04-F20720069E46}"/>
              </a:ext>
            </a:extLst>
          </p:cNvPr>
          <p:cNvSpPr txBox="1"/>
          <p:nvPr/>
        </p:nvSpPr>
        <p:spPr>
          <a:xfrm>
            <a:off x="204235" y="1472960"/>
            <a:ext cx="7329948"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end in –</a:t>
            </a:r>
            <a:r>
              <a:rPr lang="en-GB" sz="2800" b="1" dirty="0">
                <a:solidFill>
                  <a:srgbClr val="002060"/>
                </a:solidFill>
                <a:latin typeface="Century Gothic" panose="020B0502020202020204" pitchFamily="34" charset="0"/>
              </a:rPr>
              <a: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a:t>
            </a:r>
            <a:endParaRPr lang="en-GB" sz="2800" dirty="0">
              <a:solidFill>
                <a:srgbClr val="002060"/>
              </a:solidFill>
            </a:endParaRPr>
          </a:p>
        </p:txBody>
      </p:sp>
      <p:sp>
        <p:nvSpPr>
          <p:cNvPr id="24" name="TextBox 23">
            <a:extLst>
              <a:ext uri="{FF2B5EF4-FFF2-40B4-BE49-F238E27FC236}">
                <a16:creationId xmlns:a16="http://schemas.microsoft.com/office/drawing/2014/main" id="{8F1B9A01-FDA2-46F5-A297-64D3411D64A0}"/>
              </a:ext>
            </a:extLst>
          </p:cNvPr>
          <p:cNvSpPr txBox="1"/>
          <p:nvPr/>
        </p:nvSpPr>
        <p:spPr>
          <a:xfrm>
            <a:off x="104187" y="2122283"/>
            <a:ext cx="11883577"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We know to mean ‘I’ &amp; ‘s/he, it’ with a verb, the verb ending </a:t>
            </a:r>
            <a:r>
              <a:rPr lang="en-GB" sz="2800" b="1" dirty="0">
                <a:solidFill>
                  <a:srgbClr val="002060"/>
                </a:solidFill>
                <a:latin typeface="Century Gothic" panose="020B0502020202020204" pitchFamily="34" charset="0"/>
              </a:rPr>
              <a:t>changes</a:t>
            </a:r>
            <a:r>
              <a:rPr lang="en-GB" sz="2800" dirty="0">
                <a:solidFill>
                  <a:srgbClr val="002060"/>
                </a:solidFill>
                <a:latin typeface="Century Gothic" panose="020B0502020202020204" pitchFamily="34" charset="0"/>
              </a:rPr>
              <a:t>.</a:t>
            </a:r>
            <a:endParaRPr lang="en-GB" sz="2800" dirty="0"/>
          </a:p>
        </p:txBody>
      </p:sp>
      <p:sp>
        <p:nvSpPr>
          <p:cNvPr id="3" name="Rectangle 2">
            <a:extLst>
              <a:ext uri="{FF2B5EF4-FFF2-40B4-BE49-F238E27FC236}">
                <a16:creationId xmlns:a16="http://schemas.microsoft.com/office/drawing/2014/main" id="{3C9E4806-514A-4DDF-A34F-A91A0E16F61C}"/>
              </a:ext>
            </a:extLst>
          </p:cNvPr>
          <p:cNvSpPr/>
          <p:nvPr/>
        </p:nvSpPr>
        <p:spPr>
          <a:xfrm>
            <a:off x="5756544" y="4272133"/>
            <a:ext cx="1822935" cy="523220"/>
          </a:xfrm>
          <a:prstGeom prst="rect">
            <a:avLst/>
          </a:prstGeom>
        </p:spPr>
        <p:txBody>
          <a:bodyPr wrap="none">
            <a:spAutoFit/>
          </a:bodyPr>
          <a:lstStyle/>
          <a:p>
            <a:r>
              <a:rPr lang="en-GB" sz="2800" dirty="0" err="1">
                <a:solidFill>
                  <a:srgbClr val="002060"/>
                </a:solidFill>
                <a:latin typeface="Century Gothic" panose="020B0502020202020204" pitchFamily="34" charset="0"/>
              </a:rPr>
              <a:t>aprender</a:t>
            </a:r>
            <a:endParaRPr lang="en-GB" dirty="0"/>
          </a:p>
        </p:txBody>
      </p:sp>
      <p:cxnSp>
        <p:nvCxnSpPr>
          <p:cNvPr id="43" name="Straight Connector 42">
            <a:extLst>
              <a:ext uri="{FF2B5EF4-FFF2-40B4-BE49-F238E27FC236}">
                <a16:creationId xmlns:a16="http://schemas.microsoft.com/office/drawing/2014/main" id="{AF170529-7EC8-4A22-BE7D-18D12A7162AF}"/>
              </a:ext>
            </a:extLst>
          </p:cNvPr>
          <p:cNvCxnSpPr>
            <a:cxnSpLocks/>
          </p:cNvCxnSpPr>
          <p:nvPr/>
        </p:nvCxnSpPr>
        <p:spPr>
          <a:xfrm>
            <a:off x="7058770" y="4509817"/>
            <a:ext cx="437231"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DF03E3D-B07D-4020-98DE-99D9A4252EFF}"/>
              </a:ext>
            </a:extLst>
          </p:cNvPr>
          <p:cNvCxnSpPr>
            <a:cxnSpLocks/>
          </p:cNvCxnSpPr>
          <p:nvPr/>
        </p:nvCxnSpPr>
        <p:spPr>
          <a:xfrm>
            <a:off x="7037451" y="4589646"/>
            <a:ext cx="458550"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9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xEl>
                                              <p:pRg st="0" end="0"/>
                                            </p:txEl>
                                          </p:spTgt>
                                        </p:tgtEl>
                                        <p:attrNameLst>
                                          <p:attrName>style.visibility</p:attrName>
                                        </p:attrNameLst>
                                      </p:cBhvr>
                                      <p:to>
                                        <p:strVal val="visible"/>
                                      </p:to>
                                    </p:set>
                                    <p:animEffect transition="in" filter="fade">
                                      <p:cBhvr>
                                        <p:cTn id="22" dur="500"/>
                                        <p:tgtEl>
                                          <p:spTgt spid="3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subTnLst>
                                    <p:audio>
                                      <p:cMediaNode>
                                        <p:cTn display="0" masterRel="sameClick">
                                          <p:stCondLst>
                                            <p:cond evt="begin" delay="0">
                                              <p:tn val="30"/>
                                            </p:cond>
                                          </p:stCondLst>
                                          <p:endCondLst>
                                            <p:cond evt="onStopAudio" delay="0">
                                              <p:tgtEl>
                                                <p:sldTgt/>
                                              </p:tgtEl>
                                            </p:cond>
                                          </p:endCondLst>
                                        </p:cTn>
                                        <p:tgtEl>
                                          <p:sndTgt r:embed="rId3" name="G_ejemplo.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G1.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par>
                                <p:cTn id="42" presetID="10" presetClass="entr" presetSubtype="0"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p:tgtEl>
                                          <p:spTgt spid="3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G2.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additive="base">
                                        <p:cTn id="68"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G3.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34" grpId="0" animBg="1"/>
      <p:bldP spid="47" grpId="0"/>
      <p:bldP spid="48" grpId="0"/>
      <p:bldP spid="24"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5F425CC-A168-45B5-865B-69D47F79FD86}"/>
              </a:ext>
            </a:extLst>
          </p:cNvPr>
          <p:cNvGraphicFramePr>
            <a:graphicFrameLocks noGrp="1"/>
          </p:cNvGraphicFramePr>
          <p:nvPr>
            <p:extLst>
              <p:ext uri="{D42A27DB-BD31-4B8C-83A1-F6EECF244321}">
                <p14:modId xmlns:p14="http://schemas.microsoft.com/office/powerpoint/2010/main" val="2602267728"/>
              </p:ext>
            </p:extLst>
          </p:nvPr>
        </p:nvGraphicFramePr>
        <p:xfrm>
          <a:off x="5801817" y="1726771"/>
          <a:ext cx="6307823" cy="5058206"/>
        </p:xfrm>
        <a:graphic>
          <a:graphicData uri="http://schemas.openxmlformats.org/drawingml/2006/table">
            <a:tbl>
              <a:tblPr firstRow="1" bandRow="1"/>
              <a:tblGrid>
                <a:gridCol w="6307823">
                  <a:extLst>
                    <a:ext uri="{9D8B030D-6E8A-4147-A177-3AD203B41FA5}">
                      <a16:colId xmlns:a16="http://schemas.microsoft.com/office/drawing/2014/main" val="3087057724"/>
                    </a:ext>
                  </a:extLst>
                </a:gridCol>
              </a:tblGrid>
              <a:tr h="684713">
                <a:tc>
                  <a:txBody>
                    <a:bodyPr/>
                    <a:lstStyle/>
                    <a:p>
                      <a:pPr algn="ctr"/>
                      <a:r>
                        <a:rPr lang="en-GB" sz="3200" b="1" dirty="0" err="1">
                          <a:solidFill>
                            <a:srgbClr val="002060"/>
                          </a:solidFill>
                          <a:latin typeface="Century Gothic" panose="020B0502020202020204" pitchFamily="34" charset="0"/>
                        </a:rPr>
                        <a:t>Información</a:t>
                      </a:r>
                      <a:r>
                        <a:rPr lang="en-GB" sz="3200" b="1" dirty="0">
                          <a:solidFill>
                            <a:srgbClr val="002060"/>
                          </a:solidFill>
                          <a:latin typeface="Century Gothic" panose="020B0502020202020204" pitchFamily="34" charset="0"/>
                        </a:rPr>
                        <a:t> extra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6599330"/>
                  </a:ext>
                </a:extLst>
              </a:tr>
              <a:tr h="844668">
                <a:tc>
                  <a:txBody>
                    <a:bodyPr/>
                    <a:lstStyle/>
                    <a:p>
                      <a:pPr algn="ctr"/>
                      <a:r>
                        <a:rPr lang="en-GB" sz="2700" b="0" dirty="0">
                          <a:solidFill>
                            <a:srgbClr val="002060"/>
                          </a:solidFill>
                          <a:latin typeface="Century Gothic" panose="020B0502020202020204" pitchFamily="34" charset="0"/>
                        </a:rPr>
                        <a:t>with…  a friend | mum | dad</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462336723"/>
                  </a:ext>
                </a:extLst>
              </a:tr>
              <a:tr h="705765">
                <a:tc>
                  <a:txBody>
                    <a:bodyPr/>
                    <a:lstStyle/>
                    <a:p>
                      <a:pPr algn="ctr"/>
                      <a:r>
                        <a:rPr lang="en-GB" sz="2700" b="0" dirty="0">
                          <a:solidFill>
                            <a:srgbClr val="002060"/>
                          </a:solidFill>
                          <a:latin typeface="Century Gothic" panose="020B0502020202020204" pitchFamily="34" charset="0"/>
                        </a:rPr>
                        <a:t>a game  |  a sport   | a question</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48865404"/>
                  </a:ext>
                </a:extLst>
              </a:tr>
              <a:tr h="705765">
                <a:tc>
                  <a:txBody>
                    <a:bodyPr/>
                    <a:lstStyle/>
                    <a:p>
                      <a:pPr algn="ctr"/>
                      <a:r>
                        <a:rPr lang="en-GB" sz="2700" b="0" dirty="0">
                          <a:solidFill>
                            <a:srgbClr val="002060"/>
                          </a:solidFill>
                          <a:latin typeface="Century Gothic" panose="020B0502020202020204" pitchFamily="34" charset="0"/>
                        </a:rPr>
                        <a:t>at home  |  in class | in bed</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54659644"/>
                  </a:ext>
                </a:extLst>
              </a:tr>
              <a:tr h="705765">
                <a:tc>
                  <a:txBody>
                    <a:bodyPr/>
                    <a:lstStyle/>
                    <a:p>
                      <a:pPr algn="ctr"/>
                      <a:r>
                        <a:rPr lang="en-GB" sz="2700" b="0" dirty="0">
                          <a:solidFill>
                            <a:srgbClr val="002060"/>
                          </a:solidFill>
                          <a:latin typeface="Century Gothic" panose="020B0502020202020204" pitchFamily="34" charset="0"/>
                        </a:rPr>
                        <a:t>a film | a present | a friend</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1685757"/>
                  </a:ext>
                </a:extLst>
              </a:tr>
              <a:tr h="705765">
                <a:tc>
                  <a:txBody>
                    <a:bodyPr/>
                    <a:lstStyle/>
                    <a:p>
                      <a:pPr algn="ctr"/>
                      <a:r>
                        <a:rPr lang="en-GB" sz="2700" b="0" dirty="0">
                          <a:solidFill>
                            <a:srgbClr val="002060"/>
                          </a:solidFill>
                          <a:latin typeface="Century Gothic" panose="020B0502020202020204" pitchFamily="34" charset="0"/>
                        </a:rPr>
                        <a:t>in the mountain| in the morning</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759907197"/>
                  </a:ext>
                </a:extLst>
              </a:tr>
              <a:tr h="705765">
                <a:tc>
                  <a:txBody>
                    <a:bodyPr/>
                    <a:lstStyle/>
                    <a:p>
                      <a:pPr algn="l"/>
                      <a:r>
                        <a:rPr lang="en-GB" sz="2700" b="0" dirty="0">
                          <a:solidFill>
                            <a:srgbClr val="002060"/>
                          </a:solidFill>
                          <a:latin typeface="Century Gothic" panose="020B0502020202020204" pitchFamily="34" charset="0"/>
                        </a:rPr>
                        <a:t> an answer | a language | a book</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927738320"/>
                  </a:ext>
                </a:extLst>
              </a:tr>
            </a:tbl>
          </a:graphicData>
        </a:graphic>
      </p:graphicFrame>
      <p:graphicFrame>
        <p:nvGraphicFramePr>
          <p:cNvPr id="3" name="Table 3">
            <a:extLst>
              <a:ext uri="{FF2B5EF4-FFF2-40B4-BE49-F238E27FC236}">
                <a16:creationId xmlns:a16="http://schemas.microsoft.com/office/drawing/2014/main" id="{D42B01A7-EC57-4743-B44D-D99D9F8FEBF6}"/>
              </a:ext>
            </a:extLst>
          </p:cNvPr>
          <p:cNvGraphicFramePr>
            <a:graphicFrameLocks noGrp="1"/>
          </p:cNvGraphicFramePr>
          <p:nvPr>
            <p:extLst>
              <p:ext uri="{D42A27DB-BD31-4B8C-83A1-F6EECF244321}">
                <p14:modId xmlns:p14="http://schemas.microsoft.com/office/powerpoint/2010/main" val="3145736468"/>
              </p:ext>
            </p:extLst>
          </p:nvPr>
        </p:nvGraphicFramePr>
        <p:xfrm>
          <a:off x="281338" y="1576933"/>
          <a:ext cx="4075337" cy="5155518"/>
        </p:xfrm>
        <a:graphic>
          <a:graphicData uri="http://schemas.openxmlformats.org/drawingml/2006/table">
            <a:tbl>
              <a:tblPr firstRow="1" bandRow="1"/>
              <a:tblGrid>
                <a:gridCol w="1099467">
                  <a:extLst>
                    <a:ext uri="{9D8B030D-6E8A-4147-A177-3AD203B41FA5}">
                      <a16:colId xmlns:a16="http://schemas.microsoft.com/office/drawing/2014/main" val="2446177157"/>
                    </a:ext>
                  </a:extLst>
                </a:gridCol>
                <a:gridCol w="1487935">
                  <a:extLst>
                    <a:ext uri="{9D8B030D-6E8A-4147-A177-3AD203B41FA5}">
                      <a16:colId xmlns:a16="http://schemas.microsoft.com/office/drawing/2014/main" val="3500169307"/>
                    </a:ext>
                  </a:extLst>
                </a:gridCol>
                <a:gridCol w="1487935">
                  <a:extLst>
                    <a:ext uri="{9D8B030D-6E8A-4147-A177-3AD203B41FA5}">
                      <a16:colId xmlns:a16="http://schemas.microsoft.com/office/drawing/2014/main" val="3752320121"/>
                    </a:ext>
                  </a:extLst>
                </a:gridCol>
              </a:tblGrid>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Sofía (I)</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Ángela</a:t>
                      </a:r>
                      <a:r>
                        <a:rPr lang="en-GB" sz="2800" b="1" dirty="0">
                          <a:solidFill>
                            <a:srgbClr val="002060"/>
                          </a:solidFill>
                          <a:latin typeface="Century Gothic" panose="020B0502020202020204" pitchFamily="34" charset="0"/>
                        </a:rPr>
                        <a:t> (she)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5776748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170548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27001638"/>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6334121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344343604"/>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81563886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75" name="TextBox 74">
            <a:hlinkClick r:id="" action="ppaction://noaction">
              <a:snd r:embed="rId5" name="1_i.wav"/>
            </a:hlinkClick>
            <a:extLst>
              <a:ext uri="{FF2B5EF4-FFF2-40B4-BE49-F238E27FC236}">
                <a16:creationId xmlns:a16="http://schemas.microsoft.com/office/drawing/2014/main" id="{9B9CC56A-5FD9-45FF-9854-F30D2E782177}"/>
              </a:ext>
            </a:extLst>
          </p:cNvPr>
          <p:cNvSpPr txBox="1"/>
          <p:nvPr/>
        </p:nvSpPr>
        <p:spPr>
          <a:xfrm>
            <a:off x="101400" y="152910"/>
            <a:ext cx="9386339"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Mi amiga es </a:t>
            </a:r>
            <a:r>
              <a:rPr lang="en-GB" sz="3200" b="1" dirty="0" err="1">
                <a:solidFill>
                  <a:srgbClr val="002060"/>
                </a:solidFill>
                <a:latin typeface="Century Gothic" panose="020B0502020202020204" pitchFamily="34" charset="0"/>
              </a:rPr>
              <a:t>diferente</a:t>
            </a:r>
            <a:r>
              <a:rPr lang="en-GB" sz="32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Sofía </a:t>
            </a:r>
            <a:r>
              <a:rPr lang="en-GB" sz="2400" dirty="0" err="1">
                <a:solidFill>
                  <a:srgbClr val="002060"/>
                </a:solidFill>
                <a:latin typeface="Century Gothic" panose="020B0502020202020204" pitchFamily="34" charset="0"/>
              </a:rPr>
              <a:t>habla</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ella</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a:t>
            </a:r>
          </a:p>
        </p:txBody>
      </p:sp>
      <p:sp>
        <p:nvSpPr>
          <p:cNvPr id="43" name="Rectangle 42">
            <a:hlinkClick r:id="" action="ppaction://noaction">
              <a:snd r:embed="rId6" name="1_ej.wav"/>
            </a:hlinkClick>
            <a:extLst>
              <a:ext uri="{FF2B5EF4-FFF2-40B4-BE49-F238E27FC236}">
                <a16:creationId xmlns:a16="http://schemas.microsoft.com/office/drawing/2014/main" id="{DA4C1365-5E8F-4FE5-A3A5-B5303206C875}"/>
              </a:ext>
            </a:extLst>
          </p:cNvPr>
          <p:cNvSpPr/>
          <p:nvPr/>
        </p:nvSpPr>
        <p:spPr>
          <a:xfrm>
            <a:off x="454300" y="2598754"/>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49" name="Rectangle 48">
            <a:hlinkClick r:id="" action="ppaction://noaction">
              <a:snd r:embed="rId7" name="1_1.wav"/>
            </a:hlinkClick>
            <a:extLst>
              <a:ext uri="{FF2B5EF4-FFF2-40B4-BE49-F238E27FC236}">
                <a16:creationId xmlns:a16="http://schemas.microsoft.com/office/drawing/2014/main" id="{E28D5A53-71C1-4968-9AA5-BA652A94B34D}"/>
              </a:ext>
            </a:extLst>
          </p:cNvPr>
          <p:cNvSpPr/>
          <p:nvPr/>
        </p:nvSpPr>
        <p:spPr>
          <a:xfrm>
            <a:off x="465821" y="3313364"/>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50" name="Rectangle 49">
            <a:hlinkClick r:id="" action="ppaction://noaction">
              <a:snd r:embed="rId8" name="1_2.wav"/>
            </a:hlinkClick>
            <a:extLst>
              <a:ext uri="{FF2B5EF4-FFF2-40B4-BE49-F238E27FC236}">
                <a16:creationId xmlns:a16="http://schemas.microsoft.com/office/drawing/2014/main" id="{014495B3-79CB-4D6B-B551-3169B8B701CA}"/>
              </a:ext>
            </a:extLst>
          </p:cNvPr>
          <p:cNvSpPr/>
          <p:nvPr/>
        </p:nvSpPr>
        <p:spPr>
          <a:xfrm>
            <a:off x="454298" y="4008281"/>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51" name="Rectangle 50">
            <a:hlinkClick r:id="" action="ppaction://noaction">
              <a:snd r:embed="rId9" name="1_3.wav"/>
            </a:hlinkClick>
            <a:extLst>
              <a:ext uri="{FF2B5EF4-FFF2-40B4-BE49-F238E27FC236}">
                <a16:creationId xmlns:a16="http://schemas.microsoft.com/office/drawing/2014/main" id="{5A07054D-9643-4B0A-B5CF-2E03219D7C4B}"/>
              </a:ext>
            </a:extLst>
          </p:cNvPr>
          <p:cNvSpPr/>
          <p:nvPr/>
        </p:nvSpPr>
        <p:spPr>
          <a:xfrm>
            <a:off x="465821" y="4685189"/>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52" name="Rectangle 51">
            <a:hlinkClick r:id="" action="ppaction://noaction">
              <a:snd r:embed="rId10" name="1_4.wav"/>
            </a:hlinkClick>
            <a:extLst>
              <a:ext uri="{FF2B5EF4-FFF2-40B4-BE49-F238E27FC236}">
                <a16:creationId xmlns:a16="http://schemas.microsoft.com/office/drawing/2014/main" id="{60718FC6-70AC-4DA6-938F-56AC5BFBBC60}"/>
              </a:ext>
            </a:extLst>
          </p:cNvPr>
          <p:cNvSpPr/>
          <p:nvPr/>
        </p:nvSpPr>
        <p:spPr>
          <a:xfrm>
            <a:off x="454297" y="5417808"/>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34" name="Rectangle 33">
            <a:hlinkClick r:id="" action="ppaction://noaction">
              <a:snd r:embed="rId11" name="1_5.wav"/>
            </a:hlinkClick>
            <a:extLst>
              <a:ext uri="{FF2B5EF4-FFF2-40B4-BE49-F238E27FC236}">
                <a16:creationId xmlns:a16="http://schemas.microsoft.com/office/drawing/2014/main" id="{9FC74770-7451-4514-9BD6-F0B8E14B3E97}"/>
              </a:ext>
            </a:extLst>
          </p:cNvPr>
          <p:cNvSpPr/>
          <p:nvPr/>
        </p:nvSpPr>
        <p:spPr>
          <a:xfrm>
            <a:off x="454298" y="6080167"/>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pic>
        <p:nvPicPr>
          <p:cNvPr id="37" name="Picture 36" descr="A picture containing text, toy, doll, vector graphics&#10;&#10;Description automatically generated">
            <a:extLst>
              <a:ext uri="{FF2B5EF4-FFF2-40B4-BE49-F238E27FC236}">
                <a16:creationId xmlns:a16="http://schemas.microsoft.com/office/drawing/2014/main" id="{DB01CBC5-B82F-4246-B533-879B772D95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447099" y="48256"/>
            <a:ext cx="808161" cy="1535160"/>
          </a:xfrm>
          <a:prstGeom prst="rect">
            <a:avLst/>
          </a:prstGeom>
        </p:spPr>
      </p:pic>
      <p:sp>
        <p:nvSpPr>
          <p:cNvPr id="70" name="TextBox 69">
            <a:extLst>
              <a:ext uri="{FF2B5EF4-FFF2-40B4-BE49-F238E27FC236}">
                <a16:creationId xmlns:a16="http://schemas.microsoft.com/office/drawing/2014/main" id="{52E064DA-866D-411A-831A-1DD48085893F}"/>
              </a:ext>
            </a:extLst>
          </p:cNvPr>
          <p:cNvSpPr txBox="1"/>
          <p:nvPr/>
        </p:nvSpPr>
        <p:spPr>
          <a:xfrm>
            <a:off x="2474472" y="1100969"/>
            <a:ext cx="3727608"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Marca </a:t>
            </a:r>
            <a:endParaRPr lang="en-US" sz="2800" dirty="0">
              <a:solidFill>
                <a:srgbClr val="002060"/>
              </a:solidFill>
              <a:latin typeface="Century Gothic" panose="020B0502020202020204" pitchFamily="34" charset="0"/>
            </a:endParaRPr>
          </a:p>
        </p:txBody>
      </p:sp>
      <p:pic>
        <p:nvPicPr>
          <p:cNvPr id="73" name="Picture 72">
            <a:extLst>
              <a:ext uri="{FF2B5EF4-FFF2-40B4-BE49-F238E27FC236}">
                <a16:creationId xmlns:a16="http://schemas.microsoft.com/office/drawing/2014/main" id="{DA5A3AE1-0713-4C09-AFA5-469E8E043C5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91242" y="2585487"/>
            <a:ext cx="527764" cy="549754"/>
          </a:xfrm>
          <a:prstGeom prst="rect">
            <a:avLst/>
          </a:prstGeom>
        </p:spPr>
      </p:pic>
      <p:pic>
        <p:nvPicPr>
          <p:cNvPr id="74" name="Picture 73">
            <a:extLst>
              <a:ext uri="{FF2B5EF4-FFF2-40B4-BE49-F238E27FC236}">
                <a16:creationId xmlns:a16="http://schemas.microsoft.com/office/drawing/2014/main" id="{72042D8E-5507-49B1-AE19-B647277A64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81982" y="3276677"/>
            <a:ext cx="527764" cy="549754"/>
          </a:xfrm>
          <a:prstGeom prst="rect">
            <a:avLst/>
          </a:prstGeom>
        </p:spPr>
      </p:pic>
      <p:pic>
        <p:nvPicPr>
          <p:cNvPr id="76" name="Picture 75">
            <a:extLst>
              <a:ext uri="{FF2B5EF4-FFF2-40B4-BE49-F238E27FC236}">
                <a16:creationId xmlns:a16="http://schemas.microsoft.com/office/drawing/2014/main" id="{2957416A-64BA-41A8-BCFB-559D4F7564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39151" y="3991736"/>
            <a:ext cx="527764" cy="549754"/>
          </a:xfrm>
          <a:prstGeom prst="rect">
            <a:avLst/>
          </a:prstGeom>
        </p:spPr>
      </p:pic>
      <p:pic>
        <p:nvPicPr>
          <p:cNvPr id="77" name="Picture 76">
            <a:extLst>
              <a:ext uri="{FF2B5EF4-FFF2-40B4-BE49-F238E27FC236}">
                <a16:creationId xmlns:a16="http://schemas.microsoft.com/office/drawing/2014/main" id="{347ACD91-86CB-409D-B6F6-A59EC12561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74290" y="4658655"/>
            <a:ext cx="527764" cy="549754"/>
          </a:xfrm>
          <a:prstGeom prst="rect">
            <a:avLst/>
          </a:prstGeom>
        </p:spPr>
      </p:pic>
      <p:pic>
        <p:nvPicPr>
          <p:cNvPr id="78" name="Picture 77">
            <a:extLst>
              <a:ext uri="{FF2B5EF4-FFF2-40B4-BE49-F238E27FC236}">
                <a16:creationId xmlns:a16="http://schemas.microsoft.com/office/drawing/2014/main" id="{4685B140-B1EC-4A59-9DCD-672B8FCED4B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68770" y="5374269"/>
            <a:ext cx="527764" cy="549754"/>
          </a:xfrm>
          <a:prstGeom prst="rect">
            <a:avLst/>
          </a:prstGeom>
        </p:spPr>
      </p:pic>
      <p:pic>
        <p:nvPicPr>
          <p:cNvPr id="79" name="Picture 78">
            <a:extLst>
              <a:ext uri="{FF2B5EF4-FFF2-40B4-BE49-F238E27FC236}">
                <a16:creationId xmlns:a16="http://schemas.microsoft.com/office/drawing/2014/main" id="{6DB8D087-4161-4DE4-8516-7DDD331A8CB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47703" y="6097793"/>
            <a:ext cx="527764" cy="549754"/>
          </a:xfrm>
          <a:prstGeom prst="rect">
            <a:avLst/>
          </a:prstGeom>
        </p:spPr>
      </p:pic>
      <p:pic>
        <p:nvPicPr>
          <p:cNvPr id="80" name="Picture 79">
            <a:extLst>
              <a:ext uri="{FF2B5EF4-FFF2-40B4-BE49-F238E27FC236}">
                <a16:creationId xmlns:a16="http://schemas.microsoft.com/office/drawing/2014/main" id="{05DF3C7D-7879-4455-98B7-B5F89101606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11225" y="950358"/>
            <a:ext cx="527764" cy="549754"/>
          </a:xfrm>
          <a:prstGeom prst="rect">
            <a:avLst/>
          </a:prstGeom>
        </p:spPr>
      </p:pic>
      <p:pic>
        <p:nvPicPr>
          <p:cNvPr id="57" name="Picture 56" descr="A picture containing toy, doll&#10;&#10;Description automatically generated">
            <a:extLst>
              <a:ext uri="{FF2B5EF4-FFF2-40B4-BE49-F238E27FC236}">
                <a16:creationId xmlns:a16="http://schemas.microsoft.com/office/drawing/2014/main" id="{C2EB60BF-BC1D-4CE5-BAAE-8471EC7302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70786" y="71266"/>
            <a:ext cx="674464" cy="1525214"/>
          </a:xfrm>
          <a:prstGeom prst="rect">
            <a:avLst/>
          </a:prstGeom>
        </p:spPr>
      </p:pic>
      <p:sp>
        <p:nvSpPr>
          <p:cNvPr id="61" name="TextBox 60">
            <a:hlinkClick r:id="" action="ppaction://noaction">
              <a:snd r:embed="rId15" name="1_ii.wav"/>
            </a:hlinkClick>
            <a:extLst>
              <a:ext uri="{FF2B5EF4-FFF2-40B4-BE49-F238E27FC236}">
                <a16:creationId xmlns:a16="http://schemas.microsoft.com/office/drawing/2014/main" id="{ADED359A-FFD9-4FC4-94D9-68067CC3BAD8}"/>
              </a:ext>
            </a:extLst>
          </p:cNvPr>
          <p:cNvSpPr txBox="1"/>
          <p:nvPr/>
        </p:nvSpPr>
        <p:spPr>
          <a:xfrm>
            <a:off x="68843" y="648763"/>
            <a:ext cx="9386339"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Quién</a:t>
            </a:r>
            <a:r>
              <a:rPr lang="en-GB" sz="3200" dirty="0">
                <a:solidFill>
                  <a:srgbClr val="002060"/>
                </a:solidFill>
                <a:latin typeface="Century Gothic" panose="020B0502020202020204" pitchFamily="34" charset="0"/>
              </a:rPr>
              <a:t> es?</a:t>
            </a:r>
            <a:endParaRPr lang="en-GB" sz="2400" dirty="0">
              <a:solidFill>
                <a:srgbClr val="002060"/>
              </a:solidFill>
              <a:latin typeface="Century Gothic" panose="020B0502020202020204" pitchFamily="34" charset="0"/>
            </a:endParaRPr>
          </a:p>
        </p:txBody>
      </p:sp>
      <p:sp>
        <p:nvSpPr>
          <p:cNvPr id="62" name="Rectangle: Rounded Corners 61">
            <a:extLst>
              <a:ext uri="{FF2B5EF4-FFF2-40B4-BE49-F238E27FC236}">
                <a16:creationId xmlns:a16="http://schemas.microsoft.com/office/drawing/2014/main" id="{03E893A4-3C7D-4F12-9406-6A96CB8E228D}"/>
              </a:ext>
            </a:extLst>
          </p:cNvPr>
          <p:cNvSpPr/>
          <p:nvPr/>
        </p:nvSpPr>
        <p:spPr>
          <a:xfrm>
            <a:off x="10562958" y="2488886"/>
            <a:ext cx="963201"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3" name="Rectangle: Rounded Corners 62">
            <a:extLst>
              <a:ext uri="{FF2B5EF4-FFF2-40B4-BE49-F238E27FC236}">
                <a16:creationId xmlns:a16="http://schemas.microsoft.com/office/drawing/2014/main" id="{D91F0061-2702-4275-A241-038AC994FFA8}"/>
              </a:ext>
            </a:extLst>
          </p:cNvPr>
          <p:cNvSpPr/>
          <p:nvPr/>
        </p:nvSpPr>
        <p:spPr>
          <a:xfrm>
            <a:off x="8054026" y="3276677"/>
            <a:ext cx="1509074"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6" name="Rectangle: Rounded Corners 65">
            <a:extLst>
              <a:ext uri="{FF2B5EF4-FFF2-40B4-BE49-F238E27FC236}">
                <a16:creationId xmlns:a16="http://schemas.microsoft.com/office/drawing/2014/main" id="{4A129995-2F37-4993-A090-DE6FD0172037}"/>
              </a:ext>
            </a:extLst>
          </p:cNvPr>
          <p:cNvSpPr/>
          <p:nvPr/>
        </p:nvSpPr>
        <p:spPr>
          <a:xfrm>
            <a:off x="10101276" y="3966595"/>
            <a:ext cx="1274830"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Rectangle: Rounded Corners 68">
            <a:extLst>
              <a:ext uri="{FF2B5EF4-FFF2-40B4-BE49-F238E27FC236}">
                <a16:creationId xmlns:a16="http://schemas.microsoft.com/office/drawing/2014/main" id="{71601007-C6AD-4784-B965-E7E3F44CA4DF}"/>
              </a:ext>
            </a:extLst>
          </p:cNvPr>
          <p:cNvSpPr/>
          <p:nvPr/>
        </p:nvSpPr>
        <p:spPr>
          <a:xfrm>
            <a:off x="6468567" y="4684228"/>
            <a:ext cx="1274830"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2" name="Rectangle: Rounded Corners 71">
            <a:extLst>
              <a:ext uri="{FF2B5EF4-FFF2-40B4-BE49-F238E27FC236}">
                <a16:creationId xmlns:a16="http://schemas.microsoft.com/office/drawing/2014/main" id="{F9E2D025-07AB-44A3-8825-E1A657F5E277}"/>
              </a:ext>
            </a:extLst>
          </p:cNvPr>
          <p:cNvSpPr/>
          <p:nvPr/>
        </p:nvSpPr>
        <p:spPr>
          <a:xfrm>
            <a:off x="9079125" y="5384520"/>
            <a:ext cx="2658576"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8" name="Rectangle: Rounded Corners 87">
            <a:extLst>
              <a:ext uri="{FF2B5EF4-FFF2-40B4-BE49-F238E27FC236}">
                <a16:creationId xmlns:a16="http://schemas.microsoft.com/office/drawing/2014/main" id="{D7703EF7-4507-405B-8608-CE4C118D1F93}"/>
              </a:ext>
            </a:extLst>
          </p:cNvPr>
          <p:cNvSpPr/>
          <p:nvPr/>
        </p:nvSpPr>
        <p:spPr>
          <a:xfrm>
            <a:off x="7904382" y="6097793"/>
            <a:ext cx="2391518"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Title 1">
            <a:extLst>
              <a:ext uri="{FF2B5EF4-FFF2-40B4-BE49-F238E27FC236}">
                <a16:creationId xmlns:a16="http://schemas.microsoft.com/office/drawing/2014/main" id="{03715912-24F3-4525-8E87-97288BF4D961}"/>
              </a:ext>
            </a:extLst>
          </p:cNvPr>
          <p:cNvSpPr txBox="1">
            <a:spLocks/>
          </p:cNvSpPr>
          <p:nvPr/>
        </p:nvSpPr>
        <p:spPr>
          <a:xfrm>
            <a:off x="6723036" y="783522"/>
            <a:ext cx="2499057" cy="351554"/>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ella</a:t>
            </a:r>
            <a:r>
              <a:rPr lang="en-GB" sz="2000" dirty="0">
                <a:solidFill>
                  <a:srgbClr val="002060"/>
                </a:solidFill>
                <a:latin typeface="Century Gothic" panose="020B0502020202020204" pitchFamily="34" charset="0"/>
              </a:rPr>
              <a:t> = she/her</a:t>
            </a:r>
          </a:p>
        </p:txBody>
      </p:sp>
    </p:spTree>
    <p:extLst>
      <p:ext uri="{BB962C8B-B14F-4D97-AF65-F5344CB8AC3E}">
        <p14:creationId xmlns:p14="http://schemas.microsoft.com/office/powerpoint/2010/main" val="377119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1_iii.wav"/>
                                        </p:tgtEl>
                                      </p:cMediaNode>
                                    </p:audio>
                                  </p:sub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62" grpId="0" animBg="1"/>
      <p:bldP spid="63" grpId="0" animBg="1"/>
      <p:bldP spid="66" grpId="0" animBg="1"/>
      <p:bldP spid="69" grpId="0" animBg="1"/>
      <p:bldP spid="72" grpId="0" animBg="1"/>
      <p:bldP spid="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1E4E79"/>
                </a:solidFill>
                <a:latin typeface="Century Gothic"/>
                <a:ea typeface="Century Gothic"/>
                <a:cs typeface="Century Gothic"/>
                <a:sym typeface="Century Gothic"/>
              </a:rPr>
              <a:t>Personal ‘a’</a:t>
            </a:r>
            <a:endParaRPr lang="en-GB" sz="44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42" name="TextBox 41">
            <a:extLst>
              <a:ext uri="{FF2B5EF4-FFF2-40B4-BE49-F238E27FC236}">
                <a16:creationId xmlns:a16="http://schemas.microsoft.com/office/drawing/2014/main" id="{BB684446-6705-494C-9F33-6AE7821EF01C}"/>
              </a:ext>
            </a:extLst>
          </p:cNvPr>
          <p:cNvSpPr txBox="1"/>
          <p:nvPr/>
        </p:nvSpPr>
        <p:spPr>
          <a:xfrm>
            <a:off x="204236" y="1216065"/>
            <a:ext cx="10120864" cy="1384995"/>
          </a:xfrm>
          <a:prstGeom prst="rect">
            <a:avLst/>
          </a:prstGeom>
          <a:noFill/>
        </p:spPr>
        <p:txBody>
          <a:bodyPr wrap="square">
            <a:spAutoFit/>
          </a:bodyPr>
          <a:lstStyle/>
          <a:p>
            <a:pPr lvl="0">
              <a:defRPr/>
            </a:pPr>
            <a:r>
              <a:rPr lang="en-GB" sz="2800" dirty="0">
                <a:solidFill>
                  <a:srgbClr val="002060"/>
                </a:solidFill>
                <a:latin typeface="Century Gothic" panose="020B0502020202020204" pitchFamily="34" charset="0"/>
              </a:rPr>
              <a:t>In Spanish, after verbs such as ‘</a:t>
            </a:r>
            <a:r>
              <a:rPr lang="en-GB" sz="2800" b="1" dirty="0" err="1">
                <a:solidFill>
                  <a:srgbClr val="002060"/>
                </a:solidFill>
                <a:latin typeface="Century Gothic" panose="020B0502020202020204" pitchFamily="34" charset="0"/>
              </a:rPr>
              <a:t>ver</a:t>
            </a:r>
            <a:r>
              <a:rPr lang="en-GB" sz="2800" dirty="0">
                <a:solidFill>
                  <a:srgbClr val="002060"/>
                </a:solidFill>
                <a:latin typeface="Century Gothic" panose="020B0502020202020204" pitchFamily="34" charset="0"/>
              </a:rPr>
              <a:t>’ [to see, seeing] and ‘</a:t>
            </a:r>
            <a:r>
              <a:rPr lang="en-GB" sz="2800" b="1" dirty="0" err="1">
                <a:solidFill>
                  <a:srgbClr val="002060"/>
                </a:solidFill>
                <a:latin typeface="Century Gothic" panose="020B0502020202020204" pitchFamily="34" charset="0"/>
              </a:rPr>
              <a:t>visitar</a:t>
            </a:r>
            <a:r>
              <a:rPr lang="en-GB" sz="2800" dirty="0">
                <a:solidFill>
                  <a:srgbClr val="002060"/>
                </a:solidFill>
                <a:latin typeface="Century Gothic" panose="020B0502020202020204" pitchFamily="34" charset="0"/>
              </a:rPr>
              <a:t>’ [to visit, visiting],  we need to use ‘a’ if what we see or visit is a person or a pet.</a:t>
            </a:r>
            <a:endParaRPr lang="en-GB" sz="2800" dirty="0">
              <a:solidFill>
                <a:prstClr val="black"/>
              </a:solidFill>
              <a:latin typeface="Tw Cen MT" panose="020B0602020104020603"/>
            </a:endParaRPr>
          </a:p>
        </p:txBody>
      </p:sp>
      <p:sp>
        <p:nvSpPr>
          <p:cNvPr id="46" name="TextBox 45">
            <a:extLst>
              <a:ext uri="{FF2B5EF4-FFF2-40B4-BE49-F238E27FC236}">
                <a16:creationId xmlns:a16="http://schemas.microsoft.com/office/drawing/2014/main" id="{E81D07A4-C76A-4377-A047-87998364DBF7}"/>
              </a:ext>
            </a:extLst>
          </p:cNvPr>
          <p:cNvSpPr txBox="1"/>
          <p:nvPr/>
        </p:nvSpPr>
        <p:spPr>
          <a:xfrm>
            <a:off x="204236" y="3001706"/>
            <a:ext cx="1037155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This does not happen in English!</a:t>
            </a:r>
          </a:p>
        </p:txBody>
      </p:sp>
      <p:sp>
        <p:nvSpPr>
          <p:cNvPr id="75" name="TextBox 74">
            <a:extLst>
              <a:ext uri="{FF2B5EF4-FFF2-40B4-BE49-F238E27FC236}">
                <a16:creationId xmlns:a16="http://schemas.microsoft.com/office/drawing/2014/main" id="{CD025ADD-102F-41AB-BA31-55D068B9C173}"/>
              </a:ext>
            </a:extLst>
          </p:cNvPr>
          <p:cNvSpPr txBox="1"/>
          <p:nvPr/>
        </p:nvSpPr>
        <p:spPr>
          <a:xfrm>
            <a:off x="281647" y="3856294"/>
            <a:ext cx="79608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Compara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7" name="Google Shape;183;p8">
            <a:extLst>
              <a:ext uri="{FF2B5EF4-FFF2-40B4-BE49-F238E27FC236}">
                <a16:creationId xmlns:a16="http://schemas.microsoft.com/office/drawing/2014/main" id="{080887C6-368B-4B99-9914-C12E8EB9E7EF}"/>
              </a:ext>
            </a:extLst>
          </p:cNvPr>
          <p:cNvPicPr preferRelativeResize="0"/>
          <p:nvPr/>
        </p:nvPicPr>
        <p:blipFill rotWithShape="1">
          <a:blip r:embed="rId7">
            <a:alphaModFix/>
          </a:blip>
          <a:srcRect/>
          <a:stretch/>
        </p:blipFill>
        <p:spPr>
          <a:xfrm>
            <a:off x="270584" y="5861440"/>
            <a:ext cx="634523" cy="671647"/>
          </a:xfrm>
          <a:prstGeom prst="rect">
            <a:avLst/>
          </a:prstGeom>
          <a:noFill/>
          <a:ln>
            <a:noFill/>
          </a:ln>
        </p:spPr>
      </p:pic>
      <p:sp>
        <p:nvSpPr>
          <p:cNvPr id="78" name="TextBox 77">
            <a:extLst>
              <a:ext uri="{FF2B5EF4-FFF2-40B4-BE49-F238E27FC236}">
                <a16:creationId xmlns:a16="http://schemas.microsoft.com/office/drawing/2014/main" id="{6102EA4D-8AF3-4119-8AC3-C7D54E4CA371}"/>
              </a:ext>
            </a:extLst>
          </p:cNvPr>
          <p:cNvSpPr txBox="1"/>
          <p:nvPr/>
        </p:nvSpPr>
        <p:spPr>
          <a:xfrm>
            <a:off x="1033787" y="5972333"/>
            <a:ext cx="811349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 visit the village.</a:t>
            </a:r>
          </a:p>
        </p:txBody>
      </p:sp>
      <p:pic>
        <p:nvPicPr>
          <p:cNvPr id="95" name="Google Shape;183;p8">
            <a:extLst>
              <a:ext uri="{FF2B5EF4-FFF2-40B4-BE49-F238E27FC236}">
                <a16:creationId xmlns:a16="http://schemas.microsoft.com/office/drawing/2014/main" id="{5CD9B8B8-4739-4C70-8704-F92B49B8DD95}"/>
              </a:ext>
            </a:extLst>
          </p:cNvPr>
          <p:cNvPicPr preferRelativeResize="0"/>
          <p:nvPr/>
        </p:nvPicPr>
        <p:blipFill rotWithShape="1">
          <a:blip r:embed="rId7">
            <a:alphaModFix/>
          </a:blip>
          <a:srcRect/>
          <a:stretch/>
        </p:blipFill>
        <p:spPr>
          <a:xfrm>
            <a:off x="6029518" y="5892272"/>
            <a:ext cx="634523" cy="671647"/>
          </a:xfrm>
          <a:prstGeom prst="rect">
            <a:avLst/>
          </a:prstGeom>
          <a:noFill/>
          <a:ln>
            <a:noFill/>
          </a:ln>
        </p:spPr>
      </p:pic>
      <p:sp>
        <p:nvSpPr>
          <p:cNvPr id="96" name="TextBox 95">
            <a:extLst>
              <a:ext uri="{FF2B5EF4-FFF2-40B4-BE49-F238E27FC236}">
                <a16:creationId xmlns:a16="http://schemas.microsoft.com/office/drawing/2014/main" id="{EDCC67F8-61F1-4155-89BA-1785316DA25A}"/>
              </a:ext>
            </a:extLst>
          </p:cNvPr>
          <p:cNvSpPr txBox="1"/>
          <p:nvPr/>
        </p:nvSpPr>
        <p:spPr>
          <a:xfrm>
            <a:off x="6792721" y="6003165"/>
            <a:ext cx="811349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 visit a friend.</a:t>
            </a:r>
          </a:p>
        </p:txBody>
      </p:sp>
      <p:sp>
        <p:nvSpPr>
          <p:cNvPr id="18" name="Google Shape;171;p8">
            <a:extLst>
              <a:ext uri="{FF2B5EF4-FFF2-40B4-BE49-F238E27FC236}">
                <a16:creationId xmlns:a16="http://schemas.microsoft.com/office/drawing/2014/main" id="{D5FE2D67-8ECC-4A4A-B6CA-BBAB9BE5AF64}"/>
              </a:ext>
            </a:extLst>
          </p:cNvPr>
          <p:cNvSpPr txBox="1"/>
          <p:nvPr/>
        </p:nvSpPr>
        <p:spPr>
          <a:xfrm>
            <a:off x="905108" y="4663606"/>
            <a:ext cx="3228742"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place or object</a:t>
            </a:r>
            <a:endParaRPr sz="2500" b="1" dirty="0">
              <a:solidFill>
                <a:srgbClr val="002060"/>
              </a:solidFill>
            </a:endParaRPr>
          </a:p>
        </p:txBody>
      </p:sp>
      <p:sp>
        <p:nvSpPr>
          <p:cNvPr id="23" name="Google Shape;171;p8">
            <a:extLst>
              <a:ext uri="{FF2B5EF4-FFF2-40B4-BE49-F238E27FC236}">
                <a16:creationId xmlns:a16="http://schemas.microsoft.com/office/drawing/2014/main" id="{679F0BEC-16BE-457B-9921-72D63AFD07A7}"/>
              </a:ext>
            </a:extLst>
          </p:cNvPr>
          <p:cNvSpPr txBox="1"/>
          <p:nvPr/>
        </p:nvSpPr>
        <p:spPr>
          <a:xfrm>
            <a:off x="6664041" y="4637477"/>
            <a:ext cx="3006845"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person or pet</a:t>
            </a:r>
            <a:endParaRPr sz="2500" b="1" dirty="0">
              <a:solidFill>
                <a:srgbClr val="002060"/>
              </a:solidFill>
            </a:endParaRPr>
          </a:p>
        </p:txBody>
      </p:sp>
      <p:sp>
        <p:nvSpPr>
          <p:cNvPr id="25" name="TextBox 24">
            <a:extLst>
              <a:ext uri="{FF2B5EF4-FFF2-40B4-BE49-F238E27FC236}">
                <a16:creationId xmlns:a16="http://schemas.microsoft.com/office/drawing/2014/main" id="{7A227EDE-A397-459A-8D60-7A84FF112EEC}"/>
              </a:ext>
            </a:extLst>
          </p:cNvPr>
          <p:cNvSpPr txBox="1"/>
          <p:nvPr/>
        </p:nvSpPr>
        <p:spPr>
          <a:xfrm>
            <a:off x="981307" y="5320795"/>
            <a:ext cx="4809893"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Visito</a:t>
            </a:r>
            <a:r>
              <a:rPr lang="en-GB" sz="2800" b="1"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el pueblo.</a:t>
            </a:r>
          </a:p>
        </p:txBody>
      </p:sp>
      <p:sp>
        <p:nvSpPr>
          <p:cNvPr id="27" name="TextBox 26">
            <a:extLst>
              <a:ext uri="{FF2B5EF4-FFF2-40B4-BE49-F238E27FC236}">
                <a16:creationId xmlns:a16="http://schemas.microsoft.com/office/drawing/2014/main" id="{BA7D4F0E-2484-43A8-85D6-E0F193550898}"/>
              </a:ext>
            </a:extLst>
          </p:cNvPr>
          <p:cNvSpPr txBox="1"/>
          <p:nvPr/>
        </p:nvSpPr>
        <p:spPr>
          <a:xfrm>
            <a:off x="6740241" y="5351627"/>
            <a:ext cx="8113497"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Visito</a:t>
            </a:r>
            <a:r>
              <a:rPr lang="en-GB" sz="2800" dirty="0">
                <a:solidFill>
                  <a:schemeClr val="accent1">
                    <a:lumMod val="50000"/>
                  </a:schemeClr>
                </a:solidFill>
                <a:latin typeface="Century Gothic" panose="020B0502020202020204" pitchFamily="34" charset="0"/>
              </a:rPr>
              <a:t> </a:t>
            </a:r>
            <a:r>
              <a:rPr lang="en-GB" sz="2800" b="1" dirty="0">
                <a:solidFill>
                  <a:srgbClr val="92D050"/>
                </a:solidFill>
                <a:latin typeface="Century Gothic" panose="020B0502020202020204" pitchFamily="34" charset="0"/>
              </a:rPr>
              <a:t>a </a:t>
            </a:r>
            <a:r>
              <a:rPr lang="en-GB" sz="2800" dirty="0">
                <a:solidFill>
                  <a:schemeClr val="accent1">
                    <a:lumMod val="50000"/>
                  </a:schemeClr>
                </a:solidFill>
                <a:latin typeface="Century Gothic" panose="020B0502020202020204" pitchFamily="34" charset="0"/>
              </a:rPr>
              <a:t>un amigo.</a:t>
            </a:r>
          </a:p>
        </p:txBody>
      </p:sp>
    </p:spTree>
    <p:extLst>
      <p:ext uri="{BB962C8B-B14F-4D97-AF65-F5344CB8AC3E}">
        <p14:creationId xmlns:p14="http://schemas.microsoft.com/office/powerpoint/2010/main" val="332756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subTnLst>
                                    <p:audio>
                                      <p:cMediaNode>
                                        <p:cTn display="0" masterRel="sameClick">
                                          <p:stCondLst>
                                            <p:cond evt="begin" delay="0">
                                              <p:tn val="14"/>
                                            </p:cond>
                                          </p:stCondLst>
                                          <p:endCondLst>
                                            <p:cond evt="onStopAudio" delay="0">
                                              <p:tgtEl>
                                                <p:sldTgt/>
                                              </p:tgtEl>
                                            </p:cond>
                                          </p:endCondLst>
                                        </p:cTn>
                                        <p:tgtEl>
                                          <p:sndTgt r:embed="rId3" name="G4.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subTnLst>
                                    <p:audio>
                                      <p:cMediaNode>
                                        <p:cTn display="0" masterRel="sameClick">
                                          <p:stCondLst>
                                            <p:cond evt="begin" delay="0">
                                              <p:tn val="29"/>
                                            </p:cond>
                                          </p:stCondLst>
                                          <p:endCondLst>
                                            <p:cond evt="onStopAudio" delay="0">
                                              <p:tgtEl>
                                                <p:sldTgt/>
                                              </p:tgtEl>
                                            </p:cond>
                                          </p:endCondLst>
                                        </p:cTn>
                                        <p:tgtEl>
                                          <p:sndTgt r:embed="rId4" name="G5.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7"/>
                                        </p:tgtEl>
                                        <p:attrNameLst>
                                          <p:attrName>style.visibility</p:attrName>
                                        </p:attrNameLst>
                                      </p:cBhvr>
                                      <p:to>
                                        <p:strVal val="visible"/>
                                      </p:to>
                                    </p:set>
                                    <p:animEffect transition="in" filter="fade">
                                      <p:cBhvr>
                                        <p:cTn id="36" dur="500"/>
                                        <p:tgtEl>
                                          <p:spTgt spid="7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fade">
                                      <p:cBhvr>
                                        <p:cTn id="41" dur="500"/>
                                        <p:tgtEl>
                                          <p:spTgt spid="7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subTnLst>
                                    <p:audio>
                                      <p:cMediaNode>
                                        <p:cTn display="0" masterRel="sameClick">
                                          <p:stCondLst>
                                            <p:cond evt="begin" delay="0">
                                              <p:tn val="44"/>
                                            </p:cond>
                                          </p:stCondLst>
                                          <p:endCondLst>
                                            <p:cond evt="onStopAudio" delay="0">
                                              <p:tgtEl>
                                                <p:sldTgt/>
                                              </p:tgtEl>
                                            </p:cond>
                                          </p:endCondLst>
                                        </p:cTn>
                                        <p:tgtEl>
                                          <p:sndTgt r:embed="rId5" name="G6.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fade">
                                      <p:cBhvr>
                                        <p:cTn id="51" dur="500"/>
                                        <p:tgtEl>
                                          <p:spTgt spid="9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fade">
                                      <p:cBhvr>
                                        <p:cTn id="5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P spid="75" grpId="0"/>
      <p:bldP spid="78" grpId="0"/>
      <p:bldP spid="96" grpId="0"/>
      <p:bldP spid="25"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801</TotalTime>
  <Words>2011</Words>
  <Application>Microsoft Office PowerPoint</Application>
  <PresentationFormat>Widescreen</PresentationFormat>
  <Paragraphs>292</Paragraphs>
  <Slides>12</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docs-Century Gothic</vt:lpstr>
      <vt:lpstr>Arial</vt:lpstr>
      <vt:lpstr>Calibri</vt:lpstr>
      <vt:lpstr>Calibri Light</vt:lpstr>
      <vt:lpstr>Century Gothic</vt:lpstr>
      <vt:lpstr>Modern Love</vt:lpstr>
      <vt:lpstr>Segoe Print</vt:lpstr>
      <vt:lpstr>Tw Cen MT</vt:lpstr>
      <vt:lpstr>Office Theme</vt:lpstr>
      <vt:lpstr>1_Office Theme</vt:lpstr>
      <vt:lpstr>español, con Sofía</vt:lpstr>
      <vt:lpstr>Describing me and others do</vt:lpstr>
      <vt:lpstr>pronunciar</vt:lpstr>
      <vt:lpstr>PowerPoint Presentation</vt:lpstr>
      <vt:lpstr>PowerPoint Presentation</vt:lpstr>
      <vt:lpstr>vocabulario</vt:lpstr>
      <vt:lpstr>Knowing who does what</vt:lpstr>
      <vt:lpstr>escuchar</vt:lpstr>
      <vt:lpstr>Personal ‘a’</vt:lpstr>
      <vt:lpstr>leer</vt:lpstr>
      <vt:lpstr>leer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15</cp:revision>
  <dcterms:created xsi:type="dcterms:W3CDTF">2022-01-14T11:53:29Z</dcterms:created>
  <dcterms:modified xsi:type="dcterms:W3CDTF">2022-01-28T16:09:29Z</dcterms:modified>
</cp:coreProperties>
</file>