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606" r:id="rId3"/>
    <p:sldId id="789" r:id="rId4"/>
    <p:sldId id="790" r:id="rId5"/>
    <p:sldId id="525" r:id="rId6"/>
    <p:sldId id="794" r:id="rId7"/>
    <p:sldId id="298" r:id="rId8"/>
    <p:sldId id="791" r:id="rId9"/>
    <p:sldId id="793" r:id="rId10"/>
    <p:sldId id="792" r:id="rId11"/>
    <p:sldId id="364" r:id="rId12"/>
    <p:sldId id="6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E7FF"/>
    <a:srgbClr val="22A8CD"/>
    <a:srgbClr val="86CFE2"/>
    <a:srgbClr val="FFFFFF"/>
    <a:srgbClr val="D6EDBD"/>
    <a:srgbClr val="FF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50059" autoAdjust="0"/>
  </p:normalViewPr>
  <p:slideViewPr>
    <p:cSldViewPr snapToGrid="0">
      <p:cViewPr varScale="1">
        <p:scale>
          <a:sx n="53" d="100"/>
          <a:sy n="53" d="100"/>
        </p:scale>
        <p:origin x="1812" y="72"/>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4ED8C-D6CA-402F-8669-D82900E01E51}" type="datetimeFigureOut">
              <a:rPr lang="en-GB" smtClean="0"/>
              <a:t>28/01/2022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3F50B-9AC3-487C-8FE4-F7E6C7E81E25}" type="slidenum">
              <a:rPr lang="en-GB" smtClean="0"/>
              <a:t>‹#›</a:t>
            </a:fld>
            <a:endParaRPr lang="en-GB"/>
          </a:p>
        </p:txBody>
      </p:sp>
    </p:spTree>
    <p:extLst>
      <p:ext uri="{BB962C8B-B14F-4D97-AF65-F5344CB8AC3E}">
        <p14:creationId xmlns:p14="http://schemas.microsoft.com/office/powerpoint/2010/main" val="31169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SSC: Revisit [ca] [co] [cu] [</a:t>
            </a:r>
            <a:r>
              <a:rPr lang="en-GB" sz="1200" dirty="0" err="1">
                <a:effectLst/>
                <a:latin typeface="Calibri" panose="020F0502020204030204" pitchFamily="34" charset="0"/>
                <a:ea typeface="Calibri" panose="020F0502020204030204" pitchFamily="34" charset="0"/>
              </a:rPr>
              <a:t>ga</a:t>
            </a:r>
            <a:r>
              <a:rPr lang="en-GB" sz="1200" dirty="0">
                <a:effectLst/>
                <a:latin typeface="Calibri" panose="020F0502020204030204" pitchFamily="34" charset="0"/>
                <a:ea typeface="Calibri" panose="020F0502020204030204" pitchFamily="34" charset="0"/>
              </a:rPr>
              <a:t>] [go] [</a:t>
            </a:r>
            <a:r>
              <a:rPr lang="en-GB" sz="1200" dirty="0" err="1">
                <a:effectLst/>
                <a:latin typeface="Calibri" panose="020F0502020204030204" pitchFamily="34" charset="0"/>
                <a:ea typeface="Calibri" panose="020F0502020204030204" pitchFamily="34" charset="0"/>
              </a:rPr>
              <a:t>gu</a:t>
            </a:r>
            <a:r>
              <a:rPr lang="en-GB" sz="1200" dirty="0">
                <a:effectLst/>
                <a:latin typeface="Calibri" panose="020F0502020204030204" pitchFamily="34" charset="0"/>
                <a:ea typeface="Calibri" panose="020F0502020204030204" pitchFamily="34" charset="0"/>
              </a:rPr>
              <a:t>]</a:t>
            </a:r>
            <a:endParaRPr lang="en-GB" sz="1200" b="0" i="0" u="none" strike="noStrike" dirty="0">
              <a:solidFill>
                <a:srgbClr val="1F3864"/>
              </a:solidFill>
              <a:effectLst/>
              <a:latin typeface="docs-Century Gothic"/>
            </a:endParaRP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FontTx/>
              <a:buNone/>
            </a:pPr>
            <a:r>
              <a:rPr lang="en-GB" sz="1200" b="0" i="0" u="none" strike="noStrike" dirty="0">
                <a:solidFill>
                  <a:srgbClr val="1F3864"/>
                </a:solidFill>
                <a:effectLst/>
                <a:latin typeface="docs-Century Gothic"/>
              </a:rPr>
              <a:t>Vocabulary: </a:t>
            </a:r>
            <a:r>
              <a:rPr lang="es-ES" sz="1200" b="1" i="0" u="none" strike="noStrike" dirty="0">
                <a:solidFill>
                  <a:srgbClr val="002060"/>
                </a:solidFill>
                <a:effectLst/>
                <a:latin typeface="Century Gothic" panose="020B0502020202020204" pitchFamily="34" charset="0"/>
              </a:rPr>
              <a:t>aprender </a:t>
            </a:r>
            <a:r>
              <a:rPr lang="es-ES" sz="1200" b="0" i="0" u="none" strike="noStrike" dirty="0">
                <a:solidFill>
                  <a:srgbClr val="002060"/>
                </a:solidFill>
                <a:effectLst/>
                <a:latin typeface="Century Gothic" panose="020B0502020202020204" pitchFamily="34" charset="0"/>
              </a:rPr>
              <a:t>[428]</a:t>
            </a:r>
            <a:r>
              <a:rPr lang="es-ES" sz="1200" b="1" i="0" u="none" strike="noStrike" dirty="0">
                <a:solidFill>
                  <a:srgbClr val="002060"/>
                </a:solidFill>
                <a:effectLst/>
                <a:latin typeface="Century Gothic" panose="020B0502020202020204" pitchFamily="34" charset="0"/>
              </a:rPr>
              <a:t> leer </a:t>
            </a:r>
            <a:r>
              <a:rPr lang="es-ES" sz="1200" b="0" i="0" u="none" strike="noStrike" dirty="0">
                <a:solidFill>
                  <a:srgbClr val="002060"/>
                </a:solidFill>
                <a:effectLst/>
                <a:latin typeface="Century Gothic" panose="020B0502020202020204" pitchFamily="34" charset="0"/>
              </a:rPr>
              <a:t>[209]</a:t>
            </a:r>
            <a:r>
              <a:rPr lang="es-ES" sz="1200" b="1" i="0" u="none" strike="noStrike" dirty="0">
                <a:solidFill>
                  <a:srgbClr val="002060"/>
                </a:solidFill>
                <a:effectLst/>
                <a:latin typeface="Century Gothic" panose="020B0502020202020204" pitchFamily="34" charset="0"/>
              </a:rPr>
              <a:t> ver </a:t>
            </a:r>
            <a:r>
              <a:rPr lang="es-ES" sz="1200" b="0" i="0" u="none" strike="noStrike" dirty="0">
                <a:solidFill>
                  <a:srgbClr val="002060"/>
                </a:solidFill>
                <a:effectLst/>
                <a:latin typeface="Century Gothic" panose="020B0502020202020204" pitchFamily="34" charset="0"/>
              </a:rPr>
              <a:t>[38]</a:t>
            </a:r>
            <a:r>
              <a:rPr lang="es-ES" sz="1200" b="1" i="0" u="none" strike="noStrike" dirty="0">
                <a:solidFill>
                  <a:srgbClr val="002060"/>
                </a:solidFill>
                <a:effectLst/>
                <a:latin typeface="Century Gothic" panose="020B0502020202020204" pitchFamily="34" charset="0"/>
              </a:rPr>
              <a:t> deporte </a:t>
            </a:r>
            <a:r>
              <a:rPr lang="es-ES" sz="1200" b="0" i="0" u="none" strike="noStrike" dirty="0">
                <a:solidFill>
                  <a:srgbClr val="002060"/>
                </a:solidFill>
                <a:effectLst/>
                <a:latin typeface="Century Gothic" panose="020B0502020202020204" pitchFamily="34" charset="0"/>
              </a:rPr>
              <a:t>[1489] </a:t>
            </a:r>
            <a:r>
              <a:rPr lang="es-ES" sz="1200" b="1" i="0" u="none" strike="noStrike" dirty="0">
                <a:solidFill>
                  <a:srgbClr val="002060"/>
                </a:solidFill>
                <a:effectLst/>
                <a:latin typeface="Century Gothic" panose="020B0502020202020204" pitchFamily="34" charset="0"/>
              </a:rPr>
              <a:t>idioma </a:t>
            </a:r>
            <a:r>
              <a:rPr lang="es-ES" sz="1200" b="0" i="0" u="none" strike="noStrike" dirty="0">
                <a:solidFill>
                  <a:srgbClr val="002060"/>
                </a:solidFill>
                <a:effectLst/>
                <a:latin typeface="Century Gothic" panose="020B0502020202020204" pitchFamily="34" charset="0"/>
              </a:rPr>
              <a:t>[1159] </a:t>
            </a:r>
            <a:r>
              <a:rPr lang="es-ES" sz="1200" b="1" i="0" u="none" strike="noStrike" dirty="0">
                <a:solidFill>
                  <a:srgbClr val="002060"/>
                </a:solidFill>
                <a:effectLst/>
                <a:latin typeface="Century Gothic" panose="020B0502020202020204" pitchFamily="34" charset="0"/>
              </a:rPr>
              <a:t>juego </a:t>
            </a:r>
            <a:r>
              <a:rPr lang="es-ES" sz="1200" b="0" i="0" u="none" strike="noStrike" dirty="0">
                <a:solidFill>
                  <a:srgbClr val="002060"/>
                </a:solidFill>
                <a:effectLst/>
                <a:latin typeface="Century Gothic" panose="020B0502020202020204" pitchFamily="34" charset="0"/>
              </a:rPr>
              <a:t>[409]</a:t>
            </a:r>
            <a:r>
              <a:rPr lang="es-ES" sz="1200" b="1" i="0" u="none" strike="noStrike" dirty="0">
                <a:solidFill>
                  <a:srgbClr val="002060"/>
                </a:solidFill>
                <a:effectLst/>
                <a:latin typeface="Century Gothic" panose="020B0502020202020204" pitchFamily="34" charset="0"/>
              </a:rPr>
              <a:t> de</a:t>
            </a:r>
            <a:r>
              <a:rPr lang="es-ES" sz="1200" b="1" i="0" u="none" strike="noStrike" baseline="30000" dirty="0">
                <a:solidFill>
                  <a:srgbClr val="002060"/>
                </a:solidFill>
                <a:effectLst/>
                <a:latin typeface="Century Gothic" panose="020B0502020202020204" pitchFamily="34" charset="0"/>
              </a:rPr>
              <a:t>2</a:t>
            </a:r>
            <a:r>
              <a:rPr lang="es-ES" sz="1200" b="1" i="0" u="none" strike="noStrike" dirty="0">
                <a:solidFill>
                  <a:srgbClr val="002060"/>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[2]</a:t>
            </a:r>
            <a:br>
              <a:rPr lang="es-ES" sz="1200" b="0" i="0" u="none" strike="noStrike" dirty="0">
                <a:solidFill>
                  <a:srgbClr val="002060"/>
                </a:solidFill>
                <a:effectLst/>
                <a:latin typeface="Century Gothic" panose="020B0502020202020204" pitchFamily="34" charset="0"/>
              </a:rPr>
            </a:br>
            <a:r>
              <a:rPr lang="es-ES" sz="1200" b="0" i="0" u="none" strike="noStrike" dirty="0" err="1">
                <a:solidFill>
                  <a:srgbClr val="002060"/>
                </a:solidFill>
                <a:effectLst/>
                <a:latin typeface="Century Gothic" panose="020B0502020202020204" pitchFamily="34" charset="0"/>
              </a:rPr>
              <a:t>Revisit</a:t>
            </a:r>
            <a:r>
              <a:rPr lang="es-ES" sz="1200" b="0" i="0" u="none" strike="noStrike" dirty="0">
                <a:solidFill>
                  <a:srgbClr val="002060"/>
                </a:solidFill>
                <a:effectLst/>
                <a:latin typeface="Century Gothic" panose="020B0502020202020204" pitchFamily="34" charset="0"/>
              </a:rPr>
              <a:t> 1: llevar [101] comprar [361] película [944] sombrero [2290] uniforme [2796]  con [14]</a:t>
            </a:r>
          </a:p>
          <a:p>
            <a:pPr marL="0" lvl="0" indent="0" algn="l" rtl="0">
              <a:spcBef>
                <a:spcPts val="0"/>
              </a:spcBef>
              <a:spcAft>
                <a:spcPts val="0"/>
              </a:spcAft>
              <a:buFontTx/>
              <a:buNone/>
            </a:pPr>
            <a:r>
              <a:rPr lang="es-ES" sz="1200" b="0" i="0" u="none" strike="noStrike" dirty="0" err="1">
                <a:solidFill>
                  <a:srgbClr val="002060"/>
                </a:solidFill>
                <a:effectLst/>
                <a:latin typeface="Century Gothic" panose="020B0502020202020204" pitchFamily="34" charset="0"/>
              </a:rPr>
              <a:t>Revisit</a:t>
            </a:r>
            <a:r>
              <a:rPr lang="es-ES" sz="1200" b="0" i="0" u="none" strike="noStrike" dirty="0">
                <a:solidFill>
                  <a:srgbClr val="002060"/>
                </a:solidFill>
                <a:effectLst/>
                <a:latin typeface="Century Gothic" panose="020B0502020202020204" pitchFamily="34" charset="0"/>
              </a:rPr>
              <a:t> 2: qué [50] día [65] lunes [1370] martes [3101] miércoles [1816] jueves [1650] viernes [1259] sábado [1179] domingo [693]</a:t>
            </a:r>
          </a:p>
          <a:p>
            <a:pPr marL="0" lvl="0" indent="0" algn="l" rtl="0">
              <a:spcBef>
                <a:spcPts val="0"/>
              </a:spcBef>
              <a:spcAft>
                <a:spcPts val="0"/>
              </a:spcAft>
              <a:buFontTx/>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Glossed words: </a:t>
            </a:r>
            <a:r>
              <a:rPr lang="en-GB" sz="1200" b="1" dirty="0" err="1">
                <a:effectLst/>
                <a:latin typeface="Calibri" panose="020F0502020204030204" pitchFamily="34" charset="0"/>
                <a:ea typeface="Calibri" panose="020F0502020204030204" pitchFamily="34" charset="0"/>
              </a:rPr>
              <a:t>personaje</a:t>
            </a:r>
            <a:r>
              <a:rPr lang="en-GB" sz="1200" b="1" dirty="0">
                <a:effectLst/>
                <a:latin typeface="Calibri" panose="020F0502020204030204" pitchFamily="34" charset="0"/>
                <a:ea typeface="Calibri" panose="020F0502020204030204" pitchFamily="34" charset="0"/>
              </a:rPr>
              <a:t> </a:t>
            </a:r>
            <a:r>
              <a:rPr lang="en-GB" sz="1200" dirty="0">
                <a:effectLst/>
                <a:latin typeface="Calibri" panose="020F0502020204030204" pitchFamily="34" charset="0"/>
                <a:ea typeface="Calibri" panose="020F0502020204030204" pitchFamily="34" charset="0"/>
              </a:rPr>
              <a:t>[595]</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70781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Master slide for guess who game. </a:t>
            </a:r>
            <a:r>
              <a:rPr lang="en-GB" b="0" baseline="0" dirty="0"/>
              <a:t>Print the template slide in A5 so that students can cross out as they play. </a:t>
            </a:r>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8755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 Vocabulary: </a:t>
            </a:r>
            <a:r>
              <a:rPr lang="es-ES" sz="1200" b="1" i="0" u="none" strike="noStrike" dirty="0">
                <a:solidFill>
                  <a:srgbClr val="1F3864"/>
                </a:solidFill>
                <a:effectLst/>
                <a:latin typeface="docs-Century Gothic"/>
              </a:rPr>
              <a:t>cantar</a:t>
            </a:r>
            <a:r>
              <a:rPr lang="es-ES" sz="1200" b="0" i="0" u="none" strike="noStrike" dirty="0">
                <a:solidFill>
                  <a:srgbClr val="1F3864"/>
                </a:solidFill>
                <a:effectLst/>
                <a:latin typeface="docs-Century Gothic"/>
              </a:rPr>
              <a:t> [717] </a:t>
            </a:r>
            <a:r>
              <a:rPr lang="es-ES" sz="1200" b="1" i="0" u="none" strike="noStrike" dirty="0">
                <a:solidFill>
                  <a:srgbClr val="1F3864"/>
                </a:solidFill>
                <a:effectLst/>
                <a:latin typeface="docs-Century Gothic"/>
              </a:rPr>
              <a:t>escuchar</a:t>
            </a:r>
            <a:r>
              <a:rPr lang="es-ES" sz="1200" b="0" i="0" u="none" strike="noStrike" dirty="0">
                <a:solidFill>
                  <a:srgbClr val="1F3864"/>
                </a:solidFill>
                <a:effectLst/>
                <a:latin typeface="docs-Century Gothic"/>
              </a:rPr>
              <a:t> [281] </a:t>
            </a:r>
            <a:r>
              <a:rPr lang="es-ES" sz="1200" b="1" i="0" u="none" strike="noStrike" dirty="0">
                <a:solidFill>
                  <a:srgbClr val="1F3864"/>
                </a:solidFill>
                <a:effectLst/>
                <a:latin typeface="docs-Century Gothic"/>
              </a:rPr>
              <a:t>hablar</a:t>
            </a:r>
            <a:r>
              <a:rPr lang="es-ES" sz="1200" b="0" i="0" u="none" strike="noStrike" dirty="0">
                <a:solidFill>
                  <a:srgbClr val="1F3864"/>
                </a:solidFill>
                <a:effectLst/>
                <a:latin typeface="docs-Century Gothic"/>
              </a:rPr>
              <a:t> [90]  </a:t>
            </a:r>
            <a:r>
              <a:rPr lang="es-ES" sz="1200" b="1" i="0" u="none" strike="noStrike" dirty="0">
                <a:solidFill>
                  <a:srgbClr val="1F3864"/>
                </a:solidFill>
                <a:effectLst/>
                <a:latin typeface="docs-Century Gothic"/>
              </a:rPr>
              <a:t>necesitar</a:t>
            </a:r>
            <a:r>
              <a:rPr lang="es-ES" sz="1200" b="0" i="0" u="none" strike="noStrike" dirty="0">
                <a:solidFill>
                  <a:srgbClr val="1F3864"/>
                </a:solidFill>
                <a:effectLst/>
                <a:latin typeface="docs-Century Gothic"/>
              </a:rPr>
              <a:t> [276] </a:t>
            </a:r>
            <a:r>
              <a:rPr lang="es-ES" sz="1200" b="1" i="0" u="none" strike="noStrike" dirty="0">
                <a:solidFill>
                  <a:srgbClr val="1F3864"/>
                </a:solidFill>
                <a:effectLst/>
                <a:latin typeface="docs-Century Gothic"/>
              </a:rPr>
              <a:t>español</a:t>
            </a:r>
            <a:r>
              <a:rPr lang="es-ES" sz="1200" b="0" i="0" u="none" strike="noStrike" dirty="0">
                <a:solidFill>
                  <a:srgbClr val="1F3864"/>
                </a:solidFill>
                <a:effectLst/>
                <a:latin typeface="docs-Century Gothic"/>
              </a:rPr>
              <a:t> [262] </a:t>
            </a:r>
            <a:r>
              <a:rPr lang="es-ES" sz="1200" b="1" i="0" u="none" strike="noStrike" dirty="0">
                <a:solidFill>
                  <a:srgbClr val="1F3864"/>
                </a:solidFill>
                <a:effectLst/>
                <a:latin typeface="docs-Century Gothic"/>
              </a:rPr>
              <a:t>fantástico</a:t>
            </a:r>
            <a:r>
              <a:rPr lang="es-ES" sz="1200" b="0" i="0" u="none" strike="noStrike" dirty="0">
                <a:solidFill>
                  <a:srgbClr val="1F3864"/>
                </a:solidFill>
                <a:effectLst/>
                <a:latin typeface="docs-Century Gothic"/>
              </a:rPr>
              <a:t> [2501] </a:t>
            </a:r>
            <a:r>
              <a:rPr lang="es-ES" sz="1200" b="1" i="0" u="none" strike="noStrike" dirty="0">
                <a:solidFill>
                  <a:srgbClr val="1F3864"/>
                </a:solidFill>
                <a:effectLst/>
                <a:latin typeface="docs-Century Gothic"/>
              </a:rPr>
              <a:t>importante</a:t>
            </a:r>
            <a:r>
              <a:rPr lang="es-ES" sz="1200" b="0" i="0" u="none" strike="noStrike" dirty="0">
                <a:solidFill>
                  <a:srgbClr val="1F3864"/>
                </a:solidFill>
                <a:effectLst/>
                <a:latin typeface="docs-Century Gothic"/>
              </a:rPr>
              <a:t> [171] </a:t>
            </a:r>
            <a:r>
              <a:rPr lang="es-ES" sz="1200" b="1" i="0" u="none" strike="noStrike" dirty="0">
                <a:solidFill>
                  <a:srgbClr val="1F3864"/>
                </a:solidFill>
                <a:effectLst/>
                <a:latin typeface="docs-Century Gothic"/>
              </a:rPr>
              <a:t>inglés</a:t>
            </a:r>
            <a:r>
              <a:rPr lang="es-ES" sz="1200" b="0" i="0" u="none" strike="noStrike" dirty="0">
                <a:solidFill>
                  <a:srgbClr val="1F3864"/>
                </a:solidFill>
                <a:effectLst/>
                <a:latin typeface="docs-Century Gothic"/>
              </a:rPr>
              <a:t> [583] </a:t>
            </a:r>
            <a:r>
              <a:rPr lang="es-ES" sz="1200" b="1" i="0" u="none" strike="noStrike" dirty="0">
                <a:solidFill>
                  <a:srgbClr val="1F3864"/>
                </a:solidFill>
                <a:effectLst/>
                <a:latin typeface="docs-Century Gothic"/>
              </a:rPr>
              <a:t>normal</a:t>
            </a:r>
            <a:r>
              <a:rPr lang="es-ES" sz="1200" b="0" i="0" u="none" strike="noStrike" dirty="0">
                <a:solidFill>
                  <a:srgbClr val="1F3864"/>
                </a:solidFill>
                <a:effectLst/>
                <a:latin typeface="docs-Century Gothic"/>
              </a:rPr>
              <a:t> [1000]</a:t>
            </a:r>
            <a:endParaRPr lang="en-GB"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 SSC: </a:t>
            </a:r>
            <a:r>
              <a:rPr lang="en-GB" sz="1200" b="1" i="0" u="none" strike="noStrike" dirty="0" err="1">
                <a:solidFill>
                  <a:srgbClr val="002060"/>
                </a:solidFill>
                <a:effectLst/>
                <a:latin typeface="docs-Century Gothic"/>
                <a:ea typeface="Calibri" panose="020F0502020204030204" pitchFamily="34" charset="0"/>
              </a:rPr>
              <a:t>l</a:t>
            </a:r>
            <a:r>
              <a:rPr lang="en-GB" sz="1200" b="0" i="0" u="none" strike="noStrike" dirty="0" err="1">
                <a:solidFill>
                  <a:srgbClr val="002060"/>
                </a:solidFill>
                <a:effectLst/>
                <a:latin typeface="docs-Century Gothic"/>
                <a:ea typeface="Calibri" panose="020F0502020204030204" pitchFamily="34" charset="0"/>
              </a:rPr>
              <a:t>ibro</a:t>
            </a:r>
            <a:r>
              <a:rPr lang="en-GB" b="0" i="0" u="none" strike="noStrike" dirty="0">
                <a:solidFill>
                  <a:srgbClr val="002060"/>
                </a:solidFill>
                <a:effectLst/>
                <a:latin typeface="docs-Century Gothic"/>
              </a:rPr>
              <a:t> [1477]</a:t>
            </a:r>
            <a:endParaRPr lang="en-GB" sz="1200" b="0" i="0" u="none" strike="noStrike" dirty="0">
              <a:solidFill>
                <a:srgbClr val="002060"/>
              </a:solidFill>
              <a:effectLst/>
              <a:latin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Glossed words: </a:t>
            </a:r>
            <a:r>
              <a:rPr lang="en-GB" sz="1200" b="1" dirty="0" err="1">
                <a:effectLst/>
                <a:latin typeface="Calibri" panose="020F0502020204030204" pitchFamily="34" charset="0"/>
                <a:ea typeface="Calibri" panose="020F0502020204030204" pitchFamily="34" charset="0"/>
              </a:rPr>
              <a:t>volcán</a:t>
            </a:r>
            <a:r>
              <a:rPr lang="en-GB" sz="1200" dirty="0">
                <a:effectLst/>
                <a:latin typeface="Calibri" panose="020F0502020204030204" pitchFamily="34" charset="0"/>
                <a:ea typeface="Calibri" panose="020F0502020204030204" pitchFamily="34" charset="0"/>
              </a:rPr>
              <a:t> [4254</a:t>
            </a:r>
            <a:r>
              <a:rPr lang="en-GB" sz="1200">
                <a:effectLst/>
                <a:latin typeface="Calibri" panose="020F0502020204030204" pitchFamily="34" charset="0"/>
                <a:ea typeface="Calibri" panose="020F0502020204030204" pitchFamily="34" charset="0"/>
              </a:rPr>
              <a:t>] </a:t>
            </a:r>
            <a:r>
              <a:rPr lang="en-GB" sz="1200" b="1">
                <a:effectLst/>
                <a:latin typeface="Calibri" panose="020F0502020204030204" pitchFamily="34" charset="0"/>
                <a:ea typeface="Calibri" panose="020F0502020204030204" pitchFamily="34" charset="0"/>
              </a:rPr>
              <a:t>el</a:t>
            </a:r>
            <a:r>
              <a:rPr lang="en-GB" sz="1200" b="1" dirty="0">
                <a:effectLst/>
                <a:latin typeface="Calibri" panose="020F0502020204030204" pitchFamily="34" charset="0"/>
                <a:ea typeface="Calibri" panose="020F0502020204030204" pitchFamily="34" charset="0"/>
              </a:rPr>
              <a:t>/la </a:t>
            </a:r>
            <a:r>
              <a:rPr lang="en-GB" sz="1200" b="0" dirty="0">
                <a:effectLst/>
                <a:latin typeface="Calibri" panose="020F0502020204030204" pitchFamily="34" charset="0"/>
                <a:ea typeface="Calibri" panose="020F0502020204030204" pitchFamily="34" charset="0"/>
              </a:rPr>
              <a:t>[1]</a:t>
            </a:r>
            <a:r>
              <a:rPr lang="es-AR" sz="1200" b="1" kern="0" dirty="0">
                <a:solidFill>
                  <a:srgbClr val="002060"/>
                </a:solidFill>
                <a:latin typeface="Century Gothic"/>
                <a:ea typeface="Century Gothic"/>
                <a:cs typeface="Century Gothic"/>
                <a:sym typeface="Century Gothic"/>
              </a:rPr>
              <a:t> su </a:t>
            </a:r>
            <a:r>
              <a:rPr lang="es-AR" sz="1200" b="0" kern="0" dirty="0">
                <a:solidFill>
                  <a:srgbClr val="002060"/>
                </a:solidFill>
                <a:latin typeface="Century Gothic"/>
                <a:ea typeface="Century Gothic"/>
                <a:cs typeface="Century Gothic"/>
                <a:sym typeface="Century Gothic"/>
              </a:rPr>
              <a:t>[12] </a:t>
            </a:r>
            <a:r>
              <a:rPr lang="es-AR" sz="1200" b="1" kern="0" dirty="0">
                <a:solidFill>
                  <a:srgbClr val="002060"/>
                </a:solidFill>
                <a:latin typeface="Century Gothic"/>
                <a:sym typeface="Century Gothic"/>
              </a:rPr>
              <a:t>primo </a:t>
            </a:r>
            <a:r>
              <a:rPr lang="es-AR" sz="1200" b="0" kern="0" dirty="0">
                <a:solidFill>
                  <a:srgbClr val="002060"/>
                </a:solidFill>
                <a:latin typeface="Century Gothic"/>
                <a:sym typeface="Century Gothic"/>
              </a:rPr>
              <a:t>[1451]</a:t>
            </a:r>
            <a:endParaRPr lang="en-GB" sz="1200" b="0" dirty="0"/>
          </a:p>
          <a:p>
            <a:pPr marL="0" marR="0" lvl="0" indent="0" algn="l" rtl="0">
              <a:lnSpc>
                <a:spcPct val="100000"/>
              </a:lnSpc>
              <a:spcBef>
                <a:spcPts val="0"/>
              </a:spcBef>
              <a:spcAft>
                <a:spcPts val="0"/>
              </a:spcAft>
              <a:buClr>
                <a:schemeClr val="dk1"/>
              </a:buClr>
              <a:buSzPts val="1200"/>
              <a:buFont typeface="Calibri"/>
              <a:buNone/>
            </a:pPr>
            <a:endParaRPr lang="en-GB"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US" b="0" dirty="0"/>
              <a:t>to </a:t>
            </a:r>
            <a:r>
              <a:rPr lang="en-GB" b="0" dirty="0"/>
              <a:t>practise reading aloud </a:t>
            </a:r>
            <a:r>
              <a:rPr lang="pl-PL" b="0" dirty="0"/>
              <a:t>[ga] [go] [gu] [ca] [co] [cu]</a:t>
            </a:r>
            <a:r>
              <a:rPr lang="en-GB" b="0" dirty="0"/>
              <a:t> in previously taught vocabulary (including one cognate – </a:t>
            </a:r>
            <a:r>
              <a:rPr lang="en-GB" b="0" dirty="0" err="1"/>
              <a:t>plástico</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endParaRPr lang="en-US" b="1" dirty="0"/>
          </a:p>
          <a:p>
            <a:r>
              <a:rPr lang="en-US" b="1" dirty="0"/>
              <a:t>Procedure:</a:t>
            </a:r>
          </a:p>
          <a:p>
            <a:pPr marL="228600" indent="-228600">
              <a:buAutoNum type="arabicPeriod"/>
            </a:pPr>
            <a:r>
              <a:rPr lang="en-US" b="0" baseline="0" dirty="0"/>
              <a:t>Read the explanation and ensure pupils understand the task.</a:t>
            </a:r>
          </a:p>
          <a:p>
            <a:pPr marL="228600" indent="-228600">
              <a:buAutoNum type="arabicPeriod"/>
            </a:pPr>
            <a:r>
              <a:rPr lang="en-US" b="0" baseline="0" dirty="0"/>
              <a:t>Start the timer.</a:t>
            </a:r>
          </a:p>
          <a:p>
            <a:pPr marL="228600" indent="-228600">
              <a:buAutoNum type="arabicPeriod"/>
            </a:pPr>
            <a:r>
              <a:rPr lang="en-US" b="0" baseline="0" dirty="0"/>
              <a:t>Pupils try to guess their partner’s 5 words by saying them aloud, before the 45 seconds is up.</a:t>
            </a:r>
          </a:p>
          <a:p>
            <a:pPr marL="228600" indent="-228600">
              <a:buAutoNum type="arabicPeriod"/>
            </a:pPr>
            <a:r>
              <a:rPr lang="en-US" b="0" baseline="0" dirty="0"/>
              <a:t>Swap roles and repeat the game.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pegar</a:t>
            </a:r>
            <a:r>
              <a:rPr lang="en-GB" sz="800" b="0" dirty="0"/>
              <a:t>1</a:t>
            </a:r>
            <a:r>
              <a:rPr lang="en-GB" b="1" dirty="0"/>
              <a:t> </a:t>
            </a:r>
            <a:r>
              <a:rPr lang="en-GB" dirty="0"/>
              <a:t>[1135] </a:t>
            </a:r>
            <a:r>
              <a:rPr lang="en-GB" b="1" dirty="0"/>
              <a:t>algo</a:t>
            </a:r>
            <a:r>
              <a:rPr lang="en-GB" dirty="0"/>
              <a:t> [110]</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Tell pupils to be ready to write the English meanings of key vocabulary   There will be 10 altogether and they should prepare to work from the bottom of the slide, left to right.</a:t>
            </a:r>
          </a:p>
          <a:p>
            <a:pPr marL="228600" lvl="0" indent="-228600" algn="l" rtl="0">
              <a:spcBef>
                <a:spcPts val="0"/>
              </a:spcBef>
              <a:spcAft>
                <a:spcPts val="0"/>
              </a:spcAft>
              <a:buAutoNum type="arabicPeriod"/>
            </a:pPr>
            <a:r>
              <a:rPr lang="en-GB" dirty="0"/>
              <a:t>Explain the scenario – it’s raining and the raindrops will splash down and cover the words.  They need to write the Spanish (but also be prepared to translate). Tell them they will have 5 seconds to get a </a:t>
            </a:r>
            <a:r>
              <a:rPr lang="en-GB" dirty="0" err="1"/>
              <a:t>headstart</a:t>
            </a:r>
            <a:r>
              <a:rPr lang="en-GB" dirty="0"/>
              <a:t> on the rain.</a:t>
            </a:r>
          </a:p>
          <a:p>
            <a:pPr marL="228600" lvl="0" indent="-228600" algn="l" rtl="0">
              <a:spcBef>
                <a:spcPts val="0"/>
              </a:spcBef>
              <a:spcAft>
                <a:spcPts val="0"/>
              </a:spcAft>
              <a:buAutoNum type="arabicPeriod"/>
            </a:pPr>
            <a:r>
              <a:rPr lang="en-GB" dirty="0"/>
              <a:t>Click to start number animation.</a:t>
            </a:r>
          </a:p>
          <a:p>
            <a:pPr marL="228600" lvl="0" indent="-228600" algn="l" rtl="0">
              <a:spcBef>
                <a:spcPts val="0"/>
              </a:spcBef>
              <a:spcAft>
                <a:spcPts val="0"/>
              </a:spcAft>
              <a:buAutoNum type="arabicPeriod"/>
            </a:pPr>
            <a:r>
              <a:rPr lang="en-GB" dirty="0"/>
              <a:t>Click once more to start raindrops. The timing has been carefully set! Don’t click again or all the raindrops will appear at once.</a:t>
            </a:r>
          </a:p>
          <a:p>
            <a:pPr marL="228600" lvl="0" indent="-228600" algn="l" rtl="0">
              <a:spcBef>
                <a:spcPts val="0"/>
              </a:spcBef>
              <a:spcAft>
                <a:spcPts val="0"/>
              </a:spcAft>
              <a:buAutoNum type="arabicPeriod"/>
            </a:pPr>
            <a:r>
              <a:rPr lang="en-GB" dirty="0"/>
              <a:t>When finished move to the next slide to check answers.</a:t>
            </a: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1237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Elicit responses from the bottom, left to right, from pupils.</a:t>
            </a:r>
          </a:p>
          <a:p>
            <a:pPr marL="228600" lvl="0" indent="-228600" algn="l" rtl="0">
              <a:spcBef>
                <a:spcPts val="0"/>
              </a:spcBef>
              <a:spcAft>
                <a:spcPts val="0"/>
              </a:spcAft>
              <a:buAutoNum type="arabicPeriod"/>
            </a:pPr>
            <a:r>
              <a:rPr lang="en-GB" dirty="0"/>
              <a:t>Click to bring up a written version of the answer.</a:t>
            </a:r>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450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a:t>
            </a:r>
            <a:r>
              <a:rPr lang="en-GB" b="0" dirty="0"/>
              <a:t> 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1</a:t>
            </a:r>
            <a:r>
              <a:rPr lang="en-GB" b="0" baseline="30000" dirty="0"/>
              <a:t>st </a:t>
            </a:r>
            <a:r>
              <a:rPr lang="en-GB" b="0" dirty="0"/>
              <a:t>&amp; 3</a:t>
            </a:r>
            <a:r>
              <a:rPr lang="en-GB" b="0" baseline="30000" dirty="0"/>
              <a:t>rd</a:t>
            </a:r>
            <a:r>
              <a:rPr lang="en-GB" b="0" dirty="0"/>
              <a:t> person singular of –er verbs &amp; raised intonation</a:t>
            </a:r>
          </a:p>
          <a:p>
            <a:endParaRPr lang="en-US" b="1" dirty="0"/>
          </a:p>
          <a:p>
            <a:r>
              <a:rPr lang="en-US" b="1" dirty="0"/>
              <a:t>Procedure:</a:t>
            </a:r>
          </a:p>
          <a:p>
            <a:r>
              <a:rPr lang="en-US" b="0" dirty="0"/>
              <a:t>1. Click to</a:t>
            </a:r>
            <a:r>
              <a:rPr lang="en-US" b="0" baseline="0" dirty="0"/>
              <a:t> bring up each new part of the explanation.</a:t>
            </a:r>
            <a:endParaRPr lang="en-US" b="0" dirty="0"/>
          </a:p>
          <a:p>
            <a:r>
              <a:rPr lang="en-US" b="0" dirty="0"/>
              <a:t>2.</a:t>
            </a:r>
            <a:r>
              <a:rPr lang="en-GB" dirty="0"/>
              <a:t> Elicit the English for the Spanish examples after each animated question mark.</a:t>
            </a:r>
          </a:p>
          <a:p>
            <a:endParaRPr lang="en-GB" baseline="0" dirty="0"/>
          </a:p>
          <a:p>
            <a:r>
              <a:rPr lang="en-GB" baseline="0" dirty="0"/>
              <a:t>Frequency of unknown words and cognates: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rgbClr val="002060"/>
                </a:solidFill>
                <a:effectLst/>
                <a:latin typeface="Century Gothic" panose="020B0502020202020204" pitchFamily="34" charset="0"/>
              </a:rPr>
              <a:t>revista </a:t>
            </a:r>
            <a:r>
              <a:rPr lang="es-ES" sz="1200" b="0" i="0" u="none" strike="noStrike" dirty="0">
                <a:solidFill>
                  <a:srgbClr val="002060"/>
                </a:solidFill>
                <a:effectLst/>
                <a:latin typeface="Century Gothic" panose="020B0502020202020204" pitchFamily="34" charset="0"/>
              </a:rPr>
              <a:t>[920] </a:t>
            </a:r>
            <a:br>
              <a:rPr lang="es-ES" sz="1200" b="0" i="0" u="none" strike="noStrike" dirty="0">
                <a:solidFill>
                  <a:srgbClr val="002060"/>
                </a:solidFill>
                <a:effectLst/>
                <a:latin typeface="Century Gothic" panose="020B0502020202020204" pitchFamily="34" charset="0"/>
              </a:rPr>
            </a:b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baseline="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this week’s new vocabulary and revisiting adjectives from week 2-6. Connecting sound with meaning.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0" marR="0" lvl="0" indent="0" algn="l" rtl="0">
              <a:lnSpc>
                <a:spcPct val="100000"/>
              </a:lnSpc>
              <a:spcBef>
                <a:spcPts val="0"/>
              </a:spcBef>
              <a:spcAft>
                <a:spcPts val="0"/>
              </a:spcAft>
              <a:buClr>
                <a:schemeClr val="dk1"/>
              </a:buClr>
              <a:buSzPts val="1200"/>
              <a:buFont typeface="Calibri"/>
              <a:buNone/>
            </a:pPr>
            <a:r>
              <a:rPr lang="en-GB" dirty="0"/>
              <a:t>(Part A)</a:t>
            </a:r>
          </a:p>
          <a:p>
            <a:pPr marL="0" lvl="0" indent="0" algn="l" rtl="0">
              <a:spcBef>
                <a:spcPts val="0"/>
              </a:spcBef>
              <a:spcAft>
                <a:spcPts val="0"/>
              </a:spcAft>
              <a:buNone/>
            </a:pPr>
            <a:endParaRPr lang="en-GB" dirty="0"/>
          </a:p>
          <a:p>
            <a:pPr marL="228600" lvl="0" indent="-228600" algn="l" rtl="0">
              <a:spcBef>
                <a:spcPts val="0"/>
              </a:spcBef>
              <a:spcAft>
                <a:spcPts val="0"/>
              </a:spcAft>
              <a:buAutoNum type="arabicPeriod"/>
            </a:pPr>
            <a:r>
              <a:rPr lang="en-GB" dirty="0"/>
              <a:t>Read the instruction in Spanish &amp; click to bring further instruction.</a:t>
            </a:r>
          </a:p>
          <a:p>
            <a:pPr marL="228600" lvl="0" indent="-228600" algn="l" rtl="0">
              <a:spcBef>
                <a:spcPts val="0"/>
              </a:spcBef>
              <a:spcAft>
                <a:spcPts val="0"/>
              </a:spcAft>
              <a:buAutoNum type="arabicPeriod"/>
            </a:pPr>
            <a:r>
              <a:rPr lang="en-GB" dirty="0"/>
              <a:t>Do [E] with them. Click to listen. Pupils circle the correct words &amp; write ? Or . According to whether it’s a statement or a question NB. Some </a:t>
            </a:r>
            <a:r>
              <a:rPr lang="en-GB" dirty="0" err="1"/>
              <a:t>puplis</a:t>
            </a:r>
            <a:r>
              <a:rPr lang="en-GB" dirty="0"/>
              <a:t> would benefit from working on a handout. Alternatively, they can use numbers 1,2,3. </a:t>
            </a:r>
          </a:p>
          <a:p>
            <a:pPr marL="228600" lvl="0" indent="-228600" algn="l" rtl="0">
              <a:spcBef>
                <a:spcPts val="0"/>
              </a:spcBef>
              <a:spcAft>
                <a:spcPts val="0"/>
              </a:spcAft>
              <a:buAutoNum type="arabicPeriod"/>
            </a:pPr>
            <a:r>
              <a:rPr lang="en-GB" dirty="0"/>
              <a:t>Click for answers</a:t>
            </a: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(Part B)</a:t>
            </a:r>
          </a:p>
          <a:p>
            <a:pPr marL="0" lvl="0" indent="0" algn="l" rtl="0">
              <a:spcBef>
                <a:spcPts val="0"/>
              </a:spcBef>
              <a:spcAft>
                <a:spcPts val="0"/>
              </a:spcAft>
              <a:buNone/>
            </a:pPr>
            <a:r>
              <a:rPr lang="en-GB" b="0" dirty="0"/>
              <a:t>1. Pupils </a:t>
            </a:r>
            <a:r>
              <a:rPr lang="en-GB" dirty="0"/>
              <a:t>listen to 1-5 and write the sentences, selecting from the options given (there are additional words that are not needed).</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endParaRPr lang="en-GB" b="1" dirty="0"/>
          </a:p>
          <a:p>
            <a:pPr marL="0" lvl="0" indent="0" algn="l" rtl="0">
              <a:spcBef>
                <a:spcPts val="0"/>
              </a:spcBef>
              <a:spcAft>
                <a:spcPts val="0"/>
              </a:spcAft>
              <a:buNone/>
            </a:pPr>
            <a:r>
              <a:rPr lang="en-GB" sz="1200" b="1" dirty="0">
                <a:solidFill>
                  <a:srgbClr val="002060"/>
                </a:solidFill>
                <a:latin typeface="Century Gothic"/>
                <a:ea typeface="Century Gothic"/>
                <a:cs typeface="Century Gothic"/>
                <a:sym typeface="Century Gothic"/>
              </a:rPr>
              <a:t>Transcript for parts A and B:</a:t>
            </a:r>
            <a:endParaRPr lang="en-GB" sz="1200" b="0" dirty="0">
              <a:solidFill>
                <a:srgbClr val="002060"/>
              </a:solidFill>
              <a:latin typeface="Century Gothic"/>
              <a:ea typeface="Century Gothic"/>
              <a:cs typeface="Century Gothic"/>
              <a:sym typeface="Century Gothic"/>
            </a:endParaRPr>
          </a:p>
          <a:p>
            <a:pPr marL="0" lvl="0" indent="0" algn="l" rtl="0">
              <a:spcBef>
                <a:spcPts val="0"/>
              </a:spcBef>
              <a:spcAft>
                <a:spcPts val="0"/>
              </a:spcAft>
              <a:buNone/>
            </a:pPr>
            <a:r>
              <a:rPr lang="en-GB" sz="1200" b="0" dirty="0">
                <a:solidFill>
                  <a:srgbClr val="002060"/>
                </a:solidFill>
                <a:latin typeface="Century Gothic"/>
                <a:ea typeface="Century Gothic"/>
                <a:cs typeface="Century Gothic"/>
                <a:sym typeface="Century Gothic"/>
              </a:rPr>
              <a:t>[E] </a:t>
            </a:r>
            <a:r>
              <a:rPr lang="en-GB" sz="1200" b="0" dirty="0" err="1">
                <a:solidFill>
                  <a:srgbClr val="002060"/>
                </a:solidFill>
                <a:latin typeface="Century Gothic"/>
                <a:ea typeface="Century Gothic"/>
                <a:cs typeface="Century Gothic"/>
                <a:sym typeface="Century Gothic"/>
              </a:rPr>
              <a:t>Aprendo</a:t>
            </a:r>
            <a:r>
              <a:rPr lang="en-GB" sz="1200" b="0" dirty="0">
                <a:solidFill>
                  <a:srgbClr val="002060"/>
                </a:solidFill>
                <a:latin typeface="Century Gothic"/>
                <a:ea typeface="Century Gothic"/>
                <a:cs typeface="Century Gothic"/>
                <a:sym typeface="Century Gothic"/>
              </a:rPr>
              <a:t> un </a:t>
            </a:r>
            <a:r>
              <a:rPr lang="en-GB" sz="1200" b="0" dirty="0" err="1">
                <a:solidFill>
                  <a:srgbClr val="002060"/>
                </a:solidFill>
                <a:latin typeface="Century Gothic"/>
                <a:ea typeface="Century Gothic"/>
                <a:cs typeface="Century Gothic"/>
                <a:sym typeface="Century Gothic"/>
              </a:rPr>
              <a:t>juego</a:t>
            </a:r>
            <a:r>
              <a:rPr lang="en-GB" sz="1200" b="0" dirty="0">
                <a:solidFill>
                  <a:srgbClr val="002060"/>
                </a:solidFill>
                <a:latin typeface="Century Gothic"/>
                <a:ea typeface="Century Gothic"/>
                <a:cs typeface="Century Gothic"/>
                <a:sym typeface="Century Gothic"/>
              </a:rPr>
              <a:t> en casa.</a:t>
            </a:r>
          </a:p>
          <a:p>
            <a:pPr marL="0" lvl="0" indent="0" algn="l" rtl="0">
              <a:spcBef>
                <a:spcPts val="0"/>
              </a:spcBef>
              <a:spcAft>
                <a:spcPts val="0"/>
              </a:spcAft>
              <a:buNone/>
            </a:pPr>
            <a:r>
              <a:rPr lang="en-GB" dirty="0"/>
              <a:t>[1] Leo una </a:t>
            </a:r>
            <a:r>
              <a:rPr lang="en-GB" dirty="0" err="1"/>
              <a:t>pregunta</a:t>
            </a:r>
            <a:r>
              <a:rPr lang="en-GB" dirty="0"/>
              <a:t> en </a:t>
            </a:r>
            <a:r>
              <a:rPr lang="en-GB" dirty="0" err="1"/>
              <a:t>inglés</a:t>
            </a:r>
            <a:r>
              <a:rPr lang="en-GB" dirty="0"/>
              <a:t>.</a:t>
            </a:r>
          </a:p>
          <a:p>
            <a:pPr marL="0" lvl="0" indent="0" algn="l" rtl="0">
              <a:spcBef>
                <a:spcPts val="0"/>
              </a:spcBef>
              <a:spcAft>
                <a:spcPts val="0"/>
              </a:spcAft>
              <a:buNone/>
            </a:pPr>
            <a:r>
              <a:rPr lang="en-GB" dirty="0"/>
              <a:t>[2] </a:t>
            </a:r>
            <a:r>
              <a:rPr lang="en-GB" dirty="0" err="1"/>
              <a:t>Aprende</a:t>
            </a:r>
            <a:r>
              <a:rPr lang="en-GB" dirty="0"/>
              <a:t> un </a:t>
            </a:r>
            <a:r>
              <a:rPr lang="en-GB" dirty="0" err="1"/>
              <a:t>idioma</a:t>
            </a:r>
            <a:r>
              <a:rPr lang="en-GB" dirty="0"/>
              <a:t> con papá.</a:t>
            </a:r>
          </a:p>
          <a:p>
            <a:pPr marL="0" lvl="0" indent="0" algn="l" rtl="0">
              <a:spcBef>
                <a:spcPts val="0"/>
              </a:spcBef>
              <a:spcAft>
                <a:spcPts val="0"/>
              </a:spcAft>
              <a:buNone/>
            </a:pPr>
            <a:r>
              <a:rPr lang="en-GB" dirty="0"/>
              <a:t>[3] </a:t>
            </a:r>
            <a:r>
              <a:rPr lang="en-GB" dirty="0" err="1"/>
              <a:t>Veo</a:t>
            </a:r>
            <a:r>
              <a:rPr lang="en-GB" dirty="0"/>
              <a:t> la </a:t>
            </a:r>
            <a:r>
              <a:rPr lang="en-GB" dirty="0" err="1"/>
              <a:t>montaña</a:t>
            </a:r>
            <a:r>
              <a:rPr lang="en-GB" dirty="0"/>
              <a:t> y el mar.</a:t>
            </a:r>
          </a:p>
          <a:p>
            <a:pPr marL="0" lvl="0" indent="0" algn="l" rtl="0">
              <a:spcBef>
                <a:spcPts val="0"/>
              </a:spcBef>
              <a:spcAft>
                <a:spcPts val="0"/>
              </a:spcAft>
              <a:buNone/>
            </a:pPr>
            <a:r>
              <a:rPr lang="en-GB" dirty="0"/>
              <a:t>[4] Lee una </a:t>
            </a:r>
            <a:r>
              <a:rPr lang="en-GB" dirty="0" err="1"/>
              <a:t>revista</a:t>
            </a:r>
            <a:r>
              <a:rPr lang="en-GB" dirty="0"/>
              <a:t> de </a:t>
            </a:r>
            <a:r>
              <a:rPr lang="en-GB" dirty="0" err="1"/>
              <a:t>deporte</a:t>
            </a:r>
            <a:r>
              <a:rPr lang="en-GB" dirty="0"/>
              <a:t>.</a:t>
            </a:r>
          </a:p>
          <a:p>
            <a:pPr marL="0" lvl="0" indent="0" algn="l" rtl="0">
              <a:spcBef>
                <a:spcPts val="0"/>
              </a:spcBef>
              <a:spcAft>
                <a:spcPts val="0"/>
              </a:spcAft>
              <a:buNone/>
            </a:pPr>
            <a:r>
              <a:rPr lang="en-GB" dirty="0"/>
              <a:t>[5] </a:t>
            </a:r>
            <a:r>
              <a:rPr lang="en-GB" dirty="0" err="1"/>
              <a:t>Ve</a:t>
            </a:r>
            <a:r>
              <a:rPr lang="en-GB" dirty="0"/>
              <a:t> una </a:t>
            </a:r>
            <a:r>
              <a:rPr lang="en-GB" dirty="0" err="1"/>
              <a:t>película</a:t>
            </a:r>
            <a:r>
              <a:rPr lang="en-GB" dirty="0"/>
              <a:t> por la </a:t>
            </a:r>
            <a:r>
              <a:rPr lang="en-GB" dirty="0" err="1"/>
              <a:t>mañana</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sz="1200" dirty="0">
              <a:solidFill>
                <a:srgbClr val="002060"/>
              </a:solidFill>
              <a:latin typeface="Century Gothic"/>
              <a:ea typeface="Century Gothic"/>
              <a:cs typeface="Century Gothic"/>
              <a:sym typeface="Century Gothic"/>
            </a:endParaRPr>
          </a:p>
        </p:txBody>
      </p:sp>
      <p:sp>
        <p:nvSpPr>
          <p:cNvPr id="335" name="Google Shape;3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Time: 8-10 minutes</a:t>
            </a:r>
          </a:p>
          <a:p>
            <a:r>
              <a:rPr lang="en-GB" b="1" baseline="0" dirty="0"/>
              <a:t>Aim: </a:t>
            </a:r>
            <a:r>
              <a:rPr lang="en-GB" b="0" baseline="0" dirty="0"/>
              <a:t>To use raised intonation and adjectival agreement in oral production to guess their partner’s characters.</a:t>
            </a:r>
          </a:p>
          <a:p>
            <a:endParaRPr lang="en-GB" b="0" baseline="0" dirty="0"/>
          </a:p>
          <a:p>
            <a:pPr>
              <a:buAutoNum type="arabicPeriod"/>
            </a:pPr>
            <a:r>
              <a:rPr lang="en-GB" baseline="0" dirty="0"/>
              <a:t>Read the title in Spanish and click to bring a brief explanation of the instructions.</a:t>
            </a:r>
          </a:p>
          <a:p>
            <a:pPr>
              <a:buAutoNum type="arabicPeriod"/>
            </a:pPr>
            <a:r>
              <a:rPr lang="en-GB" baseline="0" dirty="0"/>
              <a:t>Tell students they are going to work in pairs. Partners </a:t>
            </a:r>
            <a:r>
              <a:rPr lang="en-GB" dirty="0"/>
              <a:t>take it in turns</a:t>
            </a:r>
            <a:r>
              <a:rPr lang="en-GB" baseline="0" dirty="0"/>
              <a:t> to ask yes/no questions to try to figure out the other player’s character. The partner guessing needs to use </a:t>
            </a:r>
            <a:r>
              <a:rPr lang="en-GB" b="1" baseline="0" dirty="0"/>
              <a:t>raised question intonation </a:t>
            </a:r>
            <a:r>
              <a:rPr lang="en-GB" baseline="0" dirty="0"/>
              <a:t>and the </a:t>
            </a:r>
            <a:r>
              <a:rPr lang="en-GB" b="1" baseline="0" dirty="0"/>
              <a:t>correct verb and noun </a:t>
            </a:r>
            <a:r>
              <a:rPr lang="en-GB" baseline="0" dirty="0"/>
              <a:t>to narrow down their options correctly! </a:t>
            </a:r>
          </a:p>
          <a:p>
            <a:pPr>
              <a:buAutoNum type="arabicPeriod"/>
            </a:pPr>
            <a:r>
              <a:rPr lang="en-GB" baseline="0" dirty="0"/>
              <a:t>Click to bring the speech bubbles to make sure students are clear about what the exchange should look like (¿</a:t>
            </a:r>
            <a:r>
              <a:rPr lang="en-GB" baseline="0" dirty="0" err="1"/>
              <a:t>Aprende</a:t>
            </a:r>
            <a:r>
              <a:rPr lang="en-GB" baseline="0" dirty="0"/>
              <a:t>? / </a:t>
            </a:r>
            <a:r>
              <a:rPr lang="en-GB" baseline="0" dirty="0" err="1"/>
              <a:t>Sí</a:t>
            </a:r>
            <a:r>
              <a:rPr lang="en-GB" baseline="0" dirty="0"/>
              <a:t> / No). When the answer is ‘no’ all those who do not have ‘learn’ as an activity are eliminated.</a:t>
            </a:r>
          </a:p>
          <a:p>
            <a:pPr>
              <a:buAutoNum type="arabicPeriod"/>
            </a:pPr>
            <a:r>
              <a:rPr lang="en-GB" baseline="0" dirty="0"/>
              <a:t>Click to bring up the question ¿Lee? When the answer is ‘</a:t>
            </a:r>
            <a:r>
              <a:rPr lang="en-GB" baseline="0" dirty="0" err="1"/>
              <a:t>Sí</a:t>
            </a:r>
            <a:r>
              <a:rPr lang="en-GB" baseline="0" dirty="0"/>
              <a:t>’ this eliminates </a:t>
            </a:r>
            <a:r>
              <a:rPr lang="en-GB" baseline="0" dirty="0" err="1"/>
              <a:t>Úrsula</a:t>
            </a:r>
            <a:r>
              <a:rPr lang="en-GB" baseline="0" dirty="0"/>
              <a:t> who doesn’t read.  </a:t>
            </a:r>
          </a:p>
          <a:p>
            <a:pPr>
              <a:buAutoNum type="arabicPeriod"/>
            </a:pPr>
            <a:r>
              <a:rPr lang="en-GB" baseline="0" dirty="0"/>
              <a:t> Click to bring up a more specific question: ¿Lee un </a:t>
            </a:r>
            <a:r>
              <a:rPr lang="en-GB" baseline="0" dirty="0" err="1"/>
              <a:t>libro</a:t>
            </a:r>
            <a:r>
              <a:rPr lang="en-GB" baseline="0" dirty="0"/>
              <a:t>? The answer is ‘no’ and eliminates Elena, meaning the answer is Paco. </a:t>
            </a:r>
          </a:p>
          <a:p>
            <a:r>
              <a:rPr lang="en-GB" baseline="0" dirty="0"/>
              <a:t>2. Teachers can model another round with the whole class (getting students to ask the questions) before getting them started in pairs.</a:t>
            </a:r>
          </a:p>
          <a:p>
            <a:r>
              <a:rPr lang="en-GB" baseline="0" dirty="0"/>
              <a:t>3. Give students 30 seconds to write down 4 names (mixture of male/female). </a:t>
            </a:r>
          </a:p>
          <a:p>
            <a:r>
              <a:rPr lang="en-GB" baseline="0" dirty="0"/>
              <a:t>4. The aim is to work with your partner, to identify all 8 people as quickly as possible.</a:t>
            </a:r>
          </a:p>
          <a:p>
            <a:endParaRPr lang="en-GB" b="1" baseline="0" dirty="0"/>
          </a:p>
          <a:p>
            <a:r>
              <a:rPr lang="en-GB" b="1" baseline="0" dirty="0"/>
              <a:t>NB. </a:t>
            </a:r>
            <a:r>
              <a:rPr lang="en-GB" b="0" baseline="0" dirty="0"/>
              <a:t>Print the template slide at the end of this PPT, in A5 so that students can cross out as they play. </a:t>
            </a:r>
          </a:p>
          <a:p>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effectLst/>
                <a:latin typeface="Calibri" panose="020F0502020204030204" pitchFamily="34" charset="0"/>
                <a:ea typeface="Calibri" panose="020F0502020204030204" pitchFamily="34" charset="0"/>
              </a:rPr>
              <a:t>personaje</a:t>
            </a:r>
            <a:r>
              <a:rPr lang="en-GB" sz="1200" b="1" dirty="0">
                <a:effectLst/>
                <a:latin typeface="Calibri" panose="020F0502020204030204" pitchFamily="34" charset="0"/>
                <a:ea typeface="Calibri" panose="020F0502020204030204" pitchFamily="34" charset="0"/>
              </a:rPr>
              <a:t> </a:t>
            </a:r>
            <a:r>
              <a:rPr lang="en-GB" sz="1200" dirty="0">
                <a:effectLst/>
                <a:latin typeface="Calibri" panose="020F0502020204030204" pitchFamily="34" charset="0"/>
                <a:ea typeface="Calibri" panose="020F0502020204030204" pitchFamily="34" charset="0"/>
              </a:rPr>
              <a:t>[595]</a:t>
            </a:r>
          </a:p>
          <a:p>
            <a:endParaRPr lang="en-GB" b="0" baseline="0" dirty="0"/>
          </a:p>
          <a:p>
            <a:pPr marL="0" indent="0">
              <a:buNone/>
            </a:pPr>
            <a:endParaRPr lang="en-GB" b="1" baseline="0"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dirty="0"/>
              <a:t>10 minutes</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Aim: </a:t>
            </a:r>
            <a:r>
              <a:rPr lang="en-GB" dirty="0"/>
              <a:t>to create 4 sentences with –</a:t>
            </a:r>
            <a:r>
              <a:rPr lang="en-GB" dirty="0" err="1"/>
              <a:t>er</a:t>
            </a:r>
            <a:r>
              <a:rPr lang="en-GB" dirty="0"/>
              <a:t> verbs in 1st and 3</a:t>
            </a:r>
            <a:r>
              <a:rPr lang="en-GB" baseline="30000" dirty="0"/>
              <a:t>rd</a:t>
            </a:r>
            <a:r>
              <a:rPr lang="en-GB" dirty="0"/>
              <a:t> person singular based on the prompts.</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 </a:t>
            </a:r>
            <a:endParaRPr lang="en-GB" dirty="0"/>
          </a:p>
          <a:p>
            <a:pPr marL="228600" lvl="0" indent="-228600" algn="l" rtl="0">
              <a:spcBef>
                <a:spcPts val="0"/>
              </a:spcBef>
              <a:spcAft>
                <a:spcPts val="0"/>
              </a:spcAft>
              <a:buClr>
                <a:schemeClr val="dk1"/>
              </a:buClr>
              <a:buSzPts val="1200"/>
              <a:buFont typeface="Calibri"/>
              <a:buAutoNum type="arabicPeriod"/>
            </a:pPr>
            <a:r>
              <a:rPr lang="en-GB" dirty="0"/>
              <a:t>Bring up each combination of sentence parts.</a:t>
            </a:r>
          </a:p>
          <a:p>
            <a:pPr marL="228600" lvl="0" indent="-228600" algn="l" rtl="0">
              <a:spcBef>
                <a:spcPts val="0"/>
              </a:spcBef>
              <a:spcAft>
                <a:spcPts val="0"/>
              </a:spcAft>
              <a:buClr>
                <a:schemeClr val="dk1"/>
              </a:buClr>
              <a:buSzPts val="1200"/>
              <a:buFont typeface="Calibri"/>
              <a:buAutoNum type="arabicPeriod"/>
            </a:pPr>
            <a:r>
              <a:rPr lang="en-GB" dirty="0"/>
              <a:t>Ask students to volunteer the answer orally. Alternatively they could just to write the Spanish on mini-whiteboards or in their books.</a:t>
            </a:r>
          </a:p>
          <a:p>
            <a:pPr marL="228600" lvl="0" indent="-228600" algn="l" rtl="0">
              <a:spcBef>
                <a:spcPts val="0"/>
              </a:spcBef>
              <a:spcAft>
                <a:spcPts val="0"/>
              </a:spcAft>
              <a:buClr>
                <a:schemeClr val="dk1"/>
              </a:buClr>
              <a:buSzPts val="1200"/>
              <a:buFont typeface="Calibri"/>
              <a:buAutoNum type="arabicPeriod"/>
            </a:pPr>
            <a:r>
              <a:rPr lang="en-GB" dirty="0"/>
              <a:t>Students then create 5 of their own sentences, using new combinations of words in the grid.</a:t>
            </a:r>
          </a:p>
          <a:p>
            <a:pPr marL="228600" lvl="0" indent="-228600" algn="l" rtl="0">
              <a:spcBef>
                <a:spcPts val="0"/>
              </a:spcBef>
              <a:spcAft>
                <a:spcPts val="0"/>
              </a:spcAft>
              <a:buClr>
                <a:schemeClr val="dk1"/>
              </a:buClr>
              <a:buSzPts val="1200"/>
              <a:buFont typeface="Calibri"/>
              <a:buAutoNum type="arabicPeriod"/>
            </a:pPr>
            <a:r>
              <a:rPr lang="en-GB" dirty="0"/>
              <a:t>Teachers could encourage an oral simultaneous translation task, where students say a sentence and their partner translates it. Some may find this challenging to do on the spot, so this oral component could be done by some students, while other students continue to practise writing.</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Sentences: </a:t>
            </a:r>
            <a:endParaRPr lang="en-GB" dirty="0"/>
          </a:p>
          <a:p>
            <a:pPr marL="0" lvl="0" indent="0" algn="l" rtl="0">
              <a:spcBef>
                <a:spcPts val="0"/>
              </a:spcBef>
              <a:spcAft>
                <a:spcPts val="0"/>
              </a:spcAft>
              <a:buNone/>
            </a:pPr>
            <a:r>
              <a:rPr lang="en-GB" sz="1200" b="0" dirty="0">
                <a:solidFill>
                  <a:srgbClr val="1F3864"/>
                </a:solidFill>
              </a:rPr>
              <a:t>1) </a:t>
            </a:r>
            <a:r>
              <a:rPr lang="en-GB" sz="1200" b="0" dirty="0" err="1">
                <a:solidFill>
                  <a:srgbClr val="1F3864"/>
                </a:solidFill>
              </a:rPr>
              <a:t>Aprende</a:t>
            </a:r>
            <a:r>
              <a:rPr lang="en-GB" sz="1200" b="0" dirty="0">
                <a:solidFill>
                  <a:srgbClr val="1F3864"/>
                </a:solidFill>
              </a:rPr>
              <a:t> un </a:t>
            </a:r>
            <a:r>
              <a:rPr lang="en-GB" sz="1200" b="0" dirty="0" err="1">
                <a:solidFill>
                  <a:srgbClr val="1F3864"/>
                </a:solidFill>
              </a:rPr>
              <a:t>juego</a:t>
            </a:r>
            <a:r>
              <a:rPr lang="en-GB" sz="1200" b="0" dirty="0">
                <a:solidFill>
                  <a:srgbClr val="1F3864"/>
                </a:solidFill>
              </a:rPr>
              <a:t> </a:t>
            </a:r>
            <a:r>
              <a:rPr lang="en-GB" sz="1200" b="0" dirty="0" err="1">
                <a:solidFill>
                  <a:srgbClr val="1F3864"/>
                </a:solidFill>
              </a:rPr>
              <a:t>en</a:t>
            </a:r>
            <a:r>
              <a:rPr lang="en-GB" sz="1200" b="0" dirty="0">
                <a:solidFill>
                  <a:srgbClr val="1F3864"/>
                </a:solidFill>
              </a:rPr>
              <a:t> </a:t>
            </a:r>
            <a:r>
              <a:rPr lang="en-GB" sz="1200" b="0" dirty="0" err="1">
                <a:solidFill>
                  <a:srgbClr val="1F3864"/>
                </a:solidFill>
              </a:rPr>
              <a:t>inglés</a:t>
            </a:r>
            <a:r>
              <a:rPr lang="en-GB" sz="1200" b="0" dirty="0">
                <a:solidFill>
                  <a:srgbClr val="1F3864"/>
                </a:solidFill>
              </a:rPr>
              <a:t>.</a:t>
            </a:r>
            <a:br>
              <a:rPr lang="en-GB" sz="1200" b="0" dirty="0">
                <a:solidFill>
                  <a:srgbClr val="1F3864"/>
                </a:solidFill>
              </a:rPr>
            </a:br>
            <a:r>
              <a:rPr lang="en-GB" sz="1200" b="0" dirty="0">
                <a:solidFill>
                  <a:srgbClr val="1F3864"/>
                </a:solidFill>
              </a:rPr>
              <a:t>2) Lee una </a:t>
            </a:r>
            <a:r>
              <a:rPr lang="en-GB" sz="1200" b="0" dirty="0" err="1">
                <a:solidFill>
                  <a:srgbClr val="1F3864"/>
                </a:solidFill>
              </a:rPr>
              <a:t>pregunta</a:t>
            </a:r>
            <a:r>
              <a:rPr lang="en-GB" sz="1200" b="0" dirty="0">
                <a:solidFill>
                  <a:srgbClr val="1F3864"/>
                </a:solidFill>
              </a:rPr>
              <a:t> </a:t>
            </a:r>
            <a:r>
              <a:rPr lang="en-GB" sz="1200" b="0" dirty="0" err="1">
                <a:solidFill>
                  <a:srgbClr val="1F3864"/>
                </a:solidFill>
              </a:rPr>
              <a:t>cada</a:t>
            </a:r>
            <a:r>
              <a:rPr lang="en-GB" sz="1200" b="0" dirty="0">
                <a:solidFill>
                  <a:srgbClr val="1F3864"/>
                </a:solidFill>
              </a:rPr>
              <a:t> </a:t>
            </a:r>
            <a:r>
              <a:rPr lang="en-GB" sz="1200" b="0" dirty="0" err="1">
                <a:solidFill>
                  <a:srgbClr val="1F3864"/>
                </a:solidFill>
              </a:rPr>
              <a:t>día</a:t>
            </a:r>
            <a:r>
              <a:rPr lang="en-GB" sz="1200" b="0" dirty="0">
                <a:solidFill>
                  <a:srgbClr val="1F3864"/>
                </a:solidFill>
              </a:rPr>
              <a:t>.</a:t>
            </a:r>
          </a:p>
          <a:p>
            <a:pPr marL="0" lvl="0" indent="0" algn="l" rtl="0">
              <a:spcBef>
                <a:spcPts val="0"/>
              </a:spcBef>
              <a:spcAft>
                <a:spcPts val="0"/>
              </a:spcAft>
              <a:buNone/>
            </a:pPr>
            <a:r>
              <a:rPr lang="en-GB" dirty="0"/>
              <a:t>3) </a:t>
            </a:r>
            <a:r>
              <a:rPr lang="en-GB" dirty="0" err="1"/>
              <a:t>Veo</a:t>
            </a:r>
            <a:r>
              <a:rPr lang="en-GB" dirty="0"/>
              <a:t> a un amigo </a:t>
            </a:r>
            <a:r>
              <a:rPr lang="en-GB" dirty="0" err="1"/>
              <a:t>en</a:t>
            </a:r>
            <a:r>
              <a:rPr lang="en-GB" dirty="0"/>
              <a:t> la playa.</a:t>
            </a:r>
            <a:br>
              <a:rPr lang="en-GB" dirty="0"/>
            </a:br>
            <a:r>
              <a:rPr lang="en-GB" dirty="0"/>
              <a:t>4) </a:t>
            </a:r>
            <a:r>
              <a:rPr lang="en-GB" dirty="0" err="1"/>
              <a:t>Ve</a:t>
            </a:r>
            <a:r>
              <a:rPr lang="en-GB" dirty="0"/>
              <a:t> una </a:t>
            </a:r>
            <a:r>
              <a:rPr lang="en-GB" dirty="0" err="1"/>
              <a:t>película</a:t>
            </a:r>
            <a:r>
              <a:rPr lang="en-GB" dirty="0"/>
              <a:t> </a:t>
            </a:r>
            <a:r>
              <a:rPr lang="en-GB" dirty="0" err="1"/>
              <a:t>en</a:t>
            </a:r>
            <a:r>
              <a:rPr lang="en-GB" dirty="0"/>
              <a:t> </a:t>
            </a:r>
            <a:r>
              <a:rPr lang="en-GB" dirty="0" err="1"/>
              <a:t>España</a:t>
            </a:r>
            <a:r>
              <a:rPr lang="en-GB" dirty="0"/>
              <a:t>.</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0452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English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6939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591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476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02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3763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091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450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155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68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896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93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28/01/2022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795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28/01/2022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76614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7.gif"/><Relationship Id="rId5" Type="http://schemas.openxmlformats.org/officeDocument/2006/relationships/image" Target="../media/image23.gif"/><Relationship Id="rId10" Type="http://schemas.openxmlformats.org/officeDocument/2006/relationships/image" Target="../media/image9.gif"/><Relationship Id="rId4" Type="http://schemas.openxmlformats.org/officeDocument/2006/relationships/image" Target="../media/image22.gif"/><Relationship Id="rId9"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audio" Target="../media/audio10.wav"/><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13.png"/><Relationship Id="rId5" Type="http://schemas.openxmlformats.org/officeDocument/2006/relationships/audio" Target="../media/audio4.wav"/><Relationship Id="rId10" Type="http://schemas.openxmlformats.org/officeDocument/2006/relationships/audio" Target="../media/audio9.wav"/><Relationship Id="rId4" Type="http://schemas.openxmlformats.org/officeDocument/2006/relationships/audio" Target="../media/audio3.wav"/><Relationship Id="rId9" Type="http://schemas.openxmlformats.org/officeDocument/2006/relationships/audio" Target="../media/audio8.wav"/></Relationships>
</file>

<file path=ppt/slides/_rels/slide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a:bodyPr>
          <a:lstStyle/>
          <a:p>
            <a:pPr algn="ctr"/>
            <a:r>
              <a:rPr lang="en-GB" b="1" dirty="0">
                <a:solidFill>
                  <a:srgbClr val="FFFFFF"/>
                </a:solidFill>
                <a:latin typeface="Century Gothic"/>
                <a:ea typeface="Century Gothic"/>
                <a:cs typeface="Century Gothic"/>
                <a:sym typeface="Century Gothic"/>
              </a:rPr>
              <a:t>Saying what I and others do</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nvGraphicFramePr>
        <p:xfrm>
          <a:off x="218822" y="968968"/>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Friday</a:t>
                      </a:r>
                    </a:p>
                  </a:txBody>
                  <a:tcPr/>
                </a:tc>
                <a:tc>
                  <a:txBody>
                    <a:bodyPr/>
                    <a:lstStyle/>
                    <a:p>
                      <a:r>
                        <a:rPr lang="en-GB" sz="2400" b="1" dirty="0">
                          <a:solidFill>
                            <a:srgbClr val="00B0F0"/>
                          </a:solidFill>
                          <a:latin typeface="Century Gothic" panose="020B0502020202020204" pitchFamily="34" charset="0"/>
                        </a:rPr>
                        <a:t>Saturday</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Sunday</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Tuesday</a:t>
                      </a:r>
                    </a:p>
                  </a:txBody>
                  <a:tcPr/>
                </a:tc>
                <a:tc>
                  <a:txBody>
                    <a:bodyPr/>
                    <a:lstStyle/>
                    <a:p>
                      <a:r>
                        <a:rPr lang="en-GB" sz="2800" b="1" dirty="0">
                          <a:solidFill>
                            <a:srgbClr val="00B0F0"/>
                          </a:solidFill>
                          <a:latin typeface="Century Gothic" panose="020B0502020202020204" pitchFamily="34" charset="0"/>
                        </a:rPr>
                        <a:t>Wednesday</a:t>
                      </a:r>
                    </a:p>
                  </a:txBody>
                  <a:tcPr/>
                </a:tc>
                <a:tc>
                  <a:txBody>
                    <a:bodyPr/>
                    <a:lstStyle/>
                    <a:p>
                      <a:r>
                        <a:rPr lang="en-GB" sz="2800" b="1" dirty="0">
                          <a:solidFill>
                            <a:srgbClr val="00B0F0"/>
                          </a:solidFill>
                          <a:latin typeface="Century Gothic" panose="020B0502020202020204" pitchFamily="34" charset="0"/>
                        </a:rPr>
                        <a:t>Thursday</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(the) day</a:t>
                      </a:r>
                    </a:p>
                  </a:txBody>
                  <a:tcPr/>
                </a:tc>
                <a:tc>
                  <a:txBody>
                    <a:bodyPr/>
                    <a:lstStyle/>
                    <a:p>
                      <a:r>
                        <a:rPr lang="en-GB" sz="2800" b="1" dirty="0">
                          <a:solidFill>
                            <a:srgbClr val="92D050"/>
                          </a:solidFill>
                          <a:latin typeface="Century Gothic" panose="020B0502020202020204" pitchFamily="34" charset="0"/>
                        </a:rPr>
                        <a:t>What?</a:t>
                      </a:r>
                    </a:p>
                  </a:txBody>
                  <a:tcPr/>
                </a:tc>
                <a:tc>
                  <a:txBody>
                    <a:bodyPr/>
                    <a:lstStyle/>
                    <a:p>
                      <a:r>
                        <a:rPr lang="en-GB" sz="2800" b="1" dirty="0">
                          <a:solidFill>
                            <a:srgbClr val="92D050"/>
                          </a:solidFill>
                          <a:latin typeface="Century Gothic" panose="020B0502020202020204" pitchFamily="34" charset="0"/>
                        </a:rPr>
                        <a:t>Monday</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to buy, buying</a:t>
                      </a:r>
                    </a:p>
                  </a:txBody>
                  <a:tcPr/>
                </a:tc>
                <a:tc>
                  <a:txBody>
                    <a:bodyPr/>
                    <a:lstStyle/>
                    <a:p>
                      <a:r>
                        <a:rPr lang="en-GB" sz="2800" b="1" dirty="0">
                          <a:solidFill>
                            <a:srgbClr val="92D050"/>
                          </a:solidFill>
                          <a:latin typeface="Century Gothic" panose="020B0502020202020204" pitchFamily="34" charset="0"/>
                        </a:rPr>
                        <a:t>(the) hat</a:t>
                      </a:r>
                    </a:p>
                  </a:txBody>
                  <a:tcPr/>
                </a:tc>
                <a:tc>
                  <a:txBody>
                    <a:bodyPr/>
                    <a:lstStyle/>
                    <a:p>
                      <a:r>
                        <a:rPr lang="en-GB" sz="2800" b="1" dirty="0">
                          <a:solidFill>
                            <a:srgbClr val="92D050"/>
                          </a:solidFill>
                          <a:latin typeface="Century Gothic" panose="020B0502020202020204" pitchFamily="34" charset="0"/>
                        </a:rPr>
                        <a:t>with</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of, from</a:t>
                      </a:r>
                    </a:p>
                  </a:txBody>
                  <a:tcPr/>
                </a:tc>
                <a:tc>
                  <a:txBody>
                    <a:bodyPr/>
                    <a:lstStyle/>
                    <a:p>
                      <a:r>
                        <a:rPr lang="en-GB" sz="2800" b="1" dirty="0">
                          <a:solidFill>
                            <a:srgbClr val="FF3399"/>
                          </a:solidFill>
                          <a:latin typeface="Century Gothic" panose="020B0502020202020204" pitchFamily="34" charset="0"/>
                        </a:rPr>
                        <a:t>(the) film</a:t>
                      </a:r>
                    </a:p>
                  </a:txBody>
                  <a:tcPr/>
                </a:tc>
                <a:tc>
                  <a:txBody>
                    <a:bodyPr/>
                    <a:lstStyle/>
                    <a:p>
                      <a:r>
                        <a:rPr lang="en-GB" sz="2400" b="1" dirty="0">
                          <a:solidFill>
                            <a:srgbClr val="FF3399"/>
                          </a:solidFill>
                          <a:latin typeface="Century Gothic" panose="020B0502020202020204" pitchFamily="34" charset="0"/>
                        </a:rPr>
                        <a:t>to wear, carry</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(the) sport</a:t>
                      </a:r>
                    </a:p>
                  </a:txBody>
                  <a:tcPr/>
                </a:tc>
                <a:tc>
                  <a:txBody>
                    <a:bodyPr/>
                    <a:lstStyle/>
                    <a:p>
                      <a:r>
                        <a:rPr lang="en-GB" sz="2800" b="1" dirty="0">
                          <a:solidFill>
                            <a:srgbClr val="FF3399"/>
                          </a:solidFill>
                          <a:latin typeface="Century Gothic" panose="020B0502020202020204" pitchFamily="34" charset="0"/>
                        </a:rPr>
                        <a:t>(the) language</a:t>
                      </a:r>
                    </a:p>
                  </a:txBody>
                  <a:tcPr/>
                </a:tc>
                <a:tc>
                  <a:txBody>
                    <a:bodyPr/>
                    <a:lstStyle/>
                    <a:p>
                      <a:r>
                        <a:rPr lang="en-GB" sz="2800" b="1" dirty="0">
                          <a:solidFill>
                            <a:srgbClr val="FF3399"/>
                          </a:solidFill>
                          <a:latin typeface="Century Gothic" panose="020B0502020202020204" pitchFamily="34" charset="0"/>
                        </a:rPr>
                        <a:t>(the) game</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to learn, learning</a:t>
                      </a:r>
                    </a:p>
                  </a:txBody>
                  <a:tcPr/>
                </a:tc>
                <a:tc>
                  <a:txBody>
                    <a:bodyPr/>
                    <a:lstStyle/>
                    <a:p>
                      <a:r>
                        <a:rPr lang="en-GB" sz="2400" b="1" dirty="0">
                          <a:solidFill>
                            <a:srgbClr val="FF3399"/>
                          </a:solidFill>
                          <a:latin typeface="Century Gothic" panose="020B0502020202020204" pitchFamily="34" charset="0"/>
                        </a:rPr>
                        <a:t>to read, reading</a:t>
                      </a:r>
                    </a:p>
                  </a:txBody>
                  <a:tcPr/>
                </a:tc>
                <a:tc>
                  <a:txBody>
                    <a:bodyPr/>
                    <a:lstStyle/>
                    <a:p>
                      <a:r>
                        <a:rPr lang="en-GB" sz="2800" b="1" dirty="0">
                          <a:solidFill>
                            <a:srgbClr val="FF3399"/>
                          </a:solidFill>
                          <a:latin typeface="Century Gothic" panose="020B0502020202020204" pitchFamily="34" charset="0"/>
                        </a:rPr>
                        <a:t>to see, seeing</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2893541" y="158904"/>
            <a:ext cx="77364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cs typeface="Calibri"/>
                <a:sym typeface="Calibri"/>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16" name="TextBox 115">
            <a:extLst>
              <a:ext uri="{FF2B5EF4-FFF2-40B4-BE49-F238E27FC236}">
                <a16:creationId xmlns:a16="http://schemas.microsoft.com/office/drawing/2014/main" id="{03EC3525-DBCB-4120-8DC6-B53B409A5C1E}"/>
              </a:ext>
            </a:extLst>
          </p:cNvPr>
          <p:cNvSpPr txBox="1"/>
          <p:nvPr/>
        </p:nvSpPr>
        <p:spPr>
          <a:xfrm>
            <a:off x="1631730" y="613041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aprender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23" name="TextBox 122">
            <a:extLst>
              <a:ext uri="{FF2B5EF4-FFF2-40B4-BE49-F238E27FC236}">
                <a16:creationId xmlns:a16="http://schemas.microsoft.com/office/drawing/2014/main" id="{F51A85A8-0ECB-4CD4-9D5E-38667ADC4056}"/>
              </a:ext>
            </a:extLst>
          </p:cNvPr>
          <p:cNvSpPr txBox="1"/>
          <p:nvPr/>
        </p:nvSpPr>
        <p:spPr>
          <a:xfrm>
            <a:off x="4446245" y="613041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leer</a:t>
            </a:r>
          </a:p>
        </p:txBody>
      </p:sp>
      <p:sp>
        <p:nvSpPr>
          <p:cNvPr id="124" name="TextBox 123">
            <a:extLst>
              <a:ext uri="{FF2B5EF4-FFF2-40B4-BE49-F238E27FC236}">
                <a16:creationId xmlns:a16="http://schemas.microsoft.com/office/drawing/2014/main" id="{3B076BB6-5068-4D5A-9B27-5C251946FB01}"/>
              </a:ext>
            </a:extLst>
          </p:cNvPr>
          <p:cNvSpPr txBox="1"/>
          <p:nvPr/>
        </p:nvSpPr>
        <p:spPr>
          <a:xfrm>
            <a:off x="7256980" y="6143857"/>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5" name="TextBox 124">
            <a:extLst>
              <a:ext uri="{FF2B5EF4-FFF2-40B4-BE49-F238E27FC236}">
                <a16:creationId xmlns:a16="http://schemas.microsoft.com/office/drawing/2014/main" id="{22F09581-9863-450F-967B-D865C197B18F}"/>
              </a:ext>
            </a:extLst>
          </p:cNvPr>
          <p:cNvSpPr txBox="1"/>
          <p:nvPr/>
        </p:nvSpPr>
        <p:spPr>
          <a:xfrm>
            <a:off x="1629529" y="5330863"/>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deporte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6" name="TextBox 125">
            <a:extLst>
              <a:ext uri="{FF2B5EF4-FFF2-40B4-BE49-F238E27FC236}">
                <a16:creationId xmlns:a16="http://schemas.microsoft.com/office/drawing/2014/main" id="{D196285D-64D7-43F2-A9FF-BCADEB4FFCB6}"/>
              </a:ext>
            </a:extLst>
          </p:cNvPr>
          <p:cNvSpPr txBox="1"/>
          <p:nvPr/>
        </p:nvSpPr>
        <p:spPr>
          <a:xfrm>
            <a:off x="4478228" y="5344310"/>
            <a:ext cx="2858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idioma</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7" name="TextBox 126">
            <a:extLst>
              <a:ext uri="{FF2B5EF4-FFF2-40B4-BE49-F238E27FC236}">
                <a16:creationId xmlns:a16="http://schemas.microsoft.com/office/drawing/2014/main" id="{FC5B474F-F628-4C7A-BFF5-B66E61744016}"/>
              </a:ext>
            </a:extLst>
          </p:cNvPr>
          <p:cNvSpPr txBox="1"/>
          <p:nvPr/>
        </p:nvSpPr>
        <p:spPr>
          <a:xfrm>
            <a:off x="7243533" y="5335069"/>
            <a:ext cx="3176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juego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8" name="TextBox 127">
            <a:extLst>
              <a:ext uri="{FF2B5EF4-FFF2-40B4-BE49-F238E27FC236}">
                <a16:creationId xmlns:a16="http://schemas.microsoft.com/office/drawing/2014/main" id="{5CB2D538-9E8A-46FE-9183-6FBFE41A03D7}"/>
              </a:ext>
            </a:extLst>
          </p:cNvPr>
          <p:cNvSpPr txBox="1"/>
          <p:nvPr/>
        </p:nvSpPr>
        <p:spPr>
          <a:xfrm>
            <a:off x="1683317" y="4502043"/>
            <a:ext cx="23465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a:t>
            </a:r>
          </a:p>
        </p:txBody>
      </p:sp>
      <p:sp>
        <p:nvSpPr>
          <p:cNvPr id="129" name="TextBox 128">
            <a:extLst>
              <a:ext uri="{FF2B5EF4-FFF2-40B4-BE49-F238E27FC236}">
                <a16:creationId xmlns:a16="http://schemas.microsoft.com/office/drawing/2014/main" id="{BE2143B9-945B-407A-A4CB-F9F1748E62DE}"/>
              </a:ext>
            </a:extLst>
          </p:cNvPr>
          <p:cNvSpPr txBox="1"/>
          <p:nvPr/>
        </p:nvSpPr>
        <p:spPr>
          <a:xfrm>
            <a:off x="4477927" y="4560684"/>
            <a:ext cx="2370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película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0" name="TextBox 129">
            <a:extLst>
              <a:ext uri="{FF2B5EF4-FFF2-40B4-BE49-F238E27FC236}">
                <a16:creationId xmlns:a16="http://schemas.microsoft.com/office/drawing/2014/main" id="{24769501-FB6B-40CB-A1C7-01790DD8B0C0}"/>
              </a:ext>
            </a:extLst>
          </p:cNvPr>
          <p:cNvSpPr txBox="1"/>
          <p:nvPr/>
        </p:nvSpPr>
        <p:spPr>
          <a:xfrm>
            <a:off x="7336246" y="4499129"/>
            <a:ext cx="3395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llevar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1" name="TextBox 130">
            <a:extLst>
              <a:ext uri="{FF2B5EF4-FFF2-40B4-BE49-F238E27FC236}">
                <a16:creationId xmlns:a16="http://schemas.microsoft.com/office/drawing/2014/main" id="{A9138EC8-E6B7-4627-BB81-442D9B9947F7}"/>
              </a:ext>
            </a:extLst>
          </p:cNvPr>
          <p:cNvSpPr txBox="1"/>
          <p:nvPr/>
        </p:nvSpPr>
        <p:spPr>
          <a:xfrm>
            <a:off x="1653592" y="3730670"/>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comprar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2" name="TextBox 131">
            <a:extLst>
              <a:ext uri="{FF2B5EF4-FFF2-40B4-BE49-F238E27FC236}">
                <a16:creationId xmlns:a16="http://schemas.microsoft.com/office/drawing/2014/main" id="{B3269F69-BEAD-4642-88E6-3CF89D046D26}"/>
              </a:ext>
            </a:extLst>
          </p:cNvPr>
          <p:cNvSpPr txBox="1"/>
          <p:nvPr/>
        </p:nvSpPr>
        <p:spPr>
          <a:xfrm>
            <a:off x="4446244" y="3694918"/>
            <a:ext cx="29860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sombrero</a:t>
            </a:r>
          </a:p>
        </p:txBody>
      </p:sp>
      <p:sp>
        <p:nvSpPr>
          <p:cNvPr id="133" name="TextBox 132">
            <a:extLst>
              <a:ext uri="{FF2B5EF4-FFF2-40B4-BE49-F238E27FC236}">
                <a16:creationId xmlns:a16="http://schemas.microsoft.com/office/drawing/2014/main" id="{17ACCEA0-31FA-413F-87ED-E9133087E1A8}"/>
              </a:ext>
            </a:extLst>
          </p:cNvPr>
          <p:cNvSpPr txBox="1"/>
          <p:nvPr/>
        </p:nvSpPr>
        <p:spPr>
          <a:xfrm>
            <a:off x="7261487" y="3700479"/>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a:t>
            </a:r>
          </a:p>
        </p:txBody>
      </p:sp>
      <p:sp>
        <p:nvSpPr>
          <p:cNvPr id="134" name="TextBox 133">
            <a:extLst>
              <a:ext uri="{FF2B5EF4-FFF2-40B4-BE49-F238E27FC236}">
                <a16:creationId xmlns:a16="http://schemas.microsoft.com/office/drawing/2014/main" id="{1EC8A2A0-0512-4A64-83B7-F308AAE21A97}"/>
              </a:ext>
            </a:extLst>
          </p:cNvPr>
          <p:cNvSpPr txBox="1"/>
          <p:nvPr/>
        </p:nvSpPr>
        <p:spPr>
          <a:xfrm>
            <a:off x="1700835" y="2916705"/>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día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5" name="TextBox 134">
            <a:extLst>
              <a:ext uri="{FF2B5EF4-FFF2-40B4-BE49-F238E27FC236}">
                <a16:creationId xmlns:a16="http://schemas.microsoft.com/office/drawing/2014/main" id="{C463E8F3-6204-42E9-8B34-0D64E1F53C1F}"/>
              </a:ext>
            </a:extLst>
          </p:cNvPr>
          <p:cNvSpPr txBox="1"/>
          <p:nvPr/>
        </p:nvSpPr>
        <p:spPr>
          <a:xfrm>
            <a:off x="4446245" y="2897944"/>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Qué</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36" name="TextBox 135">
            <a:extLst>
              <a:ext uri="{FF2B5EF4-FFF2-40B4-BE49-F238E27FC236}">
                <a16:creationId xmlns:a16="http://schemas.microsoft.com/office/drawing/2014/main" id="{CF3E022E-1BC5-40FA-AD1B-07266521EB9A}"/>
              </a:ext>
            </a:extLst>
          </p:cNvPr>
          <p:cNvSpPr txBox="1"/>
          <p:nvPr/>
        </p:nvSpPr>
        <p:spPr>
          <a:xfrm>
            <a:off x="7325890" y="2895159"/>
            <a:ext cx="3105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lunes</a:t>
            </a:r>
          </a:p>
        </p:txBody>
      </p:sp>
      <p:sp>
        <p:nvSpPr>
          <p:cNvPr id="137" name="TextBox 136">
            <a:extLst>
              <a:ext uri="{FF2B5EF4-FFF2-40B4-BE49-F238E27FC236}">
                <a16:creationId xmlns:a16="http://schemas.microsoft.com/office/drawing/2014/main" id="{004FC60E-93BB-4E61-9C2E-6234127B5DD3}"/>
              </a:ext>
            </a:extLst>
          </p:cNvPr>
          <p:cNvSpPr txBox="1"/>
          <p:nvPr/>
        </p:nvSpPr>
        <p:spPr>
          <a:xfrm>
            <a:off x="1683317" y="215127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martes</a:t>
            </a:r>
          </a:p>
        </p:txBody>
      </p:sp>
      <p:sp>
        <p:nvSpPr>
          <p:cNvPr id="138" name="TextBox 137">
            <a:extLst>
              <a:ext uri="{FF2B5EF4-FFF2-40B4-BE49-F238E27FC236}">
                <a16:creationId xmlns:a16="http://schemas.microsoft.com/office/drawing/2014/main" id="{EE598055-3A27-42AC-B758-9636E18B8AEB}"/>
              </a:ext>
            </a:extLst>
          </p:cNvPr>
          <p:cNvSpPr txBox="1"/>
          <p:nvPr/>
        </p:nvSpPr>
        <p:spPr>
          <a:xfrm>
            <a:off x="4477927" y="2102140"/>
            <a:ext cx="2776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miércoles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9" name="TextBox 138">
            <a:extLst>
              <a:ext uri="{FF2B5EF4-FFF2-40B4-BE49-F238E27FC236}">
                <a16:creationId xmlns:a16="http://schemas.microsoft.com/office/drawing/2014/main" id="{90B990A4-D939-41D2-8200-AD147CEF0447}"/>
              </a:ext>
            </a:extLst>
          </p:cNvPr>
          <p:cNvSpPr txBox="1"/>
          <p:nvPr/>
        </p:nvSpPr>
        <p:spPr>
          <a:xfrm>
            <a:off x="7309747" y="2094268"/>
            <a:ext cx="3642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jueves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0" name="TextBox 139">
            <a:extLst>
              <a:ext uri="{FF2B5EF4-FFF2-40B4-BE49-F238E27FC236}">
                <a16:creationId xmlns:a16="http://schemas.microsoft.com/office/drawing/2014/main" id="{E38E38E2-8D2A-4960-8BCB-F27484A4A362}"/>
              </a:ext>
            </a:extLst>
          </p:cNvPr>
          <p:cNvSpPr txBox="1"/>
          <p:nvPr/>
        </p:nvSpPr>
        <p:spPr>
          <a:xfrm>
            <a:off x="1629529" y="1358774"/>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viernes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1" name="TextBox 140">
            <a:extLst>
              <a:ext uri="{FF2B5EF4-FFF2-40B4-BE49-F238E27FC236}">
                <a16:creationId xmlns:a16="http://schemas.microsoft.com/office/drawing/2014/main" id="{44B46DD2-E234-4432-A0FD-DA5A1B15A907}"/>
              </a:ext>
            </a:extLst>
          </p:cNvPr>
          <p:cNvSpPr txBox="1"/>
          <p:nvPr/>
        </p:nvSpPr>
        <p:spPr>
          <a:xfrm>
            <a:off x="4465735" y="132772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sábado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2" name="TextBox 141">
            <a:extLst>
              <a:ext uri="{FF2B5EF4-FFF2-40B4-BE49-F238E27FC236}">
                <a16:creationId xmlns:a16="http://schemas.microsoft.com/office/drawing/2014/main" id="{B4C0F278-15AE-45D4-AC98-FBDA84FA4E9F}"/>
              </a:ext>
            </a:extLst>
          </p:cNvPr>
          <p:cNvSpPr txBox="1"/>
          <p:nvPr/>
        </p:nvSpPr>
        <p:spPr>
          <a:xfrm>
            <a:off x="7252617" y="1310005"/>
            <a:ext cx="2599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domingo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3615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9624236" y="227758"/>
            <a:ext cx="2434389" cy="508891"/>
          </a:xfrm>
        </p:spPr>
        <p:txBody>
          <a:bodyPr>
            <a:normAutofit fontScale="90000"/>
          </a:bodyPr>
          <a:lstStyle/>
          <a:p>
            <a:r>
              <a:rPr lang="es-AR" sz="3200" b="1" dirty="0">
                <a:solidFill>
                  <a:schemeClr val="bg1"/>
                </a:solidFill>
                <a:latin typeface="Century Gothic" panose="020B0502020202020204" pitchFamily="34" charset="0"/>
                <a:cs typeface="Arial"/>
                <a:sym typeface="Arial"/>
              </a:rPr>
              <a:t>Handout</a:t>
            </a:r>
            <a:endParaRPr lang="en-GB" sz="3200" dirty="0">
              <a:solidFill>
                <a:schemeClr val="bg1"/>
              </a:solidFill>
            </a:endParaRPr>
          </a:p>
        </p:txBody>
      </p:sp>
      <p:sp>
        <p:nvSpPr>
          <p:cNvPr id="29" name="Title 2">
            <a:extLst>
              <a:ext uri="{FF2B5EF4-FFF2-40B4-BE49-F238E27FC236}">
                <a16:creationId xmlns:a16="http://schemas.microsoft.com/office/drawing/2014/main" id="{EDEC9CCD-908E-4795-850D-75A84AC741DD}"/>
              </a:ext>
            </a:extLst>
          </p:cNvPr>
          <p:cNvSpPr txBox="1">
            <a:spLocks/>
          </p:cNvSpPr>
          <p:nvPr/>
        </p:nvSpPr>
        <p:spPr>
          <a:xfrm>
            <a:off x="854879" y="147535"/>
            <a:ext cx="2434389" cy="508891"/>
          </a:xfrm>
          <a:prstGeom prst="rect">
            <a:avLst/>
          </a:prstGeom>
          <a:noFill/>
          <a:ln>
            <a:noFill/>
          </a:ln>
        </p:spPr>
        <p:txBody>
          <a:bodyPr spcFirstLastPara="1" wrap="square" lIns="91425" tIns="45700" rIns="91425" bIns="45700" anchor="ctr"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AR" sz="3200" b="1" kern="0" dirty="0" err="1">
                <a:solidFill>
                  <a:srgbClr val="002060"/>
                </a:solidFill>
                <a:latin typeface="Century Gothic" panose="020B0502020202020204" pitchFamily="34" charset="0"/>
                <a:cs typeface="Arial"/>
                <a:sym typeface="Arial"/>
              </a:rPr>
              <a:t>Follow</a:t>
            </a:r>
            <a:r>
              <a:rPr lang="es-AR" sz="3200" b="1" kern="0" dirty="0">
                <a:solidFill>
                  <a:srgbClr val="002060"/>
                </a:solidFill>
                <a:latin typeface="Century Gothic" panose="020B0502020202020204" pitchFamily="34" charset="0"/>
                <a:cs typeface="Arial"/>
                <a:sym typeface="Arial"/>
              </a:rPr>
              <a:t> up 4 </a:t>
            </a:r>
            <a:endParaRPr lang="en-GB" sz="3200" kern="0" dirty="0"/>
          </a:p>
        </p:txBody>
      </p:sp>
      <p:sp>
        <p:nvSpPr>
          <p:cNvPr id="30" name="Google Shape;119;p1">
            <a:extLst>
              <a:ext uri="{FF2B5EF4-FFF2-40B4-BE49-F238E27FC236}">
                <a16:creationId xmlns:a16="http://schemas.microsoft.com/office/drawing/2014/main" id="{3FB56AA8-7B8B-45D2-802B-48DEA4E6A797}"/>
              </a:ext>
            </a:extLst>
          </p:cNvPr>
          <p:cNvSpPr/>
          <p:nvPr/>
        </p:nvSpPr>
        <p:spPr>
          <a:xfrm>
            <a:off x="240007" y="144301"/>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Rectangle 31">
            <a:extLst>
              <a:ext uri="{FF2B5EF4-FFF2-40B4-BE49-F238E27FC236}">
                <a16:creationId xmlns:a16="http://schemas.microsoft.com/office/drawing/2014/main" id="{CAE13A00-273B-469F-8497-8E39CF8F692D}"/>
              </a:ext>
            </a:extLst>
          </p:cNvPr>
          <p:cNvSpPr/>
          <p:nvPr/>
        </p:nvSpPr>
        <p:spPr>
          <a:xfrm>
            <a:off x="3659540" y="3671526"/>
            <a:ext cx="1301959" cy="553998"/>
          </a:xfrm>
          <a:prstGeom prst="rect">
            <a:avLst/>
          </a:prstGeom>
          <a:noFill/>
          <a:ln>
            <a:noFill/>
          </a:ln>
        </p:spPr>
        <p:txBody>
          <a:bodyPr wrap="non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Úrsula</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33" name="Rectangle 32">
            <a:extLst>
              <a:ext uri="{FF2B5EF4-FFF2-40B4-BE49-F238E27FC236}">
                <a16:creationId xmlns:a16="http://schemas.microsoft.com/office/drawing/2014/main" id="{688E3F06-2FA4-46F2-ADF9-8E380DE9E65E}"/>
              </a:ext>
            </a:extLst>
          </p:cNvPr>
          <p:cNvSpPr/>
          <p:nvPr/>
        </p:nvSpPr>
        <p:spPr>
          <a:xfrm>
            <a:off x="451426" y="3848114"/>
            <a:ext cx="1563249" cy="553998"/>
          </a:xfrm>
          <a:prstGeom prst="rect">
            <a:avLst/>
          </a:prstGeom>
          <a:noFill/>
          <a:ln>
            <a:noFill/>
          </a:ln>
        </p:spPr>
        <p:txBody>
          <a:bodyPr wrap="non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Quique</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34" name="Rectangle 33">
            <a:extLst>
              <a:ext uri="{FF2B5EF4-FFF2-40B4-BE49-F238E27FC236}">
                <a16:creationId xmlns:a16="http://schemas.microsoft.com/office/drawing/2014/main" id="{9CF42E86-ABEF-4B39-87B3-609D04FE7C52}"/>
              </a:ext>
            </a:extLst>
          </p:cNvPr>
          <p:cNvSpPr/>
          <p:nvPr/>
        </p:nvSpPr>
        <p:spPr>
          <a:xfrm>
            <a:off x="473937" y="1015811"/>
            <a:ext cx="1146468"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Paco</a:t>
            </a:r>
          </a:p>
        </p:txBody>
      </p:sp>
      <p:sp>
        <p:nvSpPr>
          <p:cNvPr id="35" name="Rectangle 34">
            <a:extLst>
              <a:ext uri="{FF2B5EF4-FFF2-40B4-BE49-F238E27FC236}">
                <a16:creationId xmlns:a16="http://schemas.microsoft.com/office/drawing/2014/main" id="{EBD3D595-7387-4FBA-B3B7-A11313FD0F6E}"/>
              </a:ext>
            </a:extLst>
          </p:cNvPr>
          <p:cNvSpPr/>
          <p:nvPr/>
        </p:nvSpPr>
        <p:spPr>
          <a:xfrm>
            <a:off x="3655863" y="643319"/>
            <a:ext cx="1085554"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Sofía</a:t>
            </a:r>
          </a:p>
        </p:txBody>
      </p:sp>
      <p:sp>
        <p:nvSpPr>
          <p:cNvPr id="36" name="Rectangle 35">
            <a:extLst>
              <a:ext uri="{FF2B5EF4-FFF2-40B4-BE49-F238E27FC236}">
                <a16:creationId xmlns:a16="http://schemas.microsoft.com/office/drawing/2014/main" id="{EEB74F7A-44B6-4634-8313-E62D76EDE81E}"/>
              </a:ext>
            </a:extLst>
          </p:cNvPr>
          <p:cNvSpPr/>
          <p:nvPr/>
        </p:nvSpPr>
        <p:spPr>
          <a:xfrm>
            <a:off x="448964" y="2234191"/>
            <a:ext cx="848310"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Luis</a:t>
            </a:r>
          </a:p>
        </p:txBody>
      </p:sp>
      <p:sp>
        <p:nvSpPr>
          <p:cNvPr id="37" name="Rectangle 36">
            <a:extLst>
              <a:ext uri="{FF2B5EF4-FFF2-40B4-BE49-F238E27FC236}">
                <a16:creationId xmlns:a16="http://schemas.microsoft.com/office/drawing/2014/main" id="{37A1F5FE-2BCA-42AC-A758-05436476645C}"/>
              </a:ext>
            </a:extLst>
          </p:cNvPr>
          <p:cNvSpPr/>
          <p:nvPr/>
        </p:nvSpPr>
        <p:spPr>
          <a:xfrm>
            <a:off x="3606492" y="2134538"/>
            <a:ext cx="2573140" cy="553998"/>
          </a:xfrm>
          <a:prstGeom prst="rect">
            <a:avLst/>
          </a:prstGeom>
          <a:noFill/>
          <a:ln>
            <a:noFill/>
          </a:ln>
        </p:spPr>
        <p:txBody>
          <a:bodyPr wrap="non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Señor</a:t>
            </a:r>
            <a:r>
              <a:rPr lang="en-US" sz="3000" b="1" dirty="0">
                <a:ln w="19050">
                  <a:solidFill>
                    <a:srgbClr val="FF0066"/>
                  </a:solidFill>
                  <a:prstDash val="solid"/>
                </a:ln>
                <a:solidFill>
                  <a:srgbClr val="FFFFFF"/>
                </a:solidFill>
                <a:latin typeface="Century Gothic" panose="020B0502020202020204" pitchFamily="34" charset="0"/>
              </a:rPr>
              <a:t> Valero</a:t>
            </a:r>
          </a:p>
        </p:txBody>
      </p:sp>
      <p:sp>
        <p:nvSpPr>
          <p:cNvPr id="38" name="Rectangle 37">
            <a:extLst>
              <a:ext uri="{FF2B5EF4-FFF2-40B4-BE49-F238E27FC236}">
                <a16:creationId xmlns:a16="http://schemas.microsoft.com/office/drawing/2014/main" id="{C94958B2-EB06-464E-A72D-CE4F091596D9}"/>
              </a:ext>
            </a:extLst>
          </p:cNvPr>
          <p:cNvSpPr/>
          <p:nvPr/>
        </p:nvSpPr>
        <p:spPr>
          <a:xfrm>
            <a:off x="3262192" y="5378937"/>
            <a:ext cx="2550725" cy="553998"/>
          </a:xfrm>
          <a:prstGeom prst="rect">
            <a:avLst/>
          </a:prstGeom>
          <a:noFill/>
          <a:ln>
            <a:noFill/>
          </a:ln>
        </p:spPr>
        <p:txBody>
          <a:bodyPr wrap="square" lIns="91440" tIns="45720" rIns="91440" bIns="45720">
            <a:spAutoFit/>
          </a:bodyPr>
          <a:lstStyle/>
          <a:p>
            <a:pPr algn="ctr"/>
            <a:r>
              <a:rPr lang="en-US" sz="3000" b="1" dirty="0" err="1">
                <a:ln w="19050">
                  <a:solidFill>
                    <a:srgbClr val="FF0066"/>
                  </a:solidFill>
                  <a:prstDash val="solid"/>
                </a:ln>
                <a:solidFill>
                  <a:srgbClr val="FFFFFF"/>
                </a:solidFill>
                <a:latin typeface="Century Gothic" panose="020B0502020202020204" pitchFamily="34" charset="0"/>
              </a:rPr>
              <a:t>Ángela</a:t>
            </a:r>
            <a:endParaRPr lang="en-US" sz="3000" b="1" dirty="0">
              <a:ln w="19050">
                <a:solidFill>
                  <a:srgbClr val="FF0066"/>
                </a:solidFill>
                <a:prstDash val="solid"/>
              </a:ln>
              <a:solidFill>
                <a:srgbClr val="FFFFFF"/>
              </a:solidFill>
              <a:latin typeface="Century Gothic" panose="020B0502020202020204" pitchFamily="34" charset="0"/>
            </a:endParaRPr>
          </a:p>
        </p:txBody>
      </p:sp>
      <p:sp>
        <p:nvSpPr>
          <p:cNvPr id="40" name="Rectangle 39">
            <a:extLst>
              <a:ext uri="{FF2B5EF4-FFF2-40B4-BE49-F238E27FC236}">
                <a16:creationId xmlns:a16="http://schemas.microsoft.com/office/drawing/2014/main" id="{404FB9E3-D956-434E-8FED-303F7B04A4A4}"/>
              </a:ext>
            </a:extLst>
          </p:cNvPr>
          <p:cNvSpPr/>
          <p:nvPr/>
        </p:nvSpPr>
        <p:spPr>
          <a:xfrm>
            <a:off x="-77278" y="5342752"/>
            <a:ext cx="2550725" cy="553998"/>
          </a:xfrm>
          <a:prstGeom prst="rect">
            <a:avLst/>
          </a:prstGeom>
          <a:noFill/>
          <a:ln>
            <a:noFill/>
          </a:ln>
        </p:spPr>
        <p:txBody>
          <a:bodyPr wrap="squar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Elena</a:t>
            </a:r>
          </a:p>
        </p:txBody>
      </p:sp>
      <p:pic>
        <p:nvPicPr>
          <p:cNvPr id="41" name="Picture 2" descr="Boy, Sad, Stress, Young Man, Young, Lonely, Student">
            <a:extLst>
              <a:ext uri="{FF2B5EF4-FFF2-40B4-BE49-F238E27FC236}">
                <a16:creationId xmlns:a16="http://schemas.microsoft.com/office/drawing/2014/main" id="{1BF83633-CDBB-4BCA-8AC0-9AED17DFD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104" y="766802"/>
            <a:ext cx="1058523" cy="113413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BEFCC2B3-3A07-4BA7-BF86-AFC61205FA7A}"/>
              </a:ext>
            </a:extLst>
          </p:cNvPr>
          <p:cNvSpPr txBox="1"/>
          <p:nvPr/>
        </p:nvSpPr>
        <p:spPr>
          <a:xfrm>
            <a:off x="437359" y="1409537"/>
            <a:ext cx="2630848"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(watch a film)</a:t>
            </a:r>
          </a:p>
          <a:p>
            <a:r>
              <a:rPr lang="en-GB" sz="2000" dirty="0">
                <a:solidFill>
                  <a:srgbClr val="002060"/>
                </a:solidFill>
                <a:latin typeface="Century Gothic" panose="020B0502020202020204" pitchFamily="34" charset="0"/>
              </a:rPr>
              <a:t>(reads a magazine)</a:t>
            </a:r>
          </a:p>
        </p:txBody>
      </p:sp>
      <p:sp>
        <p:nvSpPr>
          <p:cNvPr id="43" name="TextBox 42">
            <a:extLst>
              <a:ext uri="{FF2B5EF4-FFF2-40B4-BE49-F238E27FC236}">
                <a16:creationId xmlns:a16="http://schemas.microsoft.com/office/drawing/2014/main" id="{6AC8D168-FD60-4844-BCEF-267CEB098857}"/>
              </a:ext>
            </a:extLst>
          </p:cNvPr>
          <p:cNvSpPr txBox="1"/>
          <p:nvPr/>
        </p:nvSpPr>
        <p:spPr>
          <a:xfrm>
            <a:off x="456816" y="2751647"/>
            <a:ext cx="2542684"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(learn a language)</a:t>
            </a:r>
          </a:p>
          <a:p>
            <a:r>
              <a:rPr lang="en-GB" sz="2000" dirty="0">
                <a:solidFill>
                  <a:srgbClr val="002060"/>
                </a:solidFill>
                <a:latin typeface="Century Gothic" panose="020B0502020202020204" pitchFamily="34" charset="0"/>
              </a:rPr>
              <a:t>(read a question)</a:t>
            </a:r>
          </a:p>
        </p:txBody>
      </p:sp>
      <p:pic>
        <p:nvPicPr>
          <p:cNvPr id="44" name="Picture 43" descr="A picture containing text, toy, doll&#10;&#10;Description automatically generated">
            <a:extLst>
              <a:ext uri="{FF2B5EF4-FFF2-40B4-BE49-F238E27FC236}">
                <a16:creationId xmlns:a16="http://schemas.microsoft.com/office/drawing/2014/main" id="{CE7494C6-3FB8-42BF-B9E9-16EFB903D237}"/>
              </a:ext>
            </a:extLst>
          </p:cNvPr>
          <p:cNvPicPr>
            <a:picLocks noChangeAspect="1"/>
          </p:cNvPicPr>
          <p:nvPr/>
        </p:nvPicPr>
        <p:blipFill>
          <a:blip r:embed="rId4"/>
          <a:stretch>
            <a:fillRect/>
          </a:stretch>
        </p:blipFill>
        <p:spPr>
          <a:xfrm>
            <a:off x="2394344" y="3380091"/>
            <a:ext cx="844291" cy="1371974"/>
          </a:xfrm>
          <a:prstGeom prst="rect">
            <a:avLst/>
          </a:prstGeom>
        </p:spPr>
      </p:pic>
      <p:sp>
        <p:nvSpPr>
          <p:cNvPr id="46" name="TextBox 45">
            <a:extLst>
              <a:ext uri="{FF2B5EF4-FFF2-40B4-BE49-F238E27FC236}">
                <a16:creationId xmlns:a16="http://schemas.microsoft.com/office/drawing/2014/main" id="{3E589358-118D-410E-AB30-4A1EF7BCBEC9}"/>
              </a:ext>
            </a:extLst>
          </p:cNvPr>
          <p:cNvSpPr txBox="1"/>
          <p:nvPr/>
        </p:nvSpPr>
        <p:spPr>
          <a:xfrm>
            <a:off x="419517" y="4329028"/>
            <a:ext cx="2090637" cy="769441"/>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a:t>
            </a:r>
            <a:r>
              <a:rPr lang="en-GB" sz="2000" dirty="0">
                <a:solidFill>
                  <a:srgbClr val="002060"/>
                </a:solidFill>
                <a:latin typeface="Century Gothic" panose="020B0502020202020204" pitchFamily="34" charset="0"/>
              </a:rPr>
              <a:t>learn a game)</a:t>
            </a:r>
          </a:p>
          <a:p>
            <a:r>
              <a:rPr lang="en-GB" sz="2000" dirty="0">
                <a:solidFill>
                  <a:srgbClr val="002060"/>
                </a:solidFill>
                <a:latin typeface="Century Gothic" panose="020B0502020202020204" pitchFamily="34" charset="0"/>
              </a:rPr>
              <a:t>(read a book)</a:t>
            </a:r>
            <a:endParaRPr lang="en-GB" sz="2400"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3D65A4C6-756B-4DD4-84FC-54B684F85F98}"/>
              </a:ext>
            </a:extLst>
          </p:cNvPr>
          <p:cNvSpPr txBox="1"/>
          <p:nvPr/>
        </p:nvSpPr>
        <p:spPr>
          <a:xfrm>
            <a:off x="3647800" y="1058794"/>
            <a:ext cx="2343911" cy="1138773"/>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a:t>
            </a:r>
            <a:r>
              <a:rPr lang="en-GB" sz="2000" dirty="0">
                <a:solidFill>
                  <a:srgbClr val="002060"/>
                </a:solidFill>
                <a:latin typeface="Century Gothic" panose="020B0502020202020204" pitchFamily="34" charset="0"/>
              </a:rPr>
              <a:t>learn English)</a:t>
            </a:r>
          </a:p>
          <a:p>
            <a:r>
              <a:rPr lang="en-GB" sz="2000" dirty="0">
                <a:solidFill>
                  <a:srgbClr val="002060"/>
                </a:solidFill>
                <a:latin typeface="Century Gothic" panose="020B0502020202020204" pitchFamily="34" charset="0"/>
              </a:rPr>
              <a:t>(read a question)</a:t>
            </a:r>
          </a:p>
          <a:p>
            <a:endParaRPr lang="en-GB" sz="2400" dirty="0">
              <a:solidFill>
                <a:srgbClr val="002060"/>
              </a:solidFill>
              <a:latin typeface="Century Gothic" panose="020B0502020202020204" pitchFamily="34" charset="0"/>
            </a:endParaRPr>
          </a:p>
        </p:txBody>
      </p:sp>
      <p:pic>
        <p:nvPicPr>
          <p:cNvPr id="48" name="Picture 47">
            <a:extLst>
              <a:ext uri="{FF2B5EF4-FFF2-40B4-BE49-F238E27FC236}">
                <a16:creationId xmlns:a16="http://schemas.microsoft.com/office/drawing/2014/main" id="{46325286-845E-4A9D-90EA-00D51BBA783D}"/>
              </a:ext>
            </a:extLst>
          </p:cNvPr>
          <p:cNvPicPr>
            <a:picLocks noChangeAspect="1"/>
          </p:cNvPicPr>
          <p:nvPr/>
        </p:nvPicPr>
        <p:blipFill>
          <a:blip r:embed="rId5"/>
          <a:stretch>
            <a:fillRect/>
          </a:stretch>
        </p:blipFill>
        <p:spPr>
          <a:xfrm>
            <a:off x="2441301" y="5013306"/>
            <a:ext cx="1263189" cy="1515248"/>
          </a:xfrm>
          <a:prstGeom prst="rect">
            <a:avLst/>
          </a:prstGeom>
        </p:spPr>
      </p:pic>
      <p:sp>
        <p:nvSpPr>
          <p:cNvPr id="49" name="TextBox 48">
            <a:extLst>
              <a:ext uri="{FF2B5EF4-FFF2-40B4-BE49-F238E27FC236}">
                <a16:creationId xmlns:a16="http://schemas.microsoft.com/office/drawing/2014/main" id="{1B9942EA-250B-419B-A152-27786D4B1154}"/>
              </a:ext>
            </a:extLst>
          </p:cNvPr>
          <p:cNvSpPr txBox="1"/>
          <p:nvPr/>
        </p:nvSpPr>
        <p:spPr>
          <a:xfrm>
            <a:off x="3566782" y="2638641"/>
            <a:ext cx="2630848"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(learn English)</a:t>
            </a:r>
          </a:p>
          <a:p>
            <a:r>
              <a:rPr lang="en-GB" sz="2000" dirty="0">
                <a:solidFill>
                  <a:srgbClr val="002060"/>
                </a:solidFill>
                <a:latin typeface="Century Gothic" panose="020B0502020202020204" pitchFamily="34" charset="0"/>
              </a:rPr>
              <a:t>(read a magazine)</a:t>
            </a:r>
          </a:p>
        </p:txBody>
      </p:sp>
      <p:sp>
        <p:nvSpPr>
          <p:cNvPr id="51" name="TextBox 50">
            <a:extLst>
              <a:ext uri="{FF2B5EF4-FFF2-40B4-BE49-F238E27FC236}">
                <a16:creationId xmlns:a16="http://schemas.microsoft.com/office/drawing/2014/main" id="{5B6A57DF-A3D7-4570-A723-589C789C15EB}"/>
              </a:ext>
            </a:extLst>
          </p:cNvPr>
          <p:cNvSpPr txBox="1"/>
          <p:nvPr/>
        </p:nvSpPr>
        <p:spPr>
          <a:xfrm>
            <a:off x="382905" y="5820669"/>
            <a:ext cx="1952779"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(watch a film)</a:t>
            </a:r>
          </a:p>
          <a:p>
            <a:r>
              <a:rPr lang="en-GB" sz="2000" dirty="0">
                <a:solidFill>
                  <a:srgbClr val="002060"/>
                </a:solidFill>
                <a:latin typeface="Century Gothic" panose="020B0502020202020204" pitchFamily="34" charset="0"/>
              </a:rPr>
              <a:t>(read a book)</a:t>
            </a:r>
          </a:p>
        </p:txBody>
      </p:sp>
      <p:pic>
        <p:nvPicPr>
          <p:cNvPr id="52" name="Picture 2" descr="Girl, School, Child, Young, Human, Kid, Person, Happy">
            <a:extLst>
              <a:ext uri="{FF2B5EF4-FFF2-40B4-BE49-F238E27FC236}">
                <a16:creationId xmlns:a16="http://schemas.microsoft.com/office/drawing/2014/main" id="{6E41C575-CA12-4B3B-B899-61E2C8EF65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458" y="3358992"/>
            <a:ext cx="736623" cy="1473246"/>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7E38BD40-8287-4B15-93F3-DA8C6A7B6CB9}"/>
              </a:ext>
            </a:extLst>
          </p:cNvPr>
          <p:cNvSpPr txBox="1"/>
          <p:nvPr/>
        </p:nvSpPr>
        <p:spPr>
          <a:xfrm>
            <a:off x="3751633" y="5896750"/>
            <a:ext cx="2071401"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(learn a game)</a:t>
            </a:r>
          </a:p>
          <a:p>
            <a:r>
              <a:rPr lang="en-GB" sz="2000" dirty="0">
                <a:solidFill>
                  <a:srgbClr val="002060"/>
                </a:solidFill>
                <a:latin typeface="Century Gothic" panose="020B0502020202020204" pitchFamily="34" charset="0"/>
              </a:rPr>
              <a:t>(nervous)</a:t>
            </a:r>
          </a:p>
        </p:txBody>
      </p:sp>
      <p:sp>
        <p:nvSpPr>
          <p:cNvPr id="57" name="TextBox 56">
            <a:extLst>
              <a:ext uri="{FF2B5EF4-FFF2-40B4-BE49-F238E27FC236}">
                <a16:creationId xmlns:a16="http://schemas.microsoft.com/office/drawing/2014/main" id="{4E56BEB9-9BB8-4B4B-94E1-171635F051B3}"/>
              </a:ext>
            </a:extLst>
          </p:cNvPr>
          <p:cNvSpPr txBox="1"/>
          <p:nvPr/>
        </p:nvSpPr>
        <p:spPr>
          <a:xfrm>
            <a:off x="3590190" y="4104302"/>
            <a:ext cx="2387192"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t>
            </a:r>
            <a:r>
              <a:rPr lang="en-GB" sz="2000" dirty="0">
                <a:solidFill>
                  <a:srgbClr val="002060"/>
                </a:solidFill>
                <a:latin typeface="Century Gothic" panose="020B0502020202020204" pitchFamily="34" charset="0"/>
              </a:rPr>
              <a:t>watch a sport)</a:t>
            </a:r>
          </a:p>
          <a:p>
            <a:r>
              <a:rPr lang="en-GB" sz="2400" dirty="0">
                <a:solidFill>
                  <a:srgbClr val="002060"/>
                </a:solidFill>
                <a:latin typeface="Century Gothic" panose="020B0502020202020204" pitchFamily="34" charset="0"/>
              </a:rPr>
              <a:t>(</a:t>
            </a:r>
            <a:r>
              <a:rPr lang="en-GB" sz="2000" dirty="0">
                <a:solidFill>
                  <a:srgbClr val="002060"/>
                </a:solidFill>
                <a:latin typeface="Century Gothic" panose="020B0502020202020204" pitchFamily="34" charset="0"/>
              </a:rPr>
              <a:t>see a friend [</a:t>
            </a:r>
            <a:r>
              <a:rPr lang="en-GB" sz="2000" b="1" dirty="0">
                <a:solidFill>
                  <a:srgbClr val="002060"/>
                </a:solidFill>
                <a:latin typeface="Century Gothic" panose="020B0502020202020204" pitchFamily="34" charset="0"/>
              </a:rPr>
              <a:t>f</a:t>
            </a:r>
            <a:r>
              <a:rPr lang="en-GB" sz="2000" dirty="0">
                <a:solidFill>
                  <a:srgbClr val="002060"/>
                </a:solidFill>
                <a:latin typeface="Century Gothic" panose="020B0502020202020204" pitchFamily="34" charset="0"/>
              </a:rPr>
              <a:t>] )</a:t>
            </a:r>
            <a:endParaRPr lang="en-GB" sz="2400" dirty="0">
              <a:solidFill>
                <a:srgbClr val="002060"/>
              </a:solidFill>
              <a:latin typeface="Century Gothic" panose="020B0502020202020204" pitchFamily="34" charset="0"/>
            </a:endParaRPr>
          </a:p>
        </p:txBody>
      </p:sp>
      <p:pic>
        <p:nvPicPr>
          <p:cNvPr id="59" name="Picture 2" descr="Teacher, Man, Cartoon, Professor, School, Education">
            <a:extLst>
              <a:ext uri="{FF2B5EF4-FFF2-40B4-BE49-F238E27FC236}">
                <a16:creationId xmlns:a16="http://schemas.microsoft.com/office/drawing/2014/main" id="{18B1906B-32C6-4911-9885-1FA6D74523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2086" y="1702036"/>
            <a:ext cx="809154" cy="161830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A picture containing text, toy, doll&#10;&#10;Description automatically generated">
            <a:extLst>
              <a:ext uri="{FF2B5EF4-FFF2-40B4-BE49-F238E27FC236}">
                <a16:creationId xmlns:a16="http://schemas.microsoft.com/office/drawing/2014/main" id="{498FC81C-CD14-4399-A5E9-3A276A94E16E}"/>
              </a:ext>
            </a:extLst>
          </p:cNvPr>
          <p:cNvPicPr>
            <a:picLocks noChangeAspect="1"/>
          </p:cNvPicPr>
          <p:nvPr/>
        </p:nvPicPr>
        <p:blipFill>
          <a:blip r:embed="rId8"/>
          <a:stretch>
            <a:fillRect/>
          </a:stretch>
        </p:blipFill>
        <p:spPr>
          <a:xfrm>
            <a:off x="9185791" y="4939534"/>
            <a:ext cx="1033161" cy="1762269"/>
          </a:xfrm>
          <a:prstGeom prst="rect">
            <a:avLst/>
          </a:prstGeom>
        </p:spPr>
      </p:pic>
      <p:sp>
        <p:nvSpPr>
          <p:cNvPr id="61" name="Rectangle 60">
            <a:extLst>
              <a:ext uri="{FF2B5EF4-FFF2-40B4-BE49-F238E27FC236}">
                <a16:creationId xmlns:a16="http://schemas.microsoft.com/office/drawing/2014/main" id="{5814799D-5DC6-431D-93F6-18074C54DFA7}"/>
              </a:ext>
            </a:extLst>
          </p:cNvPr>
          <p:cNvSpPr/>
          <p:nvPr/>
        </p:nvSpPr>
        <p:spPr>
          <a:xfrm>
            <a:off x="6667831" y="5434151"/>
            <a:ext cx="1369286" cy="553998"/>
          </a:xfrm>
          <a:prstGeom prst="rect">
            <a:avLst/>
          </a:prstGeom>
          <a:noFill/>
          <a:ln>
            <a:noFill/>
          </a:ln>
        </p:spPr>
        <p:txBody>
          <a:bodyPr wrap="none" lIns="91440" tIns="45720" rIns="91440" bIns="45720">
            <a:spAutoFit/>
          </a:bodyPr>
          <a:lstStyle/>
          <a:p>
            <a:pPr algn="ctr"/>
            <a:r>
              <a:rPr lang="en-US" sz="3000" b="1" dirty="0">
                <a:ln w="19050">
                  <a:solidFill>
                    <a:srgbClr val="FF0066"/>
                  </a:solidFill>
                  <a:prstDash val="solid"/>
                </a:ln>
                <a:solidFill>
                  <a:srgbClr val="FFFFFF"/>
                </a:solidFill>
                <a:latin typeface="Century Gothic" panose="020B0502020202020204" pitchFamily="34" charset="0"/>
              </a:rPr>
              <a:t>Rubén</a:t>
            </a:r>
          </a:p>
        </p:txBody>
      </p:sp>
      <p:sp>
        <p:nvSpPr>
          <p:cNvPr id="62" name="TextBox 61">
            <a:extLst>
              <a:ext uri="{FF2B5EF4-FFF2-40B4-BE49-F238E27FC236}">
                <a16:creationId xmlns:a16="http://schemas.microsoft.com/office/drawing/2014/main" id="{2EB17390-10C5-469D-8FB1-BC37E07409D2}"/>
              </a:ext>
            </a:extLst>
          </p:cNvPr>
          <p:cNvSpPr txBox="1"/>
          <p:nvPr/>
        </p:nvSpPr>
        <p:spPr>
          <a:xfrm>
            <a:off x="6601662" y="5932935"/>
            <a:ext cx="2642070" cy="707886"/>
          </a:xfrm>
          <a:prstGeom prst="rect">
            <a:avLst/>
          </a:prstGeom>
          <a:noFill/>
        </p:spPr>
        <p:txBody>
          <a:bodyPr wrap="none" rtlCol="0">
            <a:spAutoFit/>
          </a:bodyPr>
          <a:lstStyle/>
          <a:p>
            <a:r>
              <a:rPr lang="en-GB" sz="2000" dirty="0">
                <a:solidFill>
                  <a:srgbClr val="002060"/>
                </a:solidFill>
                <a:latin typeface="Century Gothic" panose="020B0502020202020204" pitchFamily="34" charset="0"/>
              </a:rPr>
              <a:t>(learn a language)</a:t>
            </a:r>
          </a:p>
          <a:p>
            <a:r>
              <a:rPr lang="en-GB" sz="2000" dirty="0">
                <a:solidFill>
                  <a:srgbClr val="002060"/>
                </a:solidFill>
                <a:latin typeface="Century Gothic" panose="020B0502020202020204" pitchFamily="34" charset="0"/>
              </a:rPr>
              <a:t>(see the village)</a:t>
            </a:r>
          </a:p>
        </p:txBody>
      </p:sp>
      <p:pic>
        <p:nvPicPr>
          <p:cNvPr id="64" name="Picture 63" descr="A picture containing toy, doll&#10;&#10;Description automatically generated">
            <a:extLst>
              <a:ext uri="{FF2B5EF4-FFF2-40B4-BE49-F238E27FC236}">
                <a16:creationId xmlns:a16="http://schemas.microsoft.com/office/drawing/2014/main" id="{68435E72-2164-412F-BA73-2925E9DF8B15}"/>
              </a:ext>
            </a:extLst>
          </p:cNvPr>
          <p:cNvPicPr>
            <a:picLocks noChangeAspect="1"/>
          </p:cNvPicPr>
          <p:nvPr/>
        </p:nvPicPr>
        <p:blipFill>
          <a:blip r:embed="rId9"/>
          <a:stretch>
            <a:fillRect/>
          </a:stretch>
        </p:blipFill>
        <p:spPr>
          <a:xfrm>
            <a:off x="5778983" y="4935907"/>
            <a:ext cx="783994" cy="1772901"/>
          </a:xfrm>
          <a:prstGeom prst="rect">
            <a:avLst/>
          </a:prstGeom>
        </p:spPr>
      </p:pic>
      <p:sp>
        <p:nvSpPr>
          <p:cNvPr id="65" name="Speech Bubble: Oval 64">
            <a:extLst>
              <a:ext uri="{FF2B5EF4-FFF2-40B4-BE49-F238E27FC236}">
                <a16:creationId xmlns:a16="http://schemas.microsoft.com/office/drawing/2014/main" id="{9869174B-44E4-4E90-AB58-8CCCAD6F2433}"/>
              </a:ext>
            </a:extLst>
          </p:cNvPr>
          <p:cNvSpPr/>
          <p:nvPr/>
        </p:nvSpPr>
        <p:spPr>
          <a:xfrm>
            <a:off x="6748279" y="306547"/>
            <a:ext cx="2443298" cy="1504493"/>
          </a:xfrm>
          <a:prstGeom prst="wedgeEllipseCallout">
            <a:avLst>
              <a:gd name="adj1" fmla="val 59959"/>
              <a:gd name="adj2" fmla="val 43753"/>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¿Does s/he…?</a:t>
            </a:r>
          </a:p>
        </p:txBody>
      </p:sp>
      <p:sp>
        <p:nvSpPr>
          <p:cNvPr id="66" name="Speech Bubble: Oval 65">
            <a:extLst>
              <a:ext uri="{FF2B5EF4-FFF2-40B4-BE49-F238E27FC236}">
                <a16:creationId xmlns:a16="http://schemas.microsoft.com/office/drawing/2014/main" id="{D1A46B7A-2C95-47DE-988E-97682B866B3A}"/>
              </a:ext>
            </a:extLst>
          </p:cNvPr>
          <p:cNvSpPr/>
          <p:nvPr/>
        </p:nvSpPr>
        <p:spPr>
          <a:xfrm>
            <a:off x="7882652" y="2020312"/>
            <a:ext cx="2329759" cy="1735330"/>
          </a:xfrm>
          <a:prstGeom prst="wedgeEllipseCallout">
            <a:avLst>
              <a:gd name="adj1" fmla="val -47044"/>
              <a:gd name="adj2" fmla="val -60748"/>
            </a:avLst>
          </a:prstGeom>
          <a:solidFill>
            <a:schemeClr val="bg1"/>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Sí</a:t>
            </a:r>
            <a:r>
              <a:rPr lang="en-GB" sz="3200" b="1" dirty="0">
                <a:solidFill>
                  <a:srgbClr val="002060"/>
                </a:solidFill>
                <a:latin typeface="Century Gothic" panose="020B0502020202020204" pitchFamily="34" charset="0"/>
              </a:rPr>
              <a:t>! / ¡No!</a:t>
            </a:r>
          </a:p>
        </p:txBody>
      </p:sp>
      <p:pic>
        <p:nvPicPr>
          <p:cNvPr id="68" name="Picture 67" descr="A picture containing text, toy, doll, vector graphics&#10;&#10;Description automatically generated">
            <a:extLst>
              <a:ext uri="{FF2B5EF4-FFF2-40B4-BE49-F238E27FC236}">
                <a16:creationId xmlns:a16="http://schemas.microsoft.com/office/drawing/2014/main" id="{C1FA7AFF-7006-4834-8C56-DDCEABB805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5429458" y="350931"/>
            <a:ext cx="599489" cy="1138773"/>
          </a:xfrm>
          <a:prstGeom prst="rect">
            <a:avLst/>
          </a:prstGeom>
        </p:spPr>
      </p:pic>
      <p:pic>
        <p:nvPicPr>
          <p:cNvPr id="5" name="Picture 4">
            <a:extLst>
              <a:ext uri="{FF2B5EF4-FFF2-40B4-BE49-F238E27FC236}">
                <a16:creationId xmlns:a16="http://schemas.microsoft.com/office/drawing/2014/main" id="{141CE2DC-81E6-42CB-A396-55E51BDDF505}"/>
              </a:ext>
            </a:extLst>
          </p:cNvPr>
          <p:cNvPicPr>
            <a:picLocks noChangeAspect="1"/>
          </p:cNvPicPr>
          <p:nvPr/>
        </p:nvPicPr>
        <p:blipFill rotWithShape="1">
          <a:blip r:embed="rId11">
            <a:extLst>
              <a:ext uri="{28A0092B-C50C-407E-A947-70E740481C1C}">
                <a14:useLocalDpi xmlns:a14="http://schemas.microsoft.com/office/drawing/2010/main" val="0"/>
              </a:ext>
            </a:extLst>
          </a:blip>
          <a:srcRect l="37246" r="34686" b="40062"/>
          <a:stretch/>
        </p:blipFill>
        <p:spPr>
          <a:xfrm>
            <a:off x="1406888" y="2066638"/>
            <a:ext cx="427306" cy="781520"/>
          </a:xfrm>
          <a:prstGeom prst="rect">
            <a:avLst/>
          </a:prstGeom>
        </p:spPr>
      </p:pic>
      <p:sp>
        <p:nvSpPr>
          <p:cNvPr id="39" name="TextBox 38">
            <a:extLst>
              <a:ext uri="{FF2B5EF4-FFF2-40B4-BE49-F238E27FC236}">
                <a16:creationId xmlns:a16="http://schemas.microsoft.com/office/drawing/2014/main" id="{175D2C1F-B607-4414-A6E9-DE9005FA8BD4}"/>
              </a:ext>
            </a:extLst>
          </p:cNvPr>
          <p:cNvSpPr txBox="1"/>
          <p:nvPr/>
        </p:nvSpPr>
        <p:spPr>
          <a:xfrm>
            <a:off x="9368791" y="82093"/>
            <a:ext cx="2823209" cy="400110"/>
          </a:xfrm>
          <a:prstGeom prst="rect">
            <a:avLst/>
          </a:prstGeom>
          <a:solidFill>
            <a:srgbClr val="BAE18F">
              <a:alpha val="89804"/>
            </a:srgbClr>
          </a:solidFill>
        </p:spPr>
        <p:txBody>
          <a:bodyPr wrap="none" rtlCol="0">
            <a:spAutoFit/>
          </a:bodyPr>
          <a:lstStyle/>
          <a:p>
            <a:r>
              <a:rPr lang="en-GB" sz="2000" b="1"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revista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magazine</a:t>
            </a:r>
          </a:p>
        </p:txBody>
      </p:sp>
    </p:spTree>
    <p:extLst>
      <p:ext uri="{BB962C8B-B14F-4D97-AF65-F5344CB8AC3E}">
        <p14:creationId xmlns:p14="http://schemas.microsoft.com/office/powerpoint/2010/main" val="30606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Saying what I and others have</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pic>
        <p:nvPicPr>
          <p:cNvPr id="72" name="Google Shape;164;p2" descr="Speech Icon, Voice, Talking, Audio, Speech">
            <a:extLst>
              <a:ext uri="{FF2B5EF4-FFF2-40B4-BE49-F238E27FC236}">
                <a16:creationId xmlns:a16="http://schemas.microsoft.com/office/drawing/2014/main" id="{DBCCB9AD-A188-44E8-BD0D-F16BADDEC8A7}"/>
              </a:ext>
            </a:extLst>
          </p:cNvPr>
          <p:cNvPicPr preferRelativeResize="0"/>
          <p:nvPr/>
        </p:nvPicPr>
        <p:blipFill rotWithShape="1">
          <a:blip r:embed="rId3">
            <a:alphaModFix/>
          </a:blip>
          <a:srcRect/>
          <a:stretch/>
        </p:blipFill>
        <p:spPr>
          <a:xfrm>
            <a:off x="11292814" y="91888"/>
            <a:ext cx="776168" cy="776168"/>
          </a:xfrm>
          <a:prstGeom prst="rect">
            <a:avLst/>
          </a:prstGeom>
          <a:noFill/>
          <a:ln>
            <a:noFill/>
          </a:ln>
        </p:spPr>
      </p:pic>
      <p:sp>
        <p:nvSpPr>
          <p:cNvPr id="73" name="Google Shape;153;p2">
            <a:hlinkClick r:id="" action="ppaction://noaction">
              <a:snd r:embed="rId4" name="e.wav"/>
            </a:hlinkClick>
            <a:extLst>
              <a:ext uri="{FF2B5EF4-FFF2-40B4-BE49-F238E27FC236}">
                <a16:creationId xmlns:a16="http://schemas.microsoft.com/office/drawing/2014/main" id="{28D7BC68-E24D-483F-B2A5-E5B018EE0887}"/>
              </a:ext>
            </a:extLst>
          </p:cNvPr>
          <p:cNvSpPr txBox="1"/>
          <p:nvPr/>
        </p:nvSpPr>
        <p:spPr>
          <a:xfrm>
            <a:off x="6251281" y="61847"/>
            <a:ext cx="587485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32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ga</a:t>
            </a: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][go][</a:t>
            </a:r>
            <a:r>
              <a:rPr kumimoji="0" lang="en-GB" sz="32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gu</a:t>
            </a:r>
            <a:r>
              <a:rPr kumimoji="0" lang="en-GB"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[ca][co][cu]</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3" name="Cloud 92">
            <a:extLst>
              <a:ext uri="{FF2B5EF4-FFF2-40B4-BE49-F238E27FC236}">
                <a16:creationId xmlns:a16="http://schemas.microsoft.com/office/drawing/2014/main" id="{BA70E841-E04C-4663-A8C4-55554EEE0879}"/>
              </a:ext>
            </a:extLst>
          </p:cNvPr>
          <p:cNvSpPr/>
          <p:nvPr/>
        </p:nvSpPr>
        <p:spPr>
          <a:xfrm rot="900564">
            <a:off x="8195556" y="5410215"/>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Cloud 93">
            <a:extLst>
              <a:ext uri="{FF2B5EF4-FFF2-40B4-BE49-F238E27FC236}">
                <a16:creationId xmlns:a16="http://schemas.microsoft.com/office/drawing/2014/main" id="{993E65C5-2395-4905-91A8-0E703A548865}"/>
              </a:ext>
            </a:extLst>
          </p:cNvPr>
          <p:cNvSpPr/>
          <p:nvPr/>
        </p:nvSpPr>
        <p:spPr>
          <a:xfrm rot="900564">
            <a:off x="5384413" y="3916756"/>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Cloud 95">
            <a:extLst>
              <a:ext uri="{FF2B5EF4-FFF2-40B4-BE49-F238E27FC236}">
                <a16:creationId xmlns:a16="http://schemas.microsoft.com/office/drawing/2014/main" id="{6D5D12CD-BB24-4811-A66F-70901DE64F13}"/>
              </a:ext>
            </a:extLst>
          </p:cNvPr>
          <p:cNvSpPr/>
          <p:nvPr/>
        </p:nvSpPr>
        <p:spPr>
          <a:xfrm rot="900564">
            <a:off x="7840120" y="2466226"/>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Cloud 96">
            <a:extLst>
              <a:ext uri="{FF2B5EF4-FFF2-40B4-BE49-F238E27FC236}">
                <a16:creationId xmlns:a16="http://schemas.microsoft.com/office/drawing/2014/main" id="{8CC08352-1928-437C-926D-2AAE3364E554}"/>
              </a:ext>
            </a:extLst>
          </p:cNvPr>
          <p:cNvSpPr/>
          <p:nvPr/>
        </p:nvSpPr>
        <p:spPr>
          <a:xfrm rot="470056">
            <a:off x="2903063" y="5285136"/>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Cloud 97">
            <a:extLst>
              <a:ext uri="{FF2B5EF4-FFF2-40B4-BE49-F238E27FC236}">
                <a16:creationId xmlns:a16="http://schemas.microsoft.com/office/drawing/2014/main" id="{DB9EE58F-A8A4-4E70-A7A2-25B21E81A07C}"/>
              </a:ext>
            </a:extLst>
          </p:cNvPr>
          <p:cNvSpPr/>
          <p:nvPr/>
        </p:nvSpPr>
        <p:spPr>
          <a:xfrm rot="900564">
            <a:off x="254451" y="3877121"/>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Cloud 98">
            <a:extLst>
              <a:ext uri="{FF2B5EF4-FFF2-40B4-BE49-F238E27FC236}">
                <a16:creationId xmlns:a16="http://schemas.microsoft.com/office/drawing/2014/main" id="{3D57CCC1-5BBA-4148-869B-1A9D9FC366FD}"/>
              </a:ext>
            </a:extLst>
          </p:cNvPr>
          <p:cNvSpPr/>
          <p:nvPr/>
        </p:nvSpPr>
        <p:spPr>
          <a:xfrm rot="900564">
            <a:off x="2885583" y="2365474"/>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Cloud 103">
            <a:extLst>
              <a:ext uri="{FF2B5EF4-FFF2-40B4-BE49-F238E27FC236}">
                <a16:creationId xmlns:a16="http://schemas.microsoft.com/office/drawing/2014/main" id="{6EC817AB-18B1-474D-AB3F-650A25CB1D42}"/>
              </a:ext>
            </a:extLst>
          </p:cNvPr>
          <p:cNvSpPr/>
          <p:nvPr/>
        </p:nvSpPr>
        <p:spPr>
          <a:xfrm>
            <a:off x="5211561" y="5284966"/>
            <a:ext cx="223396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Cloud 110">
            <a:extLst>
              <a:ext uri="{FF2B5EF4-FFF2-40B4-BE49-F238E27FC236}">
                <a16:creationId xmlns:a16="http://schemas.microsoft.com/office/drawing/2014/main" id="{59D33534-237D-4418-A5A2-34ACFD8A942C}"/>
              </a:ext>
            </a:extLst>
          </p:cNvPr>
          <p:cNvSpPr/>
          <p:nvPr/>
        </p:nvSpPr>
        <p:spPr>
          <a:xfrm rot="21028859">
            <a:off x="322781" y="5377832"/>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Cloud 112">
            <a:extLst>
              <a:ext uri="{FF2B5EF4-FFF2-40B4-BE49-F238E27FC236}">
                <a16:creationId xmlns:a16="http://schemas.microsoft.com/office/drawing/2014/main" id="{6215D603-F5AB-49D9-9F60-D1DB7F2AE221}"/>
              </a:ext>
            </a:extLst>
          </p:cNvPr>
          <p:cNvSpPr/>
          <p:nvPr/>
        </p:nvSpPr>
        <p:spPr>
          <a:xfrm rot="21028859">
            <a:off x="8003974" y="3986517"/>
            <a:ext cx="1577633"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Cloud 119">
            <a:extLst>
              <a:ext uri="{FF2B5EF4-FFF2-40B4-BE49-F238E27FC236}">
                <a16:creationId xmlns:a16="http://schemas.microsoft.com/office/drawing/2014/main" id="{3E87B0D9-E30D-4A9D-971B-A54149D57CF2}"/>
              </a:ext>
            </a:extLst>
          </p:cNvPr>
          <p:cNvSpPr/>
          <p:nvPr/>
        </p:nvSpPr>
        <p:spPr>
          <a:xfrm rot="21028859">
            <a:off x="2886545" y="3947238"/>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Cloud 120">
            <a:extLst>
              <a:ext uri="{FF2B5EF4-FFF2-40B4-BE49-F238E27FC236}">
                <a16:creationId xmlns:a16="http://schemas.microsoft.com/office/drawing/2014/main" id="{4943EDBC-A013-4F98-9609-A271231FE30B}"/>
              </a:ext>
            </a:extLst>
          </p:cNvPr>
          <p:cNvSpPr/>
          <p:nvPr/>
        </p:nvSpPr>
        <p:spPr>
          <a:xfrm>
            <a:off x="5354745" y="2454611"/>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Cloud 121">
            <a:extLst>
              <a:ext uri="{FF2B5EF4-FFF2-40B4-BE49-F238E27FC236}">
                <a16:creationId xmlns:a16="http://schemas.microsoft.com/office/drawing/2014/main" id="{5B85109A-A9EE-4B18-98B7-1106E55886D5}"/>
              </a:ext>
            </a:extLst>
          </p:cNvPr>
          <p:cNvSpPr/>
          <p:nvPr/>
        </p:nvSpPr>
        <p:spPr>
          <a:xfrm rot="21028859">
            <a:off x="226815" y="2483013"/>
            <a:ext cx="2115705" cy="1016779"/>
          </a:xfrm>
          <a:prstGeom prst="cloud">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Google Shape;108;p3">
            <a:extLst>
              <a:ext uri="{FF2B5EF4-FFF2-40B4-BE49-F238E27FC236}">
                <a16:creationId xmlns:a16="http://schemas.microsoft.com/office/drawing/2014/main" id="{8FEE8893-5DD0-4E86-8F15-980E570B877B}"/>
              </a:ext>
            </a:extLst>
          </p:cNvPr>
          <p:cNvSpPr txBox="1"/>
          <p:nvPr/>
        </p:nvSpPr>
        <p:spPr>
          <a:xfrm rot="20500840">
            <a:off x="275709" y="2573940"/>
            <a:ext cx="2232562"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rPr>
              <a:t>domin</a:t>
            </a:r>
            <a:r>
              <a:rPr lang="en-GB" sz="3200" b="1" dirty="0" err="1">
                <a:solidFill>
                  <a:srgbClr val="FF0066"/>
                </a:solidFill>
                <a:latin typeface="Century Gothic" panose="020B0502020202020204" pitchFamily="34" charset="0"/>
              </a:rPr>
              <a:t>go</a:t>
            </a:r>
            <a:endParaRPr sz="3200" b="1" i="0" u="none" strike="noStrike" cap="none" dirty="0">
              <a:solidFill>
                <a:srgbClr val="FF0066"/>
              </a:solidFill>
              <a:latin typeface="Century Gothic" panose="020B0502020202020204" pitchFamily="34" charset="0"/>
              <a:ea typeface="Calibri"/>
              <a:cs typeface="Calibri"/>
              <a:sym typeface="Calibri"/>
            </a:endParaRPr>
          </a:p>
        </p:txBody>
      </p:sp>
      <p:sp>
        <p:nvSpPr>
          <p:cNvPr id="124" name="Google Shape;108;p3">
            <a:extLst>
              <a:ext uri="{FF2B5EF4-FFF2-40B4-BE49-F238E27FC236}">
                <a16:creationId xmlns:a16="http://schemas.microsoft.com/office/drawing/2014/main" id="{1EDBE2D8-BC4F-4241-8E5F-D23269270E6D}"/>
              </a:ext>
            </a:extLst>
          </p:cNvPr>
          <p:cNvSpPr txBox="1"/>
          <p:nvPr/>
        </p:nvSpPr>
        <p:spPr>
          <a:xfrm rot="389399">
            <a:off x="3133984" y="2533980"/>
            <a:ext cx="1910851" cy="584735"/>
          </a:xfrm>
          <a:prstGeom prst="rect">
            <a:avLst/>
          </a:prstGeom>
          <a:noFill/>
          <a:ln>
            <a:noFill/>
          </a:ln>
        </p:spPr>
        <p:txBody>
          <a:bodyPr spcFirstLastPara="1" wrap="square" lIns="91425" tIns="45700" rIns="91425" bIns="45700" anchor="t" anchorCtr="0">
            <a:spAutoFit/>
          </a:bodyPr>
          <a:lstStyle/>
          <a:p>
            <a:r>
              <a:rPr lang="en-GB" sz="3200" b="1" dirty="0" err="1">
                <a:solidFill>
                  <a:srgbClr val="FF0066"/>
                </a:solidFill>
                <a:latin typeface="Century Gothic" panose="020B0502020202020204" pitchFamily="34" charset="0"/>
              </a:rPr>
              <a:t>gu</a:t>
            </a:r>
            <a:r>
              <a:rPr lang="en-GB" sz="3200" dirty="0" err="1">
                <a:solidFill>
                  <a:srgbClr val="002060"/>
                </a:solidFill>
                <a:latin typeface="Century Gothic" panose="020B0502020202020204" pitchFamily="34" charset="0"/>
              </a:rPr>
              <a:t>sano</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125" name="Google Shape;108;p3">
            <a:extLst>
              <a:ext uri="{FF2B5EF4-FFF2-40B4-BE49-F238E27FC236}">
                <a16:creationId xmlns:a16="http://schemas.microsoft.com/office/drawing/2014/main" id="{C4EDE9FA-F561-4651-8846-19206B9EC808}"/>
              </a:ext>
            </a:extLst>
          </p:cNvPr>
          <p:cNvSpPr txBox="1"/>
          <p:nvPr/>
        </p:nvSpPr>
        <p:spPr>
          <a:xfrm rot="21437234">
            <a:off x="5521908" y="2583534"/>
            <a:ext cx="1910851" cy="584735"/>
          </a:xfrm>
          <a:prstGeom prst="rect">
            <a:avLst/>
          </a:prstGeom>
          <a:noFill/>
          <a:ln>
            <a:noFill/>
          </a:ln>
        </p:spPr>
        <p:txBody>
          <a:bodyPr spcFirstLastPara="1" wrap="square" lIns="91425" tIns="45700" rIns="91425" bIns="45700" anchor="t" anchorCtr="0">
            <a:spAutoFit/>
          </a:bodyPr>
          <a:lstStyle/>
          <a:p>
            <a:r>
              <a:rPr lang="en-GB" sz="3200" b="1" dirty="0" err="1">
                <a:solidFill>
                  <a:srgbClr val="FF0066"/>
                </a:solidFill>
                <a:latin typeface="Century Gothic" panose="020B0502020202020204" pitchFamily="34" charset="0"/>
              </a:rPr>
              <a:t>cá</a:t>
            </a:r>
            <a:r>
              <a:rPr lang="en-GB" sz="3200" dirty="0" err="1">
                <a:solidFill>
                  <a:srgbClr val="002060"/>
                </a:solidFill>
                <a:latin typeface="Century Gothic" panose="020B0502020202020204" pitchFamily="34" charset="0"/>
              </a:rPr>
              <a:t>mara</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126" name="Google Shape;108;p3">
            <a:extLst>
              <a:ext uri="{FF2B5EF4-FFF2-40B4-BE49-F238E27FC236}">
                <a16:creationId xmlns:a16="http://schemas.microsoft.com/office/drawing/2014/main" id="{73A49F06-DB34-45A3-BA70-FA5B8CA028A2}"/>
              </a:ext>
            </a:extLst>
          </p:cNvPr>
          <p:cNvSpPr txBox="1"/>
          <p:nvPr/>
        </p:nvSpPr>
        <p:spPr>
          <a:xfrm rot="389399">
            <a:off x="8217373" y="2688929"/>
            <a:ext cx="1910851"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ea typeface="Century Gothic"/>
                <a:cs typeface="Century Gothic"/>
                <a:sym typeface="Century Gothic"/>
              </a:rPr>
              <a:t>pe</a:t>
            </a:r>
            <a:r>
              <a:rPr lang="en-GB" sz="3200" b="1" dirty="0" err="1">
                <a:solidFill>
                  <a:srgbClr val="FF0066"/>
                </a:solidFill>
                <a:latin typeface="Century Gothic" panose="020B0502020202020204" pitchFamily="34" charset="0"/>
                <a:ea typeface="Century Gothic"/>
                <a:cs typeface="Century Gothic"/>
                <a:sym typeface="Century Gothic"/>
              </a:rPr>
              <a:t>ga</a:t>
            </a:r>
            <a:r>
              <a:rPr lang="en-GB" sz="3200" dirty="0" err="1">
                <a:solidFill>
                  <a:srgbClr val="002060"/>
                </a:solidFill>
                <a:latin typeface="Century Gothic" panose="020B0502020202020204" pitchFamily="34" charset="0"/>
                <a:ea typeface="Century Gothic"/>
                <a:cs typeface="Century Gothic"/>
                <a:sym typeface="Century Gothic"/>
              </a:rPr>
              <a:t>r</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127" name="Google Shape;108;p3">
            <a:extLst>
              <a:ext uri="{FF2B5EF4-FFF2-40B4-BE49-F238E27FC236}">
                <a16:creationId xmlns:a16="http://schemas.microsoft.com/office/drawing/2014/main" id="{018F6E51-6577-490B-A015-587DFB3076AF}"/>
              </a:ext>
            </a:extLst>
          </p:cNvPr>
          <p:cNvSpPr txBox="1"/>
          <p:nvPr/>
        </p:nvSpPr>
        <p:spPr>
          <a:xfrm rot="21048776">
            <a:off x="8155358" y="4111223"/>
            <a:ext cx="1910851" cy="584735"/>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3200" dirty="0">
                <a:solidFill>
                  <a:srgbClr val="002060"/>
                </a:solidFill>
                <a:latin typeface="Century Gothic" panose="020B0502020202020204" pitchFamily="34" charset="0"/>
                <a:ea typeface="Century Gothic"/>
                <a:cs typeface="Century Gothic"/>
                <a:sym typeface="Century Gothic"/>
              </a:rPr>
              <a:t>al</a:t>
            </a:r>
            <a:r>
              <a:rPr lang="en-GB" sz="3200" b="1" dirty="0">
                <a:solidFill>
                  <a:srgbClr val="FF0066"/>
                </a:solidFill>
                <a:latin typeface="Century Gothic" panose="020B0502020202020204" pitchFamily="34" charset="0"/>
                <a:ea typeface="Century Gothic"/>
                <a:cs typeface="Century Gothic"/>
                <a:sym typeface="Century Gothic"/>
              </a:rPr>
              <a:t>go</a:t>
            </a:r>
          </a:p>
        </p:txBody>
      </p:sp>
      <p:sp>
        <p:nvSpPr>
          <p:cNvPr id="128" name="Google Shape;108;p3">
            <a:extLst>
              <a:ext uri="{FF2B5EF4-FFF2-40B4-BE49-F238E27FC236}">
                <a16:creationId xmlns:a16="http://schemas.microsoft.com/office/drawing/2014/main" id="{F4788FEE-2804-4881-B94D-FFDAF562F5BD}"/>
              </a:ext>
            </a:extLst>
          </p:cNvPr>
          <p:cNvSpPr txBox="1"/>
          <p:nvPr/>
        </p:nvSpPr>
        <p:spPr>
          <a:xfrm rot="389399">
            <a:off x="2984465" y="5463702"/>
            <a:ext cx="2159691"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rPr>
              <a:t>miér</a:t>
            </a:r>
            <a:r>
              <a:rPr lang="en-GB" sz="3200" b="1" dirty="0" err="1">
                <a:solidFill>
                  <a:srgbClr val="FF0066"/>
                </a:solidFill>
                <a:latin typeface="Century Gothic" panose="020B0502020202020204" pitchFamily="34" charset="0"/>
              </a:rPr>
              <a:t>co</a:t>
            </a:r>
            <a:r>
              <a:rPr lang="en-GB" sz="3200" dirty="0" err="1">
                <a:solidFill>
                  <a:srgbClr val="002060"/>
                </a:solidFill>
                <a:latin typeface="Century Gothic" panose="020B0502020202020204" pitchFamily="34" charset="0"/>
              </a:rPr>
              <a:t>les</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129" name="Google Shape;108;p3">
            <a:extLst>
              <a:ext uri="{FF2B5EF4-FFF2-40B4-BE49-F238E27FC236}">
                <a16:creationId xmlns:a16="http://schemas.microsoft.com/office/drawing/2014/main" id="{2A44688E-0530-44F2-A5BB-72FEFA55428B}"/>
              </a:ext>
            </a:extLst>
          </p:cNvPr>
          <p:cNvSpPr txBox="1"/>
          <p:nvPr/>
        </p:nvSpPr>
        <p:spPr>
          <a:xfrm rot="21437234">
            <a:off x="5411004" y="5411023"/>
            <a:ext cx="2416694" cy="584735"/>
          </a:xfrm>
          <a:prstGeom prst="rect">
            <a:avLst/>
          </a:prstGeom>
          <a:noFill/>
          <a:ln>
            <a:noFill/>
          </a:ln>
        </p:spPr>
        <p:txBody>
          <a:bodyPr spcFirstLastPara="1" wrap="square" lIns="91425" tIns="45700" rIns="91425" bIns="45700" anchor="t" anchorCtr="0">
            <a:spAutoFit/>
          </a:bodyPr>
          <a:lstStyle/>
          <a:p>
            <a:r>
              <a:rPr lang="en-GB" sz="3200" b="1" dirty="0" err="1">
                <a:solidFill>
                  <a:srgbClr val="FF0066"/>
                </a:solidFill>
                <a:latin typeface="Century Gothic" panose="020B0502020202020204" pitchFamily="34" charset="0"/>
                <a:sym typeface="Calibri"/>
              </a:rPr>
              <a:t>ca</a:t>
            </a:r>
            <a:r>
              <a:rPr lang="en-GB" sz="3200" dirty="0" err="1">
                <a:solidFill>
                  <a:srgbClr val="002060"/>
                </a:solidFill>
                <a:latin typeface="Century Gothic" panose="020B0502020202020204" pitchFamily="34" charset="0"/>
                <a:sym typeface="Calibri"/>
              </a:rPr>
              <a:t>minar</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130" name="Google Shape;108;p3">
            <a:extLst>
              <a:ext uri="{FF2B5EF4-FFF2-40B4-BE49-F238E27FC236}">
                <a16:creationId xmlns:a16="http://schemas.microsoft.com/office/drawing/2014/main" id="{D152E8B3-CD94-4372-A2EE-B7F65A157630}"/>
              </a:ext>
            </a:extLst>
          </p:cNvPr>
          <p:cNvSpPr txBox="1"/>
          <p:nvPr/>
        </p:nvSpPr>
        <p:spPr>
          <a:xfrm rot="389399">
            <a:off x="8566182" y="5648394"/>
            <a:ext cx="1910851"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ea typeface="Calibri"/>
                <a:cs typeface="Calibri"/>
                <a:sym typeface="Calibri"/>
              </a:rPr>
              <a:t>jue</a:t>
            </a:r>
            <a:r>
              <a:rPr lang="en-GB" sz="3200" b="1" dirty="0" err="1">
                <a:solidFill>
                  <a:srgbClr val="FF0066"/>
                </a:solidFill>
                <a:latin typeface="Century Gothic" panose="020B0502020202020204" pitchFamily="34" charset="0"/>
                <a:ea typeface="Calibri"/>
                <a:cs typeface="Calibri"/>
                <a:sym typeface="Calibri"/>
              </a:rPr>
              <a:t>go</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131" name="Google Shape;108;p3">
            <a:extLst>
              <a:ext uri="{FF2B5EF4-FFF2-40B4-BE49-F238E27FC236}">
                <a16:creationId xmlns:a16="http://schemas.microsoft.com/office/drawing/2014/main" id="{BC2A2112-17BF-4B00-9023-6334B540515C}"/>
              </a:ext>
            </a:extLst>
          </p:cNvPr>
          <p:cNvSpPr txBox="1"/>
          <p:nvPr/>
        </p:nvSpPr>
        <p:spPr>
          <a:xfrm rot="20920749">
            <a:off x="625319" y="5472261"/>
            <a:ext cx="1910851" cy="584735"/>
          </a:xfrm>
          <a:prstGeom prst="rect">
            <a:avLst/>
          </a:prstGeom>
          <a:noFill/>
          <a:ln>
            <a:noFill/>
          </a:ln>
        </p:spPr>
        <p:txBody>
          <a:bodyPr spcFirstLastPara="1" wrap="square" lIns="91425" tIns="45700" rIns="91425" bIns="45700" anchor="t" anchorCtr="0">
            <a:spAutoFit/>
          </a:bodyPr>
          <a:lstStyle/>
          <a:p>
            <a:pPr>
              <a:buClr>
                <a:srgbClr val="002060"/>
              </a:buClr>
              <a:buSzPts val="11500"/>
            </a:pPr>
            <a:r>
              <a:rPr lang="en-GB" sz="3200" b="1" dirty="0" err="1">
                <a:solidFill>
                  <a:srgbClr val="FF0066"/>
                </a:solidFill>
                <a:latin typeface="Century Gothic" panose="020B0502020202020204" pitchFamily="34" charset="0"/>
                <a:ea typeface="Calibri"/>
                <a:cs typeface="Calibri"/>
                <a:sym typeface="Calibri"/>
              </a:rPr>
              <a:t>ga</a:t>
            </a:r>
            <a:r>
              <a:rPr lang="en-GB" sz="3200" dirty="0" err="1">
                <a:solidFill>
                  <a:srgbClr val="002060"/>
                </a:solidFill>
                <a:latin typeface="Century Gothic" panose="020B0502020202020204" pitchFamily="34" charset="0"/>
                <a:ea typeface="Calibri"/>
                <a:cs typeface="Calibri"/>
                <a:sym typeface="Calibri"/>
              </a:rPr>
              <a:t>nar</a:t>
            </a:r>
            <a:endParaRPr lang="en-GB" sz="3200" dirty="0">
              <a:solidFill>
                <a:srgbClr val="002060"/>
              </a:solidFill>
              <a:latin typeface="Century Gothic" panose="020B0502020202020204" pitchFamily="34" charset="0"/>
              <a:ea typeface="Calibri"/>
              <a:cs typeface="Calibri"/>
              <a:sym typeface="Calibri"/>
            </a:endParaRPr>
          </a:p>
        </p:txBody>
      </p:sp>
      <p:sp>
        <p:nvSpPr>
          <p:cNvPr id="132" name="Google Shape;108;p3">
            <a:extLst>
              <a:ext uri="{FF2B5EF4-FFF2-40B4-BE49-F238E27FC236}">
                <a16:creationId xmlns:a16="http://schemas.microsoft.com/office/drawing/2014/main" id="{6BAA5586-FE40-4655-A8FB-6A041B61FDA2}"/>
              </a:ext>
            </a:extLst>
          </p:cNvPr>
          <p:cNvSpPr txBox="1"/>
          <p:nvPr/>
        </p:nvSpPr>
        <p:spPr>
          <a:xfrm rot="20671619">
            <a:off x="3127150" y="4074671"/>
            <a:ext cx="1910851"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rPr>
              <a:t>plásti</a:t>
            </a:r>
            <a:r>
              <a:rPr lang="en-GB" sz="3200" b="1" dirty="0" err="1">
                <a:solidFill>
                  <a:srgbClr val="FF0066"/>
                </a:solidFill>
                <a:latin typeface="Century Gothic" panose="020B0502020202020204" pitchFamily="34" charset="0"/>
              </a:rPr>
              <a:t>co</a:t>
            </a:r>
            <a:endParaRPr sz="3200" b="1" i="0" u="none" strike="noStrike" cap="none" dirty="0">
              <a:solidFill>
                <a:srgbClr val="FF0066"/>
              </a:solidFill>
              <a:latin typeface="Century Gothic" panose="020B0502020202020204" pitchFamily="34" charset="0"/>
              <a:ea typeface="Calibri"/>
              <a:cs typeface="Calibri"/>
              <a:sym typeface="Calibri"/>
            </a:endParaRPr>
          </a:p>
        </p:txBody>
      </p:sp>
      <p:sp>
        <p:nvSpPr>
          <p:cNvPr id="133" name="Google Shape;108;p3">
            <a:extLst>
              <a:ext uri="{FF2B5EF4-FFF2-40B4-BE49-F238E27FC236}">
                <a16:creationId xmlns:a16="http://schemas.microsoft.com/office/drawing/2014/main" id="{75BDC015-41A7-434B-9F0F-CBDD57DAAC6A}"/>
              </a:ext>
            </a:extLst>
          </p:cNvPr>
          <p:cNvSpPr txBox="1"/>
          <p:nvPr/>
        </p:nvSpPr>
        <p:spPr>
          <a:xfrm rot="431951">
            <a:off x="660786" y="4060810"/>
            <a:ext cx="1910851" cy="584735"/>
          </a:xfrm>
          <a:prstGeom prst="rect">
            <a:avLst/>
          </a:prstGeom>
          <a:noFill/>
          <a:ln>
            <a:noFill/>
          </a:ln>
        </p:spPr>
        <p:txBody>
          <a:bodyPr spcFirstLastPara="1" wrap="square" lIns="91425" tIns="45700" rIns="91425" bIns="45700" anchor="t" anchorCtr="0">
            <a:spAutoFit/>
          </a:bodyPr>
          <a:lstStyle/>
          <a:p>
            <a:r>
              <a:rPr lang="en-GB" sz="3200" b="1" dirty="0" err="1">
                <a:solidFill>
                  <a:srgbClr val="FF0066"/>
                </a:solidFill>
                <a:latin typeface="Century Gothic" panose="020B0502020202020204" pitchFamily="34" charset="0"/>
              </a:rPr>
              <a:t>cu</a:t>
            </a:r>
            <a:r>
              <a:rPr lang="en-GB" sz="3200" dirty="0" err="1">
                <a:solidFill>
                  <a:srgbClr val="002060"/>
                </a:solidFill>
                <a:latin typeface="Century Gothic" panose="020B0502020202020204" pitchFamily="34" charset="0"/>
              </a:rPr>
              <a:t>ltura</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134" name="Google Shape;108;p3">
            <a:extLst>
              <a:ext uri="{FF2B5EF4-FFF2-40B4-BE49-F238E27FC236}">
                <a16:creationId xmlns:a16="http://schemas.microsoft.com/office/drawing/2014/main" id="{8E049D05-8D02-4581-9292-65A20209665A}"/>
              </a:ext>
            </a:extLst>
          </p:cNvPr>
          <p:cNvSpPr txBox="1"/>
          <p:nvPr/>
        </p:nvSpPr>
        <p:spPr>
          <a:xfrm rot="502053">
            <a:off x="5596733" y="4122583"/>
            <a:ext cx="1910851" cy="584735"/>
          </a:xfrm>
          <a:prstGeom prst="rect">
            <a:avLst/>
          </a:prstGeom>
          <a:noFill/>
          <a:ln>
            <a:noFill/>
          </a:ln>
        </p:spPr>
        <p:txBody>
          <a:bodyPr spcFirstLastPara="1" wrap="square" lIns="91425" tIns="45700" rIns="91425" bIns="45700" anchor="t" anchorCtr="0">
            <a:spAutoFit/>
          </a:bodyPr>
          <a:lstStyle/>
          <a:p>
            <a:r>
              <a:rPr lang="en-GB" sz="3200" dirty="0" err="1">
                <a:solidFill>
                  <a:srgbClr val="002060"/>
                </a:solidFill>
                <a:latin typeface="Century Gothic" panose="020B0502020202020204" pitchFamily="34" charset="0"/>
              </a:rPr>
              <a:t>pelí</a:t>
            </a:r>
            <a:r>
              <a:rPr lang="en-GB" sz="3200" b="1" dirty="0" err="1">
                <a:solidFill>
                  <a:srgbClr val="FF0066"/>
                </a:solidFill>
                <a:latin typeface="Century Gothic" panose="020B0502020202020204" pitchFamily="34" charset="0"/>
              </a:rPr>
              <a:t>cu</a:t>
            </a:r>
            <a:r>
              <a:rPr lang="en-GB" sz="3200" dirty="0" err="1">
                <a:solidFill>
                  <a:srgbClr val="002060"/>
                </a:solidFill>
                <a:latin typeface="Century Gothic" panose="020B0502020202020204" pitchFamily="34" charset="0"/>
              </a:rPr>
              <a:t>la</a:t>
            </a:r>
            <a:endParaRPr sz="3200" b="1" i="0" u="none" strike="noStrike" cap="none" dirty="0">
              <a:solidFill>
                <a:srgbClr val="002060"/>
              </a:solidFill>
              <a:latin typeface="Century Gothic" panose="020B0502020202020204" pitchFamily="34" charset="0"/>
              <a:ea typeface="Calibri"/>
              <a:cs typeface="Calibri"/>
              <a:sym typeface="Calibri"/>
            </a:endParaRPr>
          </a:p>
        </p:txBody>
      </p:sp>
      <p:sp>
        <p:nvSpPr>
          <p:cNvPr id="135" name="Google Shape;387;p19">
            <a:extLst>
              <a:ext uri="{FF2B5EF4-FFF2-40B4-BE49-F238E27FC236}">
                <a16:creationId xmlns:a16="http://schemas.microsoft.com/office/drawing/2014/main" id="{8343B1D5-AE5A-476E-8F66-F9C1334FA888}"/>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36" name="Google Shape;395;p19">
            <a:extLst>
              <a:ext uri="{FF2B5EF4-FFF2-40B4-BE49-F238E27FC236}">
                <a16:creationId xmlns:a16="http://schemas.microsoft.com/office/drawing/2014/main" id="{77EFFD81-02B3-49F2-B2F6-3AC4A1701DC1}"/>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137" name="Google Shape;388;p19">
            <a:extLst>
              <a:ext uri="{FF2B5EF4-FFF2-40B4-BE49-F238E27FC236}">
                <a16:creationId xmlns:a16="http://schemas.microsoft.com/office/drawing/2014/main" id="{A7B1DED6-49EA-40A4-AC86-D4045C7AE3D3}"/>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38" name="Google Shape;157;p2">
            <a:extLst>
              <a:ext uri="{FF2B5EF4-FFF2-40B4-BE49-F238E27FC236}">
                <a16:creationId xmlns:a16="http://schemas.microsoft.com/office/drawing/2014/main" id="{A68128B2-1269-4E4E-9F9B-05A2329F47C6}"/>
              </a:ext>
            </a:extLst>
          </p:cNvPr>
          <p:cNvSpPr txBox="1"/>
          <p:nvPr/>
        </p:nvSpPr>
        <p:spPr>
          <a:xfrm>
            <a:off x="11194063" y="2261594"/>
            <a:ext cx="932070" cy="5000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45</a:t>
            </a: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segundos</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39" name="Google Shape;108;p3">
            <a:extLst>
              <a:ext uri="{FF2B5EF4-FFF2-40B4-BE49-F238E27FC236}">
                <a16:creationId xmlns:a16="http://schemas.microsoft.com/office/drawing/2014/main" id="{80B65DFD-6442-41F0-89A8-98012DA50B80}"/>
              </a:ext>
            </a:extLst>
          </p:cNvPr>
          <p:cNvSpPr txBox="1"/>
          <p:nvPr/>
        </p:nvSpPr>
        <p:spPr>
          <a:xfrm>
            <a:off x="134087" y="1328281"/>
            <a:ext cx="11923825" cy="523180"/>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r>
              <a:rPr lang="en-GB" sz="2800" dirty="0">
                <a:solidFill>
                  <a:srgbClr val="002060"/>
                </a:solidFill>
                <a:latin typeface="Century Gothic" panose="020B0502020202020204" pitchFamily="34" charset="0"/>
              </a:rPr>
              <a:t>Escribe </a:t>
            </a:r>
            <a:r>
              <a:rPr lang="en-GB" sz="2800" dirty="0" err="1">
                <a:solidFill>
                  <a:srgbClr val="002060"/>
                </a:solidFill>
                <a:latin typeface="Century Gothic" panose="020B0502020202020204" pitchFamily="34" charset="0"/>
              </a:rPr>
              <a:t>cinco</a:t>
            </a:r>
            <a:r>
              <a:rPr lang="en-GB" sz="2800" dirty="0">
                <a:solidFill>
                  <a:srgbClr val="002060"/>
                </a:solidFill>
                <a:latin typeface="Century Gothic" panose="020B0502020202020204" pitchFamily="34" charset="0"/>
              </a:rPr>
              <a:t> palabras </a:t>
            </a:r>
            <a:r>
              <a:rPr lang="en-GB" sz="2800" dirty="0" err="1">
                <a:solidFill>
                  <a:srgbClr val="002060"/>
                </a:solidFill>
                <a:latin typeface="Century Gothic" panose="020B0502020202020204" pitchFamily="34" charset="0"/>
              </a:rPr>
              <a:t>en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secreto</a:t>
            </a:r>
            <a:r>
              <a:rPr lang="en-GB" sz="2800" dirty="0">
                <a:solidFill>
                  <a:srgbClr val="002060"/>
                </a:solidFill>
                <a:latin typeface="Century Gothic" panose="020B0502020202020204" pitchFamily="34" charset="0"/>
              </a:rPr>
              <a:t>.  Tu </a:t>
            </a:r>
            <a:r>
              <a:rPr lang="en-GB" sz="2800" dirty="0" err="1">
                <a:solidFill>
                  <a:srgbClr val="002060"/>
                </a:solidFill>
                <a:latin typeface="Century Gothic" panose="020B0502020202020204" pitchFamily="34" charset="0"/>
              </a:rPr>
              <a:t>compañero</a:t>
            </a:r>
            <a:r>
              <a:rPr lang="en-GB" sz="2800" dirty="0">
                <a:solidFill>
                  <a:srgbClr val="002060"/>
                </a:solidFill>
                <a:latin typeface="Century Gothic" panose="020B0502020202020204" pitchFamily="34" charset="0"/>
              </a:rPr>
              <a:t>/a </a:t>
            </a:r>
            <a:r>
              <a:rPr lang="en-GB" sz="2800" dirty="0" err="1">
                <a:solidFill>
                  <a:srgbClr val="002060"/>
                </a:solidFill>
                <a:latin typeface="Century Gothic" panose="020B0502020202020204" pitchFamily="34" charset="0"/>
              </a:rPr>
              <a:t>adivina</a:t>
            </a:r>
            <a:r>
              <a:rPr lang="en-GB" sz="2800" dirty="0">
                <a:solidFill>
                  <a:srgbClr val="002060"/>
                </a:solidFill>
                <a:latin typeface="Century Gothic" panose="020B0502020202020204" pitchFamily="34" charset="0"/>
              </a:rPr>
              <a:t>*.</a:t>
            </a:r>
            <a:endParaRPr sz="2800" b="1" i="0" u="none" strike="noStrike" cap="none" dirty="0">
              <a:solidFill>
                <a:srgbClr val="002060"/>
              </a:solidFill>
              <a:latin typeface="Century Gothic" panose="020B0502020202020204" pitchFamily="34" charset="0"/>
              <a:ea typeface="Calibri"/>
              <a:cs typeface="Calibri"/>
              <a:sym typeface="Calibri"/>
            </a:endParaRPr>
          </a:p>
        </p:txBody>
      </p:sp>
      <p:sp>
        <p:nvSpPr>
          <p:cNvPr id="140" name="Title 1">
            <a:extLst>
              <a:ext uri="{FF2B5EF4-FFF2-40B4-BE49-F238E27FC236}">
                <a16:creationId xmlns:a16="http://schemas.microsoft.com/office/drawing/2014/main" id="{2B46E2C7-9025-4719-A7FE-37113FA49672}"/>
              </a:ext>
            </a:extLst>
          </p:cNvPr>
          <p:cNvSpPr txBox="1">
            <a:spLocks/>
          </p:cNvSpPr>
          <p:nvPr/>
        </p:nvSpPr>
        <p:spPr>
          <a:xfrm>
            <a:off x="138256" y="3457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GB" sz="3600" b="1" dirty="0">
                <a:solidFill>
                  <a:srgbClr val="002060"/>
                </a:solidFill>
                <a:latin typeface="Century Gothic"/>
                <a:ea typeface="Calibri"/>
                <a:cs typeface="Calibri"/>
                <a:sym typeface="Century Gothic"/>
              </a:rPr>
              <a:t>¡A </a:t>
            </a:r>
            <a:r>
              <a:rPr lang="en-GB" sz="3600" b="1" dirty="0" err="1">
                <a:solidFill>
                  <a:srgbClr val="002060"/>
                </a:solidFill>
                <a:latin typeface="Century Gothic"/>
                <a:ea typeface="Calibri"/>
                <a:cs typeface="Calibri"/>
                <a:sym typeface="Century Gothic"/>
              </a:rPr>
              <a:t>practicar</a:t>
            </a:r>
            <a:r>
              <a:rPr lang="en-GB" sz="3600" b="1" dirty="0">
                <a:solidFill>
                  <a:srgbClr val="002060"/>
                </a:solidFill>
                <a:latin typeface="Century Gothic"/>
                <a:ea typeface="Calibri"/>
                <a:cs typeface="Calibri"/>
                <a:sym typeface="Century Gothic"/>
              </a:rPr>
              <a:t>!</a:t>
            </a:r>
            <a:endParaRPr lang="en-GB" sz="3600" dirty="0"/>
          </a:p>
        </p:txBody>
      </p:sp>
      <p:sp>
        <p:nvSpPr>
          <p:cNvPr id="141" name="TextBox 140">
            <a:extLst>
              <a:ext uri="{FF2B5EF4-FFF2-40B4-BE49-F238E27FC236}">
                <a16:creationId xmlns:a16="http://schemas.microsoft.com/office/drawing/2014/main" id="{9CB6C389-1E7E-4D5C-9D2D-BCCBDD91808B}"/>
              </a:ext>
            </a:extLst>
          </p:cNvPr>
          <p:cNvSpPr txBox="1"/>
          <p:nvPr/>
        </p:nvSpPr>
        <p:spPr>
          <a:xfrm>
            <a:off x="3172570" y="149508"/>
            <a:ext cx="2537358" cy="400110"/>
          </a:xfrm>
          <a:prstGeom prst="rect">
            <a:avLst/>
          </a:prstGeom>
          <a:solidFill>
            <a:srgbClr val="C4E59F"/>
          </a:solidFill>
        </p:spPr>
        <p:txBody>
          <a:bodyPr wrap="square">
            <a:spAutoFit/>
          </a:bodyPr>
          <a:lstStyle/>
          <a:p>
            <a:r>
              <a:rPr lang="en-GB" sz="2000" b="1" dirty="0" err="1">
                <a:solidFill>
                  <a:srgbClr val="002060"/>
                </a:solidFill>
                <a:latin typeface="Century Gothic" panose="020B0502020202020204" pitchFamily="34" charset="0"/>
              </a:rPr>
              <a:t>adivinar</a:t>
            </a:r>
            <a:r>
              <a:rPr lang="en-GB" sz="2000" dirty="0">
                <a:solidFill>
                  <a:srgbClr val="002060"/>
                </a:solidFill>
                <a:latin typeface="Century Gothic" panose="020B0502020202020204" pitchFamily="34" charset="0"/>
              </a:rPr>
              <a:t> = to guess</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500"/>
                                        <p:tgtEl>
                                          <p:spTgt spid="1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1"/>
                                        </p:tgtEl>
                                        <p:attrNameLst>
                                          <p:attrName>style.visibility</p:attrName>
                                        </p:attrNameLst>
                                      </p:cBhvr>
                                      <p:to>
                                        <p:strVal val="visible"/>
                                      </p:to>
                                    </p:set>
                                    <p:animEffect transition="in" filter="fade">
                                      <p:cBhvr>
                                        <p:cTn id="47" dur="500"/>
                                        <p:tgtEl>
                                          <p:spTgt spid="1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2"/>
                                        </p:tgtEl>
                                        <p:attrNameLst>
                                          <p:attrName>style.visibility</p:attrName>
                                        </p:attrNameLst>
                                      </p:cBhvr>
                                      <p:to>
                                        <p:strVal val="visible"/>
                                      </p:to>
                                    </p:set>
                                    <p:animEffect transition="in" filter="fade">
                                      <p:cBhvr>
                                        <p:cTn id="52" dur="500"/>
                                        <p:tgtEl>
                                          <p:spTgt spid="1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
                                        </p:tgtEl>
                                        <p:attrNameLst>
                                          <p:attrName>style.visibility</p:attrName>
                                        </p:attrNameLst>
                                      </p:cBhvr>
                                      <p:to>
                                        <p:strVal val="visible"/>
                                      </p:to>
                                    </p:set>
                                    <p:animEffect transition="in" filter="fade">
                                      <p:cBhvr>
                                        <p:cTn id="57" dur="500"/>
                                        <p:tgtEl>
                                          <p:spTgt spid="1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500"/>
                                        <p:tgtEl>
                                          <p:spTgt spid="134"/>
                                        </p:tgtEl>
                                      </p:cBhvr>
                                    </p:animEffect>
                                  </p:childTnLst>
                                </p:cTn>
                              </p:par>
                              <p:par>
                                <p:cTn id="63" presetID="1" presetClass="entr" presetSubtype="0" fill="hold" grpId="1" nodeType="withEffect">
                                  <p:stCondLst>
                                    <p:cond delay="0"/>
                                  </p:stCondLst>
                                  <p:childTnLst>
                                    <p:set>
                                      <p:cBhvr>
                                        <p:cTn id="64" dur="1" fill="hold">
                                          <p:stCondLst>
                                            <p:cond delay="0"/>
                                          </p:stCondLst>
                                        </p:cTn>
                                        <p:tgtEl>
                                          <p:spTgt spid="1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136"/>
                    </p:tgtEl>
                  </p:cond>
                </p:stCondLst>
                <p:endSync evt="end" delay="0">
                  <p:rtn val="all"/>
                </p:endSync>
                <p:childTnLst>
                  <p:par>
                    <p:cTn id="72" fill="hold">
                      <p:stCondLst>
                        <p:cond delay="0"/>
                      </p:stCondLst>
                      <p:childTnLst>
                        <p:par>
                          <p:cTn id="73" fill="hold">
                            <p:stCondLst>
                              <p:cond delay="0"/>
                            </p:stCondLst>
                            <p:childTnLst>
                              <p:par>
                                <p:cTn id="74" presetID="12" presetClass="exit" presetSubtype="4" fill="hold" grpId="0" nodeType="clickEffect">
                                  <p:stCondLst>
                                    <p:cond delay="0"/>
                                  </p:stCondLst>
                                  <p:childTnLst>
                                    <p:anim calcmode="lin" valueType="num">
                                      <p:cBhvr additive="base">
                                        <p:cTn id="75" dur="45000"/>
                                        <p:tgtEl>
                                          <p:spTgt spid="137"/>
                                        </p:tgtEl>
                                        <p:attrNameLst>
                                          <p:attrName>ppt_y</p:attrName>
                                        </p:attrNameLst>
                                      </p:cBhvr>
                                      <p:tavLst>
                                        <p:tav tm="0">
                                          <p:val>
                                            <p:strVal val="#ppt_y"/>
                                          </p:val>
                                        </p:tav>
                                        <p:tav tm="100000">
                                          <p:val>
                                            <p:strVal val="#ppt_y+#ppt_h*1.125000"/>
                                          </p:val>
                                        </p:tav>
                                      </p:tavLst>
                                    </p:anim>
                                    <p:animEffect transition="out" filter="wipe(down)">
                                      <p:cBhvr>
                                        <p:cTn id="76" dur="45000"/>
                                        <p:tgtEl>
                                          <p:spTgt spid="137"/>
                                        </p:tgtEl>
                                      </p:cBhvr>
                                    </p:animEffect>
                                    <p:set>
                                      <p:cBhvr>
                                        <p:cTn id="77" dur="1" fill="hold">
                                          <p:stCondLst>
                                            <p:cond delay="44999"/>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childTnLst>
        </p:cTn>
      </p:par>
    </p:tnLst>
    <p:bldLst>
      <p:bldP spid="123" grpId="0"/>
      <p:bldP spid="124" grpId="0"/>
      <p:bldP spid="125" grpId="0"/>
      <p:bldP spid="126" grpId="0"/>
      <p:bldP spid="127" grpId="0"/>
      <p:bldP spid="128" grpId="0"/>
      <p:bldP spid="129" grpId="0"/>
      <p:bldP spid="130" grpId="0"/>
      <p:bldP spid="131" grpId="0"/>
      <p:bldP spid="132" grpId="0"/>
      <p:bldP spid="133" grpId="0"/>
      <p:bldP spid="134" grpId="0"/>
      <p:bldP spid="135" grpId="0" animBg="1"/>
      <p:bldP spid="136" grpId="0" animBg="1"/>
      <p:bldP spid="137" grpId="0" animBg="1"/>
      <p:bldP spid="137" grpId="1" animBg="1"/>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37" name="Google Shape;433;p45">
            <a:extLst>
              <a:ext uri="{FF2B5EF4-FFF2-40B4-BE49-F238E27FC236}">
                <a16:creationId xmlns:a16="http://schemas.microsoft.com/office/drawing/2014/main" id="{6D49B7EC-0618-497B-862B-33D9E24031AA}"/>
              </a:ext>
            </a:extLst>
          </p:cNvPr>
          <p:cNvSpPr/>
          <p:nvPr/>
        </p:nvSpPr>
        <p:spPr>
          <a:xfrm>
            <a:off x="11524887" y="4469242"/>
            <a:ext cx="518292" cy="617109"/>
          </a:xfrm>
          <a:prstGeom prst="rect">
            <a:avLst/>
          </a:prstGeom>
        </p:spPr>
        <p:txBody>
          <a:bodyPr>
            <a:prstTxWarp prst="textPlain">
              <a:avLst/>
            </a:prstTxWarp>
          </a:bodyPr>
          <a:lstStyle/>
          <a:p>
            <a:pPr lvl="0" algn="ctr"/>
            <a:r>
              <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3</a:t>
            </a:r>
          </a:p>
        </p:txBody>
      </p:sp>
      <p:sp>
        <p:nvSpPr>
          <p:cNvPr id="38" name="Google Shape;434;p45">
            <a:extLst>
              <a:ext uri="{FF2B5EF4-FFF2-40B4-BE49-F238E27FC236}">
                <a16:creationId xmlns:a16="http://schemas.microsoft.com/office/drawing/2014/main" id="{4AC3F107-6512-4B6A-B183-FE74B64FEFAB}"/>
              </a:ext>
            </a:extLst>
          </p:cNvPr>
          <p:cNvSpPr/>
          <p:nvPr/>
        </p:nvSpPr>
        <p:spPr>
          <a:xfrm>
            <a:off x="11500855" y="5231061"/>
            <a:ext cx="522014" cy="617109"/>
          </a:xfrm>
          <a:prstGeom prst="rect">
            <a:avLst/>
          </a:prstGeom>
        </p:spPr>
        <p:txBody>
          <a:bodyPr>
            <a:prstTxWarp prst="textPlain">
              <a:avLst/>
            </a:prstTxWarp>
          </a:bodyPr>
          <a:lstStyle/>
          <a:p>
            <a:pPr lvl="0" algn="ctr"/>
            <a:r>
              <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2</a:t>
            </a:r>
          </a:p>
        </p:txBody>
      </p:sp>
      <p:sp>
        <p:nvSpPr>
          <p:cNvPr id="39" name="Google Shape;435;p45">
            <a:extLst>
              <a:ext uri="{FF2B5EF4-FFF2-40B4-BE49-F238E27FC236}">
                <a16:creationId xmlns:a16="http://schemas.microsoft.com/office/drawing/2014/main" id="{1A910BBD-D47A-47AF-9BC9-D8194E77D8FA}"/>
              </a:ext>
            </a:extLst>
          </p:cNvPr>
          <p:cNvSpPr/>
          <p:nvPr/>
        </p:nvSpPr>
        <p:spPr>
          <a:xfrm>
            <a:off x="11634741" y="6089121"/>
            <a:ext cx="281012" cy="606708"/>
          </a:xfrm>
          <a:prstGeom prst="rect">
            <a:avLst/>
          </a:prstGeom>
        </p:spPr>
        <p:txBody>
          <a:bodyPr>
            <a:prstTxWarp prst="textPlain">
              <a:avLst/>
            </a:prstTxWarp>
          </a:bodyPr>
          <a:lstStyle/>
          <a:p>
            <a:pPr lvl="0" algn="ctr"/>
            <a:r>
              <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1</a:t>
            </a:r>
          </a:p>
        </p:txBody>
      </p:sp>
      <p:sp>
        <p:nvSpPr>
          <p:cNvPr id="40" name="Google Shape;433;p45">
            <a:extLst>
              <a:ext uri="{FF2B5EF4-FFF2-40B4-BE49-F238E27FC236}">
                <a16:creationId xmlns:a16="http://schemas.microsoft.com/office/drawing/2014/main" id="{54167680-EBE4-4920-8C5F-3798FD01D88B}"/>
              </a:ext>
            </a:extLst>
          </p:cNvPr>
          <p:cNvSpPr/>
          <p:nvPr/>
        </p:nvSpPr>
        <p:spPr>
          <a:xfrm>
            <a:off x="11510373" y="3677485"/>
            <a:ext cx="518292" cy="617109"/>
          </a:xfrm>
          <a:prstGeom prst="rect">
            <a:avLst/>
          </a:prstGeom>
        </p:spPr>
        <p:txBody>
          <a:bodyPr>
            <a:prstTxWarp prst="textPlain">
              <a:avLst/>
            </a:prstTxWarp>
          </a:bodyPr>
          <a:lstStyle/>
          <a:p>
            <a:pPr lvl="0" algn="ctr"/>
            <a:r>
              <a:rPr lang="en-GB"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4</a:t>
            </a:r>
            <a:endPar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endParaRPr>
          </a:p>
        </p:txBody>
      </p:sp>
      <p:sp>
        <p:nvSpPr>
          <p:cNvPr id="41" name="Google Shape;433;p45">
            <a:extLst>
              <a:ext uri="{FF2B5EF4-FFF2-40B4-BE49-F238E27FC236}">
                <a16:creationId xmlns:a16="http://schemas.microsoft.com/office/drawing/2014/main" id="{35F3EAA4-BDDB-41D6-9D72-E6EDF3C47F34}"/>
              </a:ext>
            </a:extLst>
          </p:cNvPr>
          <p:cNvSpPr/>
          <p:nvPr/>
        </p:nvSpPr>
        <p:spPr>
          <a:xfrm>
            <a:off x="11487438" y="2845424"/>
            <a:ext cx="518292" cy="617109"/>
          </a:xfrm>
          <a:prstGeom prst="rect">
            <a:avLst/>
          </a:prstGeom>
        </p:spPr>
        <p:txBody>
          <a:bodyPr>
            <a:prstTxWarp prst="textPlain">
              <a:avLst/>
            </a:prstTxWarp>
          </a:bodyPr>
          <a:lstStyle/>
          <a:p>
            <a:pPr lvl="0" algn="ctr"/>
            <a:r>
              <a:rPr lang="en-GB"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rPr>
              <a:t>5</a:t>
            </a:r>
            <a:endParaRPr sz="1000" b="1" dirty="0">
              <a:ln w="9525" cap="flat" cmpd="sng">
                <a:solidFill>
                  <a:srgbClr val="FF0066"/>
                </a:solidFill>
                <a:prstDash val="solid"/>
                <a:round/>
                <a:headEnd type="none" w="sm" len="sm"/>
                <a:tailEnd type="none" w="sm" len="sm"/>
              </a:ln>
              <a:solidFill>
                <a:srgbClr val="FF0066"/>
              </a:solidFill>
              <a:latin typeface="Modern Love" panose="04090805081005020601" pitchFamily="82" charset="0"/>
            </a:endParaRPr>
          </a:p>
        </p:txBody>
      </p:sp>
      <p:pic>
        <p:nvPicPr>
          <p:cNvPr id="42" name="Picture 41" descr="Icon&#10;&#10;Description automatically generated">
            <a:extLst>
              <a:ext uri="{FF2B5EF4-FFF2-40B4-BE49-F238E27FC236}">
                <a16:creationId xmlns:a16="http://schemas.microsoft.com/office/drawing/2014/main" id="{120FFA1B-7AEB-460A-908E-17A89711B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279" y="77355"/>
            <a:ext cx="1331864" cy="1240298"/>
          </a:xfrm>
          <a:prstGeom prst="rect">
            <a:avLst/>
          </a:prstGeom>
        </p:spPr>
      </p:pic>
      <p:sp>
        <p:nvSpPr>
          <p:cNvPr id="44" name="Title 1">
            <a:extLst>
              <a:ext uri="{FF2B5EF4-FFF2-40B4-BE49-F238E27FC236}">
                <a16:creationId xmlns:a16="http://schemas.microsoft.com/office/drawing/2014/main" id="{8BE10092-4C9E-46E2-B192-32DCCE7C3D32}"/>
              </a:ext>
            </a:extLst>
          </p:cNvPr>
          <p:cNvSpPr txBox="1">
            <a:spLocks/>
          </p:cNvSpPr>
          <p:nvPr/>
        </p:nvSpPr>
        <p:spPr>
          <a:xfrm>
            <a:off x="11285740" y="97814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50" name="TextBox 49">
            <a:extLst>
              <a:ext uri="{FF2B5EF4-FFF2-40B4-BE49-F238E27FC236}">
                <a16:creationId xmlns:a16="http://schemas.microsoft.com/office/drawing/2014/main" id="{A5F0D29B-5B74-446D-AF3B-9AD94E1C0C3F}"/>
              </a:ext>
            </a:extLst>
          </p:cNvPr>
          <p:cNvSpPr txBox="1"/>
          <p:nvPr/>
        </p:nvSpPr>
        <p:spPr>
          <a:xfrm>
            <a:off x="7881321" y="402804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ver</a:t>
            </a:r>
            <a:endParaRPr lang="en-GB" sz="4800" dirty="0">
              <a:solidFill>
                <a:srgbClr val="002060"/>
              </a:solidFill>
              <a:latin typeface="Segoe Print" panose="02000600000000000000" pitchFamily="2" charset="0"/>
            </a:endParaRPr>
          </a:p>
        </p:txBody>
      </p:sp>
      <p:sp>
        <p:nvSpPr>
          <p:cNvPr id="228" name="TextBox 227">
            <a:extLst>
              <a:ext uri="{FF2B5EF4-FFF2-40B4-BE49-F238E27FC236}">
                <a16:creationId xmlns:a16="http://schemas.microsoft.com/office/drawing/2014/main" id="{46D71FDA-2261-49C4-9FB2-C42A90A472EC}"/>
              </a:ext>
            </a:extLst>
          </p:cNvPr>
          <p:cNvSpPr txBox="1"/>
          <p:nvPr/>
        </p:nvSpPr>
        <p:spPr>
          <a:xfrm>
            <a:off x="176631" y="5392654"/>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la </a:t>
            </a:r>
            <a:r>
              <a:rPr lang="en-GB" sz="4800" dirty="0" err="1">
                <a:solidFill>
                  <a:srgbClr val="002060"/>
                </a:solidFill>
                <a:latin typeface="Segoe Print" panose="02000600000000000000" pitchFamily="2" charset="0"/>
              </a:rPr>
              <a:t>película</a:t>
            </a:r>
            <a:endParaRPr lang="en-GB" sz="4800" dirty="0">
              <a:solidFill>
                <a:srgbClr val="002060"/>
              </a:solidFill>
              <a:latin typeface="Segoe Print" panose="02000600000000000000" pitchFamily="2" charset="0"/>
            </a:endParaRPr>
          </a:p>
        </p:txBody>
      </p:sp>
      <p:sp>
        <p:nvSpPr>
          <p:cNvPr id="229" name="TextBox 228">
            <a:extLst>
              <a:ext uri="{FF2B5EF4-FFF2-40B4-BE49-F238E27FC236}">
                <a16:creationId xmlns:a16="http://schemas.microsoft.com/office/drawing/2014/main" id="{0C3FA167-DD2F-41BF-B547-C1226FE05E99}"/>
              </a:ext>
            </a:extLst>
          </p:cNvPr>
          <p:cNvSpPr txBox="1"/>
          <p:nvPr/>
        </p:nvSpPr>
        <p:spPr>
          <a:xfrm>
            <a:off x="4562545" y="5392653"/>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leer</a:t>
            </a:r>
          </a:p>
        </p:txBody>
      </p:sp>
      <p:sp>
        <p:nvSpPr>
          <p:cNvPr id="230" name="TextBox 229">
            <a:extLst>
              <a:ext uri="{FF2B5EF4-FFF2-40B4-BE49-F238E27FC236}">
                <a16:creationId xmlns:a16="http://schemas.microsoft.com/office/drawing/2014/main" id="{18318497-15EB-49A1-9940-B9CEC2C3C48A}"/>
              </a:ext>
            </a:extLst>
          </p:cNvPr>
          <p:cNvSpPr txBox="1"/>
          <p:nvPr/>
        </p:nvSpPr>
        <p:spPr>
          <a:xfrm>
            <a:off x="176631" y="3910680"/>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el </a:t>
            </a:r>
            <a:r>
              <a:rPr lang="en-GB" sz="4800" dirty="0" err="1">
                <a:solidFill>
                  <a:srgbClr val="002060"/>
                </a:solidFill>
                <a:latin typeface="Segoe Print" panose="02000600000000000000" pitchFamily="2" charset="0"/>
              </a:rPr>
              <a:t>juego</a:t>
            </a:r>
            <a:endParaRPr lang="en-GB" sz="4800" dirty="0">
              <a:solidFill>
                <a:srgbClr val="002060"/>
              </a:solidFill>
              <a:latin typeface="Segoe Print" panose="02000600000000000000" pitchFamily="2" charset="0"/>
            </a:endParaRPr>
          </a:p>
        </p:txBody>
      </p:sp>
      <p:sp>
        <p:nvSpPr>
          <p:cNvPr id="231" name="TextBox 230">
            <a:extLst>
              <a:ext uri="{FF2B5EF4-FFF2-40B4-BE49-F238E27FC236}">
                <a16:creationId xmlns:a16="http://schemas.microsoft.com/office/drawing/2014/main" id="{9CC16E62-25C1-4AE1-9A91-806A75E215C1}"/>
              </a:ext>
            </a:extLst>
          </p:cNvPr>
          <p:cNvSpPr txBox="1"/>
          <p:nvPr/>
        </p:nvSpPr>
        <p:spPr>
          <a:xfrm>
            <a:off x="3787717" y="4087723"/>
            <a:ext cx="4169268"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el mar</a:t>
            </a:r>
          </a:p>
        </p:txBody>
      </p:sp>
      <p:sp>
        <p:nvSpPr>
          <p:cNvPr id="232" name="TextBox 231">
            <a:extLst>
              <a:ext uri="{FF2B5EF4-FFF2-40B4-BE49-F238E27FC236}">
                <a16:creationId xmlns:a16="http://schemas.microsoft.com/office/drawing/2014/main" id="{99192EF9-6811-4975-A01A-ED2B313ACDFC}"/>
              </a:ext>
            </a:extLst>
          </p:cNvPr>
          <p:cNvSpPr txBox="1"/>
          <p:nvPr/>
        </p:nvSpPr>
        <p:spPr>
          <a:xfrm>
            <a:off x="-46481" y="2798466"/>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aprender</a:t>
            </a:r>
            <a:endParaRPr lang="en-GB" sz="4800" dirty="0">
              <a:solidFill>
                <a:srgbClr val="002060"/>
              </a:solidFill>
              <a:latin typeface="Segoe Print" panose="02000600000000000000" pitchFamily="2" charset="0"/>
            </a:endParaRPr>
          </a:p>
        </p:txBody>
      </p:sp>
      <p:sp>
        <p:nvSpPr>
          <p:cNvPr id="233" name="TextBox 232">
            <a:extLst>
              <a:ext uri="{FF2B5EF4-FFF2-40B4-BE49-F238E27FC236}">
                <a16:creationId xmlns:a16="http://schemas.microsoft.com/office/drawing/2014/main" id="{4968D48A-9B4A-4EBD-9F70-5027B2E3C92C}"/>
              </a:ext>
            </a:extLst>
          </p:cNvPr>
          <p:cNvSpPr txBox="1"/>
          <p:nvPr/>
        </p:nvSpPr>
        <p:spPr>
          <a:xfrm>
            <a:off x="4951351" y="2765508"/>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el </a:t>
            </a:r>
            <a:r>
              <a:rPr lang="en-GB" sz="4800" dirty="0" err="1">
                <a:solidFill>
                  <a:srgbClr val="002060"/>
                </a:solidFill>
                <a:latin typeface="Segoe Print" panose="02000600000000000000" pitchFamily="2" charset="0"/>
              </a:rPr>
              <a:t>deporte</a:t>
            </a:r>
            <a:endParaRPr lang="en-GB" sz="4800" dirty="0">
              <a:solidFill>
                <a:srgbClr val="002060"/>
              </a:solidFill>
              <a:latin typeface="Segoe Print" panose="02000600000000000000" pitchFamily="2" charset="0"/>
            </a:endParaRPr>
          </a:p>
        </p:txBody>
      </p:sp>
      <p:sp>
        <p:nvSpPr>
          <p:cNvPr id="234" name="TextBox 233">
            <a:extLst>
              <a:ext uri="{FF2B5EF4-FFF2-40B4-BE49-F238E27FC236}">
                <a16:creationId xmlns:a16="http://schemas.microsoft.com/office/drawing/2014/main" id="{4B31C338-01D9-4B41-AD76-49B238054E90}"/>
              </a:ext>
            </a:extLst>
          </p:cNvPr>
          <p:cNvSpPr txBox="1"/>
          <p:nvPr/>
        </p:nvSpPr>
        <p:spPr>
          <a:xfrm>
            <a:off x="7822143" y="2888620"/>
            <a:ext cx="4023361"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de</a:t>
            </a:r>
          </a:p>
        </p:txBody>
      </p:sp>
      <p:sp>
        <p:nvSpPr>
          <p:cNvPr id="235" name="TextBox 234">
            <a:extLst>
              <a:ext uri="{FF2B5EF4-FFF2-40B4-BE49-F238E27FC236}">
                <a16:creationId xmlns:a16="http://schemas.microsoft.com/office/drawing/2014/main" id="{DD226185-FB6D-47D0-A4D9-26BAF5E5946C}"/>
              </a:ext>
            </a:extLst>
          </p:cNvPr>
          <p:cNvSpPr txBox="1"/>
          <p:nvPr/>
        </p:nvSpPr>
        <p:spPr>
          <a:xfrm>
            <a:off x="560208" y="1533915"/>
            <a:ext cx="4919811"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una </a:t>
            </a:r>
            <a:r>
              <a:rPr lang="en-GB" sz="4800" dirty="0" err="1">
                <a:solidFill>
                  <a:srgbClr val="002060"/>
                </a:solidFill>
                <a:latin typeface="Segoe Print" panose="02000600000000000000" pitchFamily="2" charset="0"/>
              </a:rPr>
              <a:t>pregunta</a:t>
            </a:r>
            <a:endParaRPr lang="en-GB" sz="4800" dirty="0">
              <a:solidFill>
                <a:srgbClr val="002060"/>
              </a:solidFill>
              <a:latin typeface="Segoe Print" panose="02000600000000000000" pitchFamily="2" charset="0"/>
            </a:endParaRPr>
          </a:p>
        </p:txBody>
      </p:sp>
      <p:sp>
        <p:nvSpPr>
          <p:cNvPr id="236" name="TextBox 235">
            <a:extLst>
              <a:ext uri="{FF2B5EF4-FFF2-40B4-BE49-F238E27FC236}">
                <a16:creationId xmlns:a16="http://schemas.microsoft.com/office/drawing/2014/main" id="{B230C50D-AB0B-400F-A91A-B18AFA175621}"/>
              </a:ext>
            </a:extLst>
          </p:cNvPr>
          <p:cNvSpPr txBox="1"/>
          <p:nvPr/>
        </p:nvSpPr>
        <p:spPr>
          <a:xfrm>
            <a:off x="6314694" y="1694906"/>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el </a:t>
            </a:r>
            <a:r>
              <a:rPr lang="en-GB" sz="4800" dirty="0" err="1">
                <a:solidFill>
                  <a:srgbClr val="002060"/>
                </a:solidFill>
                <a:latin typeface="Segoe Print" panose="02000600000000000000" pitchFamily="2" charset="0"/>
              </a:rPr>
              <a:t>idioma</a:t>
            </a:r>
            <a:endParaRPr lang="en-GB" sz="4800" dirty="0">
              <a:solidFill>
                <a:srgbClr val="002060"/>
              </a:solidFill>
              <a:latin typeface="Segoe Print" panose="02000600000000000000" pitchFamily="2" charset="0"/>
            </a:endParaRP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pic>
        <p:nvPicPr>
          <p:cNvPr id="43" name="Google Shape;282;p13" descr="Reading, Book, Symbol, Icon, Reader, Man">
            <a:extLst>
              <a:ext uri="{FF2B5EF4-FFF2-40B4-BE49-F238E27FC236}">
                <a16:creationId xmlns:a16="http://schemas.microsoft.com/office/drawing/2014/main" id="{C69EFA3F-5365-4BED-986F-83CFCE3841EB}"/>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17850" y="128500"/>
            <a:ext cx="782801" cy="782801"/>
          </a:xfrm>
          <a:prstGeom prst="roundRect">
            <a:avLst/>
          </a:prstGeom>
          <a:solidFill>
            <a:srgbClr val="92D050"/>
          </a:solidFill>
          <a:ln>
            <a:noFill/>
          </a:ln>
        </p:spPr>
      </p:pic>
      <p:sp>
        <p:nvSpPr>
          <p:cNvPr id="45" name="TextBox 44">
            <a:extLst>
              <a:ext uri="{FF2B5EF4-FFF2-40B4-BE49-F238E27FC236}">
                <a16:creationId xmlns:a16="http://schemas.microsoft.com/office/drawing/2014/main" id="{320D80EA-6728-4364-BEAB-4FE4BBD21B25}"/>
              </a:ext>
            </a:extLst>
          </p:cNvPr>
          <p:cNvSpPr txBox="1"/>
          <p:nvPr/>
        </p:nvSpPr>
        <p:spPr>
          <a:xfrm>
            <a:off x="3191314" y="70980"/>
            <a:ext cx="4746075"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Escribe </a:t>
            </a:r>
            <a:r>
              <a:rPr lang="en-GB" sz="3200" dirty="0" err="1">
                <a:solidFill>
                  <a:srgbClr val="002060"/>
                </a:solidFill>
                <a:latin typeface="Century Gothic" panose="020B0502020202020204" pitchFamily="34" charset="0"/>
              </a:rPr>
              <a:t>en</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inglés</a:t>
            </a:r>
            <a:r>
              <a:rPr lang="en-GB" sz="3200" dirty="0">
                <a:solidFill>
                  <a:srgbClr val="002060"/>
                </a:solidFill>
                <a:latin typeface="Century Gothic" panose="020B0502020202020204" pitchFamily="34" charset="0"/>
              </a:rPr>
              <a:t>.</a:t>
            </a:r>
          </a:p>
        </p:txBody>
      </p:sp>
      <p:grpSp>
        <p:nvGrpSpPr>
          <p:cNvPr id="57" name="Group 56">
            <a:extLst>
              <a:ext uri="{FF2B5EF4-FFF2-40B4-BE49-F238E27FC236}">
                <a16:creationId xmlns:a16="http://schemas.microsoft.com/office/drawing/2014/main" id="{2AFD861E-83B1-4977-9E56-33F9B9CA424B}"/>
              </a:ext>
            </a:extLst>
          </p:cNvPr>
          <p:cNvGrpSpPr/>
          <p:nvPr/>
        </p:nvGrpSpPr>
        <p:grpSpPr>
          <a:xfrm>
            <a:off x="-65955" y="-1501774"/>
            <a:ext cx="1523919" cy="1508441"/>
            <a:chOff x="-1086098" y="5127259"/>
            <a:chExt cx="1523919" cy="1508441"/>
          </a:xfrm>
        </p:grpSpPr>
        <p:sp>
          <p:nvSpPr>
            <p:cNvPr id="58" name="Teardrop 57">
              <a:extLst>
                <a:ext uri="{FF2B5EF4-FFF2-40B4-BE49-F238E27FC236}">
                  <a16:creationId xmlns:a16="http://schemas.microsoft.com/office/drawing/2014/main" id="{B4BE3484-580C-4E8D-9C68-E5EC9E7D6B8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descr="A picture containing electronics&#10;&#10;Description automatically generated">
              <a:extLst>
                <a:ext uri="{FF2B5EF4-FFF2-40B4-BE49-F238E27FC236}">
                  <a16:creationId xmlns:a16="http://schemas.microsoft.com/office/drawing/2014/main" id="{0BB42832-5D01-4A83-8CBD-31ED2D236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60" name="Group 59">
            <a:extLst>
              <a:ext uri="{FF2B5EF4-FFF2-40B4-BE49-F238E27FC236}">
                <a16:creationId xmlns:a16="http://schemas.microsoft.com/office/drawing/2014/main" id="{955768CA-180E-441F-9834-05EC90E94366}"/>
              </a:ext>
            </a:extLst>
          </p:cNvPr>
          <p:cNvGrpSpPr/>
          <p:nvPr/>
        </p:nvGrpSpPr>
        <p:grpSpPr>
          <a:xfrm>
            <a:off x="1105621" y="-1528736"/>
            <a:ext cx="1523919" cy="1508441"/>
            <a:chOff x="-1086098" y="5127259"/>
            <a:chExt cx="1523919" cy="1508441"/>
          </a:xfrm>
        </p:grpSpPr>
        <p:sp>
          <p:nvSpPr>
            <p:cNvPr id="61" name="Teardrop 60">
              <a:extLst>
                <a:ext uri="{FF2B5EF4-FFF2-40B4-BE49-F238E27FC236}">
                  <a16:creationId xmlns:a16="http://schemas.microsoft.com/office/drawing/2014/main" id="{C4899ECC-1C2E-4ABC-ACF5-D68A86D02E1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descr="A picture containing electronics&#10;&#10;Description automatically generated">
              <a:extLst>
                <a:ext uri="{FF2B5EF4-FFF2-40B4-BE49-F238E27FC236}">
                  <a16:creationId xmlns:a16="http://schemas.microsoft.com/office/drawing/2014/main" id="{BF0F12FF-2210-4CB7-BD23-1FDBB1F5E9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63" name="Group 62">
            <a:extLst>
              <a:ext uri="{FF2B5EF4-FFF2-40B4-BE49-F238E27FC236}">
                <a16:creationId xmlns:a16="http://schemas.microsoft.com/office/drawing/2014/main" id="{803E9DD2-DFE9-4B48-92FD-E51AB0B7BBAE}"/>
              </a:ext>
            </a:extLst>
          </p:cNvPr>
          <p:cNvGrpSpPr/>
          <p:nvPr/>
        </p:nvGrpSpPr>
        <p:grpSpPr>
          <a:xfrm>
            <a:off x="2347138" y="-1528736"/>
            <a:ext cx="1523919" cy="1508441"/>
            <a:chOff x="-1086098" y="5127259"/>
            <a:chExt cx="1523919" cy="1508441"/>
          </a:xfrm>
        </p:grpSpPr>
        <p:sp>
          <p:nvSpPr>
            <p:cNvPr id="64" name="Teardrop 63">
              <a:extLst>
                <a:ext uri="{FF2B5EF4-FFF2-40B4-BE49-F238E27FC236}">
                  <a16:creationId xmlns:a16="http://schemas.microsoft.com/office/drawing/2014/main" id="{B1C10602-CB20-4689-A2C8-8FAC461DB79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descr="A picture containing electronics&#10;&#10;Description automatically generated">
              <a:extLst>
                <a:ext uri="{FF2B5EF4-FFF2-40B4-BE49-F238E27FC236}">
                  <a16:creationId xmlns:a16="http://schemas.microsoft.com/office/drawing/2014/main" id="{000536DE-8856-43A7-A2AE-18CDDC5E90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66" name="Group 65">
            <a:extLst>
              <a:ext uri="{FF2B5EF4-FFF2-40B4-BE49-F238E27FC236}">
                <a16:creationId xmlns:a16="http://schemas.microsoft.com/office/drawing/2014/main" id="{EC232076-C6EF-41BA-A582-061321C86BC6}"/>
              </a:ext>
            </a:extLst>
          </p:cNvPr>
          <p:cNvGrpSpPr/>
          <p:nvPr/>
        </p:nvGrpSpPr>
        <p:grpSpPr>
          <a:xfrm>
            <a:off x="3614795" y="-1544659"/>
            <a:ext cx="1523919" cy="1508441"/>
            <a:chOff x="-1086098" y="5127259"/>
            <a:chExt cx="1523919" cy="1508441"/>
          </a:xfrm>
        </p:grpSpPr>
        <p:sp>
          <p:nvSpPr>
            <p:cNvPr id="67" name="Teardrop 66">
              <a:extLst>
                <a:ext uri="{FF2B5EF4-FFF2-40B4-BE49-F238E27FC236}">
                  <a16:creationId xmlns:a16="http://schemas.microsoft.com/office/drawing/2014/main" id="{8B561700-7BDD-4529-999A-2D37CC82BE28}"/>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8" name="Picture 67" descr="A picture containing electronics&#10;&#10;Description automatically generated">
              <a:extLst>
                <a:ext uri="{FF2B5EF4-FFF2-40B4-BE49-F238E27FC236}">
                  <a16:creationId xmlns:a16="http://schemas.microsoft.com/office/drawing/2014/main" id="{BD1003B3-83B6-4B58-A393-C917DB7844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69" name="Group 68">
            <a:extLst>
              <a:ext uri="{FF2B5EF4-FFF2-40B4-BE49-F238E27FC236}">
                <a16:creationId xmlns:a16="http://schemas.microsoft.com/office/drawing/2014/main" id="{EF51B61F-5292-4039-B22D-D4667445584E}"/>
              </a:ext>
            </a:extLst>
          </p:cNvPr>
          <p:cNvGrpSpPr/>
          <p:nvPr/>
        </p:nvGrpSpPr>
        <p:grpSpPr>
          <a:xfrm>
            <a:off x="4885648" y="-1529050"/>
            <a:ext cx="1523919" cy="1508441"/>
            <a:chOff x="-1086098" y="5127259"/>
            <a:chExt cx="1523919" cy="1508441"/>
          </a:xfrm>
        </p:grpSpPr>
        <p:sp>
          <p:nvSpPr>
            <p:cNvPr id="70" name="Teardrop 69">
              <a:extLst>
                <a:ext uri="{FF2B5EF4-FFF2-40B4-BE49-F238E27FC236}">
                  <a16:creationId xmlns:a16="http://schemas.microsoft.com/office/drawing/2014/main" id="{F116F3B3-B3AA-4BCB-9DB9-E58450F8DD6B}"/>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 name="Picture 70" descr="A picture containing electronics&#10;&#10;Description automatically generated">
              <a:extLst>
                <a:ext uri="{FF2B5EF4-FFF2-40B4-BE49-F238E27FC236}">
                  <a16:creationId xmlns:a16="http://schemas.microsoft.com/office/drawing/2014/main" id="{0DC255C0-D8F1-436D-87DF-8A58A55D6D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74" name="Group 73">
            <a:extLst>
              <a:ext uri="{FF2B5EF4-FFF2-40B4-BE49-F238E27FC236}">
                <a16:creationId xmlns:a16="http://schemas.microsoft.com/office/drawing/2014/main" id="{59BF7512-B863-4BFC-B3EA-246DD942C363}"/>
              </a:ext>
            </a:extLst>
          </p:cNvPr>
          <p:cNvGrpSpPr/>
          <p:nvPr/>
        </p:nvGrpSpPr>
        <p:grpSpPr>
          <a:xfrm>
            <a:off x="6123171" y="-1511738"/>
            <a:ext cx="1523919" cy="1508441"/>
            <a:chOff x="-1086098" y="5127259"/>
            <a:chExt cx="1523919" cy="1508441"/>
          </a:xfrm>
        </p:grpSpPr>
        <p:sp>
          <p:nvSpPr>
            <p:cNvPr id="75" name="Teardrop 74">
              <a:extLst>
                <a:ext uri="{FF2B5EF4-FFF2-40B4-BE49-F238E27FC236}">
                  <a16:creationId xmlns:a16="http://schemas.microsoft.com/office/drawing/2014/main" id="{D9DFE040-37B2-487D-BD67-6F84158973CA}"/>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6" name="Picture 75" descr="A picture containing electronics&#10;&#10;Description automatically generated">
              <a:extLst>
                <a:ext uri="{FF2B5EF4-FFF2-40B4-BE49-F238E27FC236}">
                  <a16:creationId xmlns:a16="http://schemas.microsoft.com/office/drawing/2014/main" id="{01CDFD41-4FEF-4E99-B089-61FB42F17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77" name="Group 76">
            <a:extLst>
              <a:ext uri="{FF2B5EF4-FFF2-40B4-BE49-F238E27FC236}">
                <a16:creationId xmlns:a16="http://schemas.microsoft.com/office/drawing/2014/main" id="{38BB93AD-852A-4E5F-8BEA-331E4A5A31D5}"/>
              </a:ext>
            </a:extLst>
          </p:cNvPr>
          <p:cNvGrpSpPr/>
          <p:nvPr/>
        </p:nvGrpSpPr>
        <p:grpSpPr>
          <a:xfrm>
            <a:off x="7325389" y="-1529383"/>
            <a:ext cx="1523919" cy="1508441"/>
            <a:chOff x="-1086098" y="5127259"/>
            <a:chExt cx="1523919" cy="1508441"/>
          </a:xfrm>
        </p:grpSpPr>
        <p:sp>
          <p:nvSpPr>
            <p:cNvPr id="78" name="Teardrop 77">
              <a:extLst>
                <a:ext uri="{FF2B5EF4-FFF2-40B4-BE49-F238E27FC236}">
                  <a16:creationId xmlns:a16="http://schemas.microsoft.com/office/drawing/2014/main" id="{1DCADF71-FC3D-4B79-BDCE-A1DC88ECB3BD}"/>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Picture 78" descr="A picture containing electronics&#10;&#10;Description automatically generated">
              <a:extLst>
                <a:ext uri="{FF2B5EF4-FFF2-40B4-BE49-F238E27FC236}">
                  <a16:creationId xmlns:a16="http://schemas.microsoft.com/office/drawing/2014/main" id="{9DD009DF-8BF3-4A30-9905-41EECB92E6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0" name="Group 79">
            <a:extLst>
              <a:ext uri="{FF2B5EF4-FFF2-40B4-BE49-F238E27FC236}">
                <a16:creationId xmlns:a16="http://schemas.microsoft.com/office/drawing/2014/main" id="{D83085AD-D656-4D7F-9380-7951127B3C97}"/>
              </a:ext>
            </a:extLst>
          </p:cNvPr>
          <p:cNvGrpSpPr/>
          <p:nvPr/>
        </p:nvGrpSpPr>
        <p:grpSpPr>
          <a:xfrm>
            <a:off x="8559716" y="-1544660"/>
            <a:ext cx="1523919" cy="1508441"/>
            <a:chOff x="-1086098" y="5127259"/>
            <a:chExt cx="1523919" cy="1508441"/>
          </a:xfrm>
        </p:grpSpPr>
        <p:sp>
          <p:nvSpPr>
            <p:cNvPr id="81" name="Teardrop 80">
              <a:extLst>
                <a:ext uri="{FF2B5EF4-FFF2-40B4-BE49-F238E27FC236}">
                  <a16:creationId xmlns:a16="http://schemas.microsoft.com/office/drawing/2014/main" id="{BACF5234-C73D-44DC-8BFE-34773A38BD27}"/>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2" name="Picture 81" descr="A picture containing electronics&#10;&#10;Description automatically generated">
              <a:extLst>
                <a:ext uri="{FF2B5EF4-FFF2-40B4-BE49-F238E27FC236}">
                  <a16:creationId xmlns:a16="http://schemas.microsoft.com/office/drawing/2014/main" id="{57093E1D-5103-414B-945B-8A6A51A48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3" name="Group 82">
            <a:extLst>
              <a:ext uri="{FF2B5EF4-FFF2-40B4-BE49-F238E27FC236}">
                <a16:creationId xmlns:a16="http://schemas.microsoft.com/office/drawing/2014/main" id="{32AA4090-B70D-4F5E-AFF4-DE63D32C4881}"/>
              </a:ext>
            </a:extLst>
          </p:cNvPr>
          <p:cNvGrpSpPr/>
          <p:nvPr/>
        </p:nvGrpSpPr>
        <p:grpSpPr>
          <a:xfrm>
            <a:off x="9797239" y="-1562027"/>
            <a:ext cx="1523919" cy="1508441"/>
            <a:chOff x="-1086098" y="5127259"/>
            <a:chExt cx="1523919" cy="1508441"/>
          </a:xfrm>
        </p:grpSpPr>
        <p:sp>
          <p:nvSpPr>
            <p:cNvPr id="84" name="Teardrop 83">
              <a:extLst>
                <a:ext uri="{FF2B5EF4-FFF2-40B4-BE49-F238E27FC236}">
                  <a16:creationId xmlns:a16="http://schemas.microsoft.com/office/drawing/2014/main" id="{F1864E0E-1307-4985-B9B9-896E7FE119AF}"/>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5" name="Picture 84" descr="A picture containing electronics&#10;&#10;Description automatically generated">
              <a:extLst>
                <a:ext uri="{FF2B5EF4-FFF2-40B4-BE49-F238E27FC236}">
                  <a16:creationId xmlns:a16="http://schemas.microsoft.com/office/drawing/2014/main" id="{17712660-85B5-4418-B7C6-4003AE5D90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6" name="Group 85">
            <a:extLst>
              <a:ext uri="{FF2B5EF4-FFF2-40B4-BE49-F238E27FC236}">
                <a16:creationId xmlns:a16="http://schemas.microsoft.com/office/drawing/2014/main" id="{9AD44039-0098-4B05-BCB9-6A3C69C141EB}"/>
              </a:ext>
            </a:extLst>
          </p:cNvPr>
          <p:cNvGrpSpPr/>
          <p:nvPr/>
        </p:nvGrpSpPr>
        <p:grpSpPr>
          <a:xfrm>
            <a:off x="-86655" y="-2657218"/>
            <a:ext cx="1523919" cy="1508441"/>
            <a:chOff x="-1086098" y="5127259"/>
            <a:chExt cx="1523919" cy="1508441"/>
          </a:xfrm>
        </p:grpSpPr>
        <p:sp>
          <p:nvSpPr>
            <p:cNvPr id="87" name="Teardrop 86">
              <a:extLst>
                <a:ext uri="{FF2B5EF4-FFF2-40B4-BE49-F238E27FC236}">
                  <a16:creationId xmlns:a16="http://schemas.microsoft.com/office/drawing/2014/main" id="{CAF5550F-031B-4DBA-940A-1D9258DD107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8" name="Picture 87" descr="A picture containing electronics&#10;&#10;Description automatically generated">
              <a:extLst>
                <a:ext uri="{FF2B5EF4-FFF2-40B4-BE49-F238E27FC236}">
                  <a16:creationId xmlns:a16="http://schemas.microsoft.com/office/drawing/2014/main" id="{612DB8E5-BDD0-4C73-95AB-2647487B16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89" name="Group 88">
            <a:extLst>
              <a:ext uri="{FF2B5EF4-FFF2-40B4-BE49-F238E27FC236}">
                <a16:creationId xmlns:a16="http://schemas.microsoft.com/office/drawing/2014/main" id="{55C35469-349B-4D59-8602-06387C1F6955}"/>
              </a:ext>
            </a:extLst>
          </p:cNvPr>
          <p:cNvGrpSpPr/>
          <p:nvPr/>
        </p:nvGrpSpPr>
        <p:grpSpPr>
          <a:xfrm>
            <a:off x="1084921" y="-2684180"/>
            <a:ext cx="1523919" cy="1508441"/>
            <a:chOff x="-1086098" y="5127259"/>
            <a:chExt cx="1523919" cy="1508441"/>
          </a:xfrm>
        </p:grpSpPr>
        <p:sp>
          <p:nvSpPr>
            <p:cNvPr id="90" name="Teardrop 89">
              <a:extLst>
                <a:ext uri="{FF2B5EF4-FFF2-40B4-BE49-F238E27FC236}">
                  <a16:creationId xmlns:a16="http://schemas.microsoft.com/office/drawing/2014/main" id="{6A0C1753-34D2-4F03-9CF2-BE42DA88067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1" name="Picture 90" descr="A picture containing electronics&#10;&#10;Description automatically generated">
              <a:extLst>
                <a:ext uri="{FF2B5EF4-FFF2-40B4-BE49-F238E27FC236}">
                  <a16:creationId xmlns:a16="http://schemas.microsoft.com/office/drawing/2014/main" id="{F1360EBB-228C-4E32-AA84-BA577D8234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92" name="Group 91">
            <a:extLst>
              <a:ext uri="{FF2B5EF4-FFF2-40B4-BE49-F238E27FC236}">
                <a16:creationId xmlns:a16="http://schemas.microsoft.com/office/drawing/2014/main" id="{03E75B6D-AEE6-4C6B-8469-475530C50415}"/>
              </a:ext>
            </a:extLst>
          </p:cNvPr>
          <p:cNvGrpSpPr/>
          <p:nvPr/>
        </p:nvGrpSpPr>
        <p:grpSpPr>
          <a:xfrm>
            <a:off x="2326438" y="-2684180"/>
            <a:ext cx="1523919" cy="1508441"/>
            <a:chOff x="-1086098" y="5127259"/>
            <a:chExt cx="1523919" cy="1508441"/>
          </a:xfrm>
        </p:grpSpPr>
        <p:sp>
          <p:nvSpPr>
            <p:cNvPr id="95" name="Teardrop 94">
              <a:extLst>
                <a:ext uri="{FF2B5EF4-FFF2-40B4-BE49-F238E27FC236}">
                  <a16:creationId xmlns:a16="http://schemas.microsoft.com/office/drawing/2014/main" id="{6A7C9824-8ED5-4FCF-A641-47F8D20FA74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descr="A picture containing electronics&#10;&#10;Description automatically generated">
              <a:extLst>
                <a:ext uri="{FF2B5EF4-FFF2-40B4-BE49-F238E27FC236}">
                  <a16:creationId xmlns:a16="http://schemas.microsoft.com/office/drawing/2014/main" id="{961A9C27-A4A2-4B37-8327-E1E171EFF4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01" name="Group 100">
            <a:extLst>
              <a:ext uri="{FF2B5EF4-FFF2-40B4-BE49-F238E27FC236}">
                <a16:creationId xmlns:a16="http://schemas.microsoft.com/office/drawing/2014/main" id="{9A814FB4-5DCD-4B95-93F8-29C205B0C53A}"/>
              </a:ext>
            </a:extLst>
          </p:cNvPr>
          <p:cNvGrpSpPr/>
          <p:nvPr/>
        </p:nvGrpSpPr>
        <p:grpSpPr>
          <a:xfrm>
            <a:off x="3594095" y="-2700103"/>
            <a:ext cx="1523919" cy="1508441"/>
            <a:chOff x="-1086098" y="5127259"/>
            <a:chExt cx="1523919" cy="1508441"/>
          </a:xfrm>
        </p:grpSpPr>
        <p:sp>
          <p:nvSpPr>
            <p:cNvPr id="102" name="Teardrop 101">
              <a:extLst>
                <a:ext uri="{FF2B5EF4-FFF2-40B4-BE49-F238E27FC236}">
                  <a16:creationId xmlns:a16="http://schemas.microsoft.com/office/drawing/2014/main" id="{451155A3-D609-4A57-B5E4-B4218E11867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 name="Picture 102" descr="A picture containing electronics&#10;&#10;Description automatically generated">
              <a:extLst>
                <a:ext uri="{FF2B5EF4-FFF2-40B4-BE49-F238E27FC236}">
                  <a16:creationId xmlns:a16="http://schemas.microsoft.com/office/drawing/2014/main" id="{800014FF-19D9-4665-8AE0-3B421D8AA8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05" name="Group 104">
            <a:extLst>
              <a:ext uri="{FF2B5EF4-FFF2-40B4-BE49-F238E27FC236}">
                <a16:creationId xmlns:a16="http://schemas.microsoft.com/office/drawing/2014/main" id="{45DE43E2-57F7-48D9-A5DA-40F90D706969}"/>
              </a:ext>
            </a:extLst>
          </p:cNvPr>
          <p:cNvGrpSpPr/>
          <p:nvPr/>
        </p:nvGrpSpPr>
        <p:grpSpPr>
          <a:xfrm>
            <a:off x="4864948" y="-2684494"/>
            <a:ext cx="1523919" cy="1508441"/>
            <a:chOff x="-1086098" y="5127259"/>
            <a:chExt cx="1523919" cy="1508441"/>
          </a:xfrm>
        </p:grpSpPr>
        <p:sp>
          <p:nvSpPr>
            <p:cNvPr id="106" name="Teardrop 105">
              <a:extLst>
                <a:ext uri="{FF2B5EF4-FFF2-40B4-BE49-F238E27FC236}">
                  <a16:creationId xmlns:a16="http://schemas.microsoft.com/office/drawing/2014/main" id="{08C31055-7D7E-44DF-88CF-8EFF413506EA}"/>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7" name="Picture 106" descr="A picture containing electronics&#10;&#10;Description automatically generated">
              <a:extLst>
                <a:ext uri="{FF2B5EF4-FFF2-40B4-BE49-F238E27FC236}">
                  <a16:creationId xmlns:a16="http://schemas.microsoft.com/office/drawing/2014/main" id="{3DB05C75-EC29-42FE-80F4-4B855DD16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08" name="Group 107">
            <a:extLst>
              <a:ext uri="{FF2B5EF4-FFF2-40B4-BE49-F238E27FC236}">
                <a16:creationId xmlns:a16="http://schemas.microsoft.com/office/drawing/2014/main" id="{2ECE4FB0-3FEB-4A35-9034-570BDDB7F032}"/>
              </a:ext>
            </a:extLst>
          </p:cNvPr>
          <p:cNvGrpSpPr/>
          <p:nvPr/>
        </p:nvGrpSpPr>
        <p:grpSpPr>
          <a:xfrm>
            <a:off x="6102471" y="-2667182"/>
            <a:ext cx="1523919" cy="1508441"/>
            <a:chOff x="-1086098" y="5127259"/>
            <a:chExt cx="1523919" cy="1508441"/>
          </a:xfrm>
        </p:grpSpPr>
        <p:sp>
          <p:nvSpPr>
            <p:cNvPr id="109" name="Teardrop 108">
              <a:extLst>
                <a:ext uri="{FF2B5EF4-FFF2-40B4-BE49-F238E27FC236}">
                  <a16:creationId xmlns:a16="http://schemas.microsoft.com/office/drawing/2014/main" id="{7F9ABF7D-76FC-4E46-95F9-49768F8A7F07}"/>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0" name="Picture 109" descr="A picture containing electronics&#10;&#10;Description automatically generated">
              <a:extLst>
                <a:ext uri="{FF2B5EF4-FFF2-40B4-BE49-F238E27FC236}">
                  <a16:creationId xmlns:a16="http://schemas.microsoft.com/office/drawing/2014/main" id="{7CC37D5E-EF5E-4BF8-9E6E-B0CCA3C345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12" name="Group 111">
            <a:extLst>
              <a:ext uri="{FF2B5EF4-FFF2-40B4-BE49-F238E27FC236}">
                <a16:creationId xmlns:a16="http://schemas.microsoft.com/office/drawing/2014/main" id="{EA8E1F3A-907A-4EC4-BE99-1A88A69F73A0}"/>
              </a:ext>
            </a:extLst>
          </p:cNvPr>
          <p:cNvGrpSpPr/>
          <p:nvPr/>
        </p:nvGrpSpPr>
        <p:grpSpPr>
          <a:xfrm>
            <a:off x="7304689" y="-2684827"/>
            <a:ext cx="1523919" cy="1508441"/>
            <a:chOff x="-1086098" y="5127259"/>
            <a:chExt cx="1523919" cy="1508441"/>
          </a:xfrm>
        </p:grpSpPr>
        <p:sp>
          <p:nvSpPr>
            <p:cNvPr id="114" name="Teardrop 113">
              <a:extLst>
                <a:ext uri="{FF2B5EF4-FFF2-40B4-BE49-F238E27FC236}">
                  <a16:creationId xmlns:a16="http://schemas.microsoft.com/office/drawing/2014/main" id="{FC4442D5-A51F-4D2A-9888-8A82941025EC}"/>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5" name="Picture 114" descr="A picture containing electronics&#10;&#10;Description automatically generated">
              <a:extLst>
                <a:ext uri="{FF2B5EF4-FFF2-40B4-BE49-F238E27FC236}">
                  <a16:creationId xmlns:a16="http://schemas.microsoft.com/office/drawing/2014/main" id="{0F79EAAC-B442-4C11-B507-8725F7E0F3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16" name="Group 115">
            <a:extLst>
              <a:ext uri="{FF2B5EF4-FFF2-40B4-BE49-F238E27FC236}">
                <a16:creationId xmlns:a16="http://schemas.microsoft.com/office/drawing/2014/main" id="{156CD8CB-5ABB-4489-A90C-06F6B4000712}"/>
              </a:ext>
            </a:extLst>
          </p:cNvPr>
          <p:cNvGrpSpPr/>
          <p:nvPr/>
        </p:nvGrpSpPr>
        <p:grpSpPr>
          <a:xfrm>
            <a:off x="8539016" y="-2700104"/>
            <a:ext cx="1523919" cy="1508441"/>
            <a:chOff x="-1086098" y="5127259"/>
            <a:chExt cx="1523919" cy="1508441"/>
          </a:xfrm>
        </p:grpSpPr>
        <p:sp>
          <p:nvSpPr>
            <p:cNvPr id="117" name="Teardrop 116">
              <a:extLst>
                <a:ext uri="{FF2B5EF4-FFF2-40B4-BE49-F238E27FC236}">
                  <a16:creationId xmlns:a16="http://schemas.microsoft.com/office/drawing/2014/main" id="{BF2B8904-16A2-4524-83E6-5FC2F4A33CB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8" name="Picture 117" descr="A picture containing electronics&#10;&#10;Description automatically generated">
              <a:extLst>
                <a:ext uri="{FF2B5EF4-FFF2-40B4-BE49-F238E27FC236}">
                  <a16:creationId xmlns:a16="http://schemas.microsoft.com/office/drawing/2014/main" id="{832D94D3-CEA9-4B4D-B872-2F64DD791A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19" name="Group 118">
            <a:extLst>
              <a:ext uri="{FF2B5EF4-FFF2-40B4-BE49-F238E27FC236}">
                <a16:creationId xmlns:a16="http://schemas.microsoft.com/office/drawing/2014/main" id="{5A8511CD-59AA-4290-A49B-C46B15DFFE55}"/>
              </a:ext>
            </a:extLst>
          </p:cNvPr>
          <p:cNvGrpSpPr/>
          <p:nvPr/>
        </p:nvGrpSpPr>
        <p:grpSpPr>
          <a:xfrm>
            <a:off x="9776539" y="-2717471"/>
            <a:ext cx="1523919" cy="1508441"/>
            <a:chOff x="-1086098" y="5127259"/>
            <a:chExt cx="1523919" cy="1508441"/>
          </a:xfrm>
        </p:grpSpPr>
        <p:sp>
          <p:nvSpPr>
            <p:cNvPr id="142" name="Teardrop 141">
              <a:extLst>
                <a:ext uri="{FF2B5EF4-FFF2-40B4-BE49-F238E27FC236}">
                  <a16:creationId xmlns:a16="http://schemas.microsoft.com/office/drawing/2014/main" id="{EE5E38C1-8066-437D-91E0-5935C6F42A1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 name="Picture 142" descr="A picture containing electronics&#10;&#10;Description automatically generated">
              <a:extLst>
                <a:ext uri="{FF2B5EF4-FFF2-40B4-BE49-F238E27FC236}">
                  <a16:creationId xmlns:a16="http://schemas.microsoft.com/office/drawing/2014/main" id="{826E98C5-E9AF-4E06-8890-901DF0FE82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44" name="Group 143">
            <a:extLst>
              <a:ext uri="{FF2B5EF4-FFF2-40B4-BE49-F238E27FC236}">
                <a16:creationId xmlns:a16="http://schemas.microsoft.com/office/drawing/2014/main" id="{681D10A2-95B5-4511-89D6-1ACB9B852011}"/>
              </a:ext>
            </a:extLst>
          </p:cNvPr>
          <p:cNvGrpSpPr/>
          <p:nvPr/>
        </p:nvGrpSpPr>
        <p:grpSpPr>
          <a:xfrm>
            <a:off x="-5390" y="-3882804"/>
            <a:ext cx="1523919" cy="1508441"/>
            <a:chOff x="-1086098" y="5127259"/>
            <a:chExt cx="1523919" cy="1508441"/>
          </a:xfrm>
        </p:grpSpPr>
        <p:sp>
          <p:nvSpPr>
            <p:cNvPr id="145" name="Teardrop 144">
              <a:extLst>
                <a:ext uri="{FF2B5EF4-FFF2-40B4-BE49-F238E27FC236}">
                  <a16:creationId xmlns:a16="http://schemas.microsoft.com/office/drawing/2014/main" id="{62EC2EAB-0807-4289-BC55-BDA9E225C827}"/>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6" name="Picture 145" descr="A picture containing electronics&#10;&#10;Description automatically generated">
              <a:extLst>
                <a:ext uri="{FF2B5EF4-FFF2-40B4-BE49-F238E27FC236}">
                  <a16:creationId xmlns:a16="http://schemas.microsoft.com/office/drawing/2014/main" id="{2A39757C-1EBA-46D2-9A39-1BF2369D2B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47" name="Group 146">
            <a:extLst>
              <a:ext uri="{FF2B5EF4-FFF2-40B4-BE49-F238E27FC236}">
                <a16:creationId xmlns:a16="http://schemas.microsoft.com/office/drawing/2014/main" id="{4F002B9B-948B-4565-AA8B-86FD7213DE5B}"/>
              </a:ext>
            </a:extLst>
          </p:cNvPr>
          <p:cNvGrpSpPr/>
          <p:nvPr/>
        </p:nvGrpSpPr>
        <p:grpSpPr>
          <a:xfrm>
            <a:off x="1166186" y="-3909766"/>
            <a:ext cx="1523919" cy="1508441"/>
            <a:chOff x="-1086098" y="5127259"/>
            <a:chExt cx="1523919" cy="1508441"/>
          </a:xfrm>
        </p:grpSpPr>
        <p:sp>
          <p:nvSpPr>
            <p:cNvPr id="148" name="Teardrop 147">
              <a:extLst>
                <a:ext uri="{FF2B5EF4-FFF2-40B4-BE49-F238E27FC236}">
                  <a16:creationId xmlns:a16="http://schemas.microsoft.com/office/drawing/2014/main" id="{736314FF-CF28-4E3B-9FCF-81BD1C76CE5B}"/>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9" name="Picture 148" descr="A picture containing electronics&#10;&#10;Description automatically generated">
              <a:extLst>
                <a:ext uri="{FF2B5EF4-FFF2-40B4-BE49-F238E27FC236}">
                  <a16:creationId xmlns:a16="http://schemas.microsoft.com/office/drawing/2014/main" id="{B5480B0F-1558-4E89-A29F-24615AC60D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0" name="Group 149">
            <a:extLst>
              <a:ext uri="{FF2B5EF4-FFF2-40B4-BE49-F238E27FC236}">
                <a16:creationId xmlns:a16="http://schemas.microsoft.com/office/drawing/2014/main" id="{58348C5C-7764-4B74-A3E0-1FD0438962CC}"/>
              </a:ext>
            </a:extLst>
          </p:cNvPr>
          <p:cNvGrpSpPr/>
          <p:nvPr/>
        </p:nvGrpSpPr>
        <p:grpSpPr>
          <a:xfrm>
            <a:off x="2407703" y="-3909766"/>
            <a:ext cx="1523919" cy="1508441"/>
            <a:chOff x="-1086098" y="5127259"/>
            <a:chExt cx="1523919" cy="1508441"/>
          </a:xfrm>
        </p:grpSpPr>
        <p:sp>
          <p:nvSpPr>
            <p:cNvPr id="151" name="Teardrop 150">
              <a:extLst>
                <a:ext uri="{FF2B5EF4-FFF2-40B4-BE49-F238E27FC236}">
                  <a16:creationId xmlns:a16="http://schemas.microsoft.com/office/drawing/2014/main" id="{9D97E27E-363C-47FA-9FB7-BC23128E2E7C}"/>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2" name="Picture 151" descr="A picture containing electronics&#10;&#10;Description automatically generated">
              <a:extLst>
                <a:ext uri="{FF2B5EF4-FFF2-40B4-BE49-F238E27FC236}">
                  <a16:creationId xmlns:a16="http://schemas.microsoft.com/office/drawing/2014/main" id="{55AF1A1B-FD03-4682-B75E-5358A90F00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3" name="Group 152">
            <a:extLst>
              <a:ext uri="{FF2B5EF4-FFF2-40B4-BE49-F238E27FC236}">
                <a16:creationId xmlns:a16="http://schemas.microsoft.com/office/drawing/2014/main" id="{2087358F-9B64-43F9-9E35-C72F9DBDE65E}"/>
              </a:ext>
            </a:extLst>
          </p:cNvPr>
          <p:cNvGrpSpPr/>
          <p:nvPr/>
        </p:nvGrpSpPr>
        <p:grpSpPr>
          <a:xfrm>
            <a:off x="3675360" y="-3925689"/>
            <a:ext cx="1523919" cy="1508441"/>
            <a:chOff x="-1086098" y="5127259"/>
            <a:chExt cx="1523919" cy="1508441"/>
          </a:xfrm>
        </p:grpSpPr>
        <p:sp>
          <p:nvSpPr>
            <p:cNvPr id="154" name="Teardrop 153">
              <a:extLst>
                <a:ext uri="{FF2B5EF4-FFF2-40B4-BE49-F238E27FC236}">
                  <a16:creationId xmlns:a16="http://schemas.microsoft.com/office/drawing/2014/main" id="{AF46C2CB-B04E-48F2-9D99-16C8B90E9F97}"/>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5" name="Picture 154" descr="A picture containing electronics&#10;&#10;Description automatically generated">
              <a:extLst>
                <a:ext uri="{FF2B5EF4-FFF2-40B4-BE49-F238E27FC236}">
                  <a16:creationId xmlns:a16="http://schemas.microsoft.com/office/drawing/2014/main" id="{E6A2D87F-3444-45CD-9142-E6583248EF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6" name="Group 155">
            <a:extLst>
              <a:ext uri="{FF2B5EF4-FFF2-40B4-BE49-F238E27FC236}">
                <a16:creationId xmlns:a16="http://schemas.microsoft.com/office/drawing/2014/main" id="{BB443618-BAD4-48CF-B59E-BA831573D938}"/>
              </a:ext>
            </a:extLst>
          </p:cNvPr>
          <p:cNvGrpSpPr/>
          <p:nvPr/>
        </p:nvGrpSpPr>
        <p:grpSpPr>
          <a:xfrm>
            <a:off x="4946213" y="-3910080"/>
            <a:ext cx="1523919" cy="1508441"/>
            <a:chOff x="-1086098" y="5127259"/>
            <a:chExt cx="1523919" cy="1508441"/>
          </a:xfrm>
        </p:grpSpPr>
        <p:sp>
          <p:nvSpPr>
            <p:cNvPr id="157" name="Teardrop 156">
              <a:extLst>
                <a:ext uri="{FF2B5EF4-FFF2-40B4-BE49-F238E27FC236}">
                  <a16:creationId xmlns:a16="http://schemas.microsoft.com/office/drawing/2014/main" id="{B7FC012B-A56E-4940-B5C7-E54D42492D09}"/>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8" name="Picture 157" descr="A picture containing electronics&#10;&#10;Description automatically generated">
              <a:extLst>
                <a:ext uri="{FF2B5EF4-FFF2-40B4-BE49-F238E27FC236}">
                  <a16:creationId xmlns:a16="http://schemas.microsoft.com/office/drawing/2014/main" id="{CB178B7B-4A6D-418F-8F37-90F0AE0245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59" name="Group 158">
            <a:extLst>
              <a:ext uri="{FF2B5EF4-FFF2-40B4-BE49-F238E27FC236}">
                <a16:creationId xmlns:a16="http://schemas.microsoft.com/office/drawing/2014/main" id="{1D93DCDA-DA33-4EDC-8B12-EEE3FABC9B13}"/>
              </a:ext>
            </a:extLst>
          </p:cNvPr>
          <p:cNvGrpSpPr/>
          <p:nvPr/>
        </p:nvGrpSpPr>
        <p:grpSpPr>
          <a:xfrm>
            <a:off x="6183736" y="-3892768"/>
            <a:ext cx="1523919" cy="1508441"/>
            <a:chOff x="-1086098" y="5127259"/>
            <a:chExt cx="1523919" cy="1508441"/>
          </a:xfrm>
        </p:grpSpPr>
        <p:sp>
          <p:nvSpPr>
            <p:cNvPr id="160" name="Teardrop 159">
              <a:extLst>
                <a:ext uri="{FF2B5EF4-FFF2-40B4-BE49-F238E27FC236}">
                  <a16:creationId xmlns:a16="http://schemas.microsoft.com/office/drawing/2014/main" id="{8C78CB01-DE42-47C6-953B-B6C59BBBBB60}"/>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1" name="Picture 160" descr="A picture containing electronics&#10;&#10;Description automatically generated">
              <a:extLst>
                <a:ext uri="{FF2B5EF4-FFF2-40B4-BE49-F238E27FC236}">
                  <a16:creationId xmlns:a16="http://schemas.microsoft.com/office/drawing/2014/main" id="{6A696C27-85F0-45FF-9659-2218C640BD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62" name="Group 161">
            <a:extLst>
              <a:ext uri="{FF2B5EF4-FFF2-40B4-BE49-F238E27FC236}">
                <a16:creationId xmlns:a16="http://schemas.microsoft.com/office/drawing/2014/main" id="{F87ADB90-BD32-4910-9FFE-D2BECDE1CC36}"/>
              </a:ext>
            </a:extLst>
          </p:cNvPr>
          <p:cNvGrpSpPr/>
          <p:nvPr/>
        </p:nvGrpSpPr>
        <p:grpSpPr>
          <a:xfrm>
            <a:off x="7385954" y="-3910413"/>
            <a:ext cx="1523919" cy="1508441"/>
            <a:chOff x="-1086098" y="5127259"/>
            <a:chExt cx="1523919" cy="1508441"/>
          </a:xfrm>
        </p:grpSpPr>
        <p:sp>
          <p:nvSpPr>
            <p:cNvPr id="163" name="Teardrop 162">
              <a:extLst>
                <a:ext uri="{FF2B5EF4-FFF2-40B4-BE49-F238E27FC236}">
                  <a16:creationId xmlns:a16="http://schemas.microsoft.com/office/drawing/2014/main" id="{9B80F4A0-6184-4F65-83AE-C115B82A3940}"/>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4" name="Picture 163" descr="A picture containing electronics&#10;&#10;Description automatically generated">
              <a:extLst>
                <a:ext uri="{FF2B5EF4-FFF2-40B4-BE49-F238E27FC236}">
                  <a16:creationId xmlns:a16="http://schemas.microsoft.com/office/drawing/2014/main" id="{7ABF850D-9DD7-48E2-AF05-F3B0DDE70C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65" name="Group 164">
            <a:extLst>
              <a:ext uri="{FF2B5EF4-FFF2-40B4-BE49-F238E27FC236}">
                <a16:creationId xmlns:a16="http://schemas.microsoft.com/office/drawing/2014/main" id="{119EFE4A-9E14-4127-93F0-49281E85EF1C}"/>
              </a:ext>
            </a:extLst>
          </p:cNvPr>
          <p:cNvGrpSpPr/>
          <p:nvPr/>
        </p:nvGrpSpPr>
        <p:grpSpPr>
          <a:xfrm>
            <a:off x="8620281" y="-3925690"/>
            <a:ext cx="1523919" cy="1508441"/>
            <a:chOff x="-1086098" y="5127259"/>
            <a:chExt cx="1523919" cy="1508441"/>
          </a:xfrm>
        </p:grpSpPr>
        <p:sp>
          <p:nvSpPr>
            <p:cNvPr id="166" name="Teardrop 165">
              <a:extLst>
                <a:ext uri="{FF2B5EF4-FFF2-40B4-BE49-F238E27FC236}">
                  <a16:creationId xmlns:a16="http://schemas.microsoft.com/office/drawing/2014/main" id="{688FDFE5-5D10-4747-8736-CFF3F9E4BBC0}"/>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8" name="Picture 167" descr="A picture containing electronics&#10;&#10;Description automatically generated">
              <a:extLst>
                <a:ext uri="{FF2B5EF4-FFF2-40B4-BE49-F238E27FC236}">
                  <a16:creationId xmlns:a16="http://schemas.microsoft.com/office/drawing/2014/main" id="{F57B9643-BC7D-46FF-BA5B-140B1EA5FB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69" name="Group 168">
            <a:extLst>
              <a:ext uri="{FF2B5EF4-FFF2-40B4-BE49-F238E27FC236}">
                <a16:creationId xmlns:a16="http://schemas.microsoft.com/office/drawing/2014/main" id="{7C35A1C8-AB8F-4BF3-AD04-F9B66EEC74DA}"/>
              </a:ext>
            </a:extLst>
          </p:cNvPr>
          <p:cNvGrpSpPr/>
          <p:nvPr/>
        </p:nvGrpSpPr>
        <p:grpSpPr>
          <a:xfrm>
            <a:off x="9857804" y="-3943057"/>
            <a:ext cx="1523919" cy="1508441"/>
            <a:chOff x="-1086098" y="5127259"/>
            <a:chExt cx="1523919" cy="1508441"/>
          </a:xfrm>
        </p:grpSpPr>
        <p:sp>
          <p:nvSpPr>
            <p:cNvPr id="170" name="Teardrop 169">
              <a:extLst>
                <a:ext uri="{FF2B5EF4-FFF2-40B4-BE49-F238E27FC236}">
                  <a16:creationId xmlns:a16="http://schemas.microsoft.com/office/drawing/2014/main" id="{D2B3C4A1-BBC9-4042-8568-88DF05DC546C}"/>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1" name="Picture 170" descr="A picture containing electronics&#10;&#10;Description automatically generated">
              <a:extLst>
                <a:ext uri="{FF2B5EF4-FFF2-40B4-BE49-F238E27FC236}">
                  <a16:creationId xmlns:a16="http://schemas.microsoft.com/office/drawing/2014/main" id="{D19E862F-7731-4A70-A3AE-DB2C3D3307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72" name="Group 171">
            <a:extLst>
              <a:ext uri="{FF2B5EF4-FFF2-40B4-BE49-F238E27FC236}">
                <a16:creationId xmlns:a16="http://schemas.microsoft.com/office/drawing/2014/main" id="{B48FB4B4-A2E2-45D4-8936-C1FE9190B646}"/>
              </a:ext>
            </a:extLst>
          </p:cNvPr>
          <p:cNvGrpSpPr/>
          <p:nvPr/>
        </p:nvGrpSpPr>
        <p:grpSpPr>
          <a:xfrm>
            <a:off x="-65955" y="-5071823"/>
            <a:ext cx="1523919" cy="1508441"/>
            <a:chOff x="-1086098" y="5127259"/>
            <a:chExt cx="1523919" cy="1508441"/>
          </a:xfrm>
        </p:grpSpPr>
        <p:sp>
          <p:nvSpPr>
            <p:cNvPr id="173" name="Teardrop 172">
              <a:extLst>
                <a:ext uri="{FF2B5EF4-FFF2-40B4-BE49-F238E27FC236}">
                  <a16:creationId xmlns:a16="http://schemas.microsoft.com/office/drawing/2014/main" id="{329D6569-EE52-44E7-B771-C5DD42DCBAE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4" name="Picture 173" descr="A picture containing electronics&#10;&#10;Description automatically generated">
              <a:extLst>
                <a:ext uri="{FF2B5EF4-FFF2-40B4-BE49-F238E27FC236}">
                  <a16:creationId xmlns:a16="http://schemas.microsoft.com/office/drawing/2014/main" id="{AE7E9139-BFE6-49F3-BCC0-EC29C35B5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75" name="Group 174">
            <a:extLst>
              <a:ext uri="{FF2B5EF4-FFF2-40B4-BE49-F238E27FC236}">
                <a16:creationId xmlns:a16="http://schemas.microsoft.com/office/drawing/2014/main" id="{2F38AB10-6386-4B37-9983-71D9BCA76805}"/>
              </a:ext>
            </a:extLst>
          </p:cNvPr>
          <p:cNvGrpSpPr/>
          <p:nvPr/>
        </p:nvGrpSpPr>
        <p:grpSpPr>
          <a:xfrm>
            <a:off x="1105621" y="-5098785"/>
            <a:ext cx="1523919" cy="1508441"/>
            <a:chOff x="-1086098" y="5127259"/>
            <a:chExt cx="1523919" cy="1508441"/>
          </a:xfrm>
        </p:grpSpPr>
        <p:sp>
          <p:nvSpPr>
            <p:cNvPr id="176" name="Teardrop 175">
              <a:extLst>
                <a:ext uri="{FF2B5EF4-FFF2-40B4-BE49-F238E27FC236}">
                  <a16:creationId xmlns:a16="http://schemas.microsoft.com/office/drawing/2014/main" id="{BC4A96C4-1AC1-433C-85E4-A3063531B35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7" name="Picture 176" descr="A picture containing electronics&#10;&#10;Description automatically generated">
              <a:extLst>
                <a:ext uri="{FF2B5EF4-FFF2-40B4-BE49-F238E27FC236}">
                  <a16:creationId xmlns:a16="http://schemas.microsoft.com/office/drawing/2014/main" id="{BED62405-44AA-4910-BD0A-4E125AE09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78" name="Group 177">
            <a:extLst>
              <a:ext uri="{FF2B5EF4-FFF2-40B4-BE49-F238E27FC236}">
                <a16:creationId xmlns:a16="http://schemas.microsoft.com/office/drawing/2014/main" id="{7C3A5702-988A-4413-A56E-89F30888E8D3}"/>
              </a:ext>
            </a:extLst>
          </p:cNvPr>
          <p:cNvGrpSpPr/>
          <p:nvPr/>
        </p:nvGrpSpPr>
        <p:grpSpPr>
          <a:xfrm>
            <a:off x="2347138" y="-5098785"/>
            <a:ext cx="1523919" cy="1508441"/>
            <a:chOff x="-1086098" y="5127259"/>
            <a:chExt cx="1523919" cy="1508441"/>
          </a:xfrm>
        </p:grpSpPr>
        <p:sp>
          <p:nvSpPr>
            <p:cNvPr id="179" name="Teardrop 178">
              <a:extLst>
                <a:ext uri="{FF2B5EF4-FFF2-40B4-BE49-F238E27FC236}">
                  <a16:creationId xmlns:a16="http://schemas.microsoft.com/office/drawing/2014/main" id="{00897EBF-E831-44B8-A92D-DC261ECB953F}"/>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0" name="Picture 179" descr="A picture containing electronics&#10;&#10;Description automatically generated">
              <a:extLst>
                <a:ext uri="{FF2B5EF4-FFF2-40B4-BE49-F238E27FC236}">
                  <a16:creationId xmlns:a16="http://schemas.microsoft.com/office/drawing/2014/main" id="{D35F7D53-9F0B-4450-937D-B1723B54D2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1" name="Group 180">
            <a:extLst>
              <a:ext uri="{FF2B5EF4-FFF2-40B4-BE49-F238E27FC236}">
                <a16:creationId xmlns:a16="http://schemas.microsoft.com/office/drawing/2014/main" id="{8C0EC72A-561B-434C-811F-69C6587851A8}"/>
              </a:ext>
            </a:extLst>
          </p:cNvPr>
          <p:cNvGrpSpPr/>
          <p:nvPr/>
        </p:nvGrpSpPr>
        <p:grpSpPr>
          <a:xfrm>
            <a:off x="3614795" y="-5114708"/>
            <a:ext cx="1523919" cy="1508441"/>
            <a:chOff x="-1086098" y="5127259"/>
            <a:chExt cx="1523919" cy="1508441"/>
          </a:xfrm>
        </p:grpSpPr>
        <p:sp>
          <p:nvSpPr>
            <p:cNvPr id="182" name="Teardrop 181">
              <a:extLst>
                <a:ext uri="{FF2B5EF4-FFF2-40B4-BE49-F238E27FC236}">
                  <a16:creationId xmlns:a16="http://schemas.microsoft.com/office/drawing/2014/main" id="{96310D05-F922-47CC-9447-2A6E5F19F5A7}"/>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3" name="Picture 182" descr="A picture containing electronics&#10;&#10;Description automatically generated">
              <a:extLst>
                <a:ext uri="{FF2B5EF4-FFF2-40B4-BE49-F238E27FC236}">
                  <a16:creationId xmlns:a16="http://schemas.microsoft.com/office/drawing/2014/main" id="{CC067AEC-6609-4E89-BA75-AA7961F1B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4" name="Group 183">
            <a:extLst>
              <a:ext uri="{FF2B5EF4-FFF2-40B4-BE49-F238E27FC236}">
                <a16:creationId xmlns:a16="http://schemas.microsoft.com/office/drawing/2014/main" id="{21E3FD4B-F35F-4164-89C2-3333A7E950B1}"/>
              </a:ext>
            </a:extLst>
          </p:cNvPr>
          <p:cNvGrpSpPr/>
          <p:nvPr/>
        </p:nvGrpSpPr>
        <p:grpSpPr>
          <a:xfrm>
            <a:off x="4885648" y="-5099099"/>
            <a:ext cx="1523919" cy="1508441"/>
            <a:chOff x="-1086098" y="5127259"/>
            <a:chExt cx="1523919" cy="1508441"/>
          </a:xfrm>
        </p:grpSpPr>
        <p:sp>
          <p:nvSpPr>
            <p:cNvPr id="185" name="Teardrop 184">
              <a:extLst>
                <a:ext uri="{FF2B5EF4-FFF2-40B4-BE49-F238E27FC236}">
                  <a16:creationId xmlns:a16="http://schemas.microsoft.com/office/drawing/2014/main" id="{6E9C3C26-F4AF-43A0-A1FC-BA2128898DDE}"/>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6" name="Picture 185" descr="A picture containing electronics&#10;&#10;Description automatically generated">
              <a:extLst>
                <a:ext uri="{FF2B5EF4-FFF2-40B4-BE49-F238E27FC236}">
                  <a16:creationId xmlns:a16="http://schemas.microsoft.com/office/drawing/2014/main" id="{E56DADA2-C6A8-4CE2-8D9A-425D087E7E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87" name="Group 186">
            <a:extLst>
              <a:ext uri="{FF2B5EF4-FFF2-40B4-BE49-F238E27FC236}">
                <a16:creationId xmlns:a16="http://schemas.microsoft.com/office/drawing/2014/main" id="{0D0CA744-8E0D-4B3D-9823-2C36C19D677C}"/>
              </a:ext>
            </a:extLst>
          </p:cNvPr>
          <p:cNvGrpSpPr/>
          <p:nvPr/>
        </p:nvGrpSpPr>
        <p:grpSpPr>
          <a:xfrm>
            <a:off x="6123171" y="-5081787"/>
            <a:ext cx="1523919" cy="1508441"/>
            <a:chOff x="-1086098" y="5127259"/>
            <a:chExt cx="1523919" cy="1508441"/>
          </a:xfrm>
        </p:grpSpPr>
        <p:sp>
          <p:nvSpPr>
            <p:cNvPr id="188" name="Teardrop 187">
              <a:extLst>
                <a:ext uri="{FF2B5EF4-FFF2-40B4-BE49-F238E27FC236}">
                  <a16:creationId xmlns:a16="http://schemas.microsoft.com/office/drawing/2014/main" id="{43A770FC-AAB9-4746-BFB5-DFF3DDD0343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9" name="Picture 188" descr="A picture containing electronics&#10;&#10;Description automatically generated">
              <a:extLst>
                <a:ext uri="{FF2B5EF4-FFF2-40B4-BE49-F238E27FC236}">
                  <a16:creationId xmlns:a16="http://schemas.microsoft.com/office/drawing/2014/main" id="{19A387EB-AF3A-4798-B2D6-739BAAFCE0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0" name="Group 189">
            <a:extLst>
              <a:ext uri="{FF2B5EF4-FFF2-40B4-BE49-F238E27FC236}">
                <a16:creationId xmlns:a16="http://schemas.microsoft.com/office/drawing/2014/main" id="{03C356FA-4382-4DA4-921A-43DD0E704207}"/>
              </a:ext>
            </a:extLst>
          </p:cNvPr>
          <p:cNvGrpSpPr/>
          <p:nvPr/>
        </p:nvGrpSpPr>
        <p:grpSpPr>
          <a:xfrm>
            <a:off x="7325389" y="-5099432"/>
            <a:ext cx="1523919" cy="1508441"/>
            <a:chOff x="-1086098" y="5127259"/>
            <a:chExt cx="1523919" cy="1508441"/>
          </a:xfrm>
        </p:grpSpPr>
        <p:sp>
          <p:nvSpPr>
            <p:cNvPr id="191" name="Teardrop 190">
              <a:extLst>
                <a:ext uri="{FF2B5EF4-FFF2-40B4-BE49-F238E27FC236}">
                  <a16:creationId xmlns:a16="http://schemas.microsoft.com/office/drawing/2014/main" id="{995E955F-F41E-42CD-A8C7-583171EB73E5}"/>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2" name="Picture 191" descr="A picture containing electronics&#10;&#10;Description automatically generated">
              <a:extLst>
                <a:ext uri="{FF2B5EF4-FFF2-40B4-BE49-F238E27FC236}">
                  <a16:creationId xmlns:a16="http://schemas.microsoft.com/office/drawing/2014/main" id="{65CE0C16-25D7-463B-8E9B-528E079A93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3" name="Group 192">
            <a:extLst>
              <a:ext uri="{FF2B5EF4-FFF2-40B4-BE49-F238E27FC236}">
                <a16:creationId xmlns:a16="http://schemas.microsoft.com/office/drawing/2014/main" id="{92786754-5184-4A38-9E0B-13194D9BD60A}"/>
              </a:ext>
            </a:extLst>
          </p:cNvPr>
          <p:cNvGrpSpPr/>
          <p:nvPr/>
        </p:nvGrpSpPr>
        <p:grpSpPr>
          <a:xfrm>
            <a:off x="8559716" y="-5114709"/>
            <a:ext cx="1523919" cy="1508441"/>
            <a:chOff x="-1086098" y="5127259"/>
            <a:chExt cx="1523919" cy="1508441"/>
          </a:xfrm>
        </p:grpSpPr>
        <p:sp>
          <p:nvSpPr>
            <p:cNvPr id="194" name="Teardrop 193">
              <a:extLst>
                <a:ext uri="{FF2B5EF4-FFF2-40B4-BE49-F238E27FC236}">
                  <a16:creationId xmlns:a16="http://schemas.microsoft.com/office/drawing/2014/main" id="{29283F22-2A3F-43BD-898A-AD06C3C28DF1}"/>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5" name="Picture 194" descr="A picture containing electronics&#10;&#10;Description automatically generated">
              <a:extLst>
                <a:ext uri="{FF2B5EF4-FFF2-40B4-BE49-F238E27FC236}">
                  <a16:creationId xmlns:a16="http://schemas.microsoft.com/office/drawing/2014/main" id="{BEE334C4-9532-4986-B7B6-0A4FBCD13D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6" name="Group 195">
            <a:extLst>
              <a:ext uri="{FF2B5EF4-FFF2-40B4-BE49-F238E27FC236}">
                <a16:creationId xmlns:a16="http://schemas.microsoft.com/office/drawing/2014/main" id="{4C2F5475-56DB-49A9-976A-BAE04E3AAC4F}"/>
              </a:ext>
            </a:extLst>
          </p:cNvPr>
          <p:cNvGrpSpPr/>
          <p:nvPr/>
        </p:nvGrpSpPr>
        <p:grpSpPr>
          <a:xfrm>
            <a:off x="9797239" y="-5132076"/>
            <a:ext cx="1523919" cy="1508441"/>
            <a:chOff x="-1086098" y="5127259"/>
            <a:chExt cx="1523919" cy="1508441"/>
          </a:xfrm>
        </p:grpSpPr>
        <p:sp>
          <p:nvSpPr>
            <p:cNvPr id="197" name="Teardrop 196">
              <a:extLst>
                <a:ext uri="{FF2B5EF4-FFF2-40B4-BE49-F238E27FC236}">
                  <a16:creationId xmlns:a16="http://schemas.microsoft.com/office/drawing/2014/main" id="{09BA0E15-C26F-4714-ADE3-13B7C501EB3A}"/>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8" name="Picture 197" descr="A picture containing electronics&#10;&#10;Description automatically generated">
              <a:extLst>
                <a:ext uri="{FF2B5EF4-FFF2-40B4-BE49-F238E27FC236}">
                  <a16:creationId xmlns:a16="http://schemas.microsoft.com/office/drawing/2014/main" id="{7B240459-BDC4-4BB2-AE88-303293FBD3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199" name="Group 198">
            <a:extLst>
              <a:ext uri="{FF2B5EF4-FFF2-40B4-BE49-F238E27FC236}">
                <a16:creationId xmlns:a16="http://schemas.microsoft.com/office/drawing/2014/main" id="{84A9DA6B-18BE-42BF-A2FB-263523FD439F}"/>
              </a:ext>
            </a:extLst>
          </p:cNvPr>
          <p:cNvGrpSpPr/>
          <p:nvPr/>
        </p:nvGrpSpPr>
        <p:grpSpPr>
          <a:xfrm>
            <a:off x="-96319" y="-6292571"/>
            <a:ext cx="1523919" cy="1508441"/>
            <a:chOff x="-1086098" y="5127259"/>
            <a:chExt cx="1523919" cy="1508441"/>
          </a:xfrm>
        </p:grpSpPr>
        <p:sp>
          <p:nvSpPr>
            <p:cNvPr id="200" name="Teardrop 199">
              <a:extLst>
                <a:ext uri="{FF2B5EF4-FFF2-40B4-BE49-F238E27FC236}">
                  <a16:creationId xmlns:a16="http://schemas.microsoft.com/office/drawing/2014/main" id="{3C825E75-2E53-4A5F-B144-2127F323702D}"/>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1" name="Picture 200" descr="A picture containing electronics&#10;&#10;Description automatically generated">
              <a:extLst>
                <a:ext uri="{FF2B5EF4-FFF2-40B4-BE49-F238E27FC236}">
                  <a16:creationId xmlns:a16="http://schemas.microsoft.com/office/drawing/2014/main" id="{7686A629-06F4-4BC5-9528-811902BCED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202" name="Group 201">
            <a:extLst>
              <a:ext uri="{FF2B5EF4-FFF2-40B4-BE49-F238E27FC236}">
                <a16:creationId xmlns:a16="http://schemas.microsoft.com/office/drawing/2014/main" id="{4C0D10A3-FAD3-408E-930A-D29854D1E3E3}"/>
              </a:ext>
            </a:extLst>
          </p:cNvPr>
          <p:cNvGrpSpPr/>
          <p:nvPr/>
        </p:nvGrpSpPr>
        <p:grpSpPr>
          <a:xfrm>
            <a:off x="1075257" y="-6319533"/>
            <a:ext cx="1523919" cy="1508441"/>
            <a:chOff x="-1086098" y="5127259"/>
            <a:chExt cx="1523919" cy="1508441"/>
          </a:xfrm>
        </p:grpSpPr>
        <p:sp>
          <p:nvSpPr>
            <p:cNvPr id="203" name="Teardrop 202">
              <a:extLst>
                <a:ext uri="{FF2B5EF4-FFF2-40B4-BE49-F238E27FC236}">
                  <a16:creationId xmlns:a16="http://schemas.microsoft.com/office/drawing/2014/main" id="{8760502D-0D1F-4990-94D8-49972CBD31B2}"/>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 name="Picture 203" descr="A picture containing electronics&#10;&#10;Description automatically generated">
              <a:extLst>
                <a:ext uri="{FF2B5EF4-FFF2-40B4-BE49-F238E27FC236}">
                  <a16:creationId xmlns:a16="http://schemas.microsoft.com/office/drawing/2014/main" id="{17DA7E37-D076-4A09-9FCF-526F6C245F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205" name="Group 204">
            <a:extLst>
              <a:ext uri="{FF2B5EF4-FFF2-40B4-BE49-F238E27FC236}">
                <a16:creationId xmlns:a16="http://schemas.microsoft.com/office/drawing/2014/main" id="{3D2E4EC2-4315-40DC-9CD9-1EE9A15F11EB}"/>
              </a:ext>
            </a:extLst>
          </p:cNvPr>
          <p:cNvGrpSpPr/>
          <p:nvPr/>
        </p:nvGrpSpPr>
        <p:grpSpPr>
          <a:xfrm>
            <a:off x="2316774" y="-6319533"/>
            <a:ext cx="1523919" cy="1508441"/>
            <a:chOff x="-1086098" y="5127259"/>
            <a:chExt cx="1523919" cy="1508441"/>
          </a:xfrm>
        </p:grpSpPr>
        <p:sp>
          <p:nvSpPr>
            <p:cNvPr id="206" name="Teardrop 205">
              <a:extLst>
                <a:ext uri="{FF2B5EF4-FFF2-40B4-BE49-F238E27FC236}">
                  <a16:creationId xmlns:a16="http://schemas.microsoft.com/office/drawing/2014/main" id="{F886B6E8-D149-46B6-9B0E-FAD68A75CFB8}"/>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7" name="Picture 206" descr="A picture containing electronics&#10;&#10;Description automatically generated">
              <a:extLst>
                <a:ext uri="{FF2B5EF4-FFF2-40B4-BE49-F238E27FC236}">
                  <a16:creationId xmlns:a16="http://schemas.microsoft.com/office/drawing/2014/main" id="{50D35136-BAAC-4A2E-9781-D174EAE0C0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208" name="Group 207">
            <a:extLst>
              <a:ext uri="{FF2B5EF4-FFF2-40B4-BE49-F238E27FC236}">
                <a16:creationId xmlns:a16="http://schemas.microsoft.com/office/drawing/2014/main" id="{87633EBE-21C5-4962-8E36-99FADA2D2929}"/>
              </a:ext>
            </a:extLst>
          </p:cNvPr>
          <p:cNvGrpSpPr/>
          <p:nvPr/>
        </p:nvGrpSpPr>
        <p:grpSpPr>
          <a:xfrm>
            <a:off x="3584431" y="-6335456"/>
            <a:ext cx="1523919" cy="1508441"/>
            <a:chOff x="-1086098" y="5127259"/>
            <a:chExt cx="1523919" cy="1508441"/>
          </a:xfrm>
        </p:grpSpPr>
        <p:sp>
          <p:nvSpPr>
            <p:cNvPr id="209" name="Teardrop 208">
              <a:extLst>
                <a:ext uri="{FF2B5EF4-FFF2-40B4-BE49-F238E27FC236}">
                  <a16:creationId xmlns:a16="http://schemas.microsoft.com/office/drawing/2014/main" id="{86B2D06B-0206-452C-8CB5-849F98B0FD8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0" name="Picture 209" descr="A picture containing electronics&#10;&#10;Description automatically generated">
              <a:extLst>
                <a:ext uri="{FF2B5EF4-FFF2-40B4-BE49-F238E27FC236}">
                  <a16:creationId xmlns:a16="http://schemas.microsoft.com/office/drawing/2014/main" id="{06BB0869-5200-4B51-891D-EEF13C222A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211" name="Group 210">
            <a:extLst>
              <a:ext uri="{FF2B5EF4-FFF2-40B4-BE49-F238E27FC236}">
                <a16:creationId xmlns:a16="http://schemas.microsoft.com/office/drawing/2014/main" id="{2AB564F0-352B-41A5-81C5-1237DE0126E0}"/>
              </a:ext>
            </a:extLst>
          </p:cNvPr>
          <p:cNvGrpSpPr/>
          <p:nvPr/>
        </p:nvGrpSpPr>
        <p:grpSpPr>
          <a:xfrm>
            <a:off x="4855284" y="-6319847"/>
            <a:ext cx="1523919" cy="1508441"/>
            <a:chOff x="-1086098" y="5127259"/>
            <a:chExt cx="1523919" cy="1508441"/>
          </a:xfrm>
        </p:grpSpPr>
        <p:sp>
          <p:nvSpPr>
            <p:cNvPr id="212" name="Teardrop 211">
              <a:extLst>
                <a:ext uri="{FF2B5EF4-FFF2-40B4-BE49-F238E27FC236}">
                  <a16:creationId xmlns:a16="http://schemas.microsoft.com/office/drawing/2014/main" id="{E0FD267A-67B2-44F5-B2A6-A0F5F4889DBF}"/>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3" name="Picture 212" descr="A picture containing electronics&#10;&#10;Description automatically generated">
              <a:extLst>
                <a:ext uri="{FF2B5EF4-FFF2-40B4-BE49-F238E27FC236}">
                  <a16:creationId xmlns:a16="http://schemas.microsoft.com/office/drawing/2014/main" id="{42223618-30FA-4AB0-96B4-DFB4F64B53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214" name="Group 213">
            <a:extLst>
              <a:ext uri="{FF2B5EF4-FFF2-40B4-BE49-F238E27FC236}">
                <a16:creationId xmlns:a16="http://schemas.microsoft.com/office/drawing/2014/main" id="{B1CCE2A4-6AD3-4A17-8A8E-9726008AE4F8}"/>
              </a:ext>
            </a:extLst>
          </p:cNvPr>
          <p:cNvGrpSpPr/>
          <p:nvPr/>
        </p:nvGrpSpPr>
        <p:grpSpPr>
          <a:xfrm>
            <a:off x="6092807" y="-6302535"/>
            <a:ext cx="1523919" cy="1508441"/>
            <a:chOff x="-1086098" y="5127259"/>
            <a:chExt cx="1523919" cy="1508441"/>
          </a:xfrm>
        </p:grpSpPr>
        <p:sp>
          <p:nvSpPr>
            <p:cNvPr id="215" name="Teardrop 214">
              <a:extLst>
                <a:ext uri="{FF2B5EF4-FFF2-40B4-BE49-F238E27FC236}">
                  <a16:creationId xmlns:a16="http://schemas.microsoft.com/office/drawing/2014/main" id="{9A3BD575-4064-4738-9BEA-8D3C90A19BE6}"/>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6" name="Picture 215" descr="A picture containing electronics&#10;&#10;Description automatically generated">
              <a:extLst>
                <a:ext uri="{FF2B5EF4-FFF2-40B4-BE49-F238E27FC236}">
                  <a16:creationId xmlns:a16="http://schemas.microsoft.com/office/drawing/2014/main" id="{C9884D2E-631C-48BB-923E-4D24E9008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217" name="Group 216">
            <a:extLst>
              <a:ext uri="{FF2B5EF4-FFF2-40B4-BE49-F238E27FC236}">
                <a16:creationId xmlns:a16="http://schemas.microsoft.com/office/drawing/2014/main" id="{67DB490A-D1BB-4142-BD50-139D333A301D}"/>
              </a:ext>
            </a:extLst>
          </p:cNvPr>
          <p:cNvGrpSpPr/>
          <p:nvPr/>
        </p:nvGrpSpPr>
        <p:grpSpPr>
          <a:xfrm>
            <a:off x="7295025" y="-6320180"/>
            <a:ext cx="1523919" cy="1508441"/>
            <a:chOff x="-1086098" y="5127259"/>
            <a:chExt cx="1523919" cy="1508441"/>
          </a:xfrm>
        </p:grpSpPr>
        <p:sp>
          <p:nvSpPr>
            <p:cNvPr id="218" name="Teardrop 217">
              <a:extLst>
                <a:ext uri="{FF2B5EF4-FFF2-40B4-BE49-F238E27FC236}">
                  <a16:creationId xmlns:a16="http://schemas.microsoft.com/office/drawing/2014/main" id="{0375F1BE-EFD4-48B0-81C6-6ABAABB47E14}"/>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9" name="Picture 218" descr="A picture containing electronics&#10;&#10;Description automatically generated">
              <a:extLst>
                <a:ext uri="{FF2B5EF4-FFF2-40B4-BE49-F238E27FC236}">
                  <a16:creationId xmlns:a16="http://schemas.microsoft.com/office/drawing/2014/main" id="{81BF5E31-691D-4358-9EC6-F2EBB6BD45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220" name="Group 219">
            <a:extLst>
              <a:ext uri="{FF2B5EF4-FFF2-40B4-BE49-F238E27FC236}">
                <a16:creationId xmlns:a16="http://schemas.microsoft.com/office/drawing/2014/main" id="{B09EEE0F-7B92-428B-AF25-4C7E443570A7}"/>
              </a:ext>
            </a:extLst>
          </p:cNvPr>
          <p:cNvGrpSpPr/>
          <p:nvPr/>
        </p:nvGrpSpPr>
        <p:grpSpPr>
          <a:xfrm>
            <a:off x="8529352" y="-6335457"/>
            <a:ext cx="1523919" cy="1508441"/>
            <a:chOff x="-1086098" y="5127259"/>
            <a:chExt cx="1523919" cy="1508441"/>
          </a:xfrm>
        </p:grpSpPr>
        <p:sp>
          <p:nvSpPr>
            <p:cNvPr id="221" name="Teardrop 220">
              <a:extLst>
                <a:ext uri="{FF2B5EF4-FFF2-40B4-BE49-F238E27FC236}">
                  <a16:creationId xmlns:a16="http://schemas.microsoft.com/office/drawing/2014/main" id="{D62F628E-DF61-4ED8-8608-B34A04518ED3}"/>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2" name="Picture 221" descr="A picture containing electronics&#10;&#10;Description automatically generated">
              <a:extLst>
                <a:ext uri="{FF2B5EF4-FFF2-40B4-BE49-F238E27FC236}">
                  <a16:creationId xmlns:a16="http://schemas.microsoft.com/office/drawing/2014/main" id="{4851360D-5460-49FD-A176-5842EB23BB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grpSp>
        <p:nvGrpSpPr>
          <p:cNvPr id="223" name="Group 222">
            <a:extLst>
              <a:ext uri="{FF2B5EF4-FFF2-40B4-BE49-F238E27FC236}">
                <a16:creationId xmlns:a16="http://schemas.microsoft.com/office/drawing/2014/main" id="{3CDCC946-4B44-4915-9337-19A5C1163104}"/>
              </a:ext>
            </a:extLst>
          </p:cNvPr>
          <p:cNvGrpSpPr/>
          <p:nvPr/>
        </p:nvGrpSpPr>
        <p:grpSpPr>
          <a:xfrm>
            <a:off x="9766875" y="-6352824"/>
            <a:ext cx="1523919" cy="1508441"/>
            <a:chOff x="-1086098" y="5127259"/>
            <a:chExt cx="1523919" cy="1508441"/>
          </a:xfrm>
        </p:grpSpPr>
        <p:sp>
          <p:nvSpPr>
            <p:cNvPr id="224" name="Teardrop 223">
              <a:extLst>
                <a:ext uri="{FF2B5EF4-FFF2-40B4-BE49-F238E27FC236}">
                  <a16:creationId xmlns:a16="http://schemas.microsoft.com/office/drawing/2014/main" id="{73656423-4C7C-40A5-8613-58E792E59E50}"/>
                </a:ext>
              </a:extLst>
            </p:cNvPr>
            <p:cNvSpPr/>
            <p:nvPr/>
          </p:nvSpPr>
          <p:spPr>
            <a:xfrm rot="669121">
              <a:off x="-1081920" y="5335954"/>
              <a:ext cx="1227922" cy="1217451"/>
            </a:xfrm>
            <a:prstGeom prst="teardrop">
              <a:avLst>
                <a:gd name="adj" fmla="val 120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 name="Picture 224" descr="A picture containing electronics&#10;&#10;Description automatically generated">
              <a:extLst>
                <a:ext uri="{FF2B5EF4-FFF2-40B4-BE49-F238E27FC236}">
                  <a16:creationId xmlns:a16="http://schemas.microsoft.com/office/drawing/2014/main" id="{4EF65CB6-E0D3-43B6-AD7B-1F78F2FCED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78359" y="5119520"/>
              <a:ext cx="1508441" cy="1523919"/>
            </a:xfrm>
            <a:prstGeom prst="rect">
              <a:avLst/>
            </a:prstGeom>
          </p:spPr>
        </p:pic>
      </p:grpSp>
    </p:spTree>
    <p:extLst>
      <p:ext uri="{BB962C8B-B14F-4D97-AF65-F5344CB8AC3E}">
        <p14:creationId xmlns:p14="http://schemas.microsoft.com/office/powerpoint/2010/main" val="16121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41"/>
                                        </p:tgtEl>
                                        <p:attrNameLst>
                                          <p:attrName>ppt_y</p:attrName>
                                        </p:attrNameLst>
                                      </p:cBhvr>
                                      <p:tavLst>
                                        <p:tav tm="0">
                                          <p:val>
                                            <p:strVal val="#ppt_y"/>
                                          </p:val>
                                        </p:tav>
                                        <p:tav tm="100000">
                                          <p:val>
                                            <p:strVal val="#ppt_y+1"/>
                                          </p:val>
                                        </p:tav>
                                      </p:tavLst>
                                    </p:anim>
                                    <p:set>
                                      <p:cBhvr>
                                        <p:cTn id="7" dur="1" fill="hold">
                                          <p:stCondLst>
                                            <p:cond delay="1000"/>
                                          </p:stCondLst>
                                        </p:cTn>
                                        <p:tgtEl>
                                          <p:spTgt spid="41"/>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40"/>
                                        </p:tgtEl>
                                        <p:attrNameLst>
                                          <p:attrName>ppt_y</p:attrName>
                                        </p:attrNameLst>
                                      </p:cBhvr>
                                      <p:tavLst>
                                        <p:tav tm="0">
                                          <p:val>
                                            <p:strVal val="#ppt_y"/>
                                          </p:val>
                                        </p:tav>
                                        <p:tav tm="100000">
                                          <p:val>
                                            <p:strVal val="#ppt_y+1"/>
                                          </p:val>
                                        </p:tav>
                                      </p:tavLst>
                                    </p:anim>
                                    <p:set>
                                      <p:cBhvr>
                                        <p:cTn id="11" dur="1" fill="hold">
                                          <p:stCondLst>
                                            <p:cond delay="1000"/>
                                          </p:stCondLst>
                                        </p:cTn>
                                        <p:tgtEl>
                                          <p:spTgt spid="40"/>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000"/>
                                        <p:tgtEl>
                                          <p:spTgt spid="37"/>
                                        </p:tgtEl>
                                        <p:attrNameLst>
                                          <p:attrName>ppt_y</p:attrName>
                                        </p:attrNameLst>
                                      </p:cBhvr>
                                      <p:tavLst>
                                        <p:tav tm="0">
                                          <p:val>
                                            <p:strVal val="#ppt_y"/>
                                          </p:val>
                                        </p:tav>
                                        <p:tav tm="100000">
                                          <p:val>
                                            <p:strVal val="#ppt_y+1"/>
                                          </p:val>
                                        </p:tav>
                                      </p:tavLst>
                                    </p:anim>
                                    <p:set>
                                      <p:cBhvr>
                                        <p:cTn id="15" dur="1" fill="hold">
                                          <p:stCondLst>
                                            <p:cond delay="1000"/>
                                          </p:stCondLst>
                                        </p:cTn>
                                        <p:tgtEl>
                                          <p:spTgt spid="37"/>
                                        </p:tgtEl>
                                        <p:attrNameLst>
                                          <p:attrName>style.visibility</p:attrName>
                                        </p:attrNameLst>
                                      </p:cBhvr>
                                      <p:to>
                                        <p:strVal val="hidden"/>
                                      </p:to>
                                    </p:set>
                                  </p:childTnLst>
                                </p:cTn>
                              </p:par>
                            </p:childTnLst>
                          </p:cTn>
                        </p:par>
                        <p:par>
                          <p:cTn id="16" fill="hold">
                            <p:stCondLst>
                              <p:cond delay="3003"/>
                            </p:stCondLst>
                            <p:childTnLst>
                              <p:par>
                                <p:cTn id="17" presetID="2" presetClass="exit" presetSubtype="4" fill="hold" nodeType="afterEffect">
                                  <p:stCondLst>
                                    <p:cond delay="0"/>
                                  </p:stCondLst>
                                  <p:childTnLst>
                                    <p:anim calcmode="lin" valueType="num">
                                      <p:cBhvr additive="base">
                                        <p:cTn id="18" dur="1100"/>
                                        <p:tgtEl>
                                          <p:spTgt spid="38"/>
                                        </p:tgtEl>
                                        <p:attrNameLst>
                                          <p:attrName>ppt_y</p:attrName>
                                        </p:attrNameLst>
                                      </p:cBhvr>
                                      <p:tavLst>
                                        <p:tav tm="0">
                                          <p:val>
                                            <p:strVal val="#ppt_y"/>
                                          </p:val>
                                        </p:tav>
                                        <p:tav tm="100000">
                                          <p:val>
                                            <p:strVal val="#ppt_y+1"/>
                                          </p:val>
                                        </p:tav>
                                      </p:tavLst>
                                    </p:anim>
                                    <p:set>
                                      <p:cBhvr>
                                        <p:cTn id="19" dur="1" fill="hold">
                                          <p:stCondLst>
                                            <p:cond delay="1100"/>
                                          </p:stCondLst>
                                        </p:cTn>
                                        <p:tgtEl>
                                          <p:spTgt spid="38"/>
                                        </p:tgtEl>
                                        <p:attrNameLst>
                                          <p:attrName>style.visibility</p:attrName>
                                        </p:attrNameLst>
                                      </p:cBhvr>
                                      <p:to>
                                        <p:strVal val="hidden"/>
                                      </p:to>
                                    </p:set>
                                  </p:childTnLst>
                                </p:cTn>
                              </p:par>
                            </p:childTnLst>
                          </p:cTn>
                        </p:par>
                        <p:par>
                          <p:cTn id="20" fill="hold">
                            <p:stCondLst>
                              <p:cond delay="4104"/>
                            </p:stCondLst>
                            <p:childTnLst>
                              <p:par>
                                <p:cTn id="21" presetID="2" presetClass="exit" presetSubtype="4" fill="hold" nodeType="afterEffect">
                                  <p:stCondLst>
                                    <p:cond delay="0"/>
                                  </p:stCondLst>
                                  <p:childTnLst>
                                    <p:anim calcmode="lin" valueType="num">
                                      <p:cBhvr additive="base">
                                        <p:cTn id="22" dur="1000"/>
                                        <p:tgtEl>
                                          <p:spTgt spid="39"/>
                                        </p:tgtEl>
                                        <p:attrNameLst>
                                          <p:attrName>ppt_y</p:attrName>
                                        </p:attrNameLst>
                                      </p:cBhvr>
                                      <p:tavLst>
                                        <p:tav tm="0">
                                          <p:val>
                                            <p:strVal val="#ppt_y"/>
                                          </p:val>
                                        </p:tav>
                                        <p:tav tm="100000">
                                          <p:val>
                                            <p:strVal val="#ppt_y+1"/>
                                          </p:val>
                                        </p:tav>
                                      </p:tavLst>
                                    </p:anim>
                                    <p:set>
                                      <p:cBhvr>
                                        <p:cTn id="23" dur="1" fill="hold">
                                          <p:stCondLst>
                                            <p:cond delay="1000"/>
                                          </p:stCondLst>
                                        </p:cTn>
                                        <p:tgtEl>
                                          <p:spTgt spid="3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25E-6 -2.22222E-6 L 0.0043 0.99699 " pathEditMode="relative" rAng="0" ptsTypes="AA">
                                      <p:cBhvr>
                                        <p:cTn id="27" dur="5000" fill="hold"/>
                                        <p:tgtEl>
                                          <p:spTgt spid="57"/>
                                        </p:tgtEl>
                                        <p:attrNameLst>
                                          <p:attrName>ppt_x</p:attrName>
                                          <p:attrName>ppt_y</p:attrName>
                                        </p:attrNameLst>
                                      </p:cBhvr>
                                      <p:rCtr x="208" y="49838"/>
                                    </p:animMotion>
                                  </p:childTnLst>
                                </p:cTn>
                              </p:par>
                              <p:par>
                                <p:cTn id="28" presetID="42" presetClass="path" presetSubtype="0" accel="50000" decel="50000" fill="hold" nodeType="withEffect">
                                  <p:stCondLst>
                                    <p:cond delay="2000"/>
                                  </p:stCondLst>
                                  <p:childTnLst>
                                    <p:animMotion origin="layout" path="M 5E-6 2.96296E-6 L 0.0043 0.99699 " pathEditMode="relative" rAng="0" ptsTypes="AA">
                                      <p:cBhvr>
                                        <p:cTn id="29" dur="5000" fill="hold"/>
                                        <p:tgtEl>
                                          <p:spTgt spid="60"/>
                                        </p:tgtEl>
                                        <p:attrNameLst>
                                          <p:attrName>ppt_x</p:attrName>
                                          <p:attrName>ppt_y</p:attrName>
                                        </p:attrNameLst>
                                      </p:cBhvr>
                                      <p:rCtr x="208" y="49838"/>
                                    </p:animMotion>
                                  </p:childTnLst>
                                </p:cTn>
                              </p:par>
                              <p:par>
                                <p:cTn id="30" presetID="42" presetClass="path" presetSubtype="0" accel="50000" decel="50000" fill="hold" nodeType="withEffect">
                                  <p:stCondLst>
                                    <p:cond delay="3500"/>
                                  </p:stCondLst>
                                  <p:childTnLst>
                                    <p:animMotion origin="layout" path="M 2.08333E-6 2.96296E-6 L 0.00429 0.99699 " pathEditMode="relative" rAng="0" ptsTypes="AA">
                                      <p:cBhvr>
                                        <p:cTn id="31" dur="5000" fill="hold"/>
                                        <p:tgtEl>
                                          <p:spTgt spid="63"/>
                                        </p:tgtEl>
                                        <p:attrNameLst>
                                          <p:attrName>ppt_x</p:attrName>
                                          <p:attrName>ppt_y</p:attrName>
                                        </p:attrNameLst>
                                      </p:cBhvr>
                                      <p:rCtr x="208" y="49838"/>
                                    </p:animMotion>
                                  </p:childTnLst>
                                </p:cTn>
                              </p:par>
                              <p:par>
                                <p:cTn id="32" presetID="42" presetClass="path" presetSubtype="0" accel="50000" decel="50000" fill="hold" nodeType="withEffect">
                                  <p:stCondLst>
                                    <p:cond delay="5250"/>
                                  </p:stCondLst>
                                  <p:childTnLst>
                                    <p:animMotion origin="layout" path="M -4.375E-6 -2.22222E-6 L 0.0043 0.99699 " pathEditMode="relative" rAng="0" ptsTypes="AA">
                                      <p:cBhvr>
                                        <p:cTn id="33" dur="5000" fill="hold"/>
                                        <p:tgtEl>
                                          <p:spTgt spid="66"/>
                                        </p:tgtEl>
                                        <p:attrNameLst>
                                          <p:attrName>ppt_x</p:attrName>
                                          <p:attrName>ppt_y</p:attrName>
                                        </p:attrNameLst>
                                      </p:cBhvr>
                                      <p:rCtr x="208" y="49838"/>
                                    </p:animMotion>
                                  </p:childTnLst>
                                </p:cTn>
                              </p:par>
                              <p:par>
                                <p:cTn id="34" presetID="42" presetClass="path" presetSubtype="0" accel="50000" decel="50000" fill="hold" nodeType="withEffect">
                                  <p:stCondLst>
                                    <p:cond delay="7000"/>
                                  </p:stCondLst>
                                  <p:childTnLst>
                                    <p:animMotion origin="layout" path="M -1.25E-6 2.96296E-6 L 0.0043 0.99699 " pathEditMode="relative" rAng="0" ptsTypes="AA">
                                      <p:cBhvr>
                                        <p:cTn id="35" dur="5000" fill="hold"/>
                                        <p:tgtEl>
                                          <p:spTgt spid="69"/>
                                        </p:tgtEl>
                                        <p:attrNameLst>
                                          <p:attrName>ppt_x</p:attrName>
                                          <p:attrName>ppt_y</p:attrName>
                                        </p:attrNameLst>
                                      </p:cBhvr>
                                      <p:rCtr x="208" y="49838"/>
                                    </p:animMotion>
                                  </p:childTnLst>
                                </p:cTn>
                              </p:par>
                              <p:par>
                                <p:cTn id="36" presetID="42" presetClass="path" presetSubtype="0" accel="50000" decel="50000" fill="hold" nodeType="withEffect">
                                  <p:stCondLst>
                                    <p:cond delay="9000"/>
                                  </p:stCondLst>
                                  <p:childTnLst>
                                    <p:animMotion origin="layout" path="M -3.54167E-6 -3.33333E-6 L 0.0043 0.99699 " pathEditMode="relative" rAng="0" ptsTypes="AA">
                                      <p:cBhvr>
                                        <p:cTn id="37" dur="5000" fill="hold"/>
                                        <p:tgtEl>
                                          <p:spTgt spid="74"/>
                                        </p:tgtEl>
                                        <p:attrNameLst>
                                          <p:attrName>ppt_x</p:attrName>
                                          <p:attrName>ppt_y</p:attrName>
                                        </p:attrNameLst>
                                      </p:cBhvr>
                                      <p:rCtr x="208" y="49838"/>
                                    </p:animMotion>
                                  </p:childTnLst>
                                </p:cTn>
                              </p:par>
                              <p:par>
                                <p:cTn id="38" presetID="42" presetClass="path" presetSubtype="0" accel="50000" decel="50000" fill="hold" nodeType="withEffect">
                                  <p:stCondLst>
                                    <p:cond delay="11250"/>
                                  </p:stCondLst>
                                  <p:childTnLst>
                                    <p:animMotion origin="layout" path="M -1.25E-6 2.96296E-6 L 0.0043 0.99699 " pathEditMode="relative" rAng="0" ptsTypes="AA">
                                      <p:cBhvr>
                                        <p:cTn id="39" dur="5000" fill="hold"/>
                                        <p:tgtEl>
                                          <p:spTgt spid="77"/>
                                        </p:tgtEl>
                                        <p:attrNameLst>
                                          <p:attrName>ppt_x</p:attrName>
                                          <p:attrName>ppt_y</p:attrName>
                                        </p:attrNameLst>
                                      </p:cBhvr>
                                      <p:rCtr x="208" y="49838"/>
                                    </p:animMotion>
                                  </p:childTnLst>
                                </p:cTn>
                              </p:par>
                              <p:par>
                                <p:cTn id="40" presetID="42" presetClass="path" presetSubtype="0" accel="50000" decel="50000" fill="hold" nodeType="withEffect">
                                  <p:stCondLst>
                                    <p:cond delay="13250"/>
                                  </p:stCondLst>
                                  <p:childTnLst>
                                    <p:animMotion origin="layout" path="M -3.33333E-6 -2.22222E-6 L 0.0043 0.99699 " pathEditMode="relative" rAng="0" ptsTypes="AA">
                                      <p:cBhvr>
                                        <p:cTn id="41" dur="5000" fill="hold"/>
                                        <p:tgtEl>
                                          <p:spTgt spid="80"/>
                                        </p:tgtEl>
                                        <p:attrNameLst>
                                          <p:attrName>ppt_x</p:attrName>
                                          <p:attrName>ppt_y</p:attrName>
                                        </p:attrNameLst>
                                      </p:cBhvr>
                                      <p:rCtr x="208" y="49838"/>
                                    </p:animMotion>
                                  </p:childTnLst>
                                </p:cTn>
                              </p:par>
                              <p:par>
                                <p:cTn id="42" presetID="42" presetClass="path" presetSubtype="0" accel="50000" decel="50000" fill="hold" nodeType="withEffect">
                                  <p:stCondLst>
                                    <p:cond delay="15750"/>
                                  </p:stCondLst>
                                  <p:childTnLst>
                                    <p:animMotion origin="layout" path="M 4.375E-6 4.07407E-6 L 0.00429 0.99699 " pathEditMode="relative" rAng="0" ptsTypes="AA">
                                      <p:cBhvr>
                                        <p:cTn id="43" dur="5000" fill="hold"/>
                                        <p:tgtEl>
                                          <p:spTgt spid="83"/>
                                        </p:tgtEl>
                                        <p:attrNameLst>
                                          <p:attrName>ppt_x</p:attrName>
                                          <p:attrName>ppt_y</p:attrName>
                                        </p:attrNameLst>
                                      </p:cBhvr>
                                      <p:rCtr x="208" y="49838"/>
                                    </p:animMotion>
                                  </p:childTnLst>
                                </p:cTn>
                              </p:par>
                            </p:childTnLst>
                          </p:cTn>
                        </p:par>
                        <p:par>
                          <p:cTn id="44" fill="hold">
                            <p:stCondLst>
                              <p:cond delay="20750"/>
                            </p:stCondLst>
                            <p:childTnLst>
                              <p:par>
                                <p:cTn id="45" presetID="42" presetClass="path" presetSubtype="0" accel="50000" decel="50000" fill="hold" nodeType="afterEffect">
                                  <p:stCondLst>
                                    <p:cond delay="0"/>
                                  </p:stCondLst>
                                  <p:childTnLst>
                                    <p:animMotion origin="layout" path="M 1.45833E-6 -3.7037E-6 L 0.00638 0.99399 " pathEditMode="relative" rAng="0" ptsTypes="AA">
                                      <p:cBhvr>
                                        <p:cTn id="46" dur="5000" fill="hold"/>
                                        <p:tgtEl>
                                          <p:spTgt spid="86"/>
                                        </p:tgtEl>
                                        <p:attrNameLst>
                                          <p:attrName>ppt_x</p:attrName>
                                          <p:attrName>ppt_y</p:attrName>
                                        </p:attrNameLst>
                                      </p:cBhvr>
                                      <p:rCtr x="313" y="49699"/>
                                    </p:animMotion>
                                  </p:childTnLst>
                                </p:cTn>
                              </p:par>
                              <p:par>
                                <p:cTn id="47" presetID="42" presetClass="path" presetSubtype="0" accel="50000" decel="50000" fill="hold" nodeType="withEffect">
                                  <p:stCondLst>
                                    <p:cond delay="2000"/>
                                  </p:stCondLst>
                                  <p:childTnLst>
                                    <p:animMotion origin="layout" path="M -2.29167E-6 1.48148E-6 L 0.0043 0.99699 " pathEditMode="relative" rAng="0" ptsTypes="AA">
                                      <p:cBhvr>
                                        <p:cTn id="48" dur="5000" fill="hold"/>
                                        <p:tgtEl>
                                          <p:spTgt spid="89"/>
                                        </p:tgtEl>
                                        <p:attrNameLst>
                                          <p:attrName>ppt_x</p:attrName>
                                          <p:attrName>ppt_y</p:attrName>
                                        </p:attrNameLst>
                                      </p:cBhvr>
                                      <p:rCtr x="208" y="49838"/>
                                    </p:animMotion>
                                  </p:childTnLst>
                                </p:cTn>
                              </p:par>
                              <p:par>
                                <p:cTn id="49" presetID="42" presetClass="path" presetSubtype="0" accel="50000" decel="50000" fill="hold" nodeType="withEffect">
                                  <p:stCondLst>
                                    <p:cond delay="3500"/>
                                  </p:stCondLst>
                                  <p:childTnLst>
                                    <p:animMotion origin="layout" path="M 4.79167E-6 1.48148E-6 L 0.00429 0.99699 " pathEditMode="relative" rAng="0" ptsTypes="AA">
                                      <p:cBhvr>
                                        <p:cTn id="50" dur="5000" fill="hold"/>
                                        <p:tgtEl>
                                          <p:spTgt spid="92"/>
                                        </p:tgtEl>
                                        <p:attrNameLst>
                                          <p:attrName>ppt_x</p:attrName>
                                          <p:attrName>ppt_y</p:attrName>
                                        </p:attrNameLst>
                                      </p:cBhvr>
                                      <p:rCtr x="208" y="49838"/>
                                    </p:animMotion>
                                  </p:childTnLst>
                                </p:cTn>
                              </p:par>
                              <p:par>
                                <p:cTn id="51" presetID="42" presetClass="path" presetSubtype="0" accel="50000" decel="50000" fill="hold" nodeType="withEffect">
                                  <p:stCondLst>
                                    <p:cond delay="5250"/>
                                  </p:stCondLst>
                                  <p:childTnLst>
                                    <p:animMotion origin="layout" path="M -1.66667E-6 -3.7037E-6 L 0.0043 0.99699 " pathEditMode="relative" rAng="0" ptsTypes="AA">
                                      <p:cBhvr>
                                        <p:cTn id="52" dur="5000" fill="hold"/>
                                        <p:tgtEl>
                                          <p:spTgt spid="101"/>
                                        </p:tgtEl>
                                        <p:attrNameLst>
                                          <p:attrName>ppt_x</p:attrName>
                                          <p:attrName>ppt_y</p:attrName>
                                        </p:attrNameLst>
                                      </p:cBhvr>
                                      <p:rCtr x="208" y="49838"/>
                                    </p:animMotion>
                                  </p:childTnLst>
                                </p:cTn>
                              </p:par>
                              <p:par>
                                <p:cTn id="53" presetID="42" presetClass="path" presetSubtype="0" accel="50000" decel="50000" fill="hold" nodeType="withEffect">
                                  <p:stCondLst>
                                    <p:cond delay="7000"/>
                                  </p:stCondLst>
                                  <p:childTnLst>
                                    <p:animMotion origin="layout" path="M 1.66667E-6 1.48148E-6 L 0.0043 0.99699 " pathEditMode="relative" rAng="0" ptsTypes="AA">
                                      <p:cBhvr>
                                        <p:cTn id="54" dur="5000" fill="hold"/>
                                        <p:tgtEl>
                                          <p:spTgt spid="105"/>
                                        </p:tgtEl>
                                        <p:attrNameLst>
                                          <p:attrName>ppt_x</p:attrName>
                                          <p:attrName>ppt_y</p:attrName>
                                        </p:attrNameLst>
                                      </p:cBhvr>
                                      <p:rCtr x="208" y="49838"/>
                                    </p:animMotion>
                                  </p:childTnLst>
                                </p:cTn>
                              </p:par>
                              <p:par>
                                <p:cTn id="55" presetID="42" presetClass="path" presetSubtype="0" accel="50000" decel="50000" fill="hold" nodeType="withEffect">
                                  <p:stCondLst>
                                    <p:cond delay="9000"/>
                                  </p:stCondLst>
                                  <p:childTnLst>
                                    <p:animMotion origin="layout" path="M -8.33333E-7 -4.81481E-6 L 0.0043 0.997 " pathEditMode="relative" rAng="0" ptsTypes="AA">
                                      <p:cBhvr>
                                        <p:cTn id="56" dur="5000" fill="hold"/>
                                        <p:tgtEl>
                                          <p:spTgt spid="108"/>
                                        </p:tgtEl>
                                        <p:attrNameLst>
                                          <p:attrName>ppt_x</p:attrName>
                                          <p:attrName>ppt_y</p:attrName>
                                        </p:attrNameLst>
                                      </p:cBhvr>
                                      <p:rCtr x="208" y="49838"/>
                                    </p:animMotion>
                                  </p:childTnLst>
                                </p:cTn>
                              </p:par>
                              <p:par>
                                <p:cTn id="57" presetID="42" presetClass="path" presetSubtype="0" accel="50000" decel="50000" fill="hold" nodeType="withEffect">
                                  <p:stCondLst>
                                    <p:cond delay="11250"/>
                                  </p:stCondLst>
                                  <p:childTnLst>
                                    <p:animMotion origin="layout" path="M 1.45833E-6 1.48148E-6 L 0.0043 0.99699 " pathEditMode="relative" rAng="0" ptsTypes="AA">
                                      <p:cBhvr>
                                        <p:cTn id="58" dur="5000" fill="hold"/>
                                        <p:tgtEl>
                                          <p:spTgt spid="112"/>
                                        </p:tgtEl>
                                        <p:attrNameLst>
                                          <p:attrName>ppt_x</p:attrName>
                                          <p:attrName>ppt_y</p:attrName>
                                        </p:attrNameLst>
                                      </p:cBhvr>
                                      <p:rCtr x="208" y="49838"/>
                                    </p:animMotion>
                                  </p:childTnLst>
                                </p:cTn>
                              </p:par>
                              <p:par>
                                <p:cTn id="59" presetID="42" presetClass="path" presetSubtype="0" accel="50000" decel="50000" fill="hold" nodeType="withEffect">
                                  <p:stCondLst>
                                    <p:cond delay="13250"/>
                                  </p:stCondLst>
                                  <p:childTnLst>
                                    <p:animMotion origin="layout" path="M -6.25E-7 -3.7037E-6 L 0.0043 0.99699 " pathEditMode="relative" rAng="0" ptsTypes="AA">
                                      <p:cBhvr>
                                        <p:cTn id="60" dur="5000" fill="hold"/>
                                        <p:tgtEl>
                                          <p:spTgt spid="116"/>
                                        </p:tgtEl>
                                        <p:attrNameLst>
                                          <p:attrName>ppt_x</p:attrName>
                                          <p:attrName>ppt_y</p:attrName>
                                        </p:attrNameLst>
                                      </p:cBhvr>
                                      <p:rCtr x="208" y="49838"/>
                                    </p:animMotion>
                                  </p:childTnLst>
                                </p:cTn>
                              </p:par>
                              <p:par>
                                <p:cTn id="61" presetID="42" presetClass="path" presetSubtype="0" accel="50000" decel="50000" fill="hold" nodeType="withEffect">
                                  <p:stCondLst>
                                    <p:cond delay="15750"/>
                                  </p:stCondLst>
                                  <p:childTnLst>
                                    <p:animMotion origin="layout" path="M -2.91667E-6 2.59259E-6 L 0.0043 0.99699 " pathEditMode="relative" rAng="0" ptsTypes="AA">
                                      <p:cBhvr>
                                        <p:cTn id="62" dur="5000" fill="hold"/>
                                        <p:tgtEl>
                                          <p:spTgt spid="119"/>
                                        </p:tgtEl>
                                        <p:attrNameLst>
                                          <p:attrName>ppt_x</p:attrName>
                                          <p:attrName>ppt_y</p:attrName>
                                        </p:attrNameLst>
                                      </p:cBhvr>
                                      <p:rCtr x="208" y="49838"/>
                                    </p:animMotion>
                                  </p:childTnLst>
                                </p:cTn>
                              </p:par>
                            </p:childTnLst>
                          </p:cTn>
                        </p:par>
                        <p:par>
                          <p:cTn id="63" fill="hold">
                            <p:stCondLst>
                              <p:cond delay="41500"/>
                            </p:stCondLst>
                            <p:childTnLst>
                              <p:par>
                                <p:cTn id="64" presetID="42" presetClass="path" presetSubtype="0" accel="50000" decel="50000" fill="hold" nodeType="afterEffect">
                                  <p:stCondLst>
                                    <p:cond delay="0"/>
                                  </p:stCondLst>
                                  <p:childTnLst>
                                    <p:animMotion origin="layout" path="M 6.25E-7 5.55112E-17 L 0.00638 0.99398 " pathEditMode="relative" rAng="0" ptsTypes="AA">
                                      <p:cBhvr>
                                        <p:cTn id="65" dur="4500" fill="hold"/>
                                        <p:tgtEl>
                                          <p:spTgt spid="144"/>
                                        </p:tgtEl>
                                        <p:attrNameLst>
                                          <p:attrName>ppt_x</p:attrName>
                                          <p:attrName>ppt_y</p:attrName>
                                        </p:attrNameLst>
                                      </p:cBhvr>
                                      <p:rCtr x="313" y="49699"/>
                                    </p:animMotion>
                                  </p:childTnLst>
                                </p:cTn>
                              </p:par>
                              <p:par>
                                <p:cTn id="66" presetID="42" presetClass="path" presetSubtype="0" accel="50000" decel="50000" fill="hold" nodeType="withEffect">
                                  <p:stCondLst>
                                    <p:cond delay="2000"/>
                                  </p:stCondLst>
                                  <p:childTnLst>
                                    <p:animMotion origin="layout" path="M -3.125E-6 -4.81481E-6 L 0.0043 0.997 " pathEditMode="relative" rAng="0" ptsTypes="AA">
                                      <p:cBhvr>
                                        <p:cTn id="67" dur="4500" fill="hold"/>
                                        <p:tgtEl>
                                          <p:spTgt spid="147"/>
                                        </p:tgtEl>
                                        <p:attrNameLst>
                                          <p:attrName>ppt_x</p:attrName>
                                          <p:attrName>ppt_y</p:attrName>
                                        </p:attrNameLst>
                                      </p:cBhvr>
                                      <p:rCtr x="208" y="49838"/>
                                    </p:animMotion>
                                  </p:childTnLst>
                                </p:cTn>
                              </p:par>
                              <p:par>
                                <p:cTn id="68" presetID="42" presetClass="path" presetSubtype="0" accel="50000" decel="50000" fill="hold" nodeType="withEffect">
                                  <p:stCondLst>
                                    <p:cond delay="3500"/>
                                  </p:stCondLst>
                                  <p:childTnLst>
                                    <p:animMotion origin="layout" path="M 3.95833E-6 -4.81481E-6 L 0.00429 0.997 " pathEditMode="relative" rAng="0" ptsTypes="AA">
                                      <p:cBhvr>
                                        <p:cTn id="69" dur="4500" fill="hold"/>
                                        <p:tgtEl>
                                          <p:spTgt spid="150"/>
                                        </p:tgtEl>
                                        <p:attrNameLst>
                                          <p:attrName>ppt_x</p:attrName>
                                          <p:attrName>ppt_y</p:attrName>
                                        </p:attrNameLst>
                                      </p:cBhvr>
                                      <p:rCtr x="208" y="49838"/>
                                    </p:animMotion>
                                  </p:childTnLst>
                                </p:cTn>
                              </p:par>
                              <p:par>
                                <p:cTn id="70" presetID="42" presetClass="path" presetSubtype="0" accel="50000" decel="50000" fill="hold" nodeType="withEffect">
                                  <p:stCondLst>
                                    <p:cond delay="5250"/>
                                  </p:stCondLst>
                                  <p:childTnLst>
                                    <p:animMotion origin="layout" path="M -2.29167E-6 0 L 0.0043 0.99699 " pathEditMode="relative" rAng="0" ptsTypes="AA">
                                      <p:cBhvr>
                                        <p:cTn id="71" dur="4500" fill="hold"/>
                                        <p:tgtEl>
                                          <p:spTgt spid="153"/>
                                        </p:tgtEl>
                                        <p:attrNameLst>
                                          <p:attrName>ppt_x</p:attrName>
                                          <p:attrName>ppt_y</p:attrName>
                                        </p:attrNameLst>
                                      </p:cBhvr>
                                      <p:rCtr x="208" y="49838"/>
                                    </p:animMotion>
                                  </p:childTnLst>
                                </p:cTn>
                              </p:par>
                              <p:par>
                                <p:cTn id="72" presetID="42" presetClass="path" presetSubtype="0" accel="50000" decel="50000" fill="hold" nodeType="withEffect">
                                  <p:stCondLst>
                                    <p:cond delay="7000"/>
                                  </p:stCondLst>
                                  <p:childTnLst>
                                    <p:animMotion origin="layout" path="M 8.33333E-7 -4.81481E-6 L 0.0043 0.997 " pathEditMode="relative" rAng="0" ptsTypes="AA">
                                      <p:cBhvr>
                                        <p:cTn id="73" dur="4500" fill="hold"/>
                                        <p:tgtEl>
                                          <p:spTgt spid="156"/>
                                        </p:tgtEl>
                                        <p:attrNameLst>
                                          <p:attrName>ppt_x</p:attrName>
                                          <p:attrName>ppt_y</p:attrName>
                                        </p:attrNameLst>
                                      </p:cBhvr>
                                      <p:rCtr x="208" y="49838"/>
                                    </p:animMotion>
                                  </p:childTnLst>
                                </p:cTn>
                              </p:par>
                              <p:par>
                                <p:cTn id="74" presetID="42" presetClass="path" presetSubtype="0" accel="50000" decel="50000" fill="hold" nodeType="withEffect">
                                  <p:stCondLst>
                                    <p:cond delay="9000"/>
                                  </p:stCondLst>
                                  <p:childTnLst>
                                    <p:animMotion origin="layout" path="M -1.45833E-6 -1.11111E-6 L 0.0043 0.99699 " pathEditMode="relative" rAng="0" ptsTypes="AA">
                                      <p:cBhvr>
                                        <p:cTn id="75" dur="4500" fill="hold"/>
                                        <p:tgtEl>
                                          <p:spTgt spid="159"/>
                                        </p:tgtEl>
                                        <p:attrNameLst>
                                          <p:attrName>ppt_x</p:attrName>
                                          <p:attrName>ppt_y</p:attrName>
                                        </p:attrNameLst>
                                      </p:cBhvr>
                                      <p:rCtr x="208" y="49838"/>
                                    </p:animMotion>
                                  </p:childTnLst>
                                </p:cTn>
                              </p:par>
                              <p:par>
                                <p:cTn id="76" presetID="42" presetClass="path" presetSubtype="0" accel="50000" decel="50000" fill="hold" nodeType="withEffect">
                                  <p:stCondLst>
                                    <p:cond delay="11250"/>
                                  </p:stCondLst>
                                  <p:childTnLst>
                                    <p:animMotion origin="layout" path="M 6.25E-7 -4.81481E-6 L 0.0043 0.997 " pathEditMode="relative" rAng="0" ptsTypes="AA">
                                      <p:cBhvr>
                                        <p:cTn id="77" dur="4500" fill="hold"/>
                                        <p:tgtEl>
                                          <p:spTgt spid="162"/>
                                        </p:tgtEl>
                                        <p:attrNameLst>
                                          <p:attrName>ppt_x</p:attrName>
                                          <p:attrName>ppt_y</p:attrName>
                                        </p:attrNameLst>
                                      </p:cBhvr>
                                      <p:rCtr x="208" y="49838"/>
                                    </p:animMotion>
                                  </p:childTnLst>
                                </p:cTn>
                              </p:par>
                              <p:par>
                                <p:cTn id="78" presetID="42" presetClass="path" presetSubtype="0" accel="50000" decel="50000" fill="hold" nodeType="withEffect">
                                  <p:stCondLst>
                                    <p:cond delay="13250"/>
                                  </p:stCondLst>
                                  <p:childTnLst>
                                    <p:animMotion origin="layout" path="M -1.25E-6 0 L 0.0043 0.99699 " pathEditMode="relative" rAng="0" ptsTypes="AA">
                                      <p:cBhvr>
                                        <p:cTn id="79" dur="4500" fill="hold"/>
                                        <p:tgtEl>
                                          <p:spTgt spid="165"/>
                                        </p:tgtEl>
                                        <p:attrNameLst>
                                          <p:attrName>ppt_x</p:attrName>
                                          <p:attrName>ppt_y</p:attrName>
                                        </p:attrNameLst>
                                      </p:cBhvr>
                                      <p:rCtr x="208" y="49838"/>
                                    </p:animMotion>
                                  </p:childTnLst>
                                </p:cTn>
                              </p:par>
                              <p:par>
                                <p:cTn id="80" presetID="42" presetClass="path" presetSubtype="0" accel="50000" decel="50000" fill="hold" nodeType="withEffect">
                                  <p:stCondLst>
                                    <p:cond delay="15750"/>
                                  </p:stCondLst>
                                  <p:childTnLst>
                                    <p:animMotion origin="layout" path="M -3.75E-6 -3.7037E-6 L 0.0043 0.99699 " pathEditMode="relative" rAng="0" ptsTypes="AA">
                                      <p:cBhvr>
                                        <p:cTn id="81" dur="4500" fill="hold"/>
                                        <p:tgtEl>
                                          <p:spTgt spid="169"/>
                                        </p:tgtEl>
                                        <p:attrNameLst>
                                          <p:attrName>ppt_x</p:attrName>
                                          <p:attrName>ppt_y</p:attrName>
                                        </p:attrNameLst>
                                      </p:cBhvr>
                                      <p:rCtr x="208" y="49838"/>
                                    </p:animMotion>
                                  </p:childTnLst>
                                </p:cTn>
                              </p:par>
                            </p:childTnLst>
                          </p:cTn>
                        </p:par>
                        <p:par>
                          <p:cTn id="82" fill="hold">
                            <p:stCondLst>
                              <p:cond delay="61750"/>
                            </p:stCondLst>
                            <p:childTnLst>
                              <p:par>
                                <p:cTn id="83" presetID="42" presetClass="path" presetSubtype="0" accel="50000" decel="50000" fill="hold" nodeType="afterEffect">
                                  <p:stCondLst>
                                    <p:cond delay="0"/>
                                  </p:stCondLst>
                                  <p:childTnLst>
                                    <p:animMotion origin="layout" path="M -1.25E-6 -3.7037E-7 L 0.00638 0.99398 " pathEditMode="relative" rAng="0" ptsTypes="AA">
                                      <p:cBhvr>
                                        <p:cTn id="84" dur="4000" fill="hold"/>
                                        <p:tgtEl>
                                          <p:spTgt spid="172"/>
                                        </p:tgtEl>
                                        <p:attrNameLst>
                                          <p:attrName>ppt_x</p:attrName>
                                          <p:attrName>ppt_y</p:attrName>
                                        </p:attrNameLst>
                                      </p:cBhvr>
                                      <p:rCtr x="313" y="49699"/>
                                    </p:animMotion>
                                  </p:childTnLst>
                                </p:cTn>
                              </p:par>
                              <p:par>
                                <p:cTn id="85" presetID="42" presetClass="path" presetSubtype="0" accel="50000" decel="50000" fill="hold" nodeType="withEffect">
                                  <p:stCondLst>
                                    <p:cond delay="2000"/>
                                  </p:stCondLst>
                                  <p:childTnLst>
                                    <p:animMotion origin="layout" path="M 5E-6 4.81481E-6 L 0.0043 0.99699 " pathEditMode="relative" rAng="0" ptsTypes="AA">
                                      <p:cBhvr>
                                        <p:cTn id="86" dur="4000" fill="hold"/>
                                        <p:tgtEl>
                                          <p:spTgt spid="175"/>
                                        </p:tgtEl>
                                        <p:attrNameLst>
                                          <p:attrName>ppt_x</p:attrName>
                                          <p:attrName>ppt_y</p:attrName>
                                        </p:attrNameLst>
                                      </p:cBhvr>
                                      <p:rCtr x="208" y="49861"/>
                                    </p:animMotion>
                                  </p:childTnLst>
                                </p:cTn>
                              </p:par>
                              <p:par>
                                <p:cTn id="87" presetID="42" presetClass="path" presetSubtype="0" accel="50000" decel="50000" fill="hold" nodeType="withEffect">
                                  <p:stCondLst>
                                    <p:cond delay="3500"/>
                                  </p:stCondLst>
                                  <p:childTnLst>
                                    <p:animMotion origin="layout" path="M 2.08333E-6 4.81481E-6 L 0.00429 0.99699 " pathEditMode="relative" rAng="0" ptsTypes="AA">
                                      <p:cBhvr>
                                        <p:cTn id="88" dur="4000" fill="hold"/>
                                        <p:tgtEl>
                                          <p:spTgt spid="178"/>
                                        </p:tgtEl>
                                        <p:attrNameLst>
                                          <p:attrName>ppt_x</p:attrName>
                                          <p:attrName>ppt_y</p:attrName>
                                        </p:attrNameLst>
                                      </p:cBhvr>
                                      <p:rCtr x="208" y="49861"/>
                                    </p:animMotion>
                                  </p:childTnLst>
                                </p:cTn>
                              </p:par>
                              <p:par>
                                <p:cTn id="89" presetID="42" presetClass="path" presetSubtype="0" accel="50000" decel="50000" fill="hold" nodeType="withEffect">
                                  <p:stCondLst>
                                    <p:cond delay="5250"/>
                                  </p:stCondLst>
                                  <p:childTnLst>
                                    <p:animMotion origin="layout" path="M -4.375E-6 -3.7037E-7 L 0.0043 0.99699 " pathEditMode="relative" rAng="0" ptsTypes="AA">
                                      <p:cBhvr>
                                        <p:cTn id="90" dur="4000" fill="hold"/>
                                        <p:tgtEl>
                                          <p:spTgt spid="181"/>
                                        </p:tgtEl>
                                        <p:attrNameLst>
                                          <p:attrName>ppt_x</p:attrName>
                                          <p:attrName>ppt_y</p:attrName>
                                        </p:attrNameLst>
                                      </p:cBhvr>
                                      <p:rCtr x="208" y="49861"/>
                                    </p:animMotion>
                                  </p:childTnLst>
                                </p:cTn>
                              </p:par>
                              <p:par>
                                <p:cTn id="91" presetID="42" presetClass="path" presetSubtype="0" accel="50000" decel="50000" fill="hold" nodeType="withEffect">
                                  <p:stCondLst>
                                    <p:cond delay="7000"/>
                                  </p:stCondLst>
                                  <p:childTnLst>
                                    <p:animMotion origin="layout" path="M -1.25E-6 4.81481E-6 L 0.0043 0.99699 " pathEditMode="relative" rAng="0" ptsTypes="AA">
                                      <p:cBhvr>
                                        <p:cTn id="92" dur="4000" fill="hold"/>
                                        <p:tgtEl>
                                          <p:spTgt spid="184"/>
                                        </p:tgtEl>
                                        <p:attrNameLst>
                                          <p:attrName>ppt_x</p:attrName>
                                          <p:attrName>ppt_y</p:attrName>
                                        </p:attrNameLst>
                                      </p:cBhvr>
                                      <p:rCtr x="208" y="49861"/>
                                    </p:animMotion>
                                  </p:childTnLst>
                                </p:cTn>
                              </p:par>
                              <p:par>
                                <p:cTn id="93" presetID="42" presetClass="path" presetSubtype="0" accel="50000" decel="50000" fill="hold" nodeType="withEffect">
                                  <p:stCondLst>
                                    <p:cond delay="9000"/>
                                  </p:stCondLst>
                                  <p:childTnLst>
                                    <p:animMotion origin="layout" path="M -3.54167E-6 -1.48148E-6 L 0.0043 0.99699 " pathEditMode="relative" rAng="0" ptsTypes="AA">
                                      <p:cBhvr>
                                        <p:cTn id="94" dur="4000" fill="hold"/>
                                        <p:tgtEl>
                                          <p:spTgt spid="187"/>
                                        </p:tgtEl>
                                        <p:attrNameLst>
                                          <p:attrName>ppt_x</p:attrName>
                                          <p:attrName>ppt_y</p:attrName>
                                        </p:attrNameLst>
                                      </p:cBhvr>
                                      <p:rCtr x="208" y="49861"/>
                                    </p:animMotion>
                                  </p:childTnLst>
                                </p:cTn>
                              </p:par>
                              <p:par>
                                <p:cTn id="95" presetID="42" presetClass="path" presetSubtype="0" accel="50000" decel="50000" fill="hold" nodeType="withEffect">
                                  <p:stCondLst>
                                    <p:cond delay="11250"/>
                                  </p:stCondLst>
                                  <p:childTnLst>
                                    <p:animMotion origin="layout" path="M -1.25E-6 4.81481E-6 L 0.0043 0.99699 " pathEditMode="relative" rAng="0" ptsTypes="AA">
                                      <p:cBhvr>
                                        <p:cTn id="96" dur="4000" fill="hold"/>
                                        <p:tgtEl>
                                          <p:spTgt spid="190"/>
                                        </p:tgtEl>
                                        <p:attrNameLst>
                                          <p:attrName>ppt_x</p:attrName>
                                          <p:attrName>ppt_y</p:attrName>
                                        </p:attrNameLst>
                                      </p:cBhvr>
                                      <p:rCtr x="208" y="49861"/>
                                    </p:animMotion>
                                  </p:childTnLst>
                                </p:cTn>
                              </p:par>
                              <p:par>
                                <p:cTn id="97" presetID="42" presetClass="path" presetSubtype="0" accel="50000" decel="50000" fill="hold" nodeType="withEffect">
                                  <p:stCondLst>
                                    <p:cond delay="13250"/>
                                  </p:stCondLst>
                                  <p:childTnLst>
                                    <p:animMotion origin="layout" path="M -3.33333E-6 -3.7037E-7 L 0.0043 0.99699 " pathEditMode="relative" rAng="0" ptsTypes="AA">
                                      <p:cBhvr>
                                        <p:cTn id="98" dur="4000" fill="hold"/>
                                        <p:tgtEl>
                                          <p:spTgt spid="193"/>
                                        </p:tgtEl>
                                        <p:attrNameLst>
                                          <p:attrName>ppt_x</p:attrName>
                                          <p:attrName>ppt_y</p:attrName>
                                        </p:attrNameLst>
                                      </p:cBhvr>
                                      <p:rCtr x="208" y="49861"/>
                                    </p:animMotion>
                                  </p:childTnLst>
                                </p:cTn>
                              </p:par>
                              <p:par>
                                <p:cTn id="99" presetID="42" presetClass="path" presetSubtype="0" accel="50000" decel="50000" fill="hold" nodeType="withEffect">
                                  <p:stCondLst>
                                    <p:cond delay="15750"/>
                                  </p:stCondLst>
                                  <p:childTnLst>
                                    <p:animMotion origin="layout" path="M 4.375E-6 -4.07407E-6 L 0.00429 0.99699 " pathEditMode="relative" rAng="0" ptsTypes="AA">
                                      <p:cBhvr>
                                        <p:cTn id="100" dur="4000" fill="hold"/>
                                        <p:tgtEl>
                                          <p:spTgt spid="196"/>
                                        </p:tgtEl>
                                        <p:attrNameLst>
                                          <p:attrName>ppt_x</p:attrName>
                                          <p:attrName>ppt_y</p:attrName>
                                        </p:attrNameLst>
                                      </p:cBhvr>
                                      <p:rCtr x="208" y="49861"/>
                                    </p:animMotion>
                                  </p:childTnLst>
                                </p:cTn>
                              </p:par>
                            </p:childTnLst>
                          </p:cTn>
                        </p:par>
                        <p:par>
                          <p:cTn id="101" fill="hold">
                            <p:stCondLst>
                              <p:cond delay="81500"/>
                            </p:stCondLst>
                            <p:childTnLst>
                              <p:par>
                                <p:cTn id="102" presetID="42" presetClass="path" presetSubtype="0" accel="50000" decel="50000" fill="hold" nodeType="afterEffect">
                                  <p:stCondLst>
                                    <p:cond delay="0"/>
                                  </p:stCondLst>
                                  <p:childTnLst>
                                    <p:animMotion origin="layout" path="M 2.70833E-6 -1.11111E-6 L 0.00638 0.99398 " pathEditMode="relative" rAng="0" ptsTypes="AA">
                                      <p:cBhvr>
                                        <p:cTn id="103" dur="4000" fill="hold"/>
                                        <p:tgtEl>
                                          <p:spTgt spid="199"/>
                                        </p:tgtEl>
                                        <p:attrNameLst>
                                          <p:attrName>ppt_x</p:attrName>
                                          <p:attrName>ppt_y</p:attrName>
                                        </p:attrNameLst>
                                      </p:cBhvr>
                                      <p:rCtr x="313" y="49699"/>
                                    </p:animMotion>
                                  </p:childTnLst>
                                </p:cTn>
                              </p:par>
                              <p:par>
                                <p:cTn id="104" presetID="42" presetClass="path" presetSubtype="0" accel="50000" decel="50000" fill="hold" nodeType="withEffect">
                                  <p:stCondLst>
                                    <p:cond delay="2000"/>
                                  </p:stCondLst>
                                  <p:childTnLst>
                                    <p:animMotion origin="layout" path="M -1.04167E-6 4.07407E-6 L 0.0043 0.99699 " pathEditMode="relative" rAng="0" ptsTypes="AA">
                                      <p:cBhvr>
                                        <p:cTn id="105" dur="4000" fill="hold"/>
                                        <p:tgtEl>
                                          <p:spTgt spid="202"/>
                                        </p:tgtEl>
                                        <p:attrNameLst>
                                          <p:attrName>ppt_x</p:attrName>
                                          <p:attrName>ppt_y</p:attrName>
                                        </p:attrNameLst>
                                      </p:cBhvr>
                                      <p:rCtr x="208" y="49861"/>
                                    </p:animMotion>
                                  </p:childTnLst>
                                </p:cTn>
                              </p:par>
                              <p:par>
                                <p:cTn id="106" presetID="42" presetClass="path" presetSubtype="0" accel="50000" decel="50000" fill="hold" nodeType="withEffect">
                                  <p:stCondLst>
                                    <p:cond delay="3500"/>
                                  </p:stCondLst>
                                  <p:childTnLst>
                                    <p:animMotion origin="layout" path="M -3.95833E-6 4.07407E-6 L 0.0043 0.99699 " pathEditMode="relative" rAng="0" ptsTypes="AA">
                                      <p:cBhvr>
                                        <p:cTn id="107" dur="4000" fill="hold"/>
                                        <p:tgtEl>
                                          <p:spTgt spid="205"/>
                                        </p:tgtEl>
                                        <p:attrNameLst>
                                          <p:attrName>ppt_x</p:attrName>
                                          <p:attrName>ppt_y</p:attrName>
                                        </p:attrNameLst>
                                      </p:cBhvr>
                                      <p:rCtr x="208" y="49861"/>
                                    </p:animMotion>
                                  </p:childTnLst>
                                </p:cTn>
                              </p:par>
                              <p:par>
                                <p:cTn id="108" presetID="42" presetClass="path" presetSubtype="0" accel="50000" decel="50000" fill="hold" nodeType="withEffect">
                                  <p:stCondLst>
                                    <p:cond delay="5250"/>
                                  </p:stCondLst>
                                  <p:childTnLst>
                                    <p:animMotion origin="layout" path="M -4.16667E-7 -1.11111E-6 L 0.0043 0.99699 " pathEditMode="relative" rAng="0" ptsTypes="AA">
                                      <p:cBhvr>
                                        <p:cTn id="109" dur="4000" fill="hold"/>
                                        <p:tgtEl>
                                          <p:spTgt spid="208"/>
                                        </p:tgtEl>
                                        <p:attrNameLst>
                                          <p:attrName>ppt_x</p:attrName>
                                          <p:attrName>ppt_y</p:attrName>
                                        </p:attrNameLst>
                                      </p:cBhvr>
                                      <p:rCtr x="208" y="49861"/>
                                    </p:animMotion>
                                  </p:childTnLst>
                                </p:cTn>
                              </p:par>
                              <p:par>
                                <p:cTn id="110" presetID="42" presetClass="path" presetSubtype="0" accel="50000" decel="50000" fill="hold" nodeType="withEffect">
                                  <p:stCondLst>
                                    <p:cond delay="7000"/>
                                  </p:stCondLst>
                                  <p:childTnLst>
                                    <p:animMotion origin="layout" path="M 2.91667E-6 4.07407E-6 L 0.00429 0.99699 " pathEditMode="relative" rAng="0" ptsTypes="AA">
                                      <p:cBhvr>
                                        <p:cTn id="111" dur="4000" fill="hold"/>
                                        <p:tgtEl>
                                          <p:spTgt spid="211"/>
                                        </p:tgtEl>
                                        <p:attrNameLst>
                                          <p:attrName>ppt_x</p:attrName>
                                          <p:attrName>ppt_y</p:attrName>
                                        </p:attrNameLst>
                                      </p:cBhvr>
                                      <p:rCtr x="208" y="49861"/>
                                    </p:animMotion>
                                  </p:childTnLst>
                                </p:cTn>
                              </p:par>
                              <p:par>
                                <p:cTn id="112" presetID="42" presetClass="path" presetSubtype="0" accel="50000" decel="50000" fill="hold" nodeType="withEffect">
                                  <p:stCondLst>
                                    <p:cond delay="9000"/>
                                  </p:stCondLst>
                                  <p:childTnLst>
                                    <p:animMotion origin="layout" path="M 4.16667E-7 -2.22222E-6 L 0.0043 0.99699 " pathEditMode="relative" rAng="0" ptsTypes="AA">
                                      <p:cBhvr>
                                        <p:cTn id="113" dur="4000" fill="hold"/>
                                        <p:tgtEl>
                                          <p:spTgt spid="214"/>
                                        </p:tgtEl>
                                        <p:attrNameLst>
                                          <p:attrName>ppt_x</p:attrName>
                                          <p:attrName>ppt_y</p:attrName>
                                        </p:attrNameLst>
                                      </p:cBhvr>
                                      <p:rCtr x="208" y="49861"/>
                                    </p:animMotion>
                                  </p:childTnLst>
                                </p:cTn>
                              </p:par>
                              <p:par>
                                <p:cTn id="114" presetID="42" presetClass="path" presetSubtype="0" accel="50000" decel="50000" fill="hold" nodeType="withEffect">
                                  <p:stCondLst>
                                    <p:cond delay="11250"/>
                                  </p:stCondLst>
                                  <p:childTnLst>
                                    <p:animMotion origin="layout" path="M 2.70833E-6 4.07407E-6 L 0.00429 0.99699 " pathEditMode="relative" rAng="0" ptsTypes="AA">
                                      <p:cBhvr>
                                        <p:cTn id="115" dur="4000" fill="hold"/>
                                        <p:tgtEl>
                                          <p:spTgt spid="217"/>
                                        </p:tgtEl>
                                        <p:attrNameLst>
                                          <p:attrName>ppt_x</p:attrName>
                                          <p:attrName>ppt_y</p:attrName>
                                        </p:attrNameLst>
                                      </p:cBhvr>
                                      <p:rCtr x="208" y="49861"/>
                                    </p:animMotion>
                                  </p:childTnLst>
                                </p:cTn>
                              </p:par>
                              <p:par>
                                <p:cTn id="116" presetID="42" presetClass="path" presetSubtype="0" accel="50000" decel="50000" fill="hold" nodeType="withEffect">
                                  <p:stCondLst>
                                    <p:cond delay="13250"/>
                                  </p:stCondLst>
                                  <p:childTnLst>
                                    <p:animMotion origin="layout" path="M 6.25E-7 -1.11111E-6 L 0.0043 0.99699 " pathEditMode="relative" rAng="0" ptsTypes="AA">
                                      <p:cBhvr>
                                        <p:cTn id="117" dur="4000" fill="hold"/>
                                        <p:tgtEl>
                                          <p:spTgt spid="220"/>
                                        </p:tgtEl>
                                        <p:attrNameLst>
                                          <p:attrName>ppt_x</p:attrName>
                                          <p:attrName>ppt_y</p:attrName>
                                        </p:attrNameLst>
                                      </p:cBhvr>
                                      <p:rCtr x="208" y="49861"/>
                                    </p:animMotion>
                                  </p:childTnLst>
                                </p:cTn>
                              </p:par>
                              <p:par>
                                <p:cTn id="118" presetID="42" presetClass="path" presetSubtype="0" accel="50000" decel="50000" fill="hold" nodeType="withEffect">
                                  <p:stCondLst>
                                    <p:cond delay="15750"/>
                                  </p:stCondLst>
                                  <p:childTnLst>
                                    <p:animMotion origin="layout" path="M -1.66667E-6 -4.81481E-6 L 0.0043 0.997 " pathEditMode="relative" rAng="0" ptsTypes="AA">
                                      <p:cBhvr>
                                        <p:cTn id="119" dur="4000" fill="hold"/>
                                        <p:tgtEl>
                                          <p:spTgt spid="223"/>
                                        </p:tgtEl>
                                        <p:attrNameLst>
                                          <p:attrName>ppt_x</p:attrName>
                                          <p:attrName>ppt_y</p:attrName>
                                        </p:attrNameLst>
                                      </p:cBhvr>
                                      <p:rCtr x="208" y="4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pic>
        <p:nvPicPr>
          <p:cNvPr id="42" name="Picture 41" descr="Icon&#10;&#10;Description automatically generated">
            <a:extLst>
              <a:ext uri="{FF2B5EF4-FFF2-40B4-BE49-F238E27FC236}">
                <a16:creationId xmlns:a16="http://schemas.microsoft.com/office/drawing/2014/main" id="{120FFA1B-7AEB-460A-908E-17A89711B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279" y="77355"/>
            <a:ext cx="1331864" cy="1240298"/>
          </a:xfrm>
          <a:prstGeom prst="rect">
            <a:avLst/>
          </a:prstGeom>
        </p:spPr>
      </p:pic>
      <p:pic>
        <p:nvPicPr>
          <p:cNvPr id="43" name="Google Shape;282;p13" descr="Reading, Book, Symbol, Icon, Reader, Man">
            <a:extLst>
              <a:ext uri="{FF2B5EF4-FFF2-40B4-BE49-F238E27FC236}">
                <a16:creationId xmlns:a16="http://schemas.microsoft.com/office/drawing/2014/main" id="{C69EFA3F-5365-4BED-986F-83CFCE3841EB}"/>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1217850" y="128500"/>
            <a:ext cx="782801" cy="782801"/>
          </a:xfrm>
          <a:prstGeom prst="roundRect">
            <a:avLst/>
          </a:prstGeom>
          <a:solidFill>
            <a:srgbClr val="92D050"/>
          </a:solidFill>
          <a:ln>
            <a:noFill/>
          </a:ln>
        </p:spPr>
      </p:pic>
      <p:sp>
        <p:nvSpPr>
          <p:cNvPr id="44" name="Title 1">
            <a:extLst>
              <a:ext uri="{FF2B5EF4-FFF2-40B4-BE49-F238E27FC236}">
                <a16:creationId xmlns:a16="http://schemas.microsoft.com/office/drawing/2014/main" id="{8BE10092-4C9E-46E2-B192-32DCCE7C3D32}"/>
              </a:ext>
            </a:extLst>
          </p:cNvPr>
          <p:cNvSpPr txBox="1">
            <a:spLocks/>
          </p:cNvSpPr>
          <p:nvPr/>
        </p:nvSpPr>
        <p:spPr>
          <a:xfrm>
            <a:off x="11285740" y="97814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45" name="TextBox 44">
            <a:extLst>
              <a:ext uri="{FF2B5EF4-FFF2-40B4-BE49-F238E27FC236}">
                <a16:creationId xmlns:a16="http://schemas.microsoft.com/office/drawing/2014/main" id="{320D80EA-6728-4364-BEAB-4FE4BBD21B25}"/>
              </a:ext>
            </a:extLst>
          </p:cNvPr>
          <p:cNvSpPr txBox="1"/>
          <p:nvPr/>
        </p:nvSpPr>
        <p:spPr>
          <a:xfrm>
            <a:off x="3305614" y="109080"/>
            <a:ext cx="4746075"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Respuestas</a:t>
            </a:r>
          </a:p>
        </p:txBody>
      </p:sp>
      <p:sp>
        <p:nvSpPr>
          <p:cNvPr id="226" name="TextBox 225">
            <a:extLst>
              <a:ext uri="{FF2B5EF4-FFF2-40B4-BE49-F238E27FC236}">
                <a16:creationId xmlns:a16="http://schemas.microsoft.com/office/drawing/2014/main" id="{B016B5DB-6CDC-4E20-A128-CB843C971C96}"/>
              </a:ext>
            </a:extLst>
          </p:cNvPr>
          <p:cNvSpPr txBox="1"/>
          <p:nvPr/>
        </p:nvSpPr>
        <p:spPr>
          <a:xfrm>
            <a:off x="560208" y="6089370"/>
            <a:ext cx="287641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film</a:t>
            </a:r>
          </a:p>
        </p:txBody>
      </p:sp>
      <p:sp>
        <p:nvSpPr>
          <p:cNvPr id="227" name="TextBox 226">
            <a:extLst>
              <a:ext uri="{FF2B5EF4-FFF2-40B4-BE49-F238E27FC236}">
                <a16:creationId xmlns:a16="http://schemas.microsoft.com/office/drawing/2014/main" id="{FF4B1F8F-0775-4393-88E9-BF4667C60282}"/>
              </a:ext>
            </a:extLst>
          </p:cNvPr>
          <p:cNvSpPr txBox="1"/>
          <p:nvPr/>
        </p:nvSpPr>
        <p:spPr>
          <a:xfrm>
            <a:off x="176631" y="5392654"/>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la </a:t>
            </a:r>
            <a:r>
              <a:rPr lang="en-GB" sz="4800" dirty="0" err="1">
                <a:solidFill>
                  <a:srgbClr val="002060"/>
                </a:solidFill>
                <a:latin typeface="Segoe Print" panose="02000600000000000000" pitchFamily="2" charset="0"/>
              </a:rPr>
              <a:t>película</a:t>
            </a:r>
            <a:endParaRPr lang="en-GB" sz="4800" dirty="0">
              <a:solidFill>
                <a:srgbClr val="002060"/>
              </a:solidFill>
              <a:latin typeface="Segoe Print" panose="02000600000000000000" pitchFamily="2" charset="0"/>
            </a:endParaRPr>
          </a:p>
        </p:txBody>
      </p:sp>
      <p:sp>
        <p:nvSpPr>
          <p:cNvPr id="237" name="TextBox 236">
            <a:extLst>
              <a:ext uri="{FF2B5EF4-FFF2-40B4-BE49-F238E27FC236}">
                <a16:creationId xmlns:a16="http://schemas.microsoft.com/office/drawing/2014/main" id="{EAFED538-8BAC-4ABB-86E4-CFB8EAF626F6}"/>
              </a:ext>
            </a:extLst>
          </p:cNvPr>
          <p:cNvSpPr txBox="1"/>
          <p:nvPr/>
        </p:nvSpPr>
        <p:spPr>
          <a:xfrm>
            <a:off x="4562545" y="5392653"/>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leer</a:t>
            </a:r>
          </a:p>
        </p:txBody>
      </p:sp>
      <p:sp>
        <p:nvSpPr>
          <p:cNvPr id="238" name="TextBox 237">
            <a:extLst>
              <a:ext uri="{FF2B5EF4-FFF2-40B4-BE49-F238E27FC236}">
                <a16:creationId xmlns:a16="http://schemas.microsoft.com/office/drawing/2014/main" id="{32A4AF81-348B-49BF-AEDB-13A2805AE9EA}"/>
              </a:ext>
            </a:extLst>
          </p:cNvPr>
          <p:cNvSpPr txBox="1"/>
          <p:nvPr/>
        </p:nvSpPr>
        <p:spPr>
          <a:xfrm>
            <a:off x="176631" y="3910680"/>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el </a:t>
            </a:r>
            <a:r>
              <a:rPr lang="en-GB" sz="4800" dirty="0" err="1">
                <a:solidFill>
                  <a:srgbClr val="002060"/>
                </a:solidFill>
                <a:latin typeface="Segoe Print" panose="02000600000000000000" pitchFamily="2" charset="0"/>
              </a:rPr>
              <a:t>juego</a:t>
            </a:r>
            <a:endParaRPr lang="en-GB" sz="4800" dirty="0">
              <a:solidFill>
                <a:srgbClr val="002060"/>
              </a:solidFill>
              <a:latin typeface="Segoe Print" panose="02000600000000000000" pitchFamily="2" charset="0"/>
            </a:endParaRPr>
          </a:p>
        </p:txBody>
      </p:sp>
      <p:sp>
        <p:nvSpPr>
          <p:cNvPr id="239" name="TextBox 238">
            <a:extLst>
              <a:ext uri="{FF2B5EF4-FFF2-40B4-BE49-F238E27FC236}">
                <a16:creationId xmlns:a16="http://schemas.microsoft.com/office/drawing/2014/main" id="{9D24C756-8ADA-4A97-82A8-91DC4B018226}"/>
              </a:ext>
            </a:extLst>
          </p:cNvPr>
          <p:cNvSpPr txBox="1"/>
          <p:nvPr/>
        </p:nvSpPr>
        <p:spPr>
          <a:xfrm>
            <a:off x="3928185" y="4194063"/>
            <a:ext cx="4169268"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el mar</a:t>
            </a:r>
          </a:p>
        </p:txBody>
      </p:sp>
      <p:sp>
        <p:nvSpPr>
          <p:cNvPr id="240" name="TextBox 239">
            <a:extLst>
              <a:ext uri="{FF2B5EF4-FFF2-40B4-BE49-F238E27FC236}">
                <a16:creationId xmlns:a16="http://schemas.microsoft.com/office/drawing/2014/main" id="{F81E4B8B-D2F3-4BAF-B21F-8D3CC7E28EFF}"/>
              </a:ext>
            </a:extLst>
          </p:cNvPr>
          <p:cNvSpPr txBox="1"/>
          <p:nvPr/>
        </p:nvSpPr>
        <p:spPr>
          <a:xfrm>
            <a:off x="-46481" y="2798466"/>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aprender</a:t>
            </a:r>
            <a:endParaRPr lang="en-GB" sz="4800" dirty="0">
              <a:solidFill>
                <a:srgbClr val="002060"/>
              </a:solidFill>
              <a:latin typeface="Segoe Print" panose="02000600000000000000" pitchFamily="2" charset="0"/>
            </a:endParaRPr>
          </a:p>
        </p:txBody>
      </p:sp>
      <p:sp>
        <p:nvSpPr>
          <p:cNvPr id="241" name="TextBox 240">
            <a:extLst>
              <a:ext uri="{FF2B5EF4-FFF2-40B4-BE49-F238E27FC236}">
                <a16:creationId xmlns:a16="http://schemas.microsoft.com/office/drawing/2014/main" id="{8E6BE1D3-87C3-4609-8E46-53222404BAF0}"/>
              </a:ext>
            </a:extLst>
          </p:cNvPr>
          <p:cNvSpPr txBox="1"/>
          <p:nvPr/>
        </p:nvSpPr>
        <p:spPr>
          <a:xfrm>
            <a:off x="4951351" y="2765508"/>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el </a:t>
            </a:r>
            <a:r>
              <a:rPr lang="en-GB" sz="4800" dirty="0" err="1">
                <a:solidFill>
                  <a:srgbClr val="002060"/>
                </a:solidFill>
                <a:latin typeface="Segoe Print" panose="02000600000000000000" pitchFamily="2" charset="0"/>
              </a:rPr>
              <a:t>deporte</a:t>
            </a:r>
            <a:endParaRPr lang="en-GB" sz="4800" dirty="0">
              <a:solidFill>
                <a:srgbClr val="002060"/>
              </a:solidFill>
              <a:latin typeface="Segoe Print" panose="02000600000000000000" pitchFamily="2" charset="0"/>
            </a:endParaRPr>
          </a:p>
        </p:txBody>
      </p:sp>
      <p:sp>
        <p:nvSpPr>
          <p:cNvPr id="242" name="TextBox 241">
            <a:extLst>
              <a:ext uri="{FF2B5EF4-FFF2-40B4-BE49-F238E27FC236}">
                <a16:creationId xmlns:a16="http://schemas.microsoft.com/office/drawing/2014/main" id="{5414B811-7E7D-4A66-9A94-C372A966336A}"/>
              </a:ext>
            </a:extLst>
          </p:cNvPr>
          <p:cNvSpPr txBox="1"/>
          <p:nvPr/>
        </p:nvSpPr>
        <p:spPr>
          <a:xfrm>
            <a:off x="7822143" y="2888620"/>
            <a:ext cx="4023361"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de</a:t>
            </a:r>
          </a:p>
        </p:txBody>
      </p:sp>
      <p:sp>
        <p:nvSpPr>
          <p:cNvPr id="243" name="TextBox 242">
            <a:extLst>
              <a:ext uri="{FF2B5EF4-FFF2-40B4-BE49-F238E27FC236}">
                <a16:creationId xmlns:a16="http://schemas.microsoft.com/office/drawing/2014/main" id="{6203619B-2471-4DC8-A64D-8E6BDAB11410}"/>
              </a:ext>
            </a:extLst>
          </p:cNvPr>
          <p:cNvSpPr txBox="1"/>
          <p:nvPr/>
        </p:nvSpPr>
        <p:spPr>
          <a:xfrm>
            <a:off x="560208" y="1533915"/>
            <a:ext cx="4919811"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una </a:t>
            </a:r>
            <a:r>
              <a:rPr lang="en-GB" sz="4800" dirty="0" err="1">
                <a:solidFill>
                  <a:srgbClr val="002060"/>
                </a:solidFill>
                <a:latin typeface="Segoe Print" panose="02000600000000000000" pitchFamily="2" charset="0"/>
              </a:rPr>
              <a:t>pregunta</a:t>
            </a:r>
            <a:endParaRPr lang="en-GB" sz="4800" dirty="0">
              <a:solidFill>
                <a:srgbClr val="002060"/>
              </a:solidFill>
              <a:latin typeface="Segoe Print" panose="02000600000000000000" pitchFamily="2" charset="0"/>
            </a:endParaRPr>
          </a:p>
        </p:txBody>
      </p:sp>
      <p:sp>
        <p:nvSpPr>
          <p:cNvPr id="244" name="TextBox 243">
            <a:extLst>
              <a:ext uri="{FF2B5EF4-FFF2-40B4-BE49-F238E27FC236}">
                <a16:creationId xmlns:a16="http://schemas.microsoft.com/office/drawing/2014/main" id="{597C4438-7B92-4B82-8AD2-DE5AD71DD639}"/>
              </a:ext>
            </a:extLst>
          </p:cNvPr>
          <p:cNvSpPr txBox="1"/>
          <p:nvPr/>
        </p:nvSpPr>
        <p:spPr>
          <a:xfrm>
            <a:off x="6314694" y="1694906"/>
            <a:ext cx="3643566" cy="830997"/>
          </a:xfrm>
          <a:prstGeom prst="rect">
            <a:avLst/>
          </a:prstGeom>
          <a:noFill/>
        </p:spPr>
        <p:txBody>
          <a:bodyPr wrap="square" rtlCol="0">
            <a:spAutoFit/>
          </a:bodyPr>
          <a:lstStyle/>
          <a:p>
            <a:pPr algn="ctr"/>
            <a:r>
              <a:rPr lang="en-GB" sz="4800" dirty="0">
                <a:solidFill>
                  <a:srgbClr val="002060"/>
                </a:solidFill>
                <a:latin typeface="Segoe Print" panose="02000600000000000000" pitchFamily="2" charset="0"/>
              </a:rPr>
              <a:t>el </a:t>
            </a:r>
            <a:r>
              <a:rPr lang="en-GB" sz="4800" dirty="0" err="1">
                <a:solidFill>
                  <a:srgbClr val="002060"/>
                </a:solidFill>
                <a:latin typeface="Segoe Print" panose="02000600000000000000" pitchFamily="2" charset="0"/>
              </a:rPr>
              <a:t>idioma</a:t>
            </a:r>
            <a:endParaRPr lang="en-GB" sz="4800" dirty="0">
              <a:solidFill>
                <a:srgbClr val="002060"/>
              </a:solidFill>
              <a:latin typeface="Segoe Print" panose="02000600000000000000" pitchFamily="2" charset="0"/>
            </a:endParaRPr>
          </a:p>
        </p:txBody>
      </p:sp>
      <p:sp>
        <p:nvSpPr>
          <p:cNvPr id="245" name="TextBox 244">
            <a:extLst>
              <a:ext uri="{FF2B5EF4-FFF2-40B4-BE49-F238E27FC236}">
                <a16:creationId xmlns:a16="http://schemas.microsoft.com/office/drawing/2014/main" id="{D13FC481-AE19-46FB-AD01-77765F736DF5}"/>
              </a:ext>
            </a:extLst>
          </p:cNvPr>
          <p:cNvSpPr txBox="1"/>
          <p:nvPr/>
        </p:nvSpPr>
        <p:spPr>
          <a:xfrm>
            <a:off x="4876488" y="6066647"/>
            <a:ext cx="50817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read, reading</a:t>
            </a:r>
          </a:p>
        </p:txBody>
      </p:sp>
      <p:sp>
        <p:nvSpPr>
          <p:cNvPr id="246" name="TextBox 245">
            <a:extLst>
              <a:ext uri="{FF2B5EF4-FFF2-40B4-BE49-F238E27FC236}">
                <a16:creationId xmlns:a16="http://schemas.microsoft.com/office/drawing/2014/main" id="{1F5D3073-9784-4727-BAE6-1BDD701E649D}"/>
              </a:ext>
            </a:extLst>
          </p:cNvPr>
          <p:cNvSpPr txBox="1"/>
          <p:nvPr/>
        </p:nvSpPr>
        <p:spPr>
          <a:xfrm>
            <a:off x="748087" y="4653103"/>
            <a:ext cx="287641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game</a:t>
            </a:r>
          </a:p>
        </p:txBody>
      </p:sp>
      <p:sp>
        <p:nvSpPr>
          <p:cNvPr id="247" name="TextBox 246">
            <a:extLst>
              <a:ext uri="{FF2B5EF4-FFF2-40B4-BE49-F238E27FC236}">
                <a16:creationId xmlns:a16="http://schemas.microsoft.com/office/drawing/2014/main" id="{3B7613E1-EEC8-436F-8B0F-A8DDEC4B8557}"/>
              </a:ext>
            </a:extLst>
          </p:cNvPr>
          <p:cNvSpPr txBox="1"/>
          <p:nvPr/>
        </p:nvSpPr>
        <p:spPr>
          <a:xfrm>
            <a:off x="3015681" y="4791944"/>
            <a:ext cx="50817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sea</a:t>
            </a:r>
          </a:p>
        </p:txBody>
      </p:sp>
      <p:sp>
        <p:nvSpPr>
          <p:cNvPr id="248" name="TextBox 247">
            <a:extLst>
              <a:ext uri="{FF2B5EF4-FFF2-40B4-BE49-F238E27FC236}">
                <a16:creationId xmlns:a16="http://schemas.microsoft.com/office/drawing/2014/main" id="{2AC01359-3CAE-464E-9061-E2BD410024F9}"/>
              </a:ext>
            </a:extLst>
          </p:cNvPr>
          <p:cNvSpPr txBox="1"/>
          <p:nvPr/>
        </p:nvSpPr>
        <p:spPr>
          <a:xfrm>
            <a:off x="176631" y="3361640"/>
            <a:ext cx="50817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learn, learning</a:t>
            </a:r>
          </a:p>
        </p:txBody>
      </p:sp>
      <p:sp>
        <p:nvSpPr>
          <p:cNvPr id="249" name="TextBox 248">
            <a:extLst>
              <a:ext uri="{FF2B5EF4-FFF2-40B4-BE49-F238E27FC236}">
                <a16:creationId xmlns:a16="http://schemas.microsoft.com/office/drawing/2014/main" id="{279968C1-83AD-4044-96E3-495FA86AF05E}"/>
              </a:ext>
            </a:extLst>
          </p:cNvPr>
          <p:cNvSpPr txBox="1"/>
          <p:nvPr/>
        </p:nvSpPr>
        <p:spPr>
          <a:xfrm>
            <a:off x="4752052" y="3383563"/>
            <a:ext cx="50817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sport</a:t>
            </a:r>
          </a:p>
        </p:txBody>
      </p:sp>
      <p:sp>
        <p:nvSpPr>
          <p:cNvPr id="250" name="TextBox 249">
            <a:extLst>
              <a:ext uri="{FF2B5EF4-FFF2-40B4-BE49-F238E27FC236}">
                <a16:creationId xmlns:a16="http://schemas.microsoft.com/office/drawing/2014/main" id="{30B3D3DA-0CC0-4E87-869F-83E60D74C378}"/>
              </a:ext>
            </a:extLst>
          </p:cNvPr>
          <p:cNvSpPr txBox="1"/>
          <p:nvPr/>
        </p:nvSpPr>
        <p:spPr>
          <a:xfrm>
            <a:off x="7292937" y="3415643"/>
            <a:ext cx="50817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of</a:t>
            </a:r>
          </a:p>
        </p:txBody>
      </p:sp>
      <p:sp>
        <p:nvSpPr>
          <p:cNvPr id="251" name="TextBox 250">
            <a:extLst>
              <a:ext uri="{FF2B5EF4-FFF2-40B4-BE49-F238E27FC236}">
                <a16:creationId xmlns:a16="http://schemas.microsoft.com/office/drawing/2014/main" id="{A07B4585-8AC8-4F73-939F-23098B9B3042}"/>
              </a:ext>
            </a:extLst>
          </p:cNvPr>
          <p:cNvSpPr txBox="1"/>
          <p:nvPr/>
        </p:nvSpPr>
        <p:spPr>
          <a:xfrm>
            <a:off x="1232923" y="2157317"/>
            <a:ext cx="50817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a question</a:t>
            </a:r>
          </a:p>
        </p:txBody>
      </p:sp>
      <p:sp>
        <p:nvSpPr>
          <p:cNvPr id="252" name="TextBox 251">
            <a:extLst>
              <a:ext uri="{FF2B5EF4-FFF2-40B4-BE49-F238E27FC236}">
                <a16:creationId xmlns:a16="http://schemas.microsoft.com/office/drawing/2014/main" id="{4B3D8ED3-248C-4AB2-9CBD-F52C815B3E9A}"/>
              </a:ext>
            </a:extLst>
          </p:cNvPr>
          <p:cNvSpPr txBox="1"/>
          <p:nvPr/>
        </p:nvSpPr>
        <p:spPr>
          <a:xfrm>
            <a:off x="7822142" y="2189397"/>
            <a:ext cx="2943537"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language</a:t>
            </a:r>
          </a:p>
        </p:txBody>
      </p:sp>
      <p:sp>
        <p:nvSpPr>
          <p:cNvPr id="253" name="TextBox 252">
            <a:extLst>
              <a:ext uri="{FF2B5EF4-FFF2-40B4-BE49-F238E27FC236}">
                <a16:creationId xmlns:a16="http://schemas.microsoft.com/office/drawing/2014/main" id="{88F71BBC-875C-4618-A553-2AFBE333540C}"/>
              </a:ext>
            </a:extLst>
          </p:cNvPr>
          <p:cNvSpPr txBox="1"/>
          <p:nvPr/>
        </p:nvSpPr>
        <p:spPr>
          <a:xfrm>
            <a:off x="7881321" y="4028047"/>
            <a:ext cx="3643566" cy="830997"/>
          </a:xfrm>
          <a:prstGeom prst="rect">
            <a:avLst/>
          </a:prstGeom>
          <a:noFill/>
        </p:spPr>
        <p:txBody>
          <a:bodyPr wrap="square" rtlCol="0">
            <a:spAutoFit/>
          </a:bodyPr>
          <a:lstStyle/>
          <a:p>
            <a:pPr algn="ctr"/>
            <a:r>
              <a:rPr lang="en-GB" sz="4800" dirty="0" err="1">
                <a:solidFill>
                  <a:srgbClr val="002060"/>
                </a:solidFill>
                <a:latin typeface="Segoe Print" panose="02000600000000000000" pitchFamily="2" charset="0"/>
              </a:rPr>
              <a:t>ver</a:t>
            </a:r>
            <a:endParaRPr lang="en-GB" sz="4800" dirty="0">
              <a:solidFill>
                <a:srgbClr val="002060"/>
              </a:solidFill>
              <a:latin typeface="Segoe Print" panose="02000600000000000000" pitchFamily="2" charset="0"/>
            </a:endParaRPr>
          </a:p>
        </p:txBody>
      </p:sp>
      <p:sp>
        <p:nvSpPr>
          <p:cNvPr id="254" name="TextBox 253">
            <a:extLst>
              <a:ext uri="{FF2B5EF4-FFF2-40B4-BE49-F238E27FC236}">
                <a16:creationId xmlns:a16="http://schemas.microsoft.com/office/drawing/2014/main" id="{51B2E123-559D-48B5-9638-44DBBD318256}"/>
              </a:ext>
            </a:extLst>
          </p:cNvPr>
          <p:cNvSpPr txBox="1"/>
          <p:nvPr/>
        </p:nvSpPr>
        <p:spPr>
          <a:xfrm>
            <a:off x="7110228" y="4773359"/>
            <a:ext cx="5081772" cy="584775"/>
          </a:xfrm>
          <a:prstGeom prst="rect">
            <a:avLst/>
          </a:prstGeom>
          <a:noFill/>
        </p:spPr>
        <p:txBody>
          <a:bodyPr wrap="square" rtlCol="0">
            <a:spAutoFit/>
          </a:bodyPr>
          <a:lstStyle/>
          <a:p>
            <a:pPr algn="ctr"/>
            <a:r>
              <a:rPr lang="en-GB" sz="3200" b="1" dirty="0">
                <a:solidFill>
                  <a:srgbClr val="92D050"/>
                </a:solidFill>
                <a:latin typeface="Century Gothic" panose="020B0502020202020204" pitchFamily="34" charset="0"/>
              </a:rPr>
              <a:t>to see, seeing</a:t>
            </a:r>
          </a:p>
        </p:txBody>
      </p:sp>
    </p:spTree>
    <p:extLst>
      <p:ext uri="{BB962C8B-B14F-4D97-AF65-F5344CB8AC3E}">
        <p14:creationId xmlns:p14="http://schemas.microsoft.com/office/powerpoint/2010/main" val="36522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45" grpId="0"/>
      <p:bldP spid="246" grpId="0"/>
      <p:bldP spid="247" grpId="0"/>
      <p:bldP spid="248" grpId="0"/>
      <p:bldP spid="249" grpId="0"/>
      <p:bldP spid="250" grpId="0"/>
      <p:bldP spid="251" grpId="0"/>
      <p:bldP spid="252" grpId="0"/>
      <p:bldP spid="2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21" name="Google Shape;390;p8">
            <a:extLst>
              <a:ext uri="{FF2B5EF4-FFF2-40B4-BE49-F238E27FC236}">
                <a16:creationId xmlns:a16="http://schemas.microsoft.com/office/drawing/2014/main" id="{A1EAA857-8629-4E39-AC8E-9FD9C09D97CA}"/>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 name="Title 1">
            <a:extLst>
              <a:ext uri="{FF2B5EF4-FFF2-40B4-BE49-F238E27FC236}">
                <a16:creationId xmlns:a16="http://schemas.microsoft.com/office/drawing/2014/main" id="{3D26DF06-E38B-45BA-A8BF-EEB91C1B28D6}"/>
              </a:ext>
            </a:extLst>
          </p:cNvPr>
          <p:cNvSpPr txBox="1">
            <a:spLocks/>
          </p:cNvSpPr>
          <p:nvPr/>
        </p:nvSpPr>
        <p:spPr>
          <a:xfrm>
            <a:off x="3221203" y="-2118"/>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2060"/>
                </a:solidFill>
                <a:latin typeface="Century Gothic" panose="020B0502020202020204" pitchFamily="34" charset="0"/>
              </a:rPr>
              <a:t>Yes/no questions </a:t>
            </a:r>
            <a:endParaRPr lang="en-GB" sz="2800" dirty="0">
              <a:solidFill>
                <a:srgbClr val="002060"/>
              </a:solidFill>
              <a:latin typeface="Century Gothic" panose="020B0502020202020204" pitchFamily="34" charset="0"/>
            </a:endParaRPr>
          </a:p>
        </p:txBody>
      </p:sp>
      <p:pic>
        <p:nvPicPr>
          <p:cNvPr id="66" name="Google Shape;170;p8" descr="Jigsaw, Puzzle, Piece, Game, Concept, Solution">
            <a:extLst>
              <a:ext uri="{FF2B5EF4-FFF2-40B4-BE49-F238E27FC236}">
                <a16:creationId xmlns:a16="http://schemas.microsoft.com/office/drawing/2014/main" id="{4E7BC434-5E2E-4AC3-8B3D-888038BC77BD}"/>
              </a:ext>
            </a:extLst>
          </p:cNvPr>
          <p:cNvPicPr preferRelativeResize="0"/>
          <p:nvPr/>
        </p:nvPicPr>
        <p:blipFill rotWithShape="1">
          <a:blip r:embed="rId3">
            <a:alphaModFix/>
          </a:blip>
          <a:srcRect/>
          <a:stretch/>
        </p:blipFill>
        <p:spPr>
          <a:xfrm>
            <a:off x="10738434" y="90338"/>
            <a:ext cx="1330395" cy="1332245"/>
          </a:xfrm>
          <a:prstGeom prst="rect">
            <a:avLst/>
          </a:prstGeom>
          <a:noFill/>
          <a:ln>
            <a:noFill/>
          </a:ln>
        </p:spPr>
      </p:pic>
      <p:sp>
        <p:nvSpPr>
          <p:cNvPr id="22" name="Title 1">
            <a:extLst>
              <a:ext uri="{FF2B5EF4-FFF2-40B4-BE49-F238E27FC236}">
                <a16:creationId xmlns:a16="http://schemas.microsoft.com/office/drawing/2014/main" id="{6CE23422-951D-43E3-8715-0F6EFD1E6DE4}"/>
              </a:ext>
            </a:extLst>
          </p:cNvPr>
          <p:cNvSpPr txBox="1">
            <a:spLocks/>
          </p:cNvSpPr>
          <p:nvPr/>
        </p:nvSpPr>
        <p:spPr>
          <a:xfrm>
            <a:off x="2335263" y="-864283"/>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8625"/>
              <a:buFont typeface="Century Gothic"/>
              <a:buNone/>
            </a:pPr>
            <a:endParaRPr lang="en-GB" sz="3600" b="1" dirty="0">
              <a:solidFill>
                <a:srgbClr val="002060"/>
              </a:solidFill>
              <a:latin typeface="Century Gothic" panose="020B0502020202020204" pitchFamily="34" charset="0"/>
              <a:ea typeface="Century Gothic"/>
              <a:cs typeface="Century Gothic"/>
              <a:sym typeface="Century Gothic"/>
            </a:endParaRPr>
          </a:p>
        </p:txBody>
      </p:sp>
      <p:sp>
        <p:nvSpPr>
          <p:cNvPr id="25" name="TextBox 24">
            <a:extLst>
              <a:ext uri="{FF2B5EF4-FFF2-40B4-BE49-F238E27FC236}">
                <a16:creationId xmlns:a16="http://schemas.microsoft.com/office/drawing/2014/main" id="{12F0CD30-35EA-4EE4-ABE1-D6D2E0F8F9C0}"/>
              </a:ext>
            </a:extLst>
          </p:cNvPr>
          <p:cNvSpPr txBox="1"/>
          <p:nvPr/>
        </p:nvSpPr>
        <p:spPr>
          <a:xfrm>
            <a:off x="204235" y="767367"/>
            <a:ext cx="6608618"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[–er </a:t>
            </a:r>
            <a:r>
              <a:rPr lang="en-GB" sz="3200" dirty="0">
                <a:solidFill>
                  <a:srgbClr val="002060"/>
                </a:solidFill>
                <a:latin typeface="Century Gothic" panose="020B0502020202020204" pitchFamily="34" charset="0"/>
              </a:rPr>
              <a:t>verbs: ’I’ &amp; ‘s/he, it’</a:t>
            </a:r>
            <a:r>
              <a:rPr lang="en-GB" sz="3200" b="1" dirty="0">
                <a:solidFill>
                  <a:srgbClr val="002060"/>
                </a:solidFill>
                <a:latin typeface="Century Gothic" panose="020B0502020202020204" pitchFamily="34" charset="0"/>
              </a:rPr>
              <a:t>]</a:t>
            </a:r>
          </a:p>
        </p:txBody>
      </p:sp>
      <p:sp>
        <p:nvSpPr>
          <p:cNvPr id="14" name="Title 1">
            <a:extLst>
              <a:ext uri="{FF2B5EF4-FFF2-40B4-BE49-F238E27FC236}">
                <a16:creationId xmlns:a16="http://schemas.microsoft.com/office/drawing/2014/main" id="{B8C293C8-28C6-4204-9380-4228EE075EBC}"/>
              </a:ext>
            </a:extLst>
          </p:cNvPr>
          <p:cNvSpPr txBox="1">
            <a:spLocks/>
          </p:cNvSpPr>
          <p:nvPr/>
        </p:nvSpPr>
        <p:spPr>
          <a:xfrm>
            <a:off x="204236" y="1640681"/>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b="1" dirty="0">
              <a:solidFill>
                <a:srgbClr val="002060"/>
              </a:solidFill>
              <a:latin typeface="Century Gothic" panose="020B0502020202020204" pitchFamily="34" charset="0"/>
            </a:endParaRPr>
          </a:p>
        </p:txBody>
      </p:sp>
      <p:sp>
        <p:nvSpPr>
          <p:cNvPr id="20" name="Google Shape;171;p8">
            <a:extLst>
              <a:ext uri="{FF2B5EF4-FFF2-40B4-BE49-F238E27FC236}">
                <a16:creationId xmlns:a16="http://schemas.microsoft.com/office/drawing/2014/main" id="{F29204BD-F4E2-43C0-B5A4-B4588F807D92}"/>
              </a:ext>
            </a:extLst>
          </p:cNvPr>
          <p:cNvSpPr txBox="1"/>
          <p:nvPr/>
        </p:nvSpPr>
        <p:spPr>
          <a:xfrm>
            <a:off x="204235" y="1485323"/>
            <a:ext cx="12955251"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Remember! Turn a statement into a yes/no question by making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your voice go up at the end.</a:t>
            </a:r>
            <a:endPar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Google Shape;171;p8">
            <a:extLst>
              <a:ext uri="{FF2B5EF4-FFF2-40B4-BE49-F238E27FC236}">
                <a16:creationId xmlns:a16="http://schemas.microsoft.com/office/drawing/2014/main" id="{268C05AE-121E-4AEF-8CDD-C88458A6BB8D}"/>
              </a:ext>
            </a:extLst>
          </p:cNvPr>
          <p:cNvSpPr txBox="1"/>
          <p:nvPr/>
        </p:nvSpPr>
        <p:spPr>
          <a:xfrm>
            <a:off x="1059790" y="2715994"/>
            <a:ext cx="3075694"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92D050"/>
                </a:solidFill>
                <a:latin typeface="Century Gothic"/>
                <a:ea typeface="Century Gothic"/>
                <a:cs typeface="Century Gothic"/>
              </a:rPr>
              <a:t>Leo </a:t>
            </a:r>
            <a:r>
              <a:rPr kumimoji="0" lang="en-GB" sz="2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libro</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6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Google Shape;171;p8">
            <a:extLst>
              <a:ext uri="{FF2B5EF4-FFF2-40B4-BE49-F238E27FC236}">
                <a16:creationId xmlns:a16="http://schemas.microsoft.com/office/drawing/2014/main" id="{5EF2E880-5E46-4FDF-AA21-5B9ADEB49740}"/>
              </a:ext>
            </a:extLst>
          </p:cNvPr>
          <p:cNvSpPr txBox="1"/>
          <p:nvPr/>
        </p:nvSpPr>
        <p:spPr>
          <a:xfrm>
            <a:off x="3737159" y="2751002"/>
            <a:ext cx="3075694"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92D050"/>
                </a:solidFill>
                <a:latin typeface="Century Gothic"/>
                <a:ea typeface="Century Gothic"/>
                <a:cs typeface="Century Gothic"/>
              </a:rPr>
              <a:t>I read </a:t>
            </a:r>
            <a:r>
              <a:rPr kumimoji="0" lang="en-GB" sz="2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book.</a:t>
            </a:r>
            <a:endParaRPr kumimoji="0" lang="en-GB" sz="26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Google Shape;171;p8">
            <a:extLst>
              <a:ext uri="{FF2B5EF4-FFF2-40B4-BE49-F238E27FC236}">
                <a16:creationId xmlns:a16="http://schemas.microsoft.com/office/drawing/2014/main" id="{F10085C9-049F-4797-88FE-26F692452470}"/>
              </a:ext>
            </a:extLst>
          </p:cNvPr>
          <p:cNvSpPr txBox="1"/>
          <p:nvPr/>
        </p:nvSpPr>
        <p:spPr>
          <a:xfrm>
            <a:off x="837886" y="3249912"/>
            <a:ext cx="3075694"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600" b="1" dirty="0">
                <a:solidFill>
                  <a:srgbClr val="92D050"/>
                </a:solidFill>
                <a:latin typeface="Century Gothic"/>
                <a:ea typeface="Century Gothic"/>
                <a:cs typeface="Century Gothic"/>
              </a:rPr>
              <a:t>Leo</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a:t>
            </a:r>
            <a:r>
              <a:rPr kumimoji="0" lang="en-GB" sz="2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libro</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6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Google Shape;171;p8">
            <a:extLst>
              <a:ext uri="{FF2B5EF4-FFF2-40B4-BE49-F238E27FC236}">
                <a16:creationId xmlns:a16="http://schemas.microsoft.com/office/drawing/2014/main" id="{C06C10D0-5239-4F6B-B4D7-B79BE678F66B}"/>
              </a:ext>
            </a:extLst>
          </p:cNvPr>
          <p:cNvSpPr txBox="1"/>
          <p:nvPr/>
        </p:nvSpPr>
        <p:spPr>
          <a:xfrm>
            <a:off x="3737158" y="3294275"/>
            <a:ext cx="3517151"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92D050"/>
                </a:solidFill>
                <a:latin typeface="Century Gothic"/>
                <a:ea typeface="Century Gothic"/>
                <a:cs typeface="Century Gothic"/>
              </a:rPr>
              <a:t>Do I read </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book?</a:t>
            </a:r>
            <a:endParaRPr kumimoji="0" lang="en-GB" sz="26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72;p8">
            <a:extLst>
              <a:ext uri="{FF2B5EF4-FFF2-40B4-BE49-F238E27FC236}">
                <a16:creationId xmlns:a16="http://schemas.microsoft.com/office/drawing/2014/main" id="{3FB804A6-3B8A-4C5C-AF98-9E9FD4B65309}"/>
              </a:ext>
            </a:extLst>
          </p:cNvPr>
          <p:cNvSpPr txBox="1"/>
          <p:nvPr/>
        </p:nvSpPr>
        <p:spPr>
          <a:xfrm>
            <a:off x="802438" y="4985676"/>
            <a:ext cx="3912021"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lang="en-GB" sz="2600" dirty="0">
                <a:solidFill>
                  <a:srgbClr val="002060"/>
                </a:solidFill>
                <a:latin typeface="Century Gothic"/>
                <a:ea typeface="Century Gothic"/>
                <a:cs typeface="Century Gothic"/>
                <a:sym typeface="Century Gothic"/>
              </a:rPr>
              <a:t>¿</a:t>
            </a:r>
            <a:r>
              <a:rPr lang="en-GB" sz="2600" b="1" dirty="0">
                <a:solidFill>
                  <a:srgbClr val="92D050"/>
                </a:solidFill>
                <a:latin typeface="Century Gothic"/>
                <a:ea typeface="Century Gothic"/>
                <a:cs typeface="Century Gothic"/>
                <a:sym typeface="Century Gothic"/>
              </a:rPr>
              <a:t>Lee</a:t>
            </a:r>
            <a:r>
              <a:rPr kumimoji="0" lang="en-GB" sz="2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6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una </a:t>
            </a:r>
            <a:r>
              <a:rPr kumimoji="0" lang="en-GB" sz="260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revista</a:t>
            </a:r>
            <a:r>
              <a:rPr kumimoji="0" lang="en-GB" sz="26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600" i="0" u="none" strike="noStrike" kern="1200" cap="none" spc="0" normalizeH="0" baseline="0" noProof="0" dirty="0">
              <a:ln>
                <a:noFill/>
              </a:ln>
              <a:solidFill>
                <a:srgbClr val="002060"/>
              </a:solidFill>
              <a:effectLst/>
              <a:uLnTx/>
              <a:uFillTx/>
              <a:latin typeface="Calibri" panose="020F0502020204030204"/>
            </a:endParaRPr>
          </a:p>
        </p:txBody>
      </p:sp>
      <p:pic>
        <p:nvPicPr>
          <p:cNvPr id="34" name="Google Shape;183;p8">
            <a:extLst>
              <a:ext uri="{FF2B5EF4-FFF2-40B4-BE49-F238E27FC236}">
                <a16:creationId xmlns:a16="http://schemas.microsoft.com/office/drawing/2014/main" id="{3FC7E465-A5EC-4684-9557-4E88EE2568C2}"/>
              </a:ext>
            </a:extLst>
          </p:cNvPr>
          <p:cNvPicPr preferRelativeResize="0"/>
          <p:nvPr/>
        </p:nvPicPr>
        <p:blipFill rotWithShape="1">
          <a:blip r:embed="rId4">
            <a:alphaModFix/>
          </a:blip>
          <a:srcRect/>
          <a:stretch/>
        </p:blipFill>
        <p:spPr>
          <a:xfrm>
            <a:off x="167915" y="5384230"/>
            <a:ext cx="634523" cy="671647"/>
          </a:xfrm>
          <a:prstGeom prst="rect">
            <a:avLst/>
          </a:prstGeom>
          <a:noFill/>
          <a:ln>
            <a:noFill/>
          </a:ln>
        </p:spPr>
      </p:pic>
      <p:sp>
        <p:nvSpPr>
          <p:cNvPr id="35" name="Google Shape;172;p8">
            <a:extLst>
              <a:ext uri="{FF2B5EF4-FFF2-40B4-BE49-F238E27FC236}">
                <a16:creationId xmlns:a16="http://schemas.microsoft.com/office/drawing/2014/main" id="{061B875D-E92D-4B1D-8E5E-A79FCE56744C}"/>
              </a:ext>
            </a:extLst>
          </p:cNvPr>
          <p:cNvSpPr txBox="1"/>
          <p:nvPr/>
        </p:nvSpPr>
        <p:spPr>
          <a:xfrm>
            <a:off x="865164" y="5486627"/>
            <a:ext cx="5007745"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Does </a:t>
            </a:r>
            <a:r>
              <a:rPr lang="en-GB" sz="2600" b="1" dirty="0">
                <a:solidFill>
                  <a:srgbClr val="92D050"/>
                </a:solidFill>
                <a:latin typeface="Century Gothic"/>
                <a:ea typeface="Century Gothic"/>
                <a:cs typeface="Century Gothic"/>
                <a:sym typeface="Century Gothic"/>
              </a:rPr>
              <a:t>she</a:t>
            </a:r>
            <a:r>
              <a:rPr kumimoji="0" lang="en-GB"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read </a:t>
            </a:r>
            <a:r>
              <a:rPr kumimoji="0" lang="en-GB" sz="26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 magazine</a:t>
            </a:r>
            <a:r>
              <a:rPr kumimoji="0" lang="en-GB" sz="2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Speech Bubble: Rectangle with Corners Rounded 37">
            <a:extLst>
              <a:ext uri="{FF2B5EF4-FFF2-40B4-BE49-F238E27FC236}">
                <a16:creationId xmlns:a16="http://schemas.microsoft.com/office/drawing/2014/main" id="{546D2911-6492-4A0D-947D-3B7E6A0E9E33}"/>
              </a:ext>
            </a:extLst>
          </p:cNvPr>
          <p:cNvSpPr/>
          <p:nvPr/>
        </p:nvSpPr>
        <p:spPr>
          <a:xfrm>
            <a:off x="6640817" y="4989071"/>
            <a:ext cx="2188538" cy="1365874"/>
          </a:xfrm>
          <a:prstGeom prst="wedgeRoundRectCallout">
            <a:avLst>
              <a:gd name="adj1" fmla="val 45547"/>
              <a:gd name="adj2" fmla="val 71194"/>
              <a:gd name="adj3" fmla="val 16667"/>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descr="A picture containing window&#10;&#10;Description automatically generated">
            <a:extLst>
              <a:ext uri="{FF2B5EF4-FFF2-40B4-BE49-F238E27FC236}">
                <a16:creationId xmlns:a16="http://schemas.microsoft.com/office/drawing/2014/main" id="{167078B2-AFD5-41F7-8BE8-7FD41A34A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0942" y="5044949"/>
            <a:ext cx="446780" cy="627059"/>
          </a:xfrm>
          <a:prstGeom prst="rect">
            <a:avLst/>
          </a:prstGeom>
        </p:spPr>
      </p:pic>
      <p:pic>
        <p:nvPicPr>
          <p:cNvPr id="42" name="Picture 41" descr="A picture containing window&#10;&#10;Description automatically generated">
            <a:extLst>
              <a:ext uri="{FF2B5EF4-FFF2-40B4-BE49-F238E27FC236}">
                <a16:creationId xmlns:a16="http://schemas.microsoft.com/office/drawing/2014/main" id="{648AFD1F-E54F-411D-A099-864001C80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843848" y="5439946"/>
            <a:ext cx="446780" cy="627059"/>
          </a:xfrm>
          <a:prstGeom prst="rect">
            <a:avLst/>
          </a:prstGeom>
        </p:spPr>
      </p:pic>
      <p:pic>
        <p:nvPicPr>
          <p:cNvPr id="43" name="Picture 42" descr="A picture containing text, toy, doll, vector graphics&#10;&#10;Description automatically generated">
            <a:extLst>
              <a:ext uri="{FF2B5EF4-FFF2-40B4-BE49-F238E27FC236}">
                <a16:creationId xmlns:a16="http://schemas.microsoft.com/office/drawing/2014/main" id="{7D30303D-F8FA-4B87-B0B1-55A783B4B3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023960" y="5851954"/>
            <a:ext cx="550542" cy="1045795"/>
          </a:xfrm>
          <a:prstGeom prst="rect">
            <a:avLst/>
          </a:prstGeom>
        </p:spPr>
      </p:pic>
      <p:pic>
        <p:nvPicPr>
          <p:cNvPr id="44" name="Picture 43" descr="A picture containing toy, doll&#10;&#10;Description automatically generated">
            <a:extLst>
              <a:ext uri="{FF2B5EF4-FFF2-40B4-BE49-F238E27FC236}">
                <a16:creationId xmlns:a16="http://schemas.microsoft.com/office/drawing/2014/main" id="{AFB313A8-2219-40DB-926C-0D89FB02DB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3904" y="5275791"/>
            <a:ext cx="446780" cy="1010337"/>
          </a:xfrm>
          <a:prstGeom prst="rect">
            <a:avLst/>
          </a:prstGeom>
        </p:spPr>
      </p:pic>
      <p:grpSp>
        <p:nvGrpSpPr>
          <p:cNvPr id="50" name="Group 49">
            <a:extLst>
              <a:ext uri="{FF2B5EF4-FFF2-40B4-BE49-F238E27FC236}">
                <a16:creationId xmlns:a16="http://schemas.microsoft.com/office/drawing/2014/main" id="{65FA7BBD-A540-4B2D-90D1-5D5F803F578C}"/>
              </a:ext>
            </a:extLst>
          </p:cNvPr>
          <p:cNvGrpSpPr/>
          <p:nvPr/>
        </p:nvGrpSpPr>
        <p:grpSpPr>
          <a:xfrm>
            <a:off x="6863550" y="2002676"/>
            <a:ext cx="3110972" cy="1653600"/>
            <a:chOff x="6900933" y="1376901"/>
            <a:chExt cx="3110972" cy="1653600"/>
          </a:xfrm>
        </p:grpSpPr>
        <p:sp>
          <p:nvSpPr>
            <p:cNvPr id="51" name="Thought Bubble: Cloud 50">
              <a:extLst>
                <a:ext uri="{FF2B5EF4-FFF2-40B4-BE49-F238E27FC236}">
                  <a16:creationId xmlns:a16="http://schemas.microsoft.com/office/drawing/2014/main" id="{53574B45-85A4-48BB-B1FB-0AFB353A40FD}"/>
                </a:ext>
              </a:extLst>
            </p:cNvPr>
            <p:cNvSpPr/>
            <p:nvPr/>
          </p:nvSpPr>
          <p:spPr>
            <a:xfrm>
              <a:off x="7648189" y="1376901"/>
              <a:ext cx="2363716" cy="1165552"/>
            </a:xfrm>
            <a:prstGeom prst="cloudCallout">
              <a:avLst>
                <a:gd name="adj1" fmla="val -49683"/>
                <a:gd name="adj2" fmla="val 3590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descr="A picture containing text, toy, doll, vector graphics&#10;&#10;Description automatically generated">
              <a:extLst>
                <a:ext uri="{FF2B5EF4-FFF2-40B4-BE49-F238E27FC236}">
                  <a16:creationId xmlns:a16="http://schemas.microsoft.com/office/drawing/2014/main" id="{D20F6072-C32D-48D9-B4B3-117E69E69A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900933" y="1984706"/>
              <a:ext cx="550542" cy="1045795"/>
            </a:xfrm>
            <a:prstGeom prst="rect">
              <a:avLst/>
            </a:prstGeom>
          </p:spPr>
        </p:pic>
        <p:pic>
          <p:nvPicPr>
            <p:cNvPr id="53" name="Picture 52" descr="A picture containing text, businesscard&#10;&#10;Description automatically generated">
              <a:extLst>
                <a:ext uri="{FF2B5EF4-FFF2-40B4-BE49-F238E27FC236}">
                  <a16:creationId xmlns:a16="http://schemas.microsoft.com/office/drawing/2014/main" id="{C117A07F-CE56-4EC1-99E4-6FEAC3AA29D2}"/>
                </a:ext>
              </a:extLst>
            </p:cNvPr>
            <p:cNvPicPr>
              <a:picLocks noChangeAspect="1"/>
            </p:cNvPicPr>
            <p:nvPr/>
          </p:nvPicPr>
          <p:blipFill>
            <a:blip r:embed="rId8"/>
            <a:stretch>
              <a:fillRect/>
            </a:stretch>
          </p:blipFill>
          <p:spPr>
            <a:xfrm>
              <a:off x="8311765" y="1645981"/>
              <a:ext cx="810867" cy="577483"/>
            </a:xfrm>
            <a:prstGeom prst="rect">
              <a:avLst/>
            </a:prstGeom>
          </p:spPr>
        </p:pic>
        <p:pic>
          <p:nvPicPr>
            <p:cNvPr id="54" name="Picture 53" descr="A picture containing window&#10;&#10;Description automatically generated">
              <a:extLst>
                <a:ext uri="{FF2B5EF4-FFF2-40B4-BE49-F238E27FC236}">
                  <a16:creationId xmlns:a16="http://schemas.microsoft.com/office/drawing/2014/main" id="{863577CA-4BA8-41C0-BD04-40529DE80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4966" y="1621192"/>
              <a:ext cx="446780" cy="627059"/>
            </a:xfrm>
            <a:prstGeom prst="rect">
              <a:avLst/>
            </a:prstGeom>
          </p:spPr>
        </p:pic>
        <p:pic>
          <p:nvPicPr>
            <p:cNvPr id="55" name="Picture 54" descr="A picture containing window&#10;&#10;Description automatically generated">
              <a:extLst>
                <a:ext uri="{FF2B5EF4-FFF2-40B4-BE49-F238E27FC236}">
                  <a16:creationId xmlns:a16="http://schemas.microsoft.com/office/drawing/2014/main" id="{12A93AF1-7A9E-455B-A168-D860A4D10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961762" y="1676508"/>
              <a:ext cx="446780" cy="627059"/>
            </a:xfrm>
            <a:prstGeom prst="rect">
              <a:avLst/>
            </a:prstGeom>
          </p:spPr>
        </p:pic>
      </p:grpSp>
      <p:pic>
        <p:nvPicPr>
          <p:cNvPr id="57" name="Google Shape;183;p8">
            <a:extLst>
              <a:ext uri="{FF2B5EF4-FFF2-40B4-BE49-F238E27FC236}">
                <a16:creationId xmlns:a16="http://schemas.microsoft.com/office/drawing/2014/main" id="{9E25E9DA-2523-4FF1-B486-2C5A91364A50}"/>
              </a:ext>
            </a:extLst>
          </p:cNvPr>
          <p:cNvPicPr preferRelativeResize="0"/>
          <p:nvPr/>
        </p:nvPicPr>
        <p:blipFill rotWithShape="1">
          <a:blip r:embed="rId4">
            <a:alphaModFix/>
          </a:blip>
          <a:srcRect/>
          <a:stretch/>
        </p:blipFill>
        <p:spPr>
          <a:xfrm>
            <a:off x="223762" y="3273312"/>
            <a:ext cx="550542" cy="557636"/>
          </a:xfrm>
          <a:prstGeom prst="rect">
            <a:avLst/>
          </a:prstGeom>
          <a:noFill/>
          <a:ln>
            <a:noFill/>
          </a:ln>
        </p:spPr>
      </p:pic>
      <p:sp>
        <p:nvSpPr>
          <p:cNvPr id="58" name="TextBox 57">
            <a:extLst>
              <a:ext uri="{FF2B5EF4-FFF2-40B4-BE49-F238E27FC236}">
                <a16:creationId xmlns:a16="http://schemas.microsoft.com/office/drawing/2014/main" id="{0C535409-3010-4B50-852D-3F3A920E2602}"/>
              </a:ext>
            </a:extLst>
          </p:cNvPr>
          <p:cNvSpPr txBox="1"/>
          <p:nvPr/>
        </p:nvSpPr>
        <p:spPr>
          <a:xfrm>
            <a:off x="302221" y="4118757"/>
            <a:ext cx="1153747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This works for any verb and any person (e.g., I, you, s/he).</a:t>
            </a:r>
          </a:p>
        </p:txBody>
      </p:sp>
      <p:pic>
        <p:nvPicPr>
          <p:cNvPr id="1026" name="Picture 2" descr="Revista, Diario, Periódico, Medios Impresos">
            <a:extLst>
              <a:ext uri="{FF2B5EF4-FFF2-40B4-BE49-F238E27FC236}">
                <a16:creationId xmlns:a16="http://schemas.microsoft.com/office/drawing/2014/main" id="{53B1D7EB-A5A8-4D82-B309-4BD7951173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6855" y="5277913"/>
            <a:ext cx="697049" cy="67095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576488C-60AB-44EF-934C-0C2EB07D3819}"/>
              </a:ext>
            </a:extLst>
          </p:cNvPr>
          <p:cNvSpPr txBox="1"/>
          <p:nvPr/>
        </p:nvSpPr>
        <p:spPr>
          <a:xfrm>
            <a:off x="-23197" y="6463726"/>
            <a:ext cx="2823209" cy="400110"/>
          </a:xfrm>
          <a:prstGeom prst="rect">
            <a:avLst/>
          </a:prstGeom>
          <a:solidFill>
            <a:srgbClr val="BAE18F">
              <a:alpha val="89804"/>
            </a:srgbClr>
          </a:solidFill>
        </p:spPr>
        <p:txBody>
          <a:bodyPr wrap="none" rtlCol="0">
            <a:spAutoFit/>
          </a:bodyPr>
          <a:lstStyle/>
          <a:p>
            <a:r>
              <a:rPr lang="en-GB" sz="2000" b="1"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revista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magazine</a:t>
            </a:r>
          </a:p>
        </p:txBody>
      </p:sp>
    </p:spTree>
    <p:extLst>
      <p:ext uri="{BB962C8B-B14F-4D97-AF65-F5344CB8AC3E}">
        <p14:creationId xmlns:p14="http://schemas.microsoft.com/office/powerpoint/2010/main" val="42593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8">
                                            <p:txEl>
                                              <p:pRg st="0" end="0"/>
                                            </p:txEl>
                                          </p:spTgt>
                                        </p:tgtEl>
                                        <p:attrNameLst>
                                          <p:attrName>style.visibility</p:attrName>
                                        </p:attrNameLst>
                                      </p:cBhvr>
                                      <p:to>
                                        <p:strVal val="visible"/>
                                      </p:to>
                                    </p:set>
                                    <p:animEffect transition="in" filter="fade">
                                      <p:cBhvr>
                                        <p:cTn id="33" dur="500"/>
                                        <p:tgtEl>
                                          <p:spTgt spid="5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fade">
                                      <p:cBhvr>
                                        <p:cTn id="6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6" grpId="0"/>
      <p:bldP spid="27" grpId="0"/>
      <p:bldP spid="28" grpId="0"/>
      <p:bldP spid="33" grpId="0"/>
      <p:bldP spid="35"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145" name="Google Shape;324;p7">
            <a:extLst>
              <a:ext uri="{FF2B5EF4-FFF2-40B4-BE49-F238E27FC236}">
                <a16:creationId xmlns:a16="http://schemas.microsoft.com/office/drawing/2014/main" id="{52806484-E546-4A8B-9C10-F74371939456}"/>
              </a:ext>
            </a:extLst>
          </p:cNvPr>
          <p:cNvGraphicFramePr/>
          <p:nvPr/>
        </p:nvGraphicFramePr>
        <p:xfrm>
          <a:off x="6220026" y="1875049"/>
          <a:ext cx="5845057" cy="4834260"/>
        </p:xfrm>
        <a:graphic>
          <a:graphicData uri="http://schemas.openxmlformats.org/drawingml/2006/table">
            <a:tbl>
              <a:tblPr firstRow="1" bandRow="1">
                <a:noFill/>
              </a:tblPr>
              <a:tblGrid>
                <a:gridCol w="574448">
                  <a:extLst>
                    <a:ext uri="{9D8B030D-6E8A-4147-A177-3AD203B41FA5}">
                      <a16:colId xmlns:a16="http://schemas.microsoft.com/office/drawing/2014/main" val="20000"/>
                    </a:ext>
                  </a:extLst>
                </a:gridCol>
                <a:gridCol w="5270609">
                  <a:extLst>
                    <a:ext uri="{9D8B030D-6E8A-4147-A177-3AD203B41FA5}">
                      <a16:colId xmlns:a16="http://schemas.microsoft.com/office/drawing/2014/main" val="20001"/>
                    </a:ext>
                  </a:extLst>
                </a:gridCol>
              </a:tblGrid>
              <a:tr h="402855">
                <a:tc rowSpan="2">
                  <a:txBody>
                    <a:bodyPr/>
                    <a:lstStyle/>
                    <a:p>
                      <a:pPr marL="0" marR="0" lvl="0" indent="0" algn="ctr" rtl="0">
                        <a:spcBef>
                          <a:spcPts val="0"/>
                        </a:spcBef>
                        <a:spcAft>
                          <a:spcPts val="0"/>
                        </a:spcAft>
                        <a:buNone/>
                      </a:pPr>
                      <a:r>
                        <a:rPr lang="en-GB" sz="1800" b="1" dirty="0">
                          <a:solidFill>
                            <a:srgbClr val="002060"/>
                          </a:solidFill>
                          <a:latin typeface="Century Gothic"/>
                          <a:ea typeface="Century Gothic"/>
                          <a:cs typeface="Century Gothic"/>
                          <a:sym typeface="Century Gothic"/>
                        </a:rPr>
                        <a:t>c</a:t>
                      </a: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rtl="0">
                        <a:spcBef>
                          <a:spcPts val="0"/>
                        </a:spcBef>
                        <a:spcAft>
                          <a:spcPts val="0"/>
                        </a:spcAft>
                        <a:buNone/>
                      </a:pPr>
                      <a:r>
                        <a:rPr lang="en-GB" sz="1800" b="0" dirty="0">
                          <a:solidFill>
                            <a:srgbClr val="002060"/>
                          </a:solidFill>
                          <a:latin typeface="Century Gothic" panose="020B0502020202020204" pitchFamily="34" charset="0"/>
                        </a:rPr>
                        <a:t>a game | a sport| at home | in class</a:t>
                      </a: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0"/>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1" dirty="0">
                          <a:solidFill>
                            <a:srgbClr val="002060"/>
                          </a:solidFill>
                          <a:latin typeface="Century Gothic"/>
                          <a:ea typeface="Century Gothic"/>
                          <a:cs typeface="Century Gothic"/>
                          <a:sym typeface="Century Gothic"/>
                        </a:rPr>
                        <a:t> </a:t>
                      </a: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1"/>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rPr>
                        <a:t>an</a:t>
                      </a:r>
                      <a:r>
                        <a:rPr lang="en-GB" sz="1800" b="0" dirty="0">
                          <a:solidFill>
                            <a:srgbClr val="002060"/>
                          </a:solidFill>
                          <a:latin typeface="Century Gothic" panose="020B0502020202020204" pitchFamily="34" charset="0"/>
                        </a:rPr>
                        <a:t> answer| a question| in Spanish | in English</a:t>
                      </a:r>
                      <a:endParaRPr lang="en-GB"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2"/>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3"/>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rPr>
                        <a:t>a language</a:t>
                      </a:r>
                      <a:r>
                        <a:rPr lang="en-GB" sz="1800" b="0" dirty="0">
                          <a:solidFill>
                            <a:srgbClr val="002060"/>
                          </a:solidFill>
                          <a:latin typeface="Century Gothic" panose="020B0502020202020204" pitchFamily="34" charset="0"/>
                        </a:rPr>
                        <a:t>| a </a:t>
                      </a:r>
                      <a:r>
                        <a:rPr lang="en-GB" sz="1800" b="0" dirty="0" err="1">
                          <a:solidFill>
                            <a:srgbClr val="002060"/>
                          </a:solidFill>
                          <a:latin typeface="Century Gothic" panose="020B0502020202020204" pitchFamily="34" charset="0"/>
                        </a:rPr>
                        <a:t>sport|with</a:t>
                      </a:r>
                      <a:r>
                        <a:rPr lang="en-GB" sz="1800" b="0" dirty="0">
                          <a:solidFill>
                            <a:srgbClr val="002060"/>
                          </a:solidFill>
                          <a:latin typeface="Century Gothic" panose="020B0502020202020204" pitchFamily="34" charset="0"/>
                        </a:rPr>
                        <a:t> mum| with dad</a:t>
                      </a:r>
                      <a:endParaRPr lang="en-GB"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4"/>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5"/>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002060"/>
                          </a:solidFill>
                          <a:latin typeface="Century Gothic" panose="020B0502020202020204" pitchFamily="34" charset="0"/>
                        </a:rPr>
                        <a:t>the mountain</a:t>
                      </a:r>
                      <a:r>
                        <a:rPr lang="en-GB" sz="1800" b="0" dirty="0">
                          <a:solidFill>
                            <a:srgbClr val="002060"/>
                          </a:solidFill>
                          <a:latin typeface="Century Gothic" panose="020B0502020202020204" pitchFamily="34" charset="0"/>
                        </a:rPr>
                        <a:t>| the beach | the sea | and</a:t>
                      </a:r>
                      <a:endParaRPr lang="en-GB"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6"/>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7"/>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r>
                        <a:rPr lang="en-GB" sz="1800" b="0" dirty="0">
                          <a:solidFill>
                            <a:srgbClr val="002060"/>
                          </a:solidFill>
                          <a:latin typeface="Century Gothic"/>
                          <a:ea typeface="Century Gothic"/>
                          <a:cs typeface="Century Gothic"/>
                          <a:sym typeface="Century Gothic"/>
                        </a:rPr>
                        <a:t>a book | a newspaper | of | sport | culture </a:t>
                      </a:r>
                      <a:endParaRPr sz="1800" b="0"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8"/>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10009"/>
                  </a:ext>
                </a:extLst>
              </a:tr>
              <a:tr h="402855">
                <a:tc rowSpan="2">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latin typeface="Century Gothic"/>
                          <a:ea typeface="Century Gothic"/>
                          <a:cs typeface="Century Gothic"/>
                          <a:sym typeface="Century Gothic"/>
                        </a:rPr>
                        <a:t>a concert| the| in | morning | a film </a:t>
                      </a:r>
                    </a:p>
                  </a:txBody>
                  <a:tcPr marL="91450" marR="91450" marT="45725" marB="45725" anchor="ctr"/>
                </a:tc>
                <a:extLst>
                  <a:ext uri="{0D108BD9-81ED-4DB2-BD59-A6C34878D82A}">
                    <a16:rowId xmlns:a16="http://schemas.microsoft.com/office/drawing/2014/main" val="428062183"/>
                  </a:ext>
                </a:extLst>
              </a:tr>
              <a:tr h="402855">
                <a:tc vMerge="1">
                  <a:txBody>
                    <a:bodyPr/>
                    <a:lstStyle/>
                    <a:p>
                      <a:pPr marL="0" marR="0" lvl="0" indent="0" algn="ctr"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tc>
                  <a:txBody>
                    <a:bodyPr/>
                    <a:lstStyle/>
                    <a:p>
                      <a:pPr marL="0" marR="0" lvl="0" indent="0" algn="l" rtl="0">
                        <a:spcBef>
                          <a:spcPts val="0"/>
                        </a:spcBef>
                        <a:spcAft>
                          <a:spcPts val="0"/>
                        </a:spcAft>
                        <a:buNone/>
                      </a:pPr>
                      <a:endParaRPr sz="1800" b="1" dirty="0">
                        <a:solidFill>
                          <a:srgbClr val="002060"/>
                        </a:solidFill>
                        <a:latin typeface="Century Gothic"/>
                        <a:ea typeface="Century Gothic"/>
                        <a:cs typeface="Century Gothic"/>
                        <a:sym typeface="Century Gothic"/>
                      </a:endParaRPr>
                    </a:p>
                  </a:txBody>
                  <a:tcPr marL="91450" marR="91450" marT="45725" marB="45725" anchor="ctr"/>
                </a:tc>
                <a:extLst>
                  <a:ext uri="{0D108BD9-81ED-4DB2-BD59-A6C34878D82A}">
                    <a16:rowId xmlns:a16="http://schemas.microsoft.com/office/drawing/2014/main" val="2955224934"/>
                  </a:ext>
                </a:extLst>
              </a:tr>
            </a:tbl>
          </a:graphicData>
        </a:graphic>
      </p:graphicFrame>
      <p:sp>
        <p:nvSpPr>
          <p:cNvPr id="188" name="Rectangle 187">
            <a:hlinkClick r:id="" action="ppaction://noaction">
              <a:snd r:embed="rId5" name="2_ej.wav"/>
            </a:hlinkClick>
            <a:extLst>
              <a:ext uri="{FF2B5EF4-FFF2-40B4-BE49-F238E27FC236}">
                <a16:creationId xmlns:a16="http://schemas.microsoft.com/office/drawing/2014/main" id="{8D961821-2F8F-462E-A783-6CFB90E5E778}"/>
              </a:ext>
            </a:extLst>
          </p:cNvPr>
          <p:cNvSpPr/>
          <p:nvPr/>
        </p:nvSpPr>
        <p:spPr>
          <a:xfrm>
            <a:off x="6318417" y="2121059"/>
            <a:ext cx="333751"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189" name="Rectangle 188">
            <a:hlinkClick r:id="" action="ppaction://noaction">
              <a:snd r:embed="rId6" name="2_1.wav"/>
            </a:hlinkClick>
            <a:extLst>
              <a:ext uri="{FF2B5EF4-FFF2-40B4-BE49-F238E27FC236}">
                <a16:creationId xmlns:a16="http://schemas.microsoft.com/office/drawing/2014/main" id="{DFF366B4-1164-43F9-83A7-B0D934F23BF3}"/>
              </a:ext>
            </a:extLst>
          </p:cNvPr>
          <p:cNvSpPr/>
          <p:nvPr/>
        </p:nvSpPr>
        <p:spPr>
          <a:xfrm>
            <a:off x="6304748" y="2850535"/>
            <a:ext cx="333751"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90" name="Rectangle 189">
            <a:hlinkClick r:id="" action="ppaction://noaction">
              <a:snd r:embed="rId7" name="2_2.wav"/>
            </a:hlinkClick>
            <a:extLst>
              <a:ext uri="{FF2B5EF4-FFF2-40B4-BE49-F238E27FC236}">
                <a16:creationId xmlns:a16="http://schemas.microsoft.com/office/drawing/2014/main" id="{CE04A1F4-61CF-4782-A52A-C49B8EA796F1}"/>
              </a:ext>
            </a:extLst>
          </p:cNvPr>
          <p:cNvSpPr/>
          <p:nvPr/>
        </p:nvSpPr>
        <p:spPr>
          <a:xfrm>
            <a:off x="6304749" y="3667950"/>
            <a:ext cx="333751" cy="43449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91" name="Rectangle 190">
            <a:hlinkClick r:id="" action="ppaction://noaction">
              <a:snd r:embed="rId8" name="2_3.wav"/>
            </a:hlinkClick>
            <a:extLst>
              <a:ext uri="{FF2B5EF4-FFF2-40B4-BE49-F238E27FC236}">
                <a16:creationId xmlns:a16="http://schemas.microsoft.com/office/drawing/2014/main" id="{011BBD70-7E66-446C-93EF-DCCD08F93FC6}"/>
              </a:ext>
            </a:extLst>
          </p:cNvPr>
          <p:cNvSpPr/>
          <p:nvPr/>
        </p:nvSpPr>
        <p:spPr>
          <a:xfrm>
            <a:off x="6304749" y="4482520"/>
            <a:ext cx="333751"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3</a:t>
            </a:r>
          </a:p>
        </p:txBody>
      </p:sp>
      <p:sp>
        <p:nvSpPr>
          <p:cNvPr id="192" name="Rectangle 191">
            <a:hlinkClick r:id="" action="ppaction://noaction">
              <a:snd r:embed="rId9" name="2_4.wav"/>
            </a:hlinkClick>
            <a:extLst>
              <a:ext uri="{FF2B5EF4-FFF2-40B4-BE49-F238E27FC236}">
                <a16:creationId xmlns:a16="http://schemas.microsoft.com/office/drawing/2014/main" id="{651DC945-198A-42E8-8F26-5D2B6BD166EF}"/>
              </a:ext>
            </a:extLst>
          </p:cNvPr>
          <p:cNvSpPr/>
          <p:nvPr/>
        </p:nvSpPr>
        <p:spPr>
          <a:xfrm>
            <a:off x="6318417" y="5270261"/>
            <a:ext cx="333751"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4</a:t>
            </a:r>
          </a:p>
        </p:txBody>
      </p:sp>
      <p:sp>
        <p:nvSpPr>
          <p:cNvPr id="146" name="TextBox 145">
            <a:extLst>
              <a:ext uri="{FF2B5EF4-FFF2-40B4-BE49-F238E27FC236}">
                <a16:creationId xmlns:a16="http://schemas.microsoft.com/office/drawing/2014/main" id="{9AD7C94F-E4BF-4193-8656-DFA023F31449}"/>
              </a:ext>
            </a:extLst>
          </p:cNvPr>
          <p:cNvSpPr txBox="1"/>
          <p:nvPr/>
        </p:nvSpPr>
        <p:spPr>
          <a:xfrm>
            <a:off x="6750558" y="2359789"/>
            <a:ext cx="5025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 . . . . . . . . . . . . . . . . . . . . . . . . . . . . . . . . . . . </a:t>
            </a:r>
          </a:p>
        </p:txBody>
      </p:sp>
      <p:sp>
        <p:nvSpPr>
          <p:cNvPr id="147" name="Rectangle 146">
            <a:hlinkClick r:id="" action="ppaction://noaction">
              <a:snd r:embed="rId10" name="2_5.wav"/>
            </a:hlinkClick>
            <a:extLst>
              <a:ext uri="{FF2B5EF4-FFF2-40B4-BE49-F238E27FC236}">
                <a16:creationId xmlns:a16="http://schemas.microsoft.com/office/drawing/2014/main" id="{0A3F255A-6B23-45BE-9E97-5709B15CF99A}"/>
              </a:ext>
            </a:extLst>
          </p:cNvPr>
          <p:cNvSpPr/>
          <p:nvPr/>
        </p:nvSpPr>
        <p:spPr>
          <a:xfrm>
            <a:off x="6334673" y="6066740"/>
            <a:ext cx="333751" cy="40344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48" name="TextBox 147">
            <a:extLst>
              <a:ext uri="{FF2B5EF4-FFF2-40B4-BE49-F238E27FC236}">
                <a16:creationId xmlns:a16="http://schemas.microsoft.com/office/drawing/2014/main" id="{83DCD220-AB15-4711-932D-C6AF23D65937}"/>
              </a:ext>
            </a:extLst>
          </p:cNvPr>
          <p:cNvSpPr txBox="1"/>
          <p:nvPr/>
        </p:nvSpPr>
        <p:spPr>
          <a:xfrm>
            <a:off x="6750558" y="3179561"/>
            <a:ext cx="5025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 . . . . . . . . . . . . . . . . . . . . . . . . . . . . . . . . . . . </a:t>
            </a:r>
          </a:p>
        </p:txBody>
      </p:sp>
      <p:sp>
        <p:nvSpPr>
          <p:cNvPr id="170" name="TextBox 169">
            <a:extLst>
              <a:ext uri="{FF2B5EF4-FFF2-40B4-BE49-F238E27FC236}">
                <a16:creationId xmlns:a16="http://schemas.microsoft.com/office/drawing/2014/main" id="{9C4E3D6F-C872-4B20-8AF1-C798EC8A4A6E}"/>
              </a:ext>
            </a:extLst>
          </p:cNvPr>
          <p:cNvSpPr txBox="1"/>
          <p:nvPr/>
        </p:nvSpPr>
        <p:spPr>
          <a:xfrm>
            <a:off x="6750557" y="3958983"/>
            <a:ext cx="53145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 . . . . . . . . . . . . . . . . . . . . . . . . . . . . . . . . . . ... </a:t>
            </a:r>
          </a:p>
        </p:txBody>
      </p:sp>
      <p:sp>
        <p:nvSpPr>
          <p:cNvPr id="171" name="TextBox 170">
            <a:extLst>
              <a:ext uri="{FF2B5EF4-FFF2-40B4-BE49-F238E27FC236}">
                <a16:creationId xmlns:a16="http://schemas.microsoft.com/office/drawing/2014/main" id="{2B01FA64-2519-4D05-A029-8DEF79C95765}"/>
              </a:ext>
            </a:extLst>
          </p:cNvPr>
          <p:cNvSpPr txBox="1"/>
          <p:nvPr/>
        </p:nvSpPr>
        <p:spPr>
          <a:xfrm>
            <a:off x="6738922" y="4799536"/>
            <a:ext cx="5025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 . . . . . . . . . . . . . . . . . . . . . . . . . . . . . . . . . . .  </a:t>
            </a:r>
          </a:p>
        </p:txBody>
      </p:sp>
      <p:sp>
        <p:nvSpPr>
          <p:cNvPr id="173" name="TextBox 172">
            <a:extLst>
              <a:ext uri="{FF2B5EF4-FFF2-40B4-BE49-F238E27FC236}">
                <a16:creationId xmlns:a16="http://schemas.microsoft.com/office/drawing/2014/main" id="{694B5B86-CB7F-41F3-BFAC-8C05DFB90CBE}"/>
              </a:ext>
            </a:extLst>
          </p:cNvPr>
          <p:cNvSpPr txBox="1"/>
          <p:nvPr/>
        </p:nvSpPr>
        <p:spPr>
          <a:xfrm>
            <a:off x="6729435" y="5578958"/>
            <a:ext cx="5025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 . . . . . . . . . . . . . . . . . . . . . . . . . . . . . . . . . . . </a:t>
            </a:r>
          </a:p>
        </p:txBody>
      </p:sp>
      <p:sp>
        <p:nvSpPr>
          <p:cNvPr id="175" name="TextBox 174">
            <a:extLst>
              <a:ext uri="{FF2B5EF4-FFF2-40B4-BE49-F238E27FC236}">
                <a16:creationId xmlns:a16="http://schemas.microsoft.com/office/drawing/2014/main" id="{0E9ECB32-4773-48C4-9851-D856202D8CB7}"/>
              </a:ext>
            </a:extLst>
          </p:cNvPr>
          <p:cNvSpPr txBox="1"/>
          <p:nvPr/>
        </p:nvSpPr>
        <p:spPr>
          <a:xfrm>
            <a:off x="6729435" y="6372226"/>
            <a:ext cx="5025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 . . . . . . . . . . . . . . . . . . . . . . . . . . . . . . . . . . . </a:t>
            </a:r>
          </a:p>
        </p:txBody>
      </p:sp>
      <p:graphicFrame>
        <p:nvGraphicFramePr>
          <p:cNvPr id="132" name="Google Shape;339;p8">
            <a:extLst>
              <a:ext uri="{FF2B5EF4-FFF2-40B4-BE49-F238E27FC236}">
                <a16:creationId xmlns:a16="http://schemas.microsoft.com/office/drawing/2014/main" id="{DA68E135-B1F0-4CEC-B87A-A11A65F7CE42}"/>
              </a:ext>
            </a:extLst>
          </p:cNvPr>
          <p:cNvGraphicFramePr/>
          <p:nvPr/>
        </p:nvGraphicFramePr>
        <p:xfrm>
          <a:off x="1033226" y="2969328"/>
          <a:ext cx="4813668" cy="457210"/>
        </p:xfrm>
        <a:graphic>
          <a:graphicData uri="http://schemas.openxmlformats.org/drawingml/2006/table">
            <a:tbl>
              <a:tblPr firstRow="1" bandRow="1">
                <a:noFill/>
              </a:tblPr>
              <a:tblGrid>
                <a:gridCol w="1868896">
                  <a:extLst>
                    <a:ext uri="{9D8B030D-6E8A-4147-A177-3AD203B41FA5}">
                      <a16:colId xmlns:a16="http://schemas.microsoft.com/office/drawing/2014/main" val="20000"/>
                    </a:ext>
                  </a:extLst>
                </a:gridCol>
                <a:gridCol w="1669545">
                  <a:extLst>
                    <a:ext uri="{9D8B030D-6E8A-4147-A177-3AD203B41FA5}">
                      <a16:colId xmlns:a16="http://schemas.microsoft.com/office/drawing/2014/main" val="20001"/>
                    </a:ext>
                  </a:extLst>
                </a:gridCol>
                <a:gridCol w="1275227">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s/he learns</a:t>
                      </a: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 learn</a:t>
                      </a: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 see</a:t>
                      </a:r>
                    </a:p>
                  </a:txBody>
                  <a:tcPr marL="91450" marR="91450" marT="45725" marB="45725"/>
                </a:tc>
                <a:extLst>
                  <a:ext uri="{0D108BD9-81ED-4DB2-BD59-A6C34878D82A}">
                    <a16:rowId xmlns:a16="http://schemas.microsoft.com/office/drawing/2014/main" val="10000"/>
                  </a:ext>
                </a:extLst>
              </a:tr>
            </a:tbl>
          </a:graphicData>
        </a:graphic>
      </p:graphicFrame>
      <p:sp>
        <p:nvSpPr>
          <p:cNvPr id="2" name="Title 1">
            <a:extLst>
              <a:ext uri="{FF2B5EF4-FFF2-40B4-BE49-F238E27FC236}">
                <a16:creationId xmlns:a16="http://schemas.microsoft.com/office/drawing/2014/main" id="{94C6BAEF-8EAF-4934-944C-3F1767C20A4E}"/>
              </a:ext>
            </a:extLst>
          </p:cNvPr>
          <p:cNvSpPr>
            <a:spLocks noGrp="1"/>
          </p:cNvSpPr>
          <p:nvPr>
            <p:ph type="title"/>
          </p:nvPr>
        </p:nvSpPr>
        <p:spPr>
          <a:xfrm>
            <a:off x="718945" y="96564"/>
            <a:ext cx="2506012" cy="563783"/>
          </a:xfrm>
        </p:spPr>
        <p:txBody>
          <a:bodyPr/>
          <a:lstStyle/>
          <a:p>
            <a:pPr lvl="0">
              <a:lnSpc>
                <a:spcPct val="100000"/>
              </a:lnSpc>
              <a:defRPr/>
            </a:pPr>
            <a:r>
              <a:rPr lang="en-GB" sz="2800" b="1" dirty="0">
                <a:solidFill>
                  <a:srgbClr val="002060"/>
                </a:solidFill>
                <a:latin typeface="Century Gothic"/>
                <a:ea typeface="Century Gothic"/>
                <a:cs typeface="Century Gothic"/>
                <a:sym typeface="Century Gothic"/>
              </a:rPr>
              <a:t>Follow up 3: </a:t>
            </a:r>
            <a:endParaRPr lang="en-GB" dirty="0"/>
          </a:p>
        </p:txBody>
      </p:sp>
      <p:sp>
        <p:nvSpPr>
          <p:cNvPr id="56" name="Google Shape;390;p8">
            <a:extLst>
              <a:ext uri="{FF2B5EF4-FFF2-40B4-BE49-F238E27FC236}">
                <a16:creationId xmlns:a16="http://schemas.microsoft.com/office/drawing/2014/main" id="{278FB546-801B-4FC4-BA26-4F43642401D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Title 1">
            <a:extLst>
              <a:ext uri="{FF2B5EF4-FFF2-40B4-BE49-F238E27FC236}">
                <a16:creationId xmlns:a16="http://schemas.microsoft.com/office/drawing/2014/main" id="{6699239A-5B4C-4033-B578-06DC0ACAA60B}"/>
              </a:ext>
            </a:extLst>
          </p:cNvPr>
          <p:cNvSpPr txBox="1">
            <a:spLocks/>
          </p:cNvSpPr>
          <p:nvPr/>
        </p:nvSpPr>
        <p:spPr>
          <a:xfrm>
            <a:off x="10710239" y="962305"/>
            <a:ext cx="1354845" cy="317988"/>
          </a:xfrm>
          <a:prstGeom prst="rect">
            <a:avLst/>
          </a:prstGeom>
          <a:solidFill>
            <a:srgbClr val="91EAD2"/>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89" name="Google Shape;221;p10">
            <a:extLst>
              <a:ext uri="{FF2B5EF4-FFF2-40B4-BE49-F238E27FC236}">
                <a16:creationId xmlns:a16="http://schemas.microsoft.com/office/drawing/2014/main" id="{A399460A-B891-4F80-8FB1-773462D73806}"/>
              </a:ext>
            </a:extLst>
          </p:cNvPr>
          <p:cNvPicPr preferRelativeResize="0"/>
          <p:nvPr/>
        </p:nvPicPr>
        <p:blipFill rotWithShape="1">
          <a:blip r:embed="rId11">
            <a:alphaModFix/>
          </a:blip>
          <a:srcRect/>
          <a:stretch/>
        </p:blipFill>
        <p:spPr>
          <a:xfrm>
            <a:off x="10804611" y="0"/>
            <a:ext cx="1166103" cy="1183191"/>
          </a:xfrm>
          <a:prstGeom prst="rect">
            <a:avLst/>
          </a:prstGeom>
          <a:noFill/>
          <a:ln>
            <a:noFill/>
          </a:ln>
        </p:spPr>
      </p:pic>
      <p:sp>
        <p:nvSpPr>
          <p:cNvPr id="85" name="Google Shape;269;p7">
            <a:extLst>
              <a:ext uri="{FF2B5EF4-FFF2-40B4-BE49-F238E27FC236}">
                <a16:creationId xmlns:a16="http://schemas.microsoft.com/office/drawing/2014/main" id="{ED586029-BA45-4A1E-BCD4-5DA8DA3E0C42}"/>
              </a:ext>
            </a:extLst>
          </p:cNvPr>
          <p:cNvSpPr txBox="1"/>
          <p:nvPr/>
        </p:nvSpPr>
        <p:spPr>
          <a:xfrm>
            <a:off x="6242192" y="609721"/>
            <a:ext cx="5755547"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Use the correct words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translate what you hear.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There are some </a:t>
            </a:r>
            <a:r>
              <a:rPr kumimoji="0" lang="en-GB" sz="24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extra</a:t>
            </a:r>
            <a:r>
              <a:rPr kumimoji="0" lang="en-GB" sz="24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ones!</a:t>
            </a:r>
            <a:endParaRPr kumimoji="0"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38" name="Google Shape;325;p7">
            <a:extLst>
              <a:ext uri="{FF2B5EF4-FFF2-40B4-BE49-F238E27FC236}">
                <a16:creationId xmlns:a16="http://schemas.microsoft.com/office/drawing/2014/main" id="{7C52DEE0-F2FE-446D-86D8-D8EE5B153C96}"/>
              </a:ext>
            </a:extLst>
          </p:cNvPr>
          <p:cNvSpPr txBox="1"/>
          <p:nvPr/>
        </p:nvSpPr>
        <p:spPr>
          <a:xfrm>
            <a:off x="6783418" y="2256062"/>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I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learn</a:t>
            </a:r>
            <a:endPar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graphicFrame>
        <p:nvGraphicFramePr>
          <p:cNvPr id="149" name="Google Shape;339;p8">
            <a:extLst>
              <a:ext uri="{FF2B5EF4-FFF2-40B4-BE49-F238E27FC236}">
                <a16:creationId xmlns:a16="http://schemas.microsoft.com/office/drawing/2014/main" id="{B2E020CA-3596-4F22-AB7A-465B1107D8F1}"/>
              </a:ext>
            </a:extLst>
          </p:cNvPr>
          <p:cNvGraphicFramePr/>
          <p:nvPr/>
        </p:nvGraphicFramePr>
        <p:xfrm>
          <a:off x="1042114" y="1704955"/>
          <a:ext cx="4799093" cy="457210"/>
        </p:xfrm>
        <a:graphic>
          <a:graphicData uri="http://schemas.openxmlformats.org/drawingml/2006/table">
            <a:tbl>
              <a:tblPr firstRow="1" bandRow="1">
                <a:noFill/>
              </a:tblPr>
              <a:tblGrid>
                <a:gridCol w="1599698">
                  <a:extLst>
                    <a:ext uri="{9D8B030D-6E8A-4147-A177-3AD203B41FA5}">
                      <a16:colId xmlns:a16="http://schemas.microsoft.com/office/drawing/2014/main" val="20000"/>
                    </a:ext>
                  </a:extLst>
                </a:gridCol>
                <a:gridCol w="1821908">
                  <a:extLst>
                    <a:ext uri="{9D8B030D-6E8A-4147-A177-3AD203B41FA5}">
                      <a16:colId xmlns:a16="http://schemas.microsoft.com/office/drawing/2014/main" val="20001"/>
                    </a:ext>
                  </a:extLst>
                </a:gridCol>
                <a:gridCol w="1377487">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 learn</a:t>
                      </a: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s/he learns</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 read</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0" name="Google Shape;339;p8">
            <a:extLst>
              <a:ext uri="{FF2B5EF4-FFF2-40B4-BE49-F238E27FC236}">
                <a16:creationId xmlns:a16="http://schemas.microsoft.com/office/drawing/2014/main" id="{259B75F7-CACD-4172-84B1-1D6852942F87}"/>
              </a:ext>
            </a:extLst>
          </p:cNvPr>
          <p:cNvGraphicFramePr/>
          <p:nvPr/>
        </p:nvGraphicFramePr>
        <p:xfrm>
          <a:off x="1026874" y="2307074"/>
          <a:ext cx="4813668" cy="457210"/>
        </p:xfrm>
        <a:graphic>
          <a:graphicData uri="http://schemas.openxmlformats.org/drawingml/2006/table">
            <a:tbl>
              <a:tblPr firstRow="1" bandRow="1">
                <a:noFill/>
              </a:tblPr>
              <a:tblGrid>
                <a:gridCol w="1547092">
                  <a:extLst>
                    <a:ext uri="{9D8B030D-6E8A-4147-A177-3AD203B41FA5}">
                      <a16:colId xmlns:a16="http://schemas.microsoft.com/office/drawing/2014/main" val="20000"/>
                    </a:ext>
                  </a:extLst>
                </a:gridCol>
                <a:gridCol w="1781469">
                  <a:extLst>
                    <a:ext uri="{9D8B030D-6E8A-4147-A177-3AD203B41FA5}">
                      <a16:colId xmlns:a16="http://schemas.microsoft.com/office/drawing/2014/main" val="20001"/>
                    </a:ext>
                  </a:extLst>
                </a:gridCol>
                <a:gridCol w="1485107">
                  <a:extLst>
                    <a:ext uri="{9D8B030D-6E8A-4147-A177-3AD203B41FA5}">
                      <a16:colId xmlns:a16="http://schemas.microsoft.com/office/drawing/2014/main" val="20002"/>
                    </a:ext>
                  </a:extLst>
                </a:gridCol>
              </a:tblGrid>
              <a:tr h="370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a:ea typeface="Century Gothic"/>
                          <a:cs typeface="Century Gothic"/>
                          <a:sym typeface="Century Gothic"/>
                        </a:rPr>
                        <a:t>s/he sees</a:t>
                      </a: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s/he reads</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 read</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2" name="Google Shape;339;p8">
            <a:extLst>
              <a:ext uri="{FF2B5EF4-FFF2-40B4-BE49-F238E27FC236}">
                <a16:creationId xmlns:a16="http://schemas.microsoft.com/office/drawing/2014/main" id="{6BB64386-DB05-4BD7-B147-7E7CB4DFC4F9}"/>
              </a:ext>
            </a:extLst>
          </p:cNvPr>
          <p:cNvGraphicFramePr/>
          <p:nvPr/>
        </p:nvGraphicFramePr>
        <p:xfrm>
          <a:off x="1070770" y="4292166"/>
          <a:ext cx="4827818" cy="457210"/>
        </p:xfrm>
        <a:graphic>
          <a:graphicData uri="http://schemas.openxmlformats.org/drawingml/2006/table">
            <a:tbl>
              <a:tblPr firstRow="1" bandRow="1">
                <a:noFill/>
              </a:tblPr>
              <a:tblGrid>
                <a:gridCol w="1609273">
                  <a:extLst>
                    <a:ext uri="{9D8B030D-6E8A-4147-A177-3AD203B41FA5}">
                      <a16:colId xmlns:a16="http://schemas.microsoft.com/office/drawing/2014/main" val="20000"/>
                    </a:ext>
                  </a:extLst>
                </a:gridCol>
                <a:gridCol w="1757148">
                  <a:extLst>
                    <a:ext uri="{9D8B030D-6E8A-4147-A177-3AD203B41FA5}">
                      <a16:colId xmlns:a16="http://schemas.microsoft.com/office/drawing/2014/main" val="20001"/>
                    </a:ext>
                  </a:extLst>
                </a:gridCol>
                <a:gridCol w="1461397">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 learn</a:t>
                      </a: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s/he reads</a:t>
                      </a: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 see</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3" name="Google Shape;339;p8">
            <a:extLst>
              <a:ext uri="{FF2B5EF4-FFF2-40B4-BE49-F238E27FC236}">
                <a16:creationId xmlns:a16="http://schemas.microsoft.com/office/drawing/2014/main" id="{B3E316DD-59C7-4C64-93D2-F62D7D2719B2}"/>
              </a:ext>
            </a:extLst>
          </p:cNvPr>
          <p:cNvGraphicFramePr/>
          <p:nvPr/>
        </p:nvGraphicFramePr>
        <p:xfrm>
          <a:off x="1064013" y="3644953"/>
          <a:ext cx="4827819" cy="457210"/>
        </p:xfrm>
        <a:graphic>
          <a:graphicData uri="http://schemas.openxmlformats.org/drawingml/2006/table">
            <a:tbl>
              <a:tblPr firstRow="1" bandRow="1">
                <a:noFill/>
              </a:tblPr>
              <a:tblGrid>
                <a:gridCol w="1378401">
                  <a:extLst>
                    <a:ext uri="{9D8B030D-6E8A-4147-A177-3AD203B41FA5}">
                      <a16:colId xmlns:a16="http://schemas.microsoft.com/office/drawing/2014/main" val="20000"/>
                    </a:ext>
                  </a:extLst>
                </a:gridCol>
                <a:gridCol w="1840145">
                  <a:extLst>
                    <a:ext uri="{9D8B030D-6E8A-4147-A177-3AD203B41FA5}">
                      <a16:colId xmlns:a16="http://schemas.microsoft.com/office/drawing/2014/main" val="20001"/>
                    </a:ext>
                  </a:extLst>
                </a:gridCol>
                <a:gridCol w="1609273">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GB" sz="2400" dirty="0">
                          <a:solidFill>
                            <a:srgbClr val="002060"/>
                          </a:solidFill>
                          <a:latin typeface="Century Gothic"/>
                          <a:ea typeface="Century Gothic"/>
                          <a:cs typeface="Century Gothic"/>
                          <a:sym typeface="Century Gothic"/>
                        </a:rPr>
                        <a:t>I see</a:t>
                      </a:r>
                    </a:p>
                  </a:txBody>
                  <a:tcPr marL="91450" marR="91450" marT="45725" marB="45725"/>
                </a:tc>
                <a:tc>
                  <a:txBody>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s/he learns</a:t>
                      </a:r>
                      <a:endParaRPr sz="22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s/he sees</a:t>
                      </a:r>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154" name="Google Shape;339;p8">
            <a:extLst>
              <a:ext uri="{FF2B5EF4-FFF2-40B4-BE49-F238E27FC236}">
                <a16:creationId xmlns:a16="http://schemas.microsoft.com/office/drawing/2014/main" id="{606D0CBE-66E1-4A63-B068-92E8790C08F4}"/>
              </a:ext>
            </a:extLst>
          </p:cNvPr>
          <p:cNvGraphicFramePr/>
          <p:nvPr/>
        </p:nvGraphicFramePr>
        <p:xfrm>
          <a:off x="1070770" y="4924170"/>
          <a:ext cx="4827818" cy="426730"/>
        </p:xfrm>
        <a:graphic>
          <a:graphicData uri="http://schemas.openxmlformats.org/drawingml/2006/table">
            <a:tbl>
              <a:tblPr firstRow="1" bandRow="1">
                <a:noFill/>
              </a:tblPr>
              <a:tblGrid>
                <a:gridCol w="1285605">
                  <a:extLst>
                    <a:ext uri="{9D8B030D-6E8A-4147-A177-3AD203B41FA5}">
                      <a16:colId xmlns:a16="http://schemas.microsoft.com/office/drawing/2014/main" val="20000"/>
                    </a:ext>
                  </a:extLst>
                </a:gridCol>
                <a:gridCol w="1395648">
                  <a:extLst>
                    <a:ext uri="{9D8B030D-6E8A-4147-A177-3AD203B41FA5}">
                      <a16:colId xmlns:a16="http://schemas.microsoft.com/office/drawing/2014/main" val="20001"/>
                    </a:ext>
                  </a:extLst>
                </a:gridCol>
                <a:gridCol w="2146565">
                  <a:extLst>
                    <a:ext uri="{9D8B030D-6E8A-4147-A177-3AD203B41FA5}">
                      <a16:colId xmlns:a16="http://schemas.microsoft.com/office/drawing/2014/main" val="20002"/>
                    </a:ext>
                  </a:extLst>
                </a:gridCol>
              </a:tblGrid>
              <a:tr h="370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solidFill>
                            <a:srgbClr val="002060"/>
                          </a:solidFill>
                          <a:latin typeface="Century Gothic"/>
                          <a:ea typeface="Century Gothic"/>
                          <a:cs typeface="Century Gothic"/>
                          <a:sym typeface="Century Gothic"/>
                        </a:rPr>
                        <a:t>I read</a:t>
                      </a:r>
                    </a:p>
                  </a:txBody>
                  <a:tcPr marL="91450" marR="91450" marT="45725" marB="45725"/>
                </a:tc>
                <a:tc>
                  <a:txBody>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I watch</a:t>
                      </a:r>
                      <a:endParaRPr sz="22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200" dirty="0">
                          <a:solidFill>
                            <a:srgbClr val="002060"/>
                          </a:solidFill>
                          <a:latin typeface="Century Gothic"/>
                          <a:ea typeface="Century Gothic"/>
                          <a:cs typeface="Century Gothic"/>
                          <a:sym typeface="Century Gothic"/>
                        </a:rPr>
                        <a:t>s/he watches</a:t>
                      </a:r>
                    </a:p>
                  </a:txBody>
                  <a:tcPr marL="91450" marR="91450" marT="45725" marB="45725"/>
                </a:tc>
                <a:extLst>
                  <a:ext uri="{0D108BD9-81ED-4DB2-BD59-A6C34878D82A}">
                    <a16:rowId xmlns:a16="http://schemas.microsoft.com/office/drawing/2014/main" val="10000"/>
                  </a:ext>
                </a:extLst>
              </a:tr>
            </a:tbl>
          </a:graphicData>
        </a:graphic>
      </p:graphicFrame>
      <p:pic>
        <p:nvPicPr>
          <p:cNvPr id="155" name="Google Shape;338;p8">
            <a:hlinkClick r:id="" action="ppaction://noaction">
              <a:snd r:embed="rId5" name="2_ej.wav"/>
            </a:hlinkClick>
            <a:extLst>
              <a:ext uri="{FF2B5EF4-FFF2-40B4-BE49-F238E27FC236}">
                <a16:creationId xmlns:a16="http://schemas.microsoft.com/office/drawing/2014/main" id="{E08FA80F-B4E1-4BA8-A882-F256F9D34675}"/>
              </a:ext>
            </a:extLst>
          </p:cNvPr>
          <p:cNvPicPr preferRelativeResize="0"/>
          <p:nvPr/>
        </p:nvPicPr>
        <p:blipFill rotWithShape="1">
          <a:blip r:embed="rId12">
            <a:alphaModFix/>
          </a:blip>
          <a:srcRect/>
          <a:stretch/>
        </p:blipFill>
        <p:spPr>
          <a:xfrm>
            <a:off x="433516" y="1690441"/>
            <a:ext cx="534978" cy="523220"/>
          </a:xfrm>
          <a:prstGeom prst="rect">
            <a:avLst/>
          </a:prstGeom>
          <a:noFill/>
          <a:ln>
            <a:noFill/>
          </a:ln>
          <a:effectLst>
            <a:outerShdw blurRad="50800" dist="38100" dir="5400000" algn="t" rotWithShape="0">
              <a:prstClr val="black">
                <a:alpha val="40000"/>
              </a:prstClr>
            </a:outerShdw>
          </a:effectLst>
        </p:spPr>
      </p:pic>
      <p:sp>
        <p:nvSpPr>
          <p:cNvPr id="156" name="Google Shape;350;p8">
            <a:extLst>
              <a:ext uri="{FF2B5EF4-FFF2-40B4-BE49-F238E27FC236}">
                <a16:creationId xmlns:a16="http://schemas.microsoft.com/office/drawing/2014/main" id="{9EDB51A6-DD51-43A6-BB4E-AE3B890F3E8D}"/>
              </a:ext>
            </a:extLst>
          </p:cNvPr>
          <p:cNvSpPr txBox="1"/>
          <p:nvPr/>
        </p:nvSpPr>
        <p:spPr>
          <a:xfrm>
            <a:off x="101677" y="1715841"/>
            <a:ext cx="358402"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E</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57" name="Google Shape;357;p8">
            <a:extLst>
              <a:ext uri="{FF2B5EF4-FFF2-40B4-BE49-F238E27FC236}">
                <a16:creationId xmlns:a16="http://schemas.microsoft.com/office/drawing/2014/main" id="{8D3F57F6-FBCE-43D3-B089-3C05F51825FA}"/>
              </a:ext>
            </a:extLst>
          </p:cNvPr>
          <p:cNvSpPr/>
          <p:nvPr/>
        </p:nvSpPr>
        <p:spPr>
          <a:xfrm>
            <a:off x="1021975" y="1705972"/>
            <a:ext cx="1586064"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369;p8">
            <a:hlinkClick r:id="" action="ppaction://noaction">
              <a:snd r:embed="rId13" name="2_i.wav"/>
            </a:hlinkClick>
            <a:extLst>
              <a:ext uri="{FF2B5EF4-FFF2-40B4-BE49-F238E27FC236}">
                <a16:creationId xmlns:a16="http://schemas.microsoft.com/office/drawing/2014/main" id="{7CCC0705-9CE5-4D6B-879F-C58BDCE1EF1A}"/>
              </a:ext>
            </a:extLst>
          </p:cNvPr>
          <p:cNvSpPr txBox="1"/>
          <p:nvPr/>
        </p:nvSpPr>
        <p:spPr>
          <a:xfrm>
            <a:off x="78063" y="679464"/>
            <a:ext cx="563022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Escucha</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Qué</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palabra es?</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59" name="Google Shape;338;p8">
            <a:hlinkClick r:id="" action="ppaction://noaction">
              <a:snd r:embed="rId6" name="2_1.wav"/>
            </a:hlinkClick>
            <a:extLst>
              <a:ext uri="{FF2B5EF4-FFF2-40B4-BE49-F238E27FC236}">
                <a16:creationId xmlns:a16="http://schemas.microsoft.com/office/drawing/2014/main" id="{E47A00C2-B0AC-41FD-8E30-05718047A195}"/>
              </a:ext>
            </a:extLst>
          </p:cNvPr>
          <p:cNvPicPr preferRelativeResize="0"/>
          <p:nvPr/>
        </p:nvPicPr>
        <p:blipFill rotWithShape="1">
          <a:blip r:embed="rId12">
            <a:alphaModFix/>
          </a:blip>
          <a:srcRect/>
          <a:stretch/>
        </p:blipFill>
        <p:spPr>
          <a:xfrm>
            <a:off x="418276" y="2292560"/>
            <a:ext cx="534978" cy="523220"/>
          </a:xfrm>
          <a:prstGeom prst="rect">
            <a:avLst/>
          </a:prstGeom>
          <a:noFill/>
          <a:ln>
            <a:noFill/>
          </a:ln>
          <a:effectLst>
            <a:outerShdw blurRad="50800" dist="38100" dir="5400000" algn="t" rotWithShape="0">
              <a:prstClr val="black">
                <a:alpha val="40000"/>
              </a:prstClr>
            </a:outerShdw>
          </a:effectLst>
        </p:spPr>
      </p:pic>
      <p:sp>
        <p:nvSpPr>
          <p:cNvPr id="160" name="Google Shape;350;p8">
            <a:extLst>
              <a:ext uri="{FF2B5EF4-FFF2-40B4-BE49-F238E27FC236}">
                <a16:creationId xmlns:a16="http://schemas.microsoft.com/office/drawing/2014/main" id="{8E2B42CC-C8C2-41EA-AF9F-AEF7FE191ACE}"/>
              </a:ext>
            </a:extLst>
          </p:cNvPr>
          <p:cNvSpPr txBox="1"/>
          <p:nvPr/>
        </p:nvSpPr>
        <p:spPr>
          <a:xfrm>
            <a:off x="86437" y="2317960"/>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1</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1" name="Google Shape;338;p8">
            <a:hlinkClick r:id="" action="ppaction://noaction">
              <a:snd r:embed="rId7" name="2_2.wav"/>
            </a:hlinkClick>
            <a:extLst>
              <a:ext uri="{FF2B5EF4-FFF2-40B4-BE49-F238E27FC236}">
                <a16:creationId xmlns:a16="http://schemas.microsoft.com/office/drawing/2014/main" id="{65093E9A-E181-4BE4-8B53-BD606F961BA3}"/>
              </a:ext>
            </a:extLst>
          </p:cNvPr>
          <p:cNvPicPr preferRelativeResize="0"/>
          <p:nvPr/>
        </p:nvPicPr>
        <p:blipFill rotWithShape="1">
          <a:blip r:embed="rId12">
            <a:alphaModFix/>
          </a:blip>
          <a:srcRect/>
          <a:stretch/>
        </p:blipFill>
        <p:spPr>
          <a:xfrm>
            <a:off x="433516" y="2941720"/>
            <a:ext cx="534978" cy="523220"/>
          </a:xfrm>
          <a:prstGeom prst="rect">
            <a:avLst/>
          </a:prstGeom>
          <a:noFill/>
          <a:ln>
            <a:noFill/>
          </a:ln>
          <a:effectLst>
            <a:outerShdw blurRad="50800" dist="38100" dir="5400000" algn="t" rotWithShape="0">
              <a:prstClr val="black">
                <a:alpha val="40000"/>
              </a:prstClr>
            </a:outerShdw>
          </a:effectLst>
        </p:spPr>
      </p:pic>
      <p:sp>
        <p:nvSpPr>
          <p:cNvPr id="162" name="Google Shape;350;p8">
            <a:extLst>
              <a:ext uri="{FF2B5EF4-FFF2-40B4-BE49-F238E27FC236}">
                <a16:creationId xmlns:a16="http://schemas.microsoft.com/office/drawing/2014/main" id="{FEB73842-3A42-41C5-A1B0-B2B1DF6D047A}"/>
              </a:ext>
            </a:extLst>
          </p:cNvPr>
          <p:cNvSpPr txBox="1"/>
          <p:nvPr/>
        </p:nvSpPr>
        <p:spPr>
          <a:xfrm>
            <a:off x="101677" y="2967120"/>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2</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3" name="Google Shape;338;p8">
            <a:hlinkClick r:id="" action="ppaction://noaction">
              <a:snd r:embed="rId8" name="2_3.wav"/>
            </a:hlinkClick>
            <a:extLst>
              <a:ext uri="{FF2B5EF4-FFF2-40B4-BE49-F238E27FC236}">
                <a16:creationId xmlns:a16="http://schemas.microsoft.com/office/drawing/2014/main" id="{9EB5EC2F-0339-4D32-9B54-2BEB4C51A56B}"/>
              </a:ext>
            </a:extLst>
          </p:cNvPr>
          <p:cNvPicPr preferRelativeResize="0"/>
          <p:nvPr/>
        </p:nvPicPr>
        <p:blipFill rotWithShape="1">
          <a:blip r:embed="rId12">
            <a:alphaModFix/>
          </a:blip>
          <a:srcRect/>
          <a:stretch/>
        </p:blipFill>
        <p:spPr>
          <a:xfrm>
            <a:off x="418276" y="3605041"/>
            <a:ext cx="534978" cy="523220"/>
          </a:xfrm>
          <a:prstGeom prst="rect">
            <a:avLst/>
          </a:prstGeom>
          <a:noFill/>
          <a:ln>
            <a:noFill/>
          </a:ln>
          <a:effectLst>
            <a:outerShdw blurRad="50800" dist="38100" dir="5400000" algn="t" rotWithShape="0">
              <a:prstClr val="black">
                <a:alpha val="40000"/>
              </a:prstClr>
            </a:outerShdw>
          </a:effectLst>
        </p:spPr>
      </p:pic>
      <p:sp>
        <p:nvSpPr>
          <p:cNvPr id="164" name="Google Shape;350;p8">
            <a:extLst>
              <a:ext uri="{FF2B5EF4-FFF2-40B4-BE49-F238E27FC236}">
                <a16:creationId xmlns:a16="http://schemas.microsoft.com/office/drawing/2014/main" id="{DCFE0F37-670C-4FD5-B52C-4DAC8885C249}"/>
              </a:ext>
            </a:extLst>
          </p:cNvPr>
          <p:cNvSpPr txBox="1"/>
          <p:nvPr/>
        </p:nvSpPr>
        <p:spPr>
          <a:xfrm>
            <a:off x="86437" y="3630441"/>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3</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5" name="Google Shape;338;p8">
            <a:hlinkClick r:id="" action="ppaction://noaction">
              <a:snd r:embed="rId9" name="2_4.wav"/>
            </a:hlinkClick>
            <a:extLst>
              <a:ext uri="{FF2B5EF4-FFF2-40B4-BE49-F238E27FC236}">
                <a16:creationId xmlns:a16="http://schemas.microsoft.com/office/drawing/2014/main" id="{C9BE47B5-8595-42D3-B8BA-D15E03B5A9FA}"/>
              </a:ext>
            </a:extLst>
          </p:cNvPr>
          <p:cNvPicPr preferRelativeResize="0"/>
          <p:nvPr/>
        </p:nvPicPr>
        <p:blipFill rotWithShape="1">
          <a:blip r:embed="rId12">
            <a:alphaModFix/>
          </a:blip>
          <a:srcRect/>
          <a:stretch/>
        </p:blipFill>
        <p:spPr>
          <a:xfrm>
            <a:off x="418276" y="4265027"/>
            <a:ext cx="534978" cy="523220"/>
          </a:xfrm>
          <a:prstGeom prst="rect">
            <a:avLst/>
          </a:prstGeom>
          <a:noFill/>
          <a:ln>
            <a:noFill/>
          </a:ln>
          <a:effectLst>
            <a:outerShdw blurRad="50800" dist="38100" dir="5400000" algn="t" rotWithShape="0">
              <a:prstClr val="black">
                <a:alpha val="40000"/>
              </a:prstClr>
            </a:outerShdw>
          </a:effectLst>
        </p:spPr>
      </p:pic>
      <p:sp>
        <p:nvSpPr>
          <p:cNvPr id="166" name="Google Shape;350;p8">
            <a:extLst>
              <a:ext uri="{FF2B5EF4-FFF2-40B4-BE49-F238E27FC236}">
                <a16:creationId xmlns:a16="http://schemas.microsoft.com/office/drawing/2014/main" id="{1151E009-15F4-408E-B1AC-02CDA1BB5605}"/>
              </a:ext>
            </a:extLst>
          </p:cNvPr>
          <p:cNvSpPr txBox="1"/>
          <p:nvPr/>
        </p:nvSpPr>
        <p:spPr>
          <a:xfrm>
            <a:off x="86437" y="4290427"/>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4</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pic>
        <p:nvPicPr>
          <p:cNvPr id="167" name="Google Shape;338;p8">
            <a:hlinkClick r:id="" action="ppaction://noaction">
              <a:snd r:embed="rId10" name="2_5.wav"/>
            </a:hlinkClick>
            <a:extLst>
              <a:ext uri="{FF2B5EF4-FFF2-40B4-BE49-F238E27FC236}">
                <a16:creationId xmlns:a16="http://schemas.microsoft.com/office/drawing/2014/main" id="{9FE98632-C84C-448D-9712-E7C79754F061}"/>
              </a:ext>
            </a:extLst>
          </p:cNvPr>
          <p:cNvPicPr preferRelativeResize="0"/>
          <p:nvPr/>
        </p:nvPicPr>
        <p:blipFill rotWithShape="1">
          <a:blip r:embed="rId12">
            <a:alphaModFix/>
          </a:blip>
          <a:srcRect/>
          <a:stretch/>
        </p:blipFill>
        <p:spPr>
          <a:xfrm>
            <a:off x="427890" y="4925013"/>
            <a:ext cx="534978" cy="523220"/>
          </a:xfrm>
          <a:prstGeom prst="rect">
            <a:avLst/>
          </a:prstGeom>
          <a:noFill/>
          <a:ln>
            <a:noFill/>
          </a:ln>
          <a:effectLst>
            <a:outerShdw blurRad="50800" dist="38100" dir="5400000" algn="t" rotWithShape="0">
              <a:prstClr val="black">
                <a:alpha val="40000"/>
              </a:prstClr>
            </a:outerShdw>
          </a:effectLst>
        </p:spPr>
      </p:pic>
      <p:sp>
        <p:nvSpPr>
          <p:cNvPr id="168" name="Google Shape;350;p8">
            <a:extLst>
              <a:ext uri="{FF2B5EF4-FFF2-40B4-BE49-F238E27FC236}">
                <a16:creationId xmlns:a16="http://schemas.microsoft.com/office/drawing/2014/main" id="{0A279D45-5600-44E2-A0A6-6A33047823A3}"/>
              </a:ext>
            </a:extLst>
          </p:cNvPr>
          <p:cNvSpPr txBox="1"/>
          <p:nvPr/>
        </p:nvSpPr>
        <p:spPr>
          <a:xfrm>
            <a:off x="96051" y="4950413"/>
            <a:ext cx="3584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Calibri"/>
                <a:cs typeface="Calibri"/>
                <a:sym typeface="Century Gothic"/>
              </a:rPr>
              <a:t>5</a:t>
            </a:r>
            <a:endParaRPr kumimoji="0" sz="2400" b="0" i="0" u="none" strike="noStrike" kern="0" cap="none" spc="0" normalizeH="0" baseline="0" noProof="0" dirty="0">
              <a:ln>
                <a:noFill/>
              </a:ln>
              <a:solidFill>
                <a:srgbClr val="000000"/>
              </a:solidFill>
              <a:effectLst/>
              <a:uLnTx/>
              <a:uFillTx/>
              <a:latin typeface="Century Gothic" panose="020B0502020202020204" pitchFamily="34" charset="0"/>
              <a:ea typeface="Calibri"/>
              <a:cs typeface="Calibri"/>
              <a:sym typeface="Calibri"/>
            </a:endParaRPr>
          </a:p>
        </p:txBody>
      </p:sp>
      <p:sp>
        <p:nvSpPr>
          <p:cNvPr id="169" name="Google Shape;357;p8">
            <a:extLst>
              <a:ext uri="{FF2B5EF4-FFF2-40B4-BE49-F238E27FC236}">
                <a16:creationId xmlns:a16="http://schemas.microsoft.com/office/drawing/2014/main" id="{A70B9834-A9D0-4665-8029-EEFFC5CA9C95}"/>
              </a:ext>
            </a:extLst>
          </p:cNvPr>
          <p:cNvSpPr/>
          <p:nvPr/>
        </p:nvSpPr>
        <p:spPr>
          <a:xfrm>
            <a:off x="4356393" y="2319956"/>
            <a:ext cx="1455380"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357;p8">
            <a:extLst>
              <a:ext uri="{FF2B5EF4-FFF2-40B4-BE49-F238E27FC236}">
                <a16:creationId xmlns:a16="http://schemas.microsoft.com/office/drawing/2014/main" id="{106C553B-F3B3-4AEA-927C-AD67893A75B2}"/>
              </a:ext>
            </a:extLst>
          </p:cNvPr>
          <p:cNvSpPr/>
          <p:nvPr/>
        </p:nvSpPr>
        <p:spPr>
          <a:xfrm>
            <a:off x="1044124" y="2984483"/>
            <a:ext cx="1850859"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 name="Google Shape;357;p8">
            <a:extLst>
              <a:ext uri="{FF2B5EF4-FFF2-40B4-BE49-F238E27FC236}">
                <a16:creationId xmlns:a16="http://schemas.microsoft.com/office/drawing/2014/main" id="{E9D8CF4E-49F6-40ED-988F-C2EA560B2664}"/>
              </a:ext>
            </a:extLst>
          </p:cNvPr>
          <p:cNvSpPr/>
          <p:nvPr/>
        </p:nvSpPr>
        <p:spPr>
          <a:xfrm>
            <a:off x="1055150" y="3648041"/>
            <a:ext cx="1390854"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76" name="Google Shape;357;p8">
            <a:extLst>
              <a:ext uri="{FF2B5EF4-FFF2-40B4-BE49-F238E27FC236}">
                <a16:creationId xmlns:a16="http://schemas.microsoft.com/office/drawing/2014/main" id="{731EE445-8C5C-465D-97F7-E8380630A340}"/>
              </a:ext>
            </a:extLst>
          </p:cNvPr>
          <p:cNvSpPr/>
          <p:nvPr/>
        </p:nvSpPr>
        <p:spPr>
          <a:xfrm>
            <a:off x="2691758" y="4307174"/>
            <a:ext cx="1719916"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8" name="Google Shape;357;p8">
            <a:extLst>
              <a:ext uri="{FF2B5EF4-FFF2-40B4-BE49-F238E27FC236}">
                <a16:creationId xmlns:a16="http://schemas.microsoft.com/office/drawing/2014/main" id="{EE84DC1B-1774-49B4-BBAB-BD638D3B7CF3}"/>
              </a:ext>
            </a:extLst>
          </p:cNvPr>
          <p:cNvSpPr/>
          <p:nvPr/>
        </p:nvSpPr>
        <p:spPr>
          <a:xfrm>
            <a:off x="3753395" y="4926137"/>
            <a:ext cx="2093499" cy="422622"/>
          </a:xfrm>
          <a:prstGeom prst="roundRect">
            <a:avLst>
              <a:gd name="adj" fmla="val 16667"/>
            </a:avLst>
          </a:prstGeom>
          <a:noFill/>
          <a:ln w="5715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0" name="TextBox 209">
            <a:extLst>
              <a:ext uri="{FF2B5EF4-FFF2-40B4-BE49-F238E27FC236}">
                <a16:creationId xmlns:a16="http://schemas.microsoft.com/office/drawing/2014/main" id="{5EC00F48-714D-44A4-988E-A1AD24F209FC}"/>
              </a:ext>
            </a:extLst>
          </p:cNvPr>
          <p:cNvSpPr txBox="1"/>
          <p:nvPr/>
        </p:nvSpPr>
        <p:spPr>
          <a:xfrm>
            <a:off x="6220697" y="148689"/>
            <a:ext cx="426275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B</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Escucha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otra</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vez</a:t>
            </a:r>
            <a:r>
              <a:rPr kumimoji="0" lang="en-GB" sz="28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Google Shape;369;p8">
            <a:extLst>
              <a:ext uri="{FF2B5EF4-FFF2-40B4-BE49-F238E27FC236}">
                <a16:creationId xmlns:a16="http://schemas.microsoft.com/office/drawing/2014/main" id="{C2AAA899-DEC8-4111-875C-5AF8EAFF245D}"/>
              </a:ext>
            </a:extLst>
          </p:cNvPr>
          <p:cNvSpPr txBox="1"/>
          <p:nvPr/>
        </p:nvSpPr>
        <p:spPr>
          <a:xfrm>
            <a:off x="62373" y="1122158"/>
            <a:ext cx="563022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a:ea typeface="+mn-ea"/>
                <a:cs typeface="Arial"/>
                <a:sym typeface="Century Gothic"/>
              </a:rPr>
              <a:t>¿Es una </a:t>
            </a:r>
            <a:r>
              <a:rPr kumimoji="0" lang="en-GB" sz="2400" b="0" i="0" u="none" strike="noStrike" kern="0" cap="none" spc="0" normalizeH="0" baseline="0" noProof="0" dirty="0" err="1">
                <a:ln>
                  <a:noFill/>
                </a:ln>
                <a:solidFill>
                  <a:srgbClr val="002060"/>
                </a:solidFill>
                <a:effectLst/>
                <a:uLnTx/>
                <a:uFillTx/>
                <a:latin typeface="Century Gothic"/>
                <a:ea typeface="+mn-ea"/>
                <a:cs typeface="Arial"/>
                <a:sym typeface="Century Gothic"/>
              </a:rPr>
              <a:t>pregunta</a:t>
            </a:r>
            <a:r>
              <a:rPr kumimoji="0" lang="en-GB" sz="2400" b="0" i="0" u="none" strike="noStrike" kern="0" cap="none" spc="0" normalizeH="0" baseline="0" noProof="0" dirty="0">
                <a:ln>
                  <a:noFill/>
                </a:ln>
                <a:solidFill>
                  <a:srgbClr val="002060"/>
                </a:solidFill>
                <a:effectLst/>
                <a:uLnTx/>
                <a:uFillTx/>
                <a:latin typeface="Century Gothic"/>
                <a:ea typeface="+mn-ea"/>
                <a:cs typeface="Arial"/>
                <a:sym typeface="Century Gothic"/>
              </a:rPr>
              <a:t>? Escribe</a:t>
            </a:r>
            <a:r>
              <a:rPr kumimoji="0" lang="en-GB" sz="2800" b="1" i="0" u="none" strike="noStrike" kern="0" cap="none" spc="0" normalizeH="0" baseline="0" noProof="0" dirty="0">
                <a:ln>
                  <a:noFill/>
                </a:ln>
                <a:solidFill>
                  <a:srgbClr val="002060"/>
                </a:solidFill>
                <a:effectLst/>
                <a:uLnTx/>
                <a:uFillTx/>
                <a:latin typeface="Century Gothic"/>
                <a:ea typeface="+mn-ea"/>
                <a:cs typeface="Arial"/>
                <a:sym typeface="Century Gothic"/>
              </a:rPr>
              <a:t> ¿? </a:t>
            </a:r>
            <a:r>
              <a:rPr kumimoji="0" lang="en-GB" sz="2800" b="0" i="0" u="none" strike="noStrike" kern="0" cap="none" spc="0" normalizeH="0" baseline="0" noProof="0" dirty="0">
                <a:ln>
                  <a:noFill/>
                </a:ln>
                <a:solidFill>
                  <a:srgbClr val="002060"/>
                </a:solidFill>
                <a:effectLst/>
                <a:uLnTx/>
                <a:uFillTx/>
                <a:latin typeface="Century Gothic"/>
                <a:ea typeface="+mn-ea"/>
                <a:cs typeface="Arial"/>
                <a:sym typeface="Century Gothic"/>
              </a:rPr>
              <a:t>o</a:t>
            </a:r>
            <a:r>
              <a:rPr kumimoji="0" lang="en-GB" sz="2800" b="1" i="0" u="none" strike="noStrike" kern="0" cap="none" spc="0" normalizeH="0" baseline="0" noProof="0" dirty="0">
                <a:ln>
                  <a:noFill/>
                </a:ln>
                <a:solidFill>
                  <a:srgbClr val="002060"/>
                </a:solidFill>
                <a:effectLst/>
                <a:uLnTx/>
                <a:uFillTx/>
                <a:latin typeface="Century Gothic"/>
                <a:ea typeface="+mn-ea"/>
                <a:cs typeface="Arial"/>
                <a:sym typeface="Century Gothic"/>
              </a:rPr>
              <a:t> .</a:t>
            </a:r>
            <a:endParaRPr kumimoji="0" sz="2400" b="1"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134" name="Google Shape;339;p8">
            <a:extLst>
              <a:ext uri="{FF2B5EF4-FFF2-40B4-BE49-F238E27FC236}">
                <a16:creationId xmlns:a16="http://schemas.microsoft.com/office/drawing/2014/main" id="{73E27D9D-133B-4CE9-AA24-8BA9E481F30D}"/>
              </a:ext>
            </a:extLst>
          </p:cNvPr>
          <p:cNvGraphicFramePr/>
          <p:nvPr/>
        </p:nvGraphicFramePr>
        <p:xfrm>
          <a:off x="284988" y="5697619"/>
          <a:ext cx="5561904" cy="914420"/>
        </p:xfrm>
        <a:graphic>
          <a:graphicData uri="http://schemas.openxmlformats.org/drawingml/2006/table">
            <a:tbl>
              <a:tblPr firstRow="1" bandRow="1">
                <a:noFill/>
              </a:tblPr>
              <a:tblGrid>
                <a:gridCol w="926984">
                  <a:extLst>
                    <a:ext uri="{9D8B030D-6E8A-4147-A177-3AD203B41FA5}">
                      <a16:colId xmlns:a16="http://schemas.microsoft.com/office/drawing/2014/main" val="20000"/>
                    </a:ext>
                  </a:extLst>
                </a:gridCol>
                <a:gridCol w="926984">
                  <a:extLst>
                    <a:ext uri="{9D8B030D-6E8A-4147-A177-3AD203B41FA5}">
                      <a16:colId xmlns:a16="http://schemas.microsoft.com/office/drawing/2014/main" val="20001"/>
                    </a:ext>
                  </a:extLst>
                </a:gridCol>
                <a:gridCol w="926984">
                  <a:extLst>
                    <a:ext uri="{9D8B030D-6E8A-4147-A177-3AD203B41FA5}">
                      <a16:colId xmlns:a16="http://schemas.microsoft.com/office/drawing/2014/main" val="20002"/>
                    </a:ext>
                  </a:extLst>
                </a:gridCol>
                <a:gridCol w="926984">
                  <a:extLst>
                    <a:ext uri="{9D8B030D-6E8A-4147-A177-3AD203B41FA5}">
                      <a16:colId xmlns:a16="http://schemas.microsoft.com/office/drawing/2014/main" val="1598565276"/>
                    </a:ext>
                  </a:extLst>
                </a:gridCol>
                <a:gridCol w="926984">
                  <a:extLst>
                    <a:ext uri="{9D8B030D-6E8A-4147-A177-3AD203B41FA5}">
                      <a16:colId xmlns:a16="http://schemas.microsoft.com/office/drawing/2014/main" val="663260713"/>
                    </a:ext>
                  </a:extLst>
                </a:gridCol>
                <a:gridCol w="926984">
                  <a:extLst>
                    <a:ext uri="{9D8B030D-6E8A-4147-A177-3AD203B41FA5}">
                      <a16:colId xmlns:a16="http://schemas.microsoft.com/office/drawing/2014/main" val="3358560260"/>
                    </a:ext>
                  </a:extLst>
                </a:gridCol>
              </a:tblGrid>
              <a:tr h="457210">
                <a:tc>
                  <a:txBody>
                    <a:bodyPr/>
                    <a:lstStyle/>
                    <a:p>
                      <a:pPr marL="0" marR="0" lvl="0" indent="0" algn="ctr" rtl="0">
                        <a:spcBef>
                          <a:spcPts val="0"/>
                        </a:spcBef>
                        <a:spcAft>
                          <a:spcPts val="0"/>
                        </a:spcAft>
                        <a:buNone/>
                      </a:pPr>
                      <a:r>
                        <a:rPr lang="en-GB" sz="2400" b="1" dirty="0">
                          <a:solidFill>
                            <a:srgbClr val="002060"/>
                          </a:solidFill>
                          <a:latin typeface="Century Gothic"/>
                          <a:ea typeface="Century Gothic"/>
                          <a:cs typeface="Century Gothic"/>
                          <a:sym typeface="Century Gothic"/>
                        </a:rPr>
                        <a:t>E</a:t>
                      </a:r>
                    </a:p>
                  </a:txBody>
                  <a:tcPr marL="91450" marR="91450" marT="45725" marB="45725"/>
                </a:tc>
                <a:tc>
                  <a:txBody>
                    <a:bodyPr/>
                    <a:lstStyle/>
                    <a:p>
                      <a:pPr marL="0" marR="0" lvl="0" indent="0" algn="ctr" rtl="0">
                        <a:spcBef>
                          <a:spcPts val="0"/>
                        </a:spcBef>
                        <a:spcAft>
                          <a:spcPts val="0"/>
                        </a:spcAft>
                        <a:buNone/>
                      </a:pPr>
                      <a:r>
                        <a:rPr lang="en-GB" sz="2400" b="1" dirty="0">
                          <a:solidFill>
                            <a:srgbClr val="002060"/>
                          </a:solidFill>
                          <a:latin typeface="Century Gothic"/>
                          <a:ea typeface="Century Gothic"/>
                          <a:cs typeface="Century Gothic"/>
                          <a:sym typeface="Century Gothic"/>
                        </a:rPr>
                        <a:t>1</a:t>
                      </a:r>
                      <a:endParaRPr sz="2400" b="1"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GB" sz="2400" b="1" dirty="0">
                          <a:solidFill>
                            <a:srgbClr val="002060"/>
                          </a:solidFill>
                          <a:latin typeface="Century Gothic"/>
                          <a:ea typeface="Century Gothic"/>
                          <a:cs typeface="Century Gothic"/>
                          <a:sym typeface="Century Gothic"/>
                        </a:rPr>
                        <a:t>2</a:t>
                      </a:r>
                    </a:p>
                  </a:txBody>
                  <a:tcPr marL="91450" marR="91450" marT="45725" marB="45725"/>
                </a:tc>
                <a:tc>
                  <a:txBody>
                    <a:bodyPr/>
                    <a:lstStyle/>
                    <a:p>
                      <a:pPr marL="0" marR="0" lvl="0" indent="0" algn="ctr" rtl="0">
                        <a:spcBef>
                          <a:spcPts val="0"/>
                        </a:spcBef>
                        <a:spcAft>
                          <a:spcPts val="0"/>
                        </a:spcAft>
                        <a:buNone/>
                      </a:pPr>
                      <a:r>
                        <a:rPr lang="en-GB" sz="2400" b="1" dirty="0">
                          <a:solidFill>
                            <a:srgbClr val="002060"/>
                          </a:solidFill>
                          <a:latin typeface="Century Gothic"/>
                          <a:ea typeface="Century Gothic"/>
                          <a:cs typeface="Century Gothic"/>
                          <a:sym typeface="Century Gothic"/>
                        </a:rPr>
                        <a:t>3</a:t>
                      </a:r>
                    </a:p>
                  </a:txBody>
                  <a:tcPr marL="91450" marR="91450" marT="45725" marB="45725"/>
                </a:tc>
                <a:tc>
                  <a:txBody>
                    <a:bodyPr/>
                    <a:lstStyle/>
                    <a:p>
                      <a:pPr marL="0" marR="0" lvl="0" indent="0" algn="ctr" rtl="0">
                        <a:spcBef>
                          <a:spcPts val="0"/>
                        </a:spcBef>
                        <a:spcAft>
                          <a:spcPts val="0"/>
                        </a:spcAft>
                        <a:buNone/>
                      </a:pPr>
                      <a:r>
                        <a:rPr lang="en-GB" sz="2400" b="1" dirty="0">
                          <a:solidFill>
                            <a:srgbClr val="002060"/>
                          </a:solidFill>
                          <a:latin typeface="Century Gothic"/>
                          <a:ea typeface="Century Gothic"/>
                          <a:cs typeface="Century Gothic"/>
                          <a:sym typeface="Century Gothic"/>
                        </a:rPr>
                        <a:t>4</a:t>
                      </a:r>
                    </a:p>
                  </a:txBody>
                  <a:tcPr marL="91450" marR="91450" marT="45725" marB="45725"/>
                </a:tc>
                <a:tc>
                  <a:txBody>
                    <a:bodyPr/>
                    <a:lstStyle/>
                    <a:p>
                      <a:pPr marL="0" marR="0" lvl="0" indent="0" algn="ctr" rtl="0">
                        <a:spcBef>
                          <a:spcPts val="0"/>
                        </a:spcBef>
                        <a:spcAft>
                          <a:spcPts val="0"/>
                        </a:spcAft>
                        <a:buNone/>
                      </a:pPr>
                      <a:r>
                        <a:rPr lang="en-GB" sz="2400" b="1" dirty="0">
                          <a:solidFill>
                            <a:srgbClr val="002060"/>
                          </a:solidFill>
                          <a:latin typeface="Century Gothic"/>
                          <a:ea typeface="Century Gothic"/>
                          <a:cs typeface="Century Gothic"/>
                          <a:sym typeface="Century Gothic"/>
                        </a:rPr>
                        <a:t>5</a:t>
                      </a:r>
                    </a:p>
                  </a:txBody>
                  <a:tcPr marL="91450" marR="91450" marT="45725" marB="45725"/>
                </a:tc>
                <a:extLst>
                  <a:ext uri="{0D108BD9-81ED-4DB2-BD59-A6C34878D82A}">
                    <a16:rowId xmlns:a16="http://schemas.microsoft.com/office/drawing/2014/main" val="10000"/>
                  </a:ext>
                </a:extLst>
              </a:tr>
              <a:tr h="457210">
                <a:tc>
                  <a:txBody>
                    <a:bodyPr/>
                    <a:lstStyle/>
                    <a:p>
                      <a:pPr marL="0" marR="0" lvl="0" indent="0" algn="ctr" rtl="0">
                        <a:spcBef>
                          <a:spcPts val="0"/>
                        </a:spcBef>
                        <a:spcAft>
                          <a:spcPts val="0"/>
                        </a:spcAft>
                        <a:buNone/>
                      </a:pPr>
                      <a:endParaRPr lang="en-GB"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endParaRPr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endParaRPr lang="en-GB"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endParaRPr lang="en-GB"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endParaRPr lang="en-GB" sz="2400" dirty="0">
                        <a:solidFill>
                          <a:srgbClr val="002060"/>
                        </a:solidFill>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endParaRPr lang="en-GB" sz="2400" dirty="0">
                        <a:solidFill>
                          <a:srgbClr val="002060"/>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3986045077"/>
                  </a:ext>
                </a:extLst>
              </a:tr>
            </a:tbl>
          </a:graphicData>
        </a:graphic>
      </p:graphicFrame>
      <p:sp>
        <p:nvSpPr>
          <p:cNvPr id="4" name="TextBox 3">
            <a:extLst>
              <a:ext uri="{FF2B5EF4-FFF2-40B4-BE49-F238E27FC236}">
                <a16:creationId xmlns:a16="http://schemas.microsoft.com/office/drawing/2014/main" id="{68A9C0EE-F0DA-4312-85CD-11AA01C8B9BA}"/>
              </a:ext>
            </a:extLst>
          </p:cNvPr>
          <p:cNvSpPr txBox="1"/>
          <p:nvPr/>
        </p:nvSpPr>
        <p:spPr>
          <a:xfrm>
            <a:off x="550947" y="6075985"/>
            <a:ext cx="426720" cy="584775"/>
          </a:xfrm>
          <a:prstGeom prst="rect">
            <a:avLst/>
          </a:prstGeom>
          <a:no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136" name="TextBox 135">
            <a:extLst>
              <a:ext uri="{FF2B5EF4-FFF2-40B4-BE49-F238E27FC236}">
                <a16:creationId xmlns:a16="http://schemas.microsoft.com/office/drawing/2014/main" id="{7C103ECA-47AD-4164-A5EC-9C45A42A62EB}"/>
              </a:ext>
            </a:extLst>
          </p:cNvPr>
          <p:cNvSpPr txBox="1"/>
          <p:nvPr/>
        </p:nvSpPr>
        <p:spPr>
          <a:xfrm>
            <a:off x="1544741" y="6094003"/>
            <a:ext cx="30008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139" name="TextBox 138">
            <a:extLst>
              <a:ext uri="{FF2B5EF4-FFF2-40B4-BE49-F238E27FC236}">
                <a16:creationId xmlns:a16="http://schemas.microsoft.com/office/drawing/2014/main" id="{24BC9AFA-508A-4004-9E49-0DEA7276C7BB}"/>
              </a:ext>
            </a:extLst>
          </p:cNvPr>
          <p:cNvSpPr txBox="1"/>
          <p:nvPr/>
        </p:nvSpPr>
        <p:spPr>
          <a:xfrm>
            <a:off x="2507380" y="6083944"/>
            <a:ext cx="30008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140" name="TextBox 139">
            <a:extLst>
              <a:ext uri="{FF2B5EF4-FFF2-40B4-BE49-F238E27FC236}">
                <a16:creationId xmlns:a16="http://schemas.microsoft.com/office/drawing/2014/main" id="{BF1D3660-AB47-4583-879C-D93125A2CD0E}"/>
              </a:ext>
            </a:extLst>
          </p:cNvPr>
          <p:cNvSpPr txBox="1"/>
          <p:nvPr/>
        </p:nvSpPr>
        <p:spPr>
          <a:xfrm>
            <a:off x="3349799" y="6112490"/>
            <a:ext cx="30008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143" name="TextBox 142">
            <a:extLst>
              <a:ext uri="{FF2B5EF4-FFF2-40B4-BE49-F238E27FC236}">
                <a16:creationId xmlns:a16="http://schemas.microsoft.com/office/drawing/2014/main" id="{21083DA5-AC36-41D0-941D-7CA623DFC070}"/>
              </a:ext>
            </a:extLst>
          </p:cNvPr>
          <p:cNvSpPr txBox="1"/>
          <p:nvPr/>
        </p:nvSpPr>
        <p:spPr>
          <a:xfrm>
            <a:off x="4248733" y="6094002"/>
            <a:ext cx="9094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144" name="TextBox 143">
            <a:extLst>
              <a:ext uri="{FF2B5EF4-FFF2-40B4-BE49-F238E27FC236}">
                <a16:creationId xmlns:a16="http://schemas.microsoft.com/office/drawing/2014/main" id="{8B18AD90-0A12-4827-BB7F-417352431846}"/>
              </a:ext>
            </a:extLst>
          </p:cNvPr>
          <p:cNvSpPr txBox="1"/>
          <p:nvPr/>
        </p:nvSpPr>
        <p:spPr>
          <a:xfrm>
            <a:off x="5204805" y="6096751"/>
            <a:ext cx="6357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t>
            </a:r>
          </a:p>
        </p:txBody>
      </p:sp>
      <p:sp>
        <p:nvSpPr>
          <p:cNvPr id="177" name="Google Shape;325;p7">
            <a:extLst>
              <a:ext uri="{FF2B5EF4-FFF2-40B4-BE49-F238E27FC236}">
                <a16:creationId xmlns:a16="http://schemas.microsoft.com/office/drawing/2014/main" id="{9D35738D-86D6-41B4-B3A0-56AB3E544CB2}"/>
              </a:ext>
            </a:extLst>
          </p:cNvPr>
          <p:cNvSpPr txBox="1"/>
          <p:nvPr/>
        </p:nvSpPr>
        <p:spPr>
          <a:xfrm>
            <a:off x="6771061" y="3051446"/>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I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read</a:t>
            </a:r>
            <a:endPar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179" name="Google Shape;325;p7">
            <a:extLst>
              <a:ext uri="{FF2B5EF4-FFF2-40B4-BE49-F238E27FC236}">
                <a16:creationId xmlns:a16="http://schemas.microsoft.com/office/drawing/2014/main" id="{DD1221E4-91FC-410E-B44C-605B7E87635D}"/>
              </a:ext>
            </a:extLst>
          </p:cNvPr>
          <p:cNvSpPr txBox="1"/>
          <p:nvPr/>
        </p:nvSpPr>
        <p:spPr>
          <a:xfrm>
            <a:off x="6797128" y="3845688"/>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S/he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learns</a:t>
            </a:r>
            <a:endPar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180" name="Google Shape;325;p7">
            <a:extLst>
              <a:ext uri="{FF2B5EF4-FFF2-40B4-BE49-F238E27FC236}">
                <a16:creationId xmlns:a16="http://schemas.microsoft.com/office/drawing/2014/main" id="{B43CD87D-C200-4B56-9BB9-EF8BFA85A5B1}"/>
              </a:ext>
            </a:extLst>
          </p:cNvPr>
          <p:cNvSpPr txBox="1"/>
          <p:nvPr/>
        </p:nvSpPr>
        <p:spPr>
          <a:xfrm>
            <a:off x="6715516" y="4707815"/>
            <a:ext cx="102523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I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see</a:t>
            </a:r>
            <a:endPar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181" name="Google Shape;325;p7">
            <a:extLst>
              <a:ext uri="{FF2B5EF4-FFF2-40B4-BE49-F238E27FC236}">
                <a16:creationId xmlns:a16="http://schemas.microsoft.com/office/drawing/2014/main" id="{522C7B32-793D-4611-99FD-A3799C2A9239}"/>
              </a:ext>
            </a:extLst>
          </p:cNvPr>
          <p:cNvSpPr txBox="1"/>
          <p:nvPr/>
        </p:nvSpPr>
        <p:spPr>
          <a:xfrm>
            <a:off x="6745625" y="5483520"/>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S/he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reads</a:t>
            </a: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 </a:t>
            </a:r>
          </a:p>
        </p:txBody>
      </p:sp>
      <p:sp>
        <p:nvSpPr>
          <p:cNvPr id="182" name="Google Shape;325;p7">
            <a:extLst>
              <a:ext uri="{FF2B5EF4-FFF2-40B4-BE49-F238E27FC236}">
                <a16:creationId xmlns:a16="http://schemas.microsoft.com/office/drawing/2014/main" id="{99A5A25A-7C81-4CF4-912F-B4DDE1B18693}"/>
              </a:ext>
            </a:extLst>
          </p:cNvPr>
          <p:cNvSpPr txBox="1"/>
          <p:nvPr/>
        </p:nvSpPr>
        <p:spPr>
          <a:xfrm>
            <a:off x="6745625" y="6318034"/>
            <a:ext cx="2509630"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S/he </a:t>
            </a:r>
            <a:r>
              <a:rPr kumimoji="0" lang="es-AR" sz="20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watches</a:t>
            </a: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 </a:t>
            </a:r>
          </a:p>
        </p:txBody>
      </p:sp>
      <p:sp>
        <p:nvSpPr>
          <p:cNvPr id="186" name="Google Shape;325;p7">
            <a:extLst>
              <a:ext uri="{FF2B5EF4-FFF2-40B4-BE49-F238E27FC236}">
                <a16:creationId xmlns:a16="http://schemas.microsoft.com/office/drawing/2014/main" id="{FA4F03D6-526D-4163-8150-0F6346D7BAD1}"/>
              </a:ext>
            </a:extLst>
          </p:cNvPr>
          <p:cNvSpPr txBox="1"/>
          <p:nvPr/>
        </p:nvSpPr>
        <p:spPr>
          <a:xfrm>
            <a:off x="8015519" y="2275741"/>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a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game</a:t>
            </a:r>
            <a:endPar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193" name="Google Shape;325;p7">
            <a:extLst>
              <a:ext uri="{FF2B5EF4-FFF2-40B4-BE49-F238E27FC236}">
                <a16:creationId xmlns:a16="http://schemas.microsoft.com/office/drawing/2014/main" id="{53835635-1D1C-44B3-916C-4FFC24C6C08B}"/>
              </a:ext>
            </a:extLst>
          </p:cNvPr>
          <p:cNvSpPr txBox="1"/>
          <p:nvPr/>
        </p:nvSpPr>
        <p:spPr>
          <a:xfrm>
            <a:off x="9415917" y="2281230"/>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at home.</a:t>
            </a:r>
          </a:p>
        </p:txBody>
      </p:sp>
      <p:sp>
        <p:nvSpPr>
          <p:cNvPr id="211" name="Google Shape;325;p7">
            <a:extLst>
              <a:ext uri="{FF2B5EF4-FFF2-40B4-BE49-F238E27FC236}">
                <a16:creationId xmlns:a16="http://schemas.microsoft.com/office/drawing/2014/main" id="{A84BED6A-1CD0-4B68-A0E2-4307AC239C24}"/>
              </a:ext>
            </a:extLst>
          </p:cNvPr>
          <p:cNvSpPr txBox="1"/>
          <p:nvPr/>
        </p:nvSpPr>
        <p:spPr>
          <a:xfrm>
            <a:off x="7901628" y="3054800"/>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a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question</a:t>
            </a:r>
            <a:endPar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212" name="Google Shape;325;p7">
            <a:extLst>
              <a:ext uri="{FF2B5EF4-FFF2-40B4-BE49-F238E27FC236}">
                <a16:creationId xmlns:a16="http://schemas.microsoft.com/office/drawing/2014/main" id="{EFACE0BC-3A60-4B39-9780-A34C9AA16FFC}"/>
              </a:ext>
            </a:extLst>
          </p:cNvPr>
          <p:cNvSpPr txBox="1"/>
          <p:nvPr/>
        </p:nvSpPr>
        <p:spPr>
          <a:xfrm>
            <a:off x="9626882" y="3096385"/>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in English.</a:t>
            </a:r>
          </a:p>
        </p:txBody>
      </p:sp>
      <p:sp>
        <p:nvSpPr>
          <p:cNvPr id="214" name="Google Shape;325;p7">
            <a:extLst>
              <a:ext uri="{FF2B5EF4-FFF2-40B4-BE49-F238E27FC236}">
                <a16:creationId xmlns:a16="http://schemas.microsoft.com/office/drawing/2014/main" id="{B035E32A-BFA3-4F04-8ED5-2E4BC090B53E}"/>
              </a:ext>
            </a:extLst>
          </p:cNvPr>
          <p:cNvSpPr txBox="1"/>
          <p:nvPr/>
        </p:nvSpPr>
        <p:spPr>
          <a:xfrm>
            <a:off x="8655730" y="3854804"/>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a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language</a:t>
            </a:r>
            <a:endPar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endParaRPr>
          </a:p>
        </p:txBody>
      </p:sp>
      <p:sp>
        <p:nvSpPr>
          <p:cNvPr id="215" name="Google Shape;325;p7">
            <a:extLst>
              <a:ext uri="{FF2B5EF4-FFF2-40B4-BE49-F238E27FC236}">
                <a16:creationId xmlns:a16="http://schemas.microsoft.com/office/drawing/2014/main" id="{25C0F4B9-6565-40C0-BE23-FB79D0D65752}"/>
              </a:ext>
            </a:extLst>
          </p:cNvPr>
          <p:cNvSpPr txBox="1"/>
          <p:nvPr/>
        </p:nvSpPr>
        <p:spPr>
          <a:xfrm>
            <a:off x="10396503" y="3863920"/>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with</a:t>
            </a: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 dad.</a:t>
            </a:r>
          </a:p>
        </p:txBody>
      </p:sp>
      <p:sp>
        <p:nvSpPr>
          <p:cNvPr id="217" name="Google Shape;325;p7">
            <a:extLst>
              <a:ext uri="{FF2B5EF4-FFF2-40B4-BE49-F238E27FC236}">
                <a16:creationId xmlns:a16="http://schemas.microsoft.com/office/drawing/2014/main" id="{AE188302-6472-404E-874E-911EAA6E21E6}"/>
              </a:ext>
            </a:extLst>
          </p:cNvPr>
          <p:cNvSpPr txBox="1"/>
          <p:nvPr/>
        </p:nvSpPr>
        <p:spPr>
          <a:xfrm>
            <a:off x="7534499" y="4702309"/>
            <a:ext cx="250962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the</a:t>
            </a: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mountain</a:t>
            </a: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 </a:t>
            </a:r>
          </a:p>
        </p:txBody>
      </p:sp>
      <p:sp>
        <p:nvSpPr>
          <p:cNvPr id="218" name="Google Shape;325;p7">
            <a:extLst>
              <a:ext uri="{FF2B5EF4-FFF2-40B4-BE49-F238E27FC236}">
                <a16:creationId xmlns:a16="http://schemas.microsoft.com/office/drawing/2014/main" id="{AEE01162-64BA-4D12-94D1-81053C96BBB6}"/>
              </a:ext>
            </a:extLst>
          </p:cNvPr>
          <p:cNvSpPr txBox="1"/>
          <p:nvPr/>
        </p:nvSpPr>
        <p:spPr>
          <a:xfrm>
            <a:off x="9799791" y="4722512"/>
            <a:ext cx="250962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and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the</a:t>
            </a: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 sea.</a:t>
            </a:r>
          </a:p>
        </p:txBody>
      </p:sp>
      <p:sp>
        <p:nvSpPr>
          <p:cNvPr id="219" name="Google Shape;325;p7">
            <a:extLst>
              <a:ext uri="{FF2B5EF4-FFF2-40B4-BE49-F238E27FC236}">
                <a16:creationId xmlns:a16="http://schemas.microsoft.com/office/drawing/2014/main" id="{50ABCF3C-4FFA-46DD-999A-43A6C36B4702}"/>
              </a:ext>
            </a:extLst>
          </p:cNvPr>
          <p:cNvSpPr txBox="1"/>
          <p:nvPr/>
        </p:nvSpPr>
        <p:spPr>
          <a:xfrm>
            <a:off x="8532090" y="5491626"/>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a </a:t>
            </a: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magzine</a:t>
            </a: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 </a:t>
            </a:r>
          </a:p>
        </p:txBody>
      </p:sp>
      <p:sp>
        <p:nvSpPr>
          <p:cNvPr id="220" name="Google Shape;325;p7">
            <a:extLst>
              <a:ext uri="{FF2B5EF4-FFF2-40B4-BE49-F238E27FC236}">
                <a16:creationId xmlns:a16="http://schemas.microsoft.com/office/drawing/2014/main" id="{C4E56369-7428-4A2C-8864-261DACA62C44}"/>
              </a:ext>
            </a:extLst>
          </p:cNvPr>
          <p:cNvSpPr txBox="1"/>
          <p:nvPr/>
        </p:nvSpPr>
        <p:spPr>
          <a:xfrm>
            <a:off x="10134350" y="5499732"/>
            <a:ext cx="250963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of</a:t>
            </a:r>
            <a:r>
              <a:rPr kumimoji="0" lang="es-AR" sz="24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 sport.</a:t>
            </a:r>
          </a:p>
        </p:txBody>
      </p:sp>
      <p:sp>
        <p:nvSpPr>
          <p:cNvPr id="221" name="Speech Bubble: Rectangle with Corners Rounded 220">
            <a:extLst>
              <a:ext uri="{FF2B5EF4-FFF2-40B4-BE49-F238E27FC236}">
                <a16:creationId xmlns:a16="http://schemas.microsoft.com/office/drawing/2014/main" id="{E3AB86F0-E76F-4F72-A881-FA96C8C4CEAD}"/>
              </a:ext>
            </a:extLst>
          </p:cNvPr>
          <p:cNvSpPr/>
          <p:nvPr/>
        </p:nvSpPr>
        <p:spPr>
          <a:xfrm>
            <a:off x="229062" y="5648876"/>
            <a:ext cx="5842232" cy="1019843"/>
          </a:xfrm>
          <a:prstGeom prst="wedgeRoundRectCallout">
            <a:avLst>
              <a:gd name="adj1" fmla="val 52217"/>
              <a:gd name="adj2" fmla="val -7387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English, it’s more natural to say ‘a sports magazine’.</a:t>
            </a:r>
          </a:p>
        </p:txBody>
      </p:sp>
      <p:sp>
        <p:nvSpPr>
          <p:cNvPr id="222" name="Google Shape;325;p7">
            <a:extLst>
              <a:ext uri="{FF2B5EF4-FFF2-40B4-BE49-F238E27FC236}">
                <a16:creationId xmlns:a16="http://schemas.microsoft.com/office/drawing/2014/main" id="{F2FD6BAA-1CA3-49F5-AA76-14CA4B25A8AD}"/>
              </a:ext>
            </a:extLst>
          </p:cNvPr>
          <p:cNvSpPr txBox="1"/>
          <p:nvPr/>
        </p:nvSpPr>
        <p:spPr>
          <a:xfrm>
            <a:off x="8600135" y="6323649"/>
            <a:ext cx="2509630"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a film</a:t>
            </a:r>
          </a:p>
        </p:txBody>
      </p:sp>
      <p:sp>
        <p:nvSpPr>
          <p:cNvPr id="223" name="Google Shape;325;p7">
            <a:extLst>
              <a:ext uri="{FF2B5EF4-FFF2-40B4-BE49-F238E27FC236}">
                <a16:creationId xmlns:a16="http://schemas.microsoft.com/office/drawing/2014/main" id="{3CBDCBE5-B488-4877-9F3F-1FBDB40B7B77}"/>
              </a:ext>
            </a:extLst>
          </p:cNvPr>
          <p:cNvSpPr txBox="1"/>
          <p:nvPr/>
        </p:nvSpPr>
        <p:spPr>
          <a:xfrm>
            <a:off x="9698994" y="6336559"/>
            <a:ext cx="2509630"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in </a:t>
            </a:r>
            <a:r>
              <a:rPr kumimoji="0" lang="es-AR" sz="20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the</a:t>
            </a: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 </a:t>
            </a:r>
            <a:r>
              <a:rPr kumimoji="0" lang="es-AR" sz="2000" b="1" i="0" u="none" strike="noStrike" kern="1200" cap="none" spc="0" normalizeH="0" baseline="0" noProof="0" dirty="0" err="1">
                <a:ln>
                  <a:noFill/>
                </a:ln>
                <a:solidFill>
                  <a:srgbClr val="92D050"/>
                </a:solidFill>
                <a:effectLst/>
                <a:uLnTx/>
                <a:uFillTx/>
                <a:latin typeface="Segoe Print" panose="02000600000000000000" pitchFamily="2" charset="0"/>
                <a:ea typeface="Century Gothic"/>
                <a:cs typeface="Century Gothic"/>
                <a:sym typeface="Century Gothic"/>
              </a:rPr>
              <a:t>morning</a:t>
            </a:r>
            <a:r>
              <a:rPr kumimoji="0" lang="es-AR" sz="2000" b="1" i="0" u="none" strike="noStrike" kern="1200" cap="none" spc="0" normalizeH="0" baseline="0" noProof="0" dirty="0">
                <a:ln>
                  <a:noFill/>
                </a:ln>
                <a:solidFill>
                  <a:srgbClr val="92D050"/>
                </a:solidFill>
                <a:effectLst/>
                <a:uLnTx/>
                <a:uFillTx/>
                <a:latin typeface="Segoe Print" panose="02000600000000000000" pitchFamily="2" charset="0"/>
                <a:ea typeface="Century Gothic"/>
                <a:cs typeface="Century Gothic"/>
                <a:sym typeface="Century Gothic"/>
              </a:rPr>
              <a:t>.</a:t>
            </a:r>
          </a:p>
        </p:txBody>
      </p:sp>
      <p:sp>
        <p:nvSpPr>
          <p:cNvPr id="74" name="TextBox 73">
            <a:extLst>
              <a:ext uri="{FF2B5EF4-FFF2-40B4-BE49-F238E27FC236}">
                <a16:creationId xmlns:a16="http://schemas.microsoft.com/office/drawing/2014/main" id="{C2D23558-A865-423E-B1E7-C1F5605B4B93}"/>
              </a:ext>
            </a:extLst>
          </p:cNvPr>
          <p:cNvSpPr txBox="1"/>
          <p:nvPr/>
        </p:nvSpPr>
        <p:spPr>
          <a:xfrm>
            <a:off x="3272791" y="146823"/>
            <a:ext cx="2823209" cy="400110"/>
          </a:xfrm>
          <a:prstGeom prst="rect">
            <a:avLst/>
          </a:prstGeom>
          <a:solidFill>
            <a:srgbClr val="BAE18F">
              <a:alpha val="89804"/>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revista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magazine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subTnLst>
                                    <p:audio>
                                      <p:cMediaNode>
                                        <p:cTn display="0" masterRel="sameClick">
                                          <p:stCondLst>
                                            <p:cond evt="begin" delay="0">
                                              <p:tn val="5"/>
                                            </p:cond>
                                          </p:stCondLst>
                                          <p:endCondLst>
                                            <p:cond evt="onStopAudio" delay="0">
                                              <p:tgtEl>
                                                <p:sldTgt/>
                                              </p:tgtEl>
                                            </p:cond>
                                          </p:endCondLst>
                                        </p:cTn>
                                        <p:tgtEl>
                                          <p:sndTgt r:embed="rId3" name="2_ii.wav"/>
                                        </p:tgtEl>
                                      </p:cMediaNode>
                                    </p:audio>
                                  </p:sub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anim calcmode="lin" valueType="num">
                                      <p:cBhvr additive="base">
                                        <p:cTn id="15"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9"/>
                                        </p:tgtEl>
                                        <p:attrNameLst>
                                          <p:attrName>style.visibility</p:attrName>
                                        </p:attrNameLst>
                                      </p:cBhvr>
                                      <p:to>
                                        <p:strVal val="visible"/>
                                      </p:to>
                                    </p:set>
                                    <p:anim calcmode="lin" valueType="num">
                                      <p:cBhvr additive="base">
                                        <p:cTn id="25" dur="500"/>
                                        <p:tgtEl>
                                          <p:spTgt spid="16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9"/>
                                        </p:tgtEl>
                                        <p:attrNameLst>
                                          <p:attrName>style.visibility</p:attrName>
                                        </p:attrNameLst>
                                      </p:cBhvr>
                                      <p:to>
                                        <p:strVal val="visible"/>
                                      </p:to>
                                    </p:set>
                                    <p:animEffect transition="in" filter="fade">
                                      <p:cBhvr>
                                        <p:cTn id="40" dur="500"/>
                                        <p:tgtEl>
                                          <p:spTgt spid="13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4"/>
                                        </p:tgtEl>
                                        <p:attrNameLst>
                                          <p:attrName>style.visibility</p:attrName>
                                        </p:attrNameLst>
                                      </p:cBhvr>
                                      <p:to>
                                        <p:strVal val="visible"/>
                                      </p:to>
                                    </p:set>
                                    <p:anim calcmode="lin" valueType="num">
                                      <p:cBhvr additive="base">
                                        <p:cTn id="45" dur="500"/>
                                        <p:tgtEl>
                                          <p:spTgt spid="17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0"/>
                                        </p:tgtEl>
                                        <p:attrNameLst>
                                          <p:attrName>style.visibility</p:attrName>
                                        </p:attrNameLst>
                                      </p:cBhvr>
                                      <p:to>
                                        <p:strVal val="visible"/>
                                      </p:to>
                                    </p:set>
                                    <p:animEffect transition="in" filter="fade">
                                      <p:cBhvr>
                                        <p:cTn id="50" dur="500"/>
                                        <p:tgtEl>
                                          <p:spTgt spid="14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6"/>
                                        </p:tgtEl>
                                        <p:attrNameLst>
                                          <p:attrName>style.visibility</p:attrName>
                                        </p:attrNameLst>
                                      </p:cBhvr>
                                      <p:to>
                                        <p:strVal val="visible"/>
                                      </p:to>
                                    </p:set>
                                    <p:anim calcmode="lin" valueType="num">
                                      <p:cBhvr additive="base">
                                        <p:cTn id="55"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3"/>
                                        </p:tgtEl>
                                        <p:attrNameLst>
                                          <p:attrName>style.visibility</p:attrName>
                                        </p:attrNameLst>
                                      </p:cBhvr>
                                      <p:to>
                                        <p:strVal val="visible"/>
                                      </p:to>
                                    </p:set>
                                    <p:animEffect transition="in" filter="fade">
                                      <p:cBhvr>
                                        <p:cTn id="60" dur="500"/>
                                        <p:tgtEl>
                                          <p:spTgt spid="14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500"/>
                                        <p:tgtEl>
                                          <p:spTgt spid="17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4"/>
                                        </p:tgtEl>
                                        <p:attrNameLst>
                                          <p:attrName>style.visibility</p:attrName>
                                        </p:attrNameLst>
                                      </p:cBhvr>
                                      <p:to>
                                        <p:strVal val="visible"/>
                                      </p:to>
                                    </p:set>
                                    <p:animEffect transition="in" filter="fade">
                                      <p:cBhvr>
                                        <p:cTn id="70" dur="500"/>
                                        <p:tgtEl>
                                          <p:spTgt spid="14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fill="hold"/>
                                        <p:tgtEl>
                                          <p:spTgt spid="85"/>
                                        </p:tgtEl>
                                        <p:attrNameLst>
                                          <p:attrName>ppt_x</p:attrName>
                                        </p:attrNameLst>
                                      </p:cBhvr>
                                      <p:tavLst>
                                        <p:tav tm="0">
                                          <p:val>
                                            <p:strVal val="#ppt_x"/>
                                          </p:val>
                                        </p:tav>
                                        <p:tav tm="100000">
                                          <p:val>
                                            <p:strVal val="#ppt_x"/>
                                          </p:val>
                                        </p:tav>
                                      </p:tavLst>
                                    </p:anim>
                                    <p:anim calcmode="lin" valueType="num">
                                      <p:cBhvr additive="base">
                                        <p:cTn id="76" dur="500" fill="hold"/>
                                        <p:tgtEl>
                                          <p:spTgt spid="8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0"/>
                                        </p:tgtEl>
                                        <p:attrNameLst>
                                          <p:attrName>style.visibility</p:attrName>
                                        </p:attrNameLst>
                                      </p:cBhvr>
                                      <p:to>
                                        <p:strVal val="visible"/>
                                      </p:to>
                                    </p:set>
                                    <p:anim calcmode="lin" valueType="num">
                                      <p:cBhvr additive="base">
                                        <p:cTn id="79" dur="500" fill="hold"/>
                                        <p:tgtEl>
                                          <p:spTgt spid="210"/>
                                        </p:tgtEl>
                                        <p:attrNameLst>
                                          <p:attrName>ppt_x</p:attrName>
                                        </p:attrNameLst>
                                      </p:cBhvr>
                                      <p:tavLst>
                                        <p:tav tm="0">
                                          <p:val>
                                            <p:strVal val="#ppt_x"/>
                                          </p:val>
                                        </p:tav>
                                        <p:tav tm="100000">
                                          <p:val>
                                            <p:strVal val="#ppt_x"/>
                                          </p:val>
                                        </p:tav>
                                      </p:tavLst>
                                    </p:anim>
                                    <p:anim calcmode="lin" valueType="num">
                                      <p:cBhvr additive="base">
                                        <p:cTn id="80" dur="500" fill="hold"/>
                                        <p:tgtEl>
                                          <p:spTgt spid="2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2_iii.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8"/>
                                        </p:tgtEl>
                                        <p:attrNameLst>
                                          <p:attrName>style.visibility</p:attrName>
                                        </p:attrNameLst>
                                      </p:cBhvr>
                                      <p:to>
                                        <p:strVal val="visible"/>
                                      </p:to>
                                    </p:set>
                                    <p:anim calcmode="lin" valueType="num">
                                      <p:cBhvr additive="base">
                                        <p:cTn id="85" dur="500" fill="hold"/>
                                        <p:tgtEl>
                                          <p:spTgt spid="138"/>
                                        </p:tgtEl>
                                        <p:attrNameLst>
                                          <p:attrName>ppt_x</p:attrName>
                                        </p:attrNameLst>
                                      </p:cBhvr>
                                      <p:tavLst>
                                        <p:tav tm="0">
                                          <p:val>
                                            <p:strVal val="#ppt_x"/>
                                          </p:val>
                                        </p:tav>
                                        <p:tav tm="100000">
                                          <p:val>
                                            <p:strVal val="#ppt_x"/>
                                          </p:val>
                                        </p:tav>
                                      </p:tavLst>
                                    </p:anim>
                                    <p:anim calcmode="lin" valueType="num">
                                      <p:cBhvr additive="base">
                                        <p:cTn id="86"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500" fill="hold"/>
                                        <p:tgtEl>
                                          <p:spTgt spid="186"/>
                                        </p:tgtEl>
                                        <p:attrNameLst>
                                          <p:attrName>ppt_x</p:attrName>
                                        </p:attrNameLst>
                                      </p:cBhvr>
                                      <p:tavLst>
                                        <p:tav tm="0">
                                          <p:val>
                                            <p:strVal val="#ppt_x"/>
                                          </p:val>
                                        </p:tav>
                                        <p:tav tm="100000">
                                          <p:val>
                                            <p:strVal val="#ppt_x"/>
                                          </p:val>
                                        </p:tav>
                                      </p:tavLst>
                                    </p:anim>
                                    <p:anim calcmode="lin" valueType="num">
                                      <p:cBhvr additive="base">
                                        <p:cTn id="92" dur="500" fill="hold"/>
                                        <p:tgtEl>
                                          <p:spTgt spid="18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3"/>
                                        </p:tgtEl>
                                        <p:attrNameLst>
                                          <p:attrName>style.visibility</p:attrName>
                                        </p:attrNameLst>
                                      </p:cBhvr>
                                      <p:to>
                                        <p:strVal val="visible"/>
                                      </p:to>
                                    </p:set>
                                    <p:anim calcmode="lin" valueType="num">
                                      <p:cBhvr additive="base">
                                        <p:cTn id="97" dur="500" fill="hold"/>
                                        <p:tgtEl>
                                          <p:spTgt spid="193"/>
                                        </p:tgtEl>
                                        <p:attrNameLst>
                                          <p:attrName>ppt_x</p:attrName>
                                        </p:attrNameLst>
                                      </p:cBhvr>
                                      <p:tavLst>
                                        <p:tav tm="0">
                                          <p:val>
                                            <p:strVal val="#ppt_x"/>
                                          </p:val>
                                        </p:tav>
                                        <p:tav tm="100000">
                                          <p:val>
                                            <p:strVal val="#ppt_x"/>
                                          </p:val>
                                        </p:tav>
                                      </p:tavLst>
                                    </p:anim>
                                    <p:anim calcmode="lin" valueType="num">
                                      <p:cBhvr additive="base">
                                        <p:cTn id="98"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additive="base">
                                        <p:cTn id="103" dur="500" fill="hold"/>
                                        <p:tgtEl>
                                          <p:spTgt spid="177"/>
                                        </p:tgtEl>
                                        <p:attrNameLst>
                                          <p:attrName>ppt_x</p:attrName>
                                        </p:attrNameLst>
                                      </p:cBhvr>
                                      <p:tavLst>
                                        <p:tav tm="0">
                                          <p:val>
                                            <p:strVal val="#ppt_x"/>
                                          </p:val>
                                        </p:tav>
                                        <p:tav tm="100000">
                                          <p:val>
                                            <p:strVal val="#ppt_x"/>
                                          </p:val>
                                        </p:tav>
                                      </p:tavLst>
                                    </p:anim>
                                    <p:anim calcmode="lin" valueType="num">
                                      <p:cBhvr additive="base">
                                        <p:cTn id="104"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11"/>
                                        </p:tgtEl>
                                        <p:attrNameLst>
                                          <p:attrName>style.visibility</p:attrName>
                                        </p:attrNameLst>
                                      </p:cBhvr>
                                      <p:to>
                                        <p:strVal val="visible"/>
                                      </p:to>
                                    </p:set>
                                    <p:anim calcmode="lin" valueType="num">
                                      <p:cBhvr additive="base">
                                        <p:cTn id="109" dur="500" fill="hold"/>
                                        <p:tgtEl>
                                          <p:spTgt spid="211"/>
                                        </p:tgtEl>
                                        <p:attrNameLst>
                                          <p:attrName>ppt_x</p:attrName>
                                        </p:attrNameLst>
                                      </p:cBhvr>
                                      <p:tavLst>
                                        <p:tav tm="0">
                                          <p:val>
                                            <p:strVal val="#ppt_x"/>
                                          </p:val>
                                        </p:tav>
                                        <p:tav tm="100000">
                                          <p:val>
                                            <p:strVal val="#ppt_x"/>
                                          </p:val>
                                        </p:tav>
                                      </p:tavLst>
                                    </p:anim>
                                    <p:anim calcmode="lin" valueType="num">
                                      <p:cBhvr additive="base">
                                        <p:cTn id="110"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2"/>
                                        </p:tgtEl>
                                        <p:attrNameLst>
                                          <p:attrName>style.visibility</p:attrName>
                                        </p:attrNameLst>
                                      </p:cBhvr>
                                      <p:to>
                                        <p:strVal val="visible"/>
                                      </p:to>
                                    </p:set>
                                    <p:anim calcmode="lin" valueType="num">
                                      <p:cBhvr additive="base">
                                        <p:cTn id="115" dur="500" fill="hold"/>
                                        <p:tgtEl>
                                          <p:spTgt spid="212"/>
                                        </p:tgtEl>
                                        <p:attrNameLst>
                                          <p:attrName>ppt_x</p:attrName>
                                        </p:attrNameLst>
                                      </p:cBhvr>
                                      <p:tavLst>
                                        <p:tav tm="0">
                                          <p:val>
                                            <p:strVal val="#ppt_x"/>
                                          </p:val>
                                        </p:tav>
                                        <p:tav tm="100000">
                                          <p:val>
                                            <p:strVal val="#ppt_x"/>
                                          </p:val>
                                        </p:tav>
                                      </p:tavLst>
                                    </p:anim>
                                    <p:anim calcmode="lin" valueType="num">
                                      <p:cBhvr additive="base">
                                        <p:cTn id="116"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9"/>
                                        </p:tgtEl>
                                        <p:attrNameLst>
                                          <p:attrName>style.visibility</p:attrName>
                                        </p:attrNameLst>
                                      </p:cBhvr>
                                      <p:to>
                                        <p:strVal val="visible"/>
                                      </p:to>
                                    </p:set>
                                    <p:anim calcmode="lin" valueType="num">
                                      <p:cBhvr additive="base">
                                        <p:cTn id="121" dur="500" fill="hold"/>
                                        <p:tgtEl>
                                          <p:spTgt spid="179"/>
                                        </p:tgtEl>
                                        <p:attrNameLst>
                                          <p:attrName>ppt_x</p:attrName>
                                        </p:attrNameLst>
                                      </p:cBhvr>
                                      <p:tavLst>
                                        <p:tav tm="0">
                                          <p:val>
                                            <p:strVal val="#ppt_x"/>
                                          </p:val>
                                        </p:tav>
                                        <p:tav tm="100000">
                                          <p:val>
                                            <p:strVal val="#ppt_x"/>
                                          </p:val>
                                        </p:tav>
                                      </p:tavLst>
                                    </p:anim>
                                    <p:anim calcmode="lin" valueType="num">
                                      <p:cBhvr additive="base">
                                        <p:cTn id="122"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14"/>
                                        </p:tgtEl>
                                        <p:attrNameLst>
                                          <p:attrName>style.visibility</p:attrName>
                                        </p:attrNameLst>
                                      </p:cBhvr>
                                      <p:to>
                                        <p:strVal val="visible"/>
                                      </p:to>
                                    </p:set>
                                    <p:anim calcmode="lin" valueType="num">
                                      <p:cBhvr additive="base">
                                        <p:cTn id="127" dur="500" fill="hold"/>
                                        <p:tgtEl>
                                          <p:spTgt spid="214"/>
                                        </p:tgtEl>
                                        <p:attrNameLst>
                                          <p:attrName>ppt_x</p:attrName>
                                        </p:attrNameLst>
                                      </p:cBhvr>
                                      <p:tavLst>
                                        <p:tav tm="0">
                                          <p:val>
                                            <p:strVal val="#ppt_x"/>
                                          </p:val>
                                        </p:tav>
                                        <p:tav tm="100000">
                                          <p:val>
                                            <p:strVal val="#ppt_x"/>
                                          </p:val>
                                        </p:tav>
                                      </p:tavLst>
                                    </p:anim>
                                    <p:anim calcmode="lin" valueType="num">
                                      <p:cBhvr additive="base">
                                        <p:cTn id="128" dur="500" fill="hold"/>
                                        <p:tgtEl>
                                          <p:spTgt spid="21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15"/>
                                        </p:tgtEl>
                                        <p:attrNameLst>
                                          <p:attrName>style.visibility</p:attrName>
                                        </p:attrNameLst>
                                      </p:cBhvr>
                                      <p:to>
                                        <p:strVal val="visible"/>
                                      </p:to>
                                    </p:set>
                                    <p:anim calcmode="lin" valueType="num">
                                      <p:cBhvr additive="base">
                                        <p:cTn id="133" dur="500" fill="hold"/>
                                        <p:tgtEl>
                                          <p:spTgt spid="215"/>
                                        </p:tgtEl>
                                        <p:attrNameLst>
                                          <p:attrName>ppt_x</p:attrName>
                                        </p:attrNameLst>
                                      </p:cBhvr>
                                      <p:tavLst>
                                        <p:tav tm="0">
                                          <p:val>
                                            <p:strVal val="#ppt_x"/>
                                          </p:val>
                                        </p:tav>
                                        <p:tav tm="100000">
                                          <p:val>
                                            <p:strVal val="#ppt_x"/>
                                          </p:val>
                                        </p:tav>
                                      </p:tavLst>
                                    </p:anim>
                                    <p:anim calcmode="lin" valueType="num">
                                      <p:cBhvr additive="base">
                                        <p:cTn id="134"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80"/>
                                        </p:tgtEl>
                                        <p:attrNameLst>
                                          <p:attrName>style.visibility</p:attrName>
                                        </p:attrNameLst>
                                      </p:cBhvr>
                                      <p:to>
                                        <p:strVal val="visible"/>
                                      </p:to>
                                    </p:set>
                                    <p:anim calcmode="lin" valueType="num">
                                      <p:cBhvr additive="base">
                                        <p:cTn id="139" dur="500" fill="hold"/>
                                        <p:tgtEl>
                                          <p:spTgt spid="180"/>
                                        </p:tgtEl>
                                        <p:attrNameLst>
                                          <p:attrName>ppt_x</p:attrName>
                                        </p:attrNameLst>
                                      </p:cBhvr>
                                      <p:tavLst>
                                        <p:tav tm="0">
                                          <p:val>
                                            <p:strVal val="#ppt_x"/>
                                          </p:val>
                                        </p:tav>
                                        <p:tav tm="100000">
                                          <p:val>
                                            <p:strVal val="#ppt_x"/>
                                          </p:val>
                                        </p:tav>
                                      </p:tavLst>
                                    </p:anim>
                                    <p:anim calcmode="lin" valueType="num">
                                      <p:cBhvr additive="base">
                                        <p:cTn id="140"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17"/>
                                        </p:tgtEl>
                                        <p:attrNameLst>
                                          <p:attrName>style.visibility</p:attrName>
                                        </p:attrNameLst>
                                      </p:cBhvr>
                                      <p:to>
                                        <p:strVal val="visible"/>
                                      </p:to>
                                    </p:set>
                                    <p:anim calcmode="lin" valueType="num">
                                      <p:cBhvr additive="base">
                                        <p:cTn id="145" dur="500" fill="hold"/>
                                        <p:tgtEl>
                                          <p:spTgt spid="217"/>
                                        </p:tgtEl>
                                        <p:attrNameLst>
                                          <p:attrName>ppt_x</p:attrName>
                                        </p:attrNameLst>
                                      </p:cBhvr>
                                      <p:tavLst>
                                        <p:tav tm="0">
                                          <p:val>
                                            <p:strVal val="#ppt_x"/>
                                          </p:val>
                                        </p:tav>
                                        <p:tav tm="100000">
                                          <p:val>
                                            <p:strVal val="#ppt_x"/>
                                          </p:val>
                                        </p:tav>
                                      </p:tavLst>
                                    </p:anim>
                                    <p:anim calcmode="lin" valueType="num">
                                      <p:cBhvr additive="base">
                                        <p:cTn id="146"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18"/>
                                        </p:tgtEl>
                                        <p:attrNameLst>
                                          <p:attrName>style.visibility</p:attrName>
                                        </p:attrNameLst>
                                      </p:cBhvr>
                                      <p:to>
                                        <p:strVal val="visible"/>
                                      </p:to>
                                    </p:set>
                                    <p:anim calcmode="lin" valueType="num">
                                      <p:cBhvr additive="base">
                                        <p:cTn id="151" dur="500" fill="hold"/>
                                        <p:tgtEl>
                                          <p:spTgt spid="218"/>
                                        </p:tgtEl>
                                        <p:attrNameLst>
                                          <p:attrName>ppt_x</p:attrName>
                                        </p:attrNameLst>
                                      </p:cBhvr>
                                      <p:tavLst>
                                        <p:tav tm="0">
                                          <p:val>
                                            <p:strVal val="#ppt_x"/>
                                          </p:val>
                                        </p:tav>
                                        <p:tav tm="100000">
                                          <p:val>
                                            <p:strVal val="#ppt_x"/>
                                          </p:val>
                                        </p:tav>
                                      </p:tavLst>
                                    </p:anim>
                                    <p:anim calcmode="lin" valueType="num">
                                      <p:cBhvr additive="base">
                                        <p:cTn id="152"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81"/>
                                        </p:tgtEl>
                                        <p:attrNameLst>
                                          <p:attrName>style.visibility</p:attrName>
                                        </p:attrNameLst>
                                      </p:cBhvr>
                                      <p:to>
                                        <p:strVal val="visible"/>
                                      </p:to>
                                    </p:set>
                                    <p:anim calcmode="lin" valueType="num">
                                      <p:cBhvr additive="base">
                                        <p:cTn id="157" dur="500" fill="hold"/>
                                        <p:tgtEl>
                                          <p:spTgt spid="181"/>
                                        </p:tgtEl>
                                        <p:attrNameLst>
                                          <p:attrName>ppt_x</p:attrName>
                                        </p:attrNameLst>
                                      </p:cBhvr>
                                      <p:tavLst>
                                        <p:tav tm="0">
                                          <p:val>
                                            <p:strVal val="#ppt_x"/>
                                          </p:val>
                                        </p:tav>
                                        <p:tav tm="100000">
                                          <p:val>
                                            <p:strVal val="#ppt_x"/>
                                          </p:val>
                                        </p:tav>
                                      </p:tavLst>
                                    </p:anim>
                                    <p:anim calcmode="lin" valueType="num">
                                      <p:cBhvr additive="base">
                                        <p:cTn id="158"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19"/>
                                        </p:tgtEl>
                                        <p:attrNameLst>
                                          <p:attrName>style.visibility</p:attrName>
                                        </p:attrNameLst>
                                      </p:cBhvr>
                                      <p:to>
                                        <p:strVal val="visible"/>
                                      </p:to>
                                    </p:set>
                                    <p:anim calcmode="lin" valueType="num">
                                      <p:cBhvr additive="base">
                                        <p:cTn id="163" dur="500" fill="hold"/>
                                        <p:tgtEl>
                                          <p:spTgt spid="219"/>
                                        </p:tgtEl>
                                        <p:attrNameLst>
                                          <p:attrName>ppt_x</p:attrName>
                                        </p:attrNameLst>
                                      </p:cBhvr>
                                      <p:tavLst>
                                        <p:tav tm="0">
                                          <p:val>
                                            <p:strVal val="#ppt_x"/>
                                          </p:val>
                                        </p:tav>
                                        <p:tav tm="100000">
                                          <p:val>
                                            <p:strVal val="#ppt_x"/>
                                          </p:val>
                                        </p:tav>
                                      </p:tavLst>
                                    </p:anim>
                                    <p:anim calcmode="lin" valueType="num">
                                      <p:cBhvr additive="base">
                                        <p:cTn id="164"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20"/>
                                        </p:tgtEl>
                                        <p:attrNameLst>
                                          <p:attrName>style.visibility</p:attrName>
                                        </p:attrNameLst>
                                      </p:cBhvr>
                                      <p:to>
                                        <p:strVal val="visible"/>
                                      </p:to>
                                    </p:set>
                                    <p:anim calcmode="lin" valueType="num">
                                      <p:cBhvr additive="base">
                                        <p:cTn id="169" dur="500" fill="hold"/>
                                        <p:tgtEl>
                                          <p:spTgt spid="220"/>
                                        </p:tgtEl>
                                        <p:attrNameLst>
                                          <p:attrName>ppt_x</p:attrName>
                                        </p:attrNameLst>
                                      </p:cBhvr>
                                      <p:tavLst>
                                        <p:tav tm="0">
                                          <p:val>
                                            <p:strVal val="#ppt_x"/>
                                          </p:val>
                                        </p:tav>
                                        <p:tav tm="100000">
                                          <p:val>
                                            <p:strVal val="#ppt_x"/>
                                          </p:val>
                                        </p:tav>
                                      </p:tavLst>
                                    </p:anim>
                                    <p:anim calcmode="lin" valueType="num">
                                      <p:cBhvr additive="base">
                                        <p:cTn id="170"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82"/>
                                        </p:tgtEl>
                                        <p:attrNameLst>
                                          <p:attrName>style.visibility</p:attrName>
                                        </p:attrNameLst>
                                      </p:cBhvr>
                                      <p:to>
                                        <p:strVal val="visible"/>
                                      </p:to>
                                    </p:set>
                                    <p:anim calcmode="lin" valueType="num">
                                      <p:cBhvr additive="base">
                                        <p:cTn id="175" dur="500" fill="hold"/>
                                        <p:tgtEl>
                                          <p:spTgt spid="182"/>
                                        </p:tgtEl>
                                        <p:attrNameLst>
                                          <p:attrName>ppt_x</p:attrName>
                                        </p:attrNameLst>
                                      </p:cBhvr>
                                      <p:tavLst>
                                        <p:tav tm="0">
                                          <p:val>
                                            <p:strVal val="#ppt_x"/>
                                          </p:val>
                                        </p:tav>
                                        <p:tav tm="100000">
                                          <p:val>
                                            <p:strVal val="#ppt_x"/>
                                          </p:val>
                                        </p:tav>
                                      </p:tavLst>
                                    </p:anim>
                                    <p:anim calcmode="lin" valueType="num">
                                      <p:cBhvr additive="base">
                                        <p:cTn id="176"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222"/>
                                        </p:tgtEl>
                                        <p:attrNameLst>
                                          <p:attrName>style.visibility</p:attrName>
                                        </p:attrNameLst>
                                      </p:cBhvr>
                                      <p:to>
                                        <p:strVal val="visible"/>
                                      </p:to>
                                    </p:set>
                                    <p:anim calcmode="lin" valueType="num">
                                      <p:cBhvr additive="base">
                                        <p:cTn id="181" dur="500" fill="hold"/>
                                        <p:tgtEl>
                                          <p:spTgt spid="222"/>
                                        </p:tgtEl>
                                        <p:attrNameLst>
                                          <p:attrName>ppt_x</p:attrName>
                                        </p:attrNameLst>
                                      </p:cBhvr>
                                      <p:tavLst>
                                        <p:tav tm="0">
                                          <p:val>
                                            <p:strVal val="#ppt_x"/>
                                          </p:val>
                                        </p:tav>
                                        <p:tav tm="100000">
                                          <p:val>
                                            <p:strVal val="#ppt_x"/>
                                          </p:val>
                                        </p:tav>
                                      </p:tavLst>
                                    </p:anim>
                                    <p:anim calcmode="lin" valueType="num">
                                      <p:cBhvr additive="base">
                                        <p:cTn id="182"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223"/>
                                        </p:tgtEl>
                                        <p:attrNameLst>
                                          <p:attrName>style.visibility</p:attrName>
                                        </p:attrNameLst>
                                      </p:cBhvr>
                                      <p:to>
                                        <p:strVal val="visible"/>
                                      </p:to>
                                    </p:set>
                                    <p:anim calcmode="lin" valueType="num">
                                      <p:cBhvr additive="base">
                                        <p:cTn id="187" dur="500" fill="hold"/>
                                        <p:tgtEl>
                                          <p:spTgt spid="223"/>
                                        </p:tgtEl>
                                        <p:attrNameLst>
                                          <p:attrName>ppt_x</p:attrName>
                                        </p:attrNameLst>
                                      </p:cBhvr>
                                      <p:tavLst>
                                        <p:tav tm="0">
                                          <p:val>
                                            <p:strVal val="#ppt_x"/>
                                          </p:val>
                                        </p:tav>
                                        <p:tav tm="100000">
                                          <p:val>
                                            <p:strVal val="#ppt_x"/>
                                          </p:val>
                                        </p:tav>
                                      </p:tavLst>
                                    </p:anim>
                                    <p:anim calcmode="lin" valueType="num">
                                      <p:cBhvr additive="base">
                                        <p:cTn id="188"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221"/>
                                        </p:tgtEl>
                                        <p:attrNameLst>
                                          <p:attrName>style.visibility</p:attrName>
                                        </p:attrNameLst>
                                      </p:cBhvr>
                                      <p:to>
                                        <p:strVal val="visible"/>
                                      </p:to>
                                    </p:set>
                                    <p:animEffect transition="in" filter="fade">
                                      <p:cBhvr>
                                        <p:cTn id="193"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38" grpId="0"/>
      <p:bldP spid="210" grpId="0"/>
      <p:bldP spid="133" grpId="0"/>
      <p:bldP spid="4" grpId="0"/>
      <p:bldP spid="136" grpId="0"/>
      <p:bldP spid="139" grpId="0"/>
      <p:bldP spid="140" grpId="0"/>
      <p:bldP spid="143" grpId="0"/>
      <p:bldP spid="144" grpId="0"/>
      <p:bldP spid="177" grpId="0"/>
      <p:bldP spid="179" grpId="0"/>
      <p:bldP spid="180" grpId="0"/>
      <p:bldP spid="181" grpId="0"/>
      <p:bldP spid="182" grpId="0"/>
      <p:bldP spid="186" grpId="0"/>
      <p:bldP spid="193" grpId="0"/>
      <p:bldP spid="211" grpId="0"/>
      <p:bldP spid="212" grpId="0"/>
      <p:bldP spid="214" grpId="0"/>
      <p:bldP spid="215" grpId="0"/>
      <p:bldP spid="217" grpId="0"/>
      <p:bldP spid="218" grpId="0"/>
      <p:bldP spid="219" grpId="0"/>
      <p:bldP spid="220" grpId="0"/>
      <p:bldP spid="221" grpId="0" animBg="1"/>
      <p:bldP spid="222" grpId="0"/>
      <p:bldP spid="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C274AC-5154-4CD3-B763-8E297D94875E}"/>
              </a:ext>
            </a:extLst>
          </p:cNvPr>
          <p:cNvPicPr>
            <a:picLocks noChangeAspect="1"/>
          </p:cNvPicPr>
          <p:nvPr/>
        </p:nvPicPr>
        <p:blipFill>
          <a:blip r:embed="rId4"/>
          <a:stretch>
            <a:fillRect/>
          </a:stretch>
        </p:blipFill>
        <p:spPr>
          <a:xfrm>
            <a:off x="5205069" y="2283776"/>
            <a:ext cx="6986931" cy="4557291"/>
          </a:xfrm>
          <a:prstGeom prst="rect">
            <a:avLst/>
          </a:prstGeom>
        </p:spPr>
      </p:pic>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Speech Bubble: Oval 15">
            <a:extLst>
              <a:ext uri="{FF2B5EF4-FFF2-40B4-BE49-F238E27FC236}">
                <a16:creationId xmlns:a16="http://schemas.microsoft.com/office/drawing/2014/main" id="{04F2C81D-FCBF-4529-919D-FD30931311F5}"/>
              </a:ext>
            </a:extLst>
          </p:cNvPr>
          <p:cNvSpPr/>
          <p:nvPr/>
        </p:nvSpPr>
        <p:spPr>
          <a:xfrm>
            <a:off x="197393" y="3372979"/>
            <a:ext cx="2616582" cy="1735330"/>
          </a:xfrm>
          <a:prstGeom prst="wedgeEllipseCallout">
            <a:avLst>
              <a:gd name="adj1" fmla="val 76137"/>
              <a:gd name="adj2" fmla="val 59886"/>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2060"/>
                </a:solidFill>
                <a:latin typeface="Century Gothic" panose="020B0502020202020204" pitchFamily="34" charset="0"/>
              </a:rPr>
              <a:t>¿</a:t>
            </a:r>
            <a:r>
              <a:rPr lang="en-GB" sz="2400" b="1" dirty="0" err="1">
                <a:solidFill>
                  <a:srgbClr val="002060"/>
                </a:solidFill>
                <a:latin typeface="Century Gothic" panose="020B0502020202020204" pitchFamily="34" charset="0"/>
              </a:rPr>
              <a:t>Aprende</a:t>
            </a:r>
            <a:r>
              <a:rPr lang="en-GB" sz="2400" b="1" dirty="0">
                <a:solidFill>
                  <a:srgbClr val="002060"/>
                </a:solidFill>
                <a:latin typeface="Century Gothic" panose="020B0502020202020204" pitchFamily="34" charset="0"/>
              </a:rPr>
              <a:t>?</a:t>
            </a:r>
          </a:p>
        </p:txBody>
      </p:sp>
      <p:sp>
        <p:nvSpPr>
          <p:cNvPr id="17" name="Speech Bubble: Oval 16">
            <a:extLst>
              <a:ext uri="{FF2B5EF4-FFF2-40B4-BE49-F238E27FC236}">
                <a16:creationId xmlns:a16="http://schemas.microsoft.com/office/drawing/2014/main" id="{D99C8AE5-5BD8-43DA-90A3-B7C803886049}"/>
              </a:ext>
            </a:extLst>
          </p:cNvPr>
          <p:cNvSpPr/>
          <p:nvPr/>
        </p:nvSpPr>
        <p:spPr>
          <a:xfrm>
            <a:off x="1555862" y="5413102"/>
            <a:ext cx="2616582" cy="1449580"/>
          </a:xfrm>
          <a:prstGeom prst="wedgeEllipseCallout">
            <a:avLst>
              <a:gd name="adj1" fmla="val 65625"/>
              <a:gd name="adj2" fmla="val -70943"/>
            </a:avLst>
          </a:prstGeom>
          <a:solidFill>
            <a:schemeClr val="bg1"/>
          </a:solidFill>
          <a:ln w="76200">
            <a:solidFill>
              <a:srgbClr val="86C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¡No!</a:t>
            </a:r>
          </a:p>
        </p:txBody>
      </p:sp>
      <p:sp>
        <p:nvSpPr>
          <p:cNvPr id="23" name="Rectangle: Rounded Corners 22">
            <a:extLst>
              <a:ext uri="{FF2B5EF4-FFF2-40B4-BE49-F238E27FC236}">
                <a16:creationId xmlns:a16="http://schemas.microsoft.com/office/drawing/2014/main" id="{576B98CB-DDA7-466D-9592-252A0294AEA0}"/>
              </a:ext>
            </a:extLst>
          </p:cNvPr>
          <p:cNvSpPr/>
          <p:nvPr/>
        </p:nvSpPr>
        <p:spPr>
          <a:xfrm>
            <a:off x="5203660" y="2572531"/>
            <a:ext cx="2340832" cy="988312"/>
          </a:xfrm>
          <a:prstGeom prst="roundRect">
            <a:avLst/>
          </a:prstGeom>
          <a:noFill/>
          <a:ln w="76200">
            <a:solidFill>
              <a:srgbClr val="22A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EBC73C5B-9EF3-4E7E-A265-EC8384C0C672}"/>
              </a:ext>
            </a:extLst>
          </p:cNvPr>
          <p:cNvSpPr txBox="1"/>
          <p:nvPr/>
        </p:nvSpPr>
        <p:spPr>
          <a:xfrm>
            <a:off x="2882698" y="72077"/>
            <a:ext cx="450796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El </a:t>
            </a:r>
            <a:r>
              <a:rPr lang="en-GB" sz="3200" b="1" dirty="0" err="1">
                <a:solidFill>
                  <a:srgbClr val="002060"/>
                </a:solidFill>
                <a:latin typeface="Century Gothic" panose="020B0502020202020204" pitchFamily="34" charset="0"/>
              </a:rPr>
              <a:t>personaje</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secreto</a:t>
            </a:r>
            <a:endParaRPr lang="en-GB" sz="3200"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0B27C1AD-3585-44D6-AAE5-677C774308F8}"/>
              </a:ext>
            </a:extLst>
          </p:cNvPr>
          <p:cNvSpPr txBox="1"/>
          <p:nvPr/>
        </p:nvSpPr>
        <p:spPr>
          <a:xfrm>
            <a:off x="27923" y="1341472"/>
            <a:ext cx="12419785"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With your partner, ask questions to guess each other’s secret character.</a:t>
            </a:r>
          </a:p>
        </p:txBody>
      </p:sp>
      <p:sp>
        <p:nvSpPr>
          <p:cNvPr id="28" name="TextBox 27">
            <a:extLst>
              <a:ext uri="{FF2B5EF4-FFF2-40B4-BE49-F238E27FC236}">
                <a16:creationId xmlns:a16="http://schemas.microsoft.com/office/drawing/2014/main" id="{A0A67107-C715-4274-9E54-52B323B62873}"/>
              </a:ext>
            </a:extLst>
          </p:cNvPr>
          <p:cNvSpPr txBox="1"/>
          <p:nvPr/>
        </p:nvSpPr>
        <p:spPr>
          <a:xfrm>
            <a:off x="7604058" y="119687"/>
            <a:ext cx="3262432" cy="707886"/>
          </a:xfrm>
          <a:prstGeom prst="rect">
            <a:avLst/>
          </a:prstGeom>
          <a:solidFill>
            <a:srgbClr val="BAE18F">
              <a:alpha val="89804"/>
            </a:srgbClr>
          </a:solidFill>
        </p:spPr>
        <p:txBody>
          <a:bodyPr wrap="none" rtlCol="0">
            <a:spAutoFit/>
          </a:bodyPr>
          <a:lstStyle/>
          <a:p>
            <a:r>
              <a:rPr lang="en-GB" sz="2000" dirty="0">
                <a:solidFill>
                  <a:srgbClr val="002060"/>
                </a:solidFill>
                <a:latin typeface="Century Gothic" panose="020B0502020202020204" pitchFamily="34" charset="0"/>
              </a:rPr>
              <a:t>el </a:t>
            </a:r>
            <a:r>
              <a:rPr lang="en-GB" sz="2000" b="1" dirty="0" err="1">
                <a:solidFill>
                  <a:srgbClr val="002060"/>
                </a:solidFill>
                <a:latin typeface="Century Gothic" panose="020B0502020202020204" pitchFamily="34" charset="0"/>
              </a:rPr>
              <a:t>personaje</a:t>
            </a:r>
            <a:r>
              <a:rPr lang="en-GB" sz="2000" dirty="0">
                <a:solidFill>
                  <a:srgbClr val="002060"/>
                </a:solidFill>
                <a:latin typeface="Century Gothic" panose="020B0502020202020204" pitchFamily="34" charset="0"/>
              </a:rPr>
              <a:t> = character</a:t>
            </a:r>
          </a:p>
          <a:p>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revista</a:t>
            </a:r>
            <a:r>
              <a:rPr lang="en-GB" sz="2000" dirty="0">
                <a:solidFill>
                  <a:srgbClr val="002060"/>
                </a:solidFill>
                <a:latin typeface="Century Gothic" panose="020B0502020202020204" pitchFamily="34" charset="0"/>
              </a:rPr>
              <a:t> = magazine</a:t>
            </a:r>
          </a:p>
        </p:txBody>
      </p:sp>
      <p:sp>
        <p:nvSpPr>
          <p:cNvPr id="31" name="TextBox 30">
            <a:extLst>
              <a:ext uri="{FF2B5EF4-FFF2-40B4-BE49-F238E27FC236}">
                <a16:creationId xmlns:a16="http://schemas.microsoft.com/office/drawing/2014/main" id="{9B63CC9F-F0B5-4083-9FC1-A6C134D53B2A}"/>
              </a:ext>
            </a:extLst>
          </p:cNvPr>
          <p:cNvSpPr txBox="1"/>
          <p:nvPr/>
        </p:nvSpPr>
        <p:spPr>
          <a:xfrm>
            <a:off x="123170" y="716772"/>
            <a:ext cx="1001143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Escribe el </a:t>
            </a:r>
            <a:r>
              <a:rPr lang="en-GB" sz="2800" dirty="0" err="1">
                <a:solidFill>
                  <a:srgbClr val="002060"/>
                </a:solidFill>
                <a:latin typeface="Century Gothic" panose="020B0502020202020204" pitchFamily="34" charset="0"/>
              </a:rPr>
              <a:t>nombre</a:t>
            </a:r>
            <a:r>
              <a:rPr lang="en-GB" sz="2800" dirty="0">
                <a:solidFill>
                  <a:srgbClr val="002060"/>
                </a:solidFill>
                <a:latin typeface="Century Gothic" panose="020B0502020202020204" pitchFamily="34" charset="0"/>
              </a:rPr>
              <a:t> de un </a:t>
            </a:r>
            <a:r>
              <a:rPr lang="en-GB" sz="2800" dirty="0" err="1">
                <a:solidFill>
                  <a:srgbClr val="002060"/>
                </a:solidFill>
                <a:latin typeface="Century Gothic" panose="020B0502020202020204" pitchFamily="34" charset="0"/>
              </a:rPr>
              <a:t>personaje</a:t>
            </a:r>
            <a:r>
              <a:rPr lang="en-GB" sz="2800" dirty="0">
                <a:solidFill>
                  <a:srgbClr val="002060"/>
                </a:solidFill>
                <a:latin typeface="Century Gothic" panose="020B0502020202020204" pitchFamily="34" charset="0"/>
              </a:rPr>
              <a:t>* ✍ (</a:t>
            </a:r>
            <a:r>
              <a:rPr lang="en-GB" sz="2800" dirty="0" err="1">
                <a:solidFill>
                  <a:srgbClr val="002060"/>
                </a:solidFill>
                <a:latin typeface="Century Gothic" panose="020B0502020202020204" pitchFamily="34" charset="0"/>
              </a:rPr>
              <a:t>i.e</a:t>
            </a:r>
            <a:r>
              <a:rPr lang="en-GB" sz="2800" dirty="0">
                <a:solidFill>
                  <a:srgbClr val="002060"/>
                </a:solidFill>
                <a:latin typeface="Century Gothic" panose="020B0502020202020204" pitchFamily="34" charset="0"/>
              </a:rPr>
              <a:t> </a:t>
            </a:r>
            <a:r>
              <a:rPr lang="en-GB" sz="2800" i="1" dirty="0">
                <a:solidFill>
                  <a:srgbClr val="002060"/>
                </a:solidFill>
                <a:latin typeface="Century Gothic" panose="020B0502020202020204" pitchFamily="34" charset="0"/>
              </a:rPr>
              <a:t>Paco</a:t>
            </a:r>
            <a:r>
              <a:rPr lang="en-GB" sz="2800" dirty="0">
                <a:solidFill>
                  <a:srgbClr val="002060"/>
                </a:solidFill>
                <a:latin typeface="Century Gothic" panose="020B0502020202020204" pitchFamily="34" charset="0"/>
              </a:rPr>
              <a:t>).</a:t>
            </a:r>
          </a:p>
        </p:txBody>
      </p:sp>
      <p:pic>
        <p:nvPicPr>
          <p:cNvPr id="29" name="Google Shape;319;p15" descr="Speech Icon, Voice, Talking, Audio, Speech">
            <a:extLst>
              <a:ext uri="{FF2B5EF4-FFF2-40B4-BE49-F238E27FC236}">
                <a16:creationId xmlns:a16="http://schemas.microsoft.com/office/drawing/2014/main" id="{F2169B12-E319-43EE-B1D3-41A94BF86E51}"/>
              </a:ext>
            </a:extLst>
          </p:cNvPr>
          <p:cNvPicPr preferRelativeResize="0"/>
          <p:nvPr/>
        </p:nvPicPr>
        <p:blipFill rotWithShape="1">
          <a:blip r:embed="rId5">
            <a:alphaModFix/>
          </a:blip>
          <a:srcRect/>
          <a:stretch/>
        </p:blipFill>
        <p:spPr>
          <a:xfrm>
            <a:off x="11131654" y="207539"/>
            <a:ext cx="776168" cy="776168"/>
          </a:xfrm>
          <a:prstGeom prst="rect">
            <a:avLst/>
          </a:prstGeom>
          <a:noFill/>
          <a:ln>
            <a:noFill/>
          </a:ln>
        </p:spPr>
      </p:pic>
      <p:sp>
        <p:nvSpPr>
          <p:cNvPr id="30" name="Title 1">
            <a:extLst>
              <a:ext uri="{FF2B5EF4-FFF2-40B4-BE49-F238E27FC236}">
                <a16:creationId xmlns:a16="http://schemas.microsoft.com/office/drawing/2014/main" id="{3E5274C8-3357-4A6D-84B3-44B8BD8611C0}"/>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Speech Bubble: Oval 17">
            <a:extLst>
              <a:ext uri="{FF2B5EF4-FFF2-40B4-BE49-F238E27FC236}">
                <a16:creationId xmlns:a16="http://schemas.microsoft.com/office/drawing/2014/main" id="{9BC876FC-C05D-46FA-9093-2C20702DA719}"/>
              </a:ext>
            </a:extLst>
          </p:cNvPr>
          <p:cNvSpPr/>
          <p:nvPr/>
        </p:nvSpPr>
        <p:spPr>
          <a:xfrm>
            <a:off x="174634" y="3372979"/>
            <a:ext cx="2603680" cy="1735330"/>
          </a:xfrm>
          <a:prstGeom prst="wedgeEllipseCallout">
            <a:avLst>
              <a:gd name="adj1" fmla="val 77365"/>
              <a:gd name="adj2" fmla="val 5908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¿Lee?</a:t>
            </a:r>
          </a:p>
        </p:txBody>
      </p:sp>
      <p:sp>
        <p:nvSpPr>
          <p:cNvPr id="6" name="TextBox 5">
            <a:extLst>
              <a:ext uri="{FF2B5EF4-FFF2-40B4-BE49-F238E27FC236}">
                <a16:creationId xmlns:a16="http://schemas.microsoft.com/office/drawing/2014/main" id="{3138C810-46CB-4492-9FCC-096A73F00DC6}"/>
              </a:ext>
            </a:extLst>
          </p:cNvPr>
          <p:cNvSpPr txBox="1"/>
          <p:nvPr/>
        </p:nvSpPr>
        <p:spPr>
          <a:xfrm>
            <a:off x="94465" y="2323723"/>
            <a:ext cx="4844472" cy="892552"/>
          </a:xfrm>
          <a:prstGeom prst="rect">
            <a:avLst/>
          </a:prstGeom>
          <a:solidFill>
            <a:srgbClr val="CCECFF"/>
          </a:solidFill>
        </p:spPr>
        <p:txBody>
          <a:bodyPr wrap="square" rtlCol="0">
            <a:spAutoFit/>
          </a:bodyPr>
          <a:lstStyle/>
          <a:p>
            <a:r>
              <a:rPr lang="en-GB" sz="2600" b="1" dirty="0">
                <a:solidFill>
                  <a:srgbClr val="002060"/>
                </a:solidFill>
                <a:latin typeface="Century Gothic" panose="020B0502020202020204" pitchFamily="34" charset="0"/>
              </a:rPr>
              <a:t>Does s/he…. read/see/learn?</a:t>
            </a:r>
          </a:p>
        </p:txBody>
      </p:sp>
      <p:sp>
        <p:nvSpPr>
          <p:cNvPr id="20" name="Multiplication Sign 19">
            <a:extLst>
              <a:ext uri="{FF2B5EF4-FFF2-40B4-BE49-F238E27FC236}">
                <a16:creationId xmlns:a16="http://schemas.microsoft.com/office/drawing/2014/main" id="{C814CF65-5F66-4115-9ABA-C83D1976EDD2}"/>
              </a:ext>
            </a:extLst>
          </p:cNvPr>
          <p:cNvSpPr/>
          <p:nvPr/>
        </p:nvSpPr>
        <p:spPr>
          <a:xfrm>
            <a:off x="7810624" y="2326730"/>
            <a:ext cx="1177162" cy="1299192"/>
          </a:xfrm>
          <a:prstGeom prst="mathMultiply">
            <a:avLst>
              <a:gd name="adj1" fmla="val 8003"/>
            </a:avLst>
          </a:prstGeom>
          <a:solidFill>
            <a:srgbClr val="22A8CD"/>
          </a:solidFill>
          <a:ln>
            <a:solidFill>
              <a:srgbClr val="22A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Multiplication Sign 35">
            <a:extLst>
              <a:ext uri="{FF2B5EF4-FFF2-40B4-BE49-F238E27FC236}">
                <a16:creationId xmlns:a16="http://schemas.microsoft.com/office/drawing/2014/main" id="{1E0A2165-B033-44C2-A8ED-48324F2654FD}"/>
              </a:ext>
            </a:extLst>
          </p:cNvPr>
          <p:cNvSpPr/>
          <p:nvPr/>
        </p:nvSpPr>
        <p:spPr>
          <a:xfrm>
            <a:off x="7810624" y="3315930"/>
            <a:ext cx="1177162" cy="1299192"/>
          </a:xfrm>
          <a:prstGeom prst="mathMultiply">
            <a:avLst>
              <a:gd name="adj1" fmla="val 8003"/>
            </a:avLst>
          </a:prstGeom>
          <a:solidFill>
            <a:srgbClr val="22A8CD"/>
          </a:solidFill>
          <a:ln>
            <a:solidFill>
              <a:srgbClr val="22A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Multiplication Sign 36">
            <a:extLst>
              <a:ext uri="{FF2B5EF4-FFF2-40B4-BE49-F238E27FC236}">
                <a16:creationId xmlns:a16="http://schemas.microsoft.com/office/drawing/2014/main" id="{CF40DB79-CEF9-4EDC-938A-2ECDF703FFB2}"/>
              </a:ext>
            </a:extLst>
          </p:cNvPr>
          <p:cNvSpPr/>
          <p:nvPr/>
        </p:nvSpPr>
        <p:spPr>
          <a:xfrm>
            <a:off x="5528783" y="3502720"/>
            <a:ext cx="1177162" cy="1299192"/>
          </a:xfrm>
          <a:prstGeom prst="mathMultiply">
            <a:avLst>
              <a:gd name="adj1" fmla="val 8003"/>
            </a:avLst>
          </a:prstGeom>
          <a:solidFill>
            <a:srgbClr val="22A8CD"/>
          </a:solidFill>
          <a:ln>
            <a:solidFill>
              <a:srgbClr val="22A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Multiplication Sign 39">
            <a:extLst>
              <a:ext uri="{FF2B5EF4-FFF2-40B4-BE49-F238E27FC236}">
                <a16:creationId xmlns:a16="http://schemas.microsoft.com/office/drawing/2014/main" id="{9E0D04ED-5815-4FFE-A717-80832DFECFD2}"/>
              </a:ext>
            </a:extLst>
          </p:cNvPr>
          <p:cNvSpPr/>
          <p:nvPr/>
        </p:nvSpPr>
        <p:spPr>
          <a:xfrm>
            <a:off x="5499148" y="4671761"/>
            <a:ext cx="1177162" cy="1299192"/>
          </a:xfrm>
          <a:prstGeom prst="mathMultiply">
            <a:avLst>
              <a:gd name="adj1" fmla="val 8003"/>
            </a:avLst>
          </a:prstGeom>
          <a:solidFill>
            <a:srgbClr val="22A8CD"/>
          </a:solidFill>
          <a:ln>
            <a:solidFill>
              <a:srgbClr val="22A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Multiplication Sign 40">
            <a:extLst>
              <a:ext uri="{FF2B5EF4-FFF2-40B4-BE49-F238E27FC236}">
                <a16:creationId xmlns:a16="http://schemas.microsoft.com/office/drawing/2014/main" id="{0E16911C-A269-4AA0-8012-56CD90A103D1}"/>
              </a:ext>
            </a:extLst>
          </p:cNvPr>
          <p:cNvSpPr/>
          <p:nvPr/>
        </p:nvSpPr>
        <p:spPr>
          <a:xfrm>
            <a:off x="7745578" y="5597373"/>
            <a:ext cx="1177162" cy="1299192"/>
          </a:xfrm>
          <a:prstGeom prst="mathMultiply">
            <a:avLst>
              <a:gd name="adj1" fmla="val 8003"/>
            </a:avLst>
          </a:prstGeom>
          <a:solidFill>
            <a:srgbClr val="22A8CD"/>
          </a:solidFill>
          <a:ln>
            <a:solidFill>
              <a:srgbClr val="22A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Multiplication Sign 41">
            <a:extLst>
              <a:ext uri="{FF2B5EF4-FFF2-40B4-BE49-F238E27FC236}">
                <a16:creationId xmlns:a16="http://schemas.microsoft.com/office/drawing/2014/main" id="{7E4D723C-3E61-45ED-9CD7-741518FAD249}"/>
              </a:ext>
            </a:extLst>
          </p:cNvPr>
          <p:cNvSpPr/>
          <p:nvPr/>
        </p:nvSpPr>
        <p:spPr>
          <a:xfrm>
            <a:off x="9724765" y="5668846"/>
            <a:ext cx="1177162" cy="1299192"/>
          </a:xfrm>
          <a:prstGeom prst="mathMultiply">
            <a:avLst>
              <a:gd name="adj1" fmla="val 8003"/>
            </a:avLst>
          </a:prstGeom>
          <a:solidFill>
            <a:srgbClr val="22A8CD"/>
          </a:solidFill>
          <a:ln>
            <a:solidFill>
              <a:srgbClr val="22A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Speech Bubble: Oval 42">
            <a:extLst>
              <a:ext uri="{FF2B5EF4-FFF2-40B4-BE49-F238E27FC236}">
                <a16:creationId xmlns:a16="http://schemas.microsoft.com/office/drawing/2014/main" id="{FBAF44E0-E645-4BFD-AAEB-A4EA502D424B}"/>
              </a:ext>
            </a:extLst>
          </p:cNvPr>
          <p:cNvSpPr/>
          <p:nvPr/>
        </p:nvSpPr>
        <p:spPr>
          <a:xfrm>
            <a:off x="1520201" y="5413102"/>
            <a:ext cx="2616582" cy="1449580"/>
          </a:xfrm>
          <a:prstGeom prst="wedgeEllipseCallout">
            <a:avLst>
              <a:gd name="adj1" fmla="val 65625"/>
              <a:gd name="adj2" fmla="val -70943"/>
            </a:avLst>
          </a:prstGeom>
          <a:solidFill>
            <a:schemeClr val="bg1"/>
          </a:solidFill>
          <a:ln w="76200">
            <a:solidFill>
              <a:srgbClr val="86C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Sí</a:t>
            </a:r>
            <a:r>
              <a:rPr lang="en-GB" sz="3200" b="1" dirty="0">
                <a:solidFill>
                  <a:srgbClr val="002060"/>
                </a:solidFill>
                <a:latin typeface="Century Gothic" panose="020B0502020202020204" pitchFamily="34" charset="0"/>
              </a:rPr>
              <a:t>!</a:t>
            </a:r>
          </a:p>
        </p:txBody>
      </p:sp>
      <p:sp>
        <p:nvSpPr>
          <p:cNvPr id="44" name="Speech Bubble: Oval 43">
            <a:extLst>
              <a:ext uri="{FF2B5EF4-FFF2-40B4-BE49-F238E27FC236}">
                <a16:creationId xmlns:a16="http://schemas.microsoft.com/office/drawing/2014/main" id="{15C1CA48-AA2A-404B-B0F2-037FF53C0AA9}"/>
              </a:ext>
            </a:extLst>
          </p:cNvPr>
          <p:cNvSpPr/>
          <p:nvPr/>
        </p:nvSpPr>
        <p:spPr>
          <a:xfrm>
            <a:off x="204269" y="3353370"/>
            <a:ext cx="2603680" cy="1735330"/>
          </a:xfrm>
          <a:prstGeom prst="wedgeEllipseCallout">
            <a:avLst>
              <a:gd name="adj1" fmla="val 72975"/>
              <a:gd name="adj2" fmla="val 55786"/>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¿Lee un </a:t>
            </a:r>
            <a:r>
              <a:rPr lang="en-GB" sz="3200" b="1" dirty="0" err="1">
                <a:solidFill>
                  <a:srgbClr val="002060"/>
                </a:solidFill>
                <a:latin typeface="Century Gothic" panose="020B0502020202020204" pitchFamily="34" charset="0"/>
              </a:rPr>
              <a:t>libro</a:t>
            </a:r>
            <a:r>
              <a:rPr lang="en-GB" sz="3200" b="1" dirty="0">
                <a:solidFill>
                  <a:srgbClr val="002060"/>
                </a:solidFill>
                <a:latin typeface="Century Gothic" panose="020B0502020202020204" pitchFamily="34" charset="0"/>
              </a:rPr>
              <a:t>?</a:t>
            </a:r>
          </a:p>
        </p:txBody>
      </p:sp>
      <p:sp>
        <p:nvSpPr>
          <p:cNvPr id="45" name="Speech Bubble: Oval 44">
            <a:extLst>
              <a:ext uri="{FF2B5EF4-FFF2-40B4-BE49-F238E27FC236}">
                <a16:creationId xmlns:a16="http://schemas.microsoft.com/office/drawing/2014/main" id="{C4DC30D1-AE45-4A76-A345-27EE32D5D429}"/>
              </a:ext>
            </a:extLst>
          </p:cNvPr>
          <p:cNvSpPr/>
          <p:nvPr/>
        </p:nvSpPr>
        <p:spPr>
          <a:xfrm>
            <a:off x="1549836" y="5393493"/>
            <a:ext cx="2616582" cy="1449580"/>
          </a:xfrm>
          <a:prstGeom prst="wedgeEllipseCallout">
            <a:avLst>
              <a:gd name="adj1" fmla="val 65625"/>
              <a:gd name="adj2" fmla="val -70943"/>
            </a:avLst>
          </a:prstGeom>
          <a:solidFill>
            <a:schemeClr val="bg1"/>
          </a:solidFill>
          <a:ln w="76200">
            <a:solidFill>
              <a:srgbClr val="86C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¡No!</a:t>
            </a:r>
          </a:p>
        </p:txBody>
      </p:sp>
      <p:sp>
        <p:nvSpPr>
          <p:cNvPr id="46" name="Speech Bubble: Oval 45">
            <a:extLst>
              <a:ext uri="{FF2B5EF4-FFF2-40B4-BE49-F238E27FC236}">
                <a16:creationId xmlns:a16="http://schemas.microsoft.com/office/drawing/2014/main" id="{92663E35-6624-4346-B190-BDCE4D72F333}"/>
              </a:ext>
            </a:extLst>
          </p:cNvPr>
          <p:cNvSpPr/>
          <p:nvPr/>
        </p:nvSpPr>
        <p:spPr>
          <a:xfrm>
            <a:off x="197104" y="3354488"/>
            <a:ext cx="2603680" cy="1735330"/>
          </a:xfrm>
          <a:prstGeom prst="wedgeEllipseCallout">
            <a:avLst>
              <a:gd name="adj1" fmla="val 75902"/>
              <a:gd name="adj2" fmla="val 60177"/>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¿Lee una </a:t>
            </a:r>
            <a:r>
              <a:rPr lang="en-GB" sz="3200" b="1" dirty="0" err="1">
                <a:solidFill>
                  <a:srgbClr val="002060"/>
                </a:solidFill>
                <a:latin typeface="Century Gothic" panose="020B0502020202020204" pitchFamily="34" charset="0"/>
              </a:rPr>
              <a:t>revista</a:t>
            </a:r>
            <a:r>
              <a:rPr lang="en-GB" sz="3200" b="1" dirty="0">
                <a:solidFill>
                  <a:srgbClr val="002060"/>
                </a:solidFill>
                <a:latin typeface="Century Gothic" panose="020B0502020202020204" pitchFamily="34" charset="0"/>
              </a:rPr>
              <a:t>?</a:t>
            </a:r>
          </a:p>
        </p:txBody>
      </p:sp>
      <p:sp>
        <p:nvSpPr>
          <p:cNvPr id="47" name="Speech Bubble: Oval 46">
            <a:extLst>
              <a:ext uri="{FF2B5EF4-FFF2-40B4-BE49-F238E27FC236}">
                <a16:creationId xmlns:a16="http://schemas.microsoft.com/office/drawing/2014/main" id="{E0700EAC-A8F2-4A9E-80F6-3F0715CFC511}"/>
              </a:ext>
            </a:extLst>
          </p:cNvPr>
          <p:cNvSpPr/>
          <p:nvPr/>
        </p:nvSpPr>
        <p:spPr>
          <a:xfrm>
            <a:off x="1542671" y="5394611"/>
            <a:ext cx="2616582" cy="1449580"/>
          </a:xfrm>
          <a:prstGeom prst="wedgeEllipseCallout">
            <a:avLst>
              <a:gd name="adj1" fmla="val 65625"/>
              <a:gd name="adj2" fmla="val -70943"/>
            </a:avLst>
          </a:prstGeom>
          <a:solidFill>
            <a:schemeClr val="bg1"/>
          </a:solidFill>
          <a:ln w="76200">
            <a:solidFill>
              <a:srgbClr val="86C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Sí</a:t>
            </a:r>
            <a:r>
              <a:rPr lang="en-GB" sz="3200" b="1" dirty="0">
                <a:solidFill>
                  <a:srgbClr val="002060"/>
                </a:solidFill>
                <a:latin typeface="Century Gothic" panose="020B0502020202020204" pitchFamily="34" charset="0"/>
              </a:rPr>
              <a:t>!</a:t>
            </a:r>
          </a:p>
        </p:txBody>
      </p:sp>
      <p:sp>
        <p:nvSpPr>
          <p:cNvPr id="48" name="Multiplication Sign 47">
            <a:extLst>
              <a:ext uri="{FF2B5EF4-FFF2-40B4-BE49-F238E27FC236}">
                <a16:creationId xmlns:a16="http://schemas.microsoft.com/office/drawing/2014/main" id="{7F74BE76-2C64-4FA2-8E8F-00FBDAAD8421}"/>
              </a:ext>
            </a:extLst>
          </p:cNvPr>
          <p:cNvSpPr/>
          <p:nvPr/>
        </p:nvSpPr>
        <p:spPr>
          <a:xfrm>
            <a:off x="5342516" y="5644819"/>
            <a:ext cx="1177162" cy="1299192"/>
          </a:xfrm>
          <a:prstGeom prst="mathMultiply">
            <a:avLst>
              <a:gd name="adj1" fmla="val 8003"/>
            </a:avLst>
          </a:prstGeom>
          <a:solidFill>
            <a:srgbClr val="22A8CD"/>
          </a:solidFill>
          <a:ln>
            <a:solidFill>
              <a:srgbClr val="22A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Speech Bubble: Oval 48">
            <a:extLst>
              <a:ext uri="{FF2B5EF4-FFF2-40B4-BE49-F238E27FC236}">
                <a16:creationId xmlns:a16="http://schemas.microsoft.com/office/drawing/2014/main" id="{E05CFEE8-6807-4280-B788-23AA5269FD0F}"/>
              </a:ext>
            </a:extLst>
          </p:cNvPr>
          <p:cNvSpPr/>
          <p:nvPr/>
        </p:nvSpPr>
        <p:spPr>
          <a:xfrm>
            <a:off x="197104" y="3372979"/>
            <a:ext cx="2603680" cy="1735330"/>
          </a:xfrm>
          <a:prstGeom prst="wedgeEllipseCallout">
            <a:avLst>
              <a:gd name="adj1" fmla="val 75170"/>
              <a:gd name="adj2" fmla="val 59080"/>
            </a:avLst>
          </a:prstGeom>
          <a:solidFill>
            <a:srgbClr val="FFE7FF"/>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¡Es Paco </a:t>
            </a:r>
            <a:r>
              <a:rPr lang="en-GB" sz="3200" b="1" dirty="0">
                <a:solidFill>
                  <a:srgbClr val="002060"/>
                </a:solidFill>
                <a:latin typeface="Century Gothic" panose="020B0502020202020204" pitchFamily="34" charset="0"/>
                <a:sym typeface="Wingdings" panose="05000000000000000000" pitchFamily="2" charset="2"/>
              </a:rPr>
              <a:t></a:t>
            </a:r>
            <a:r>
              <a:rPr lang="en-GB" sz="3200" b="1" dirty="0">
                <a:solidFill>
                  <a:srgbClr val="002060"/>
                </a:solidFill>
                <a:latin typeface="Century Gothic" panose="020B0502020202020204" pitchFamily="34" charset="0"/>
              </a:rPr>
              <a:t>!</a:t>
            </a:r>
          </a:p>
        </p:txBody>
      </p:sp>
      <p:sp>
        <p:nvSpPr>
          <p:cNvPr id="51" name="Speech Bubble: Oval 50">
            <a:extLst>
              <a:ext uri="{FF2B5EF4-FFF2-40B4-BE49-F238E27FC236}">
                <a16:creationId xmlns:a16="http://schemas.microsoft.com/office/drawing/2014/main" id="{BB3CAAA6-5774-4E1A-A09B-D8565BBBD549}"/>
              </a:ext>
            </a:extLst>
          </p:cNvPr>
          <p:cNvSpPr/>
          <p:nvPr/>
        </p:nvSpPr>
        <p:spPr>
          <a:xfrm>
            <a:off x="1543618" y="5383677"/>
            <a:ext cx="2616582" cy="1449580"/>
          </a:xfrm>
          <a:prstGeom prst="wedgeEllipseCallout">
            <a:avLst>
              <a:gd name="adj1" fmla="val 65625"/>
              <a:gd name="adj2" fmla="val -70943"/>
            </a:avLst>
          </a:prstGeom>
          <a:solidFill>
            <a:srgbClr val="CCECFF"/>
          </a:solidFill>
          <a:ln w="76200">
            <a:solidFill>
              <a:srgbClr val="86C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Sí</a:t>
            </a:r>
            <a:r>
              <a:rPr lang="en-GB" sz="3200" b="1" dirty="0">
                <a:solidFill>
                  <a:srgbClr val="002060"/>
                </a:solidFill>
                <a:latin typeface="Century Gothic" panose="020B0502020202020204" pitchFamily="34" charset="0"/>
              </a:rPr>
              <a:t>, es Paco </a:t>
            </a:r>
            <a:r>
              <a:rPr lang="en-GB" sz="3200" b="1" dirty="0">
                <a:solidFill>
                  <a:srgbClr val="002060"/>
                </a:solidFill>
                <a:latin typeface="Century Gothic" panose="020B0502020202020204" pitchFamily="34" charset="0"/>
                <a:sym typeface="Wingdings" panose="05000000000000000000" pitchFamily="2" charset="2"/>
              </a:rPr>
              <a:t></a:t>
            </a:r>
            <a:r>
              <a:rPr lang="en-GB" sz="3200" b="1" dirty="0">
                <a:solidFill>
                  <a:srgbClr val="002060"/>
                </a:solidFill>
                <a:latin typeface="Century Gothic" panose="020B0502020202020204" pitchFamily="34" charset="0"/>
              </a:rPr>
              <a:t>!</a:t>
            </a:r>
          </a:p>
        </p:txBody>
      </p:sp>
      <p:sp>
        <p:nvSpPr>
          <p:cNvPr id="32" name="Multiplication Sign 31">
            <a:extLst>
              <a:ext uri="{FF2B5EF4-FFF2-40B4-BE49-F238E27FC236}">
                <a16:creationId xmlns:a16="http://schemas.microsoft.com/office/drawing/2014/main" id="{04261FC7-DD17-4224-BF4C-2FD441FBDF01}"/>
              </a:ext>
            </a:extLst>
          </p:cNvPr>
          <p:cNvSpPr/>
          <p:nvPr/>
        </p:nvSpPr>
        <p:spPr>
          <a:xfrm>
            <a:off x="7745717" y="4637445"/>
            <a:ext cx="1177162" cy="1299192"/>
          </a:xfrm>
          <a:prstGeom prst="mathMultiply">
            <a:avLst>
              <a:gd name="adj1" fmla="val 8003"/>
            </a:avLst>
          </a:prstGeom>
          <a:solidFill>
            <a:srgbClr val="22A8CD"/>
          </a:solidFill>
          <a:ln>
            <a:solidFill>
              <a:srgbClr val="22A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38_Qesta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ppt_x"/>
                                          </p:val>
                                        </p:tav>
                                        <p:tav tm="100000">
                                          <p:val>
                                            <p:strVal val="#ppt_x"/>
                                          </p:val>
                                        </p:tav>
                                      </p:tavLst>
                                    </p:anim>
                                    <p:anim calcmode="lin" valueType="num">
                                      <p:cBhvr additive="base">
                                        <p:cTn id="6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ppt_x"/>
                                          </p:val>
                                        </p:tav>
                                        <p:tav tm="100000">
                                          <p:val>
                                            <p:strVal val="#ppt_x"/>
                                          </p:val>
                                        </p:tav>
                                      </p:tavLst>
                                    </p:anim>
                                    <p:anim calcmode="lin" valueType="num">
                                      <p:cBhvr additive="base">
                                        <p:cTn id="8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additive="base">
                                        <p:cTn id="92" dur="500" fill="hold"/>
                                        <p:tgtEl>
                                          <p:spTgt spid="46"/>
                                        </p:tgtEl>
                                        <p:attrNameLst>
                                          <p:attrName>ppt_x</p:attrName>
                                        </p:attrNameLst>
                                      </p:cBhvr>
                                      <p:tavLst>
                                        <p:tav tm="0">
                                          <p:val>
                                            <p:strVal val="#ppt_x"/>
                                          </p:val>
                                        </p:tav>
                                        <p:tav tm="100000">
                                          <p:val>
                                            <p:strVal val="#ppt_x"/>
                                          </p:val>
                                        </p:tav>
                                      </p:tavLst>
                                    </p:anim>
                                    <p:anim calcmode="lin" valueType="num">
                                      <p:cBhvr additive="base">
                                        <p:cTn id="9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anim calcmode="lin" valueType="num">
                                      <p:cBhvr additive="base">
                                        <p:cTn id="98" dur="500" fill="hold"/>
                                        <p:tgtEl>
                                          <p:spTgt spid="47"/>
                                        </p:tgtEl>
                                        <p:attrNameLst>
                                          <p:attrName>ppt_x</p:attrName>
                                        </p:attrNameLst>
                                      </p:cBhvr>
                                      <p:tavLst>
                                        <p:tav tm="0">
                                          <p:val>
                                            <p:strVal val="#ppt_x"/>
                                          </p:val>
                                        </p:tav>
                                        <p:tav tm="100000">
                                          <p:val>
                                            <p:strVal val="#ppt_x"/>
                                          </p:val>
                                        </p:tav>
                                      </p:tavLst>
                                    </p:anim>
                                    <p:anim calcmode="lin" valueType="num">
                                      <p:cBhvr additive="base">
                                        <p:cTn id="9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ppt_x"/>
                                          </p:val>
                                        </p:tav>
                                        <p:tav tm="100000">
                                          <p:val>
                                            <p:strVal val="#ppt_x"/>
                                          </p:val>
                                        </p:tav>
                                      </p:tavLst>
                                    </p:anim>
                                    <p:anim calcmode="lin" valueType="num">
                                      <p:cBhvr additive="base">
                                        <p:cTn id="10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51"/>
                                        </p:tgtEl>
                                        <p:attrNameLst>
                                          <p:attrName>style.visibility</p:attrName>
                                        </p:attrNameLst>
                                      </p:cBhvr>
                                      <p:to>
                                        <p:strVal val="visible"/>
                                      </p:to>
                                    </p:set>
                                    <p:anim calcmode="lin" valueType="num">
                                      <p:cBhvr additive="base">
                                        <p:cTn id="110" dur="500" fill="hold"/>
                                        <p:tgtEl>
                                          <p:spTgt spid="51"/>
                                        </p:tgtEl>
                                        <p:attrNameLst>
                                          <p:attrName>ppt_x</p:attrName>
                                        </p:attrNameLst>
                                      </p:cBhvr>
                                      <p:tavLst>
                                        <p:tav tm="0">
                                          <p:val>
                                            <p:strVal val="#ppt_x"/>
                                          </p:val>
                                        </p:tav>
                                        <p:tav tm="100000">
                                          <p:val>
                                            <p:strVal val="#ppt_x"/>
                                          </p:val>
                                        </p:tav>
                                      </p:tavLst>
                                    </p:anim>
                                    <p:anim calcmode="lin" valueType="num">
                                      <p:cBhvr additive="base">
                                        <p:cTn id="11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fill="hold"/>
                                        <p:tgtEl>
                                          <p:spTgt spid="23"/>
                                        </p:tgtEl>
                                        <p:attrNameLst>
                                          <p:attrName>ppt_x</p:attrName>
                                        </p:attrNameLst>
                                      </p:cBhvr>
                                      <p:tavLst>
                                        <p:tav tm="0">
                                          <p:val>
                                            <p:strVal val="#ppt_x"/>
                                          </p:val>
                                        </p:tav>
                                        <p:tav tm="100000">
                                          <p:val>
                                            <p:strVal val="#ppt_x"/>
                                          </p:val>
                                        </p:tav>
                                      </p:tavLst>
                                    </p:anim>
                                    <p:anim calcmode="lin" valueType="num">
                                      <p:cBhvr additive="base">
                                        <p:cTn id="1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3" grpId="0" animBg="1"/>
      <p:bldP spid="27" grpId="0"/>
      <p:bldP spid="18" grpId="0" animBg="1"/>
      <p:bldP spid="6" grpId="0" animBg="1"/>
      <p:bldP spid="20" grpId="0" animBg="1"/>
      <p:bldP spid="36" grpId="0" animBg="1"/>
      <p:bldP spid="37"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226819" y="286881"/>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828438" y="217362"/>
            <a:ext cx="3566581" cy="584775"/>
          </a:xfrm>
        </p:spPr>
        <p:txBody>
          <a:bodyPr>
            <a:normAutofit/>
          </a:bodyPr>
          <a:lstStyle/>
          <a:p>
            <a:r>
              <a:rPr lang="en-GB" sz="3200" b="1" dirty="0">
                <a:solidFill>
                  <a:srgbClr val="002060"/>
                </a:solidFill>
                <a:latin typeface="Century Gothic"/>
                <a:ea typeface="Century Gothic"/>
                <a:cs typeface="Century Gothic"/>
                <a:sym typeface="Century Gothic"/>
              </a:rPr>
              <a:t>Follow 5: </a:t>
            </a:r>
            <a:endParaRPr lang="en-GB" sz="3200" dirty="0"/>
          </a:p>
        </p:txBody>
      </p:sp>
      <p:pic>
        <p:nvPicPr>
          <p:cNvPr id="35" name="Picture 2" descr="Pen, Write, Pencil, Writing Tool, Work, Message, Blue">
            <a:extLst>
              <a:ext uri="{FF2B5EF4-FFF2-40B4-BE49-F238E27FC236}">
                <a16:creationId xmlns:a16="http://schemas.microsoft.com/office/drawing/2014/main" id="{3F92D0E3-B954-4601-AF1A-2FDF2BD16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D4004C17-7EBC-4B4D-B5B7-F7F4FCFC98F2}"/>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37" name="TextBox 36">
            <a:extLst>
              <a:ext uri="{FF2B5EF4-FFF2-40B4-BE49-F238E27FC236}">
                <a16:creationId xmlns:a16="http://schemas.microsoft.com/office/drawing/2014/main" id="{868CA353-6B7B-44CA-92FB-9ACDF811AC62}"/>
              </a:ext>
            </a:extLst>
          </p:cNvPr>
          <p:cNvSpPr txBox="1"/>
          <p:nvPr/>
        </p:nvSpPr>
        <p:spPr>
          <a:xfrm>
            <a:off x="2741103" y="180577"/>
            <a:ext cx="7180171"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Escribe 5 </a:t>
            </a:r>
            <a:r>
              <a:rPr lang="en-GB" sz="3200" b="1" dirty="0" err="1">
                <a:solidFill>
                  <a:srgbClr val="002060"/>
                </a:solidFill>
                <a:latin typeface="Century Gothic" panose="020B0502020202020204" pitchFamily="34" charset="0"/>
              </a:rPr>
              <a:t>frases</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lógicas</a:t>
            </a:r>
            <a:r>
              <a:rPr lang="en-GB" sz="3200" dirty="0">
                <a:solidFill>
                  <a:srgbClr val="002060"/>
                </a:solidFill>
                <a:latin typeface="Century Gothic" panose="020B0502020202020204" pitchFamily="34" charset="0"/>
              </a:rPr>
              <a:t> en español.</a:t>
            </a:r>
          </a:p>
        </p:txBody>
      </p:sp>
      <p:graphicFrame>
        <p:nvGraphicFramePr>
          <p:cNvPr id="12" name="Table 3">
            <a:extLst>
              <a:ext uri="{FF2B5EF4-FFF2-40B4-BE49-F238E27FC236}">
                <a16:creationId xmlns:a16="http://schemas.microsoft.com/office/drawing/2014/main" id="{500855DE-1FDB-4D88-A9DE-F9F92A2C021B}"/>
              </a:ext>
            </a:extLst>
          </p:cNvPr>
          <p:cNvGraphicFramePr>
            <a:graphicFrameLocks noGrp="1"/>
          </p:cNvGraphicFramePr>
          <p:nvPr>
            <p:extLst>
              <p:ext uri="{D42A27DB-BD31-4B8C-83A1-F6EECF244321}">
                <p14:modId xmlns:p14="http://schemas.microsoft.com/office/powerpoint/2010/main" val="40751114"/>
              </p:ext>
            </p:extLst>
          </p:nvPr>
        </p:nvGraphicFramePr>
        <p:xfrm>
          <a:off x="244556" y="923099"/>
          <a:ext cx="9676718" cy="4114800"/>
        </p:xfrm>
        <a:graphic>
          <a:graphicData uri="http://schemas.openxmlformats.org/drawingml/2006/table">
            <a:tbl>
              <a:tblPr firstRow="1" bandRow="1">
                <a:tableStyleId>{5940675A-B579-460E-94D1-54222C63F5DA}</a:tableStyleId>
              </a:tblPr>
              <a:tblGrid>
                <a:gridCol w="1434904">
                  <a:extLst>
                    <a:ext uri="{9D8B030D-6E8A-4147-A177-3AD203B41FA5}">
                      <a16:colId xmlns:a16="http://schemas.microsoft.com/office/drawing/2014/main" val="4110287848"/>
                    </a:ext>
                  </a:extLst>
                </a:gridCol>
                <a:gridCol w="2519172">
                  <a:extLst>
                    <a:ext uri="{9D8B030D-6E8A-4147-A177-3AD203B41FA5}">
                      <a16:colId xmlns:a16="http://schemas.microsoft.com/office/drawing/2014/main" val="1953448800"/>
                    </a:ext>
                  </a:extLst>
                </a:gridCol>
                <a:gridCol w="2647337">
                  <a:extLst>
                    <a:ext uri="{9D8B030D-6E8A-4147-A177-3AD203B41FA5}">
                      <a16:colId xmlns:a16="http://schemas.microsoft.com/office/drawing/2014/main" val="838564552"/>
                    </a:ext>
                  </a:extLst>
                </a:gridCol>
                <a:gridCol w="3075305">
                  <a:extLst>
                    <a:ext uri="{9D8B030D-6E8A-4147-A177-3AD203B41FA5}">
                      <a16:colId xmlns:a16="http://schemas.microsoft.com/office/drawing/2014/main" val="764704179"/>
                    </a:ext>
                  </a:extLst>
                </a:gridCol>
              </a:tblGrid>
              <a:tr h="274116">
                <a:tc rowSpan="3">
                  <a:txBody>
                    <a:bodyPr/>
                    <a:lstStyle/>
                    <a:p>
                      <a:pPr algn="ctr"/>
                      <a:r>
                        <a:rPr lang="en-GB" sz="2400" dirty="0">
                          <a:solidFill>
                            <a:srgbClr val="002060"/>
                          </a:solidFill>
                          <a:latin typeface="Century Gothic" panose="020B0502020202020204" pitchFamily="34" charset="0"/>
                        </a:rPr>
                        <a:t>I</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GB" sz="2400" dirty="0">
                          <a:solidFill>
                            <a:srgbClr val="002060"/>
                          </a:solidFill>
                          <a:latin typeface="Century Gothic" panose="020B0502020202020204" pitchFamily="34" charset="0"/>
                        </a:rPr>
                        <a:t>learn(s)</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a film</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with my teacher (f)</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0129630"/>
                  </a:ext>
                </a:extLst>
              </a:tr>
              <a:tr h="274116">
                <a:tc vMerge="1">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vMerge="1">
                  <a:txBody>
                    <a:bodyPr/>
                    <a:lstStyle/>
                    <a:p>
                      <a:pPr algn="ct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2400" dirty="0">
                          <a:solidFill>
                            <a:srgbClr val="002060"/>
                          </a:solidFill>
                          <a:latin typeface="Century Gothic" panose="020B0502020202020204" pitchFamily="34" charset="0"/>
                        </a:rPr>
                        <a:t>a friend (m)</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on the beach</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2858123"/>
                  </a:ext>
                </a:extLst>
              </a:tr>
              <a:tr h="274116">
                <a:tc vMerge="1">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vMerge="1">
                  <a:txBody>
                    <a:bodyPr/>
                    <a:lstStyle/>
                    <a:p>
                      <a:pPr algn="ct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2400" dirty="0">
                          <a:solidFill>
                            <a:srgbClr val="002060"/>
                          </a:solidFill>
                          <a:latin typeface="Century Gothic" panose="020B0502020202020204" pitchFamily="34" charset="0"/>
                        </a:rPr>
                        <a:t>an answer</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in class</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601392"/>
                  </a:ext>
                </a:extLst>
              </a:tr>
              <a:tr h="274116">
                <a:tc rowSpan="3">
                  <a:txBody>
                    <a:bodyPr/>
                    <a:lstStyle/>
                    <a:p>
                      <a:pPr algn="ctr"/>
                      <a:r>
                        <a:rPr lang="en-GB" sz="2400" dirty="0">
                          <a:solidFill>
                            <a:srgbClr val="002060"/>
                          </a:solidFill>
                          <a:latin typeface="Century Gothic" panose="020B0502020202020204" pitchFamily="34" charset="0"/>
                        </a:rPr>
                        <a:t>He</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read(s)</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a question</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of Spain</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2082876"/>
                  </a:ext>
                </a:extLst>
              </a:tr>
              <a:tr h="274116">
                <a:tc vMerge="1">
                  <a:txBody>
                    <a:bodyPr/>
                    <a:lstStyle/>
                    <a:p>
                      <a:pPr algn="ct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vMerge="1">
                  <a:txBody>
                    <a:bodyPr/>
                    <a:lstStyle/>
                    <a:p>
                      <a:pPr algn="ct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2400" dirty="0">
                          <a:solidFill>
                            <a:srgbClr val="002060"/>
                          </a:solidFill>
                          <a:latin typeface="Century Gothic" panose="020B0502020202020204" pitchFamily="34" charset="0"/>
                        </a:rPr>
                        <a:t>a book</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of Perú</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4828211"/>
                  </a:ext>
                </a:extLst>
              </a:tr>
              <a:tr h="274116">
                <a:tc vMerge="1">
                  <a:txBody>
                    <a:bodyPr/>
                    <a:lstStyle/>
                    <a:p>
                      <a:pPr algn="ct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vMerge="1">
                  <a:txBody>
                    <a:bodyPr/>
                    <a:lstStyle/>
                    <a:p>
                      <a:pPr algn="ct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2400" dirty="0">
                          <a:solidFill>
                            <a:srgbClr val="002060"/>
                          </a:solidFill>
                          <a:latin typeface="Century Gothic" panose="020B0502020202020204" pitchFamily="34" charset="0"/>
                        </a:rPr>
                        <a:t>a magazine</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in the morning</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2297657"/>
                  </a:ext>
                </a:extLst>
              </a:tr>
              <a:tr h="274116">
                <a:tc rowSpan="3">
                  <a:txBody>
                    <a:bodyPr/>
                    <a:lstStyle/>
                    <a:p>
                      <a:pPr algn="ctr"/>
                      <a:r>
                        <a:rPr lang="en-GB" sz="2400" dirty="0">
                          <a:solidFill>
                            <a:srgbClr val="002060"/>
                          </a:solidFill>
                          <a:latin typeface="Century Gothic" panose="020B0502020202020204" pitchFamily="34" charset="0"/>
                        </a:rPr>
                        <a:t>She</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see(s)</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a game</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every day</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7743869"/>
                  </a:ext>
                </a:extLst>
              </a:tr>
              <a:tr h="274116">
                <a:tc vMerge="1">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vMerge="1">
                  <a:txBody>
                    <a:bodyPr/>
                    <a:lstStyle/>
                    <a:p>
                      <a:pPr algn="ct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2400" dirty="0">
                          <a:solidFill>
                            <a:srgbClr val="002060"/>
                          </a:solidFill>
                          <a:latin typeface="Century Gothic" panose="020B0502020202020204" pitchFamily="34" charset="0"/>
                        </a:rPr>
                        <a:t>a language</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every week</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8431832"/>
                  </a:ext>
                </a:extLst>
              </a:tr>
              <a:tr h="274116">
                <a:tc vMerge="1">
                  <a:txBody>
                    <a:bodyPr/>
                    <a:lstStyle/>
                    <a:p>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vMerge="1">
                  <a:txBody>
                    <a:bodyPr/>
                    <a:lstStyle/>
                    <a:p>
                      <a:pPr algn="ctr"/>
                      <a:endParaRPr lang="en-GB" sz="2400" dirty="0">
                        <a:solidFill>
                          <a:srgbClr val="002060"/>
                        </a:solidFill>
                        <a:latin typeface="Century Gothic" panose="020B0502020202020204" pitchFamily="34" charset="0"/>
                      </a:endParaRPr>
                    </a:p>
                  </a:txBody>
                  <a:tcPr anchor="ctr">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tcPr>
                </a:tc>
                <a:tc>
                  <a:txBody>
                    <a:bodyPr/>
                    <a:lstStyle/>
                    <a:p>
                      <a:pPr algn="ctr"/>
                      <a:r>
                        <a:rPr lang="en-GB" sz="2400" dirty="0">
                          <a:solidFill>
                            <a:srgbClr val="002060"/>
                          </a:solidFill>
                          <a:latin typeface="Century Gothic" panose="020B0502020202020204" pitchFamily="34" charset="0"/>
                        </a:rPr>
                        <a:t>a sport</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dirty="0">
                          <a:solidFill>
                            <a:srgbClr val="002060"/>
                          </a:solidFill>
                          <a:latin typeface="Century Gothic" panose="020B0502020202020204" pitchFamily="34" charset="0"/>
                        </a:rPr>
                        <a:t>in English</a:t>
                      </a:r>
                    </a:p>
                  </a:txBody>
                  <a:tcPr anchor="ctr">
                    <a:lnL w="12700" cap="flat" cmpd="sng" algn="ctr">
                      <a:solidFill>
                        <a:srgbClr val="22A8CD"/>
                      </a:solidFill>
                      <a:prstDash val="solid"/>
                      <a:round/>
                      <a:headEnd type="none" w="med" len="med"/>
                      <a:tailEnd type="none" w="med" len="med"/>
                    </a:lnL>
                    <a:lnR w="12700" cap="flat" cmpd="sng" algn="ctr">
                      <a:solidFill>
                        <a:srgbClr val="22A8CD"/>
                      </a:solidFill>
                      <a:prstDash val="solid"/>
                      <a:round/>
                      <a:headEnd type="none" w="med" len="med"/>
                      <a:tailEnd type="none" w="med" len="med"/>
                    </a:lnR>
                    <a:lnT w="12700" cap="flat" cmpd="sng" algn="ctr">
                      <a:solidFill>
                        <a:srgbClr val="22A8CD"/>
                      </a:solidFill>
                      <a:prstDash val="solid"/>
                      <a:round/>
                      <a:headEnd type="none" w="med" len="med"/>
                      <a:tailEnd type="none" w="med" len="med"/>
                    </a:lnT>
                    <a:lnB w="12700" cap="flat" cmpd="sng" algn="ctr">
                      <a:solidFill>
                        <a:srgbClr val="22A8C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8179650"/>
                  </a:ext>
                </a:extLst>
              </a:tr>
            </a:tbl>
          </a:graphicData>
        </a:graphic>
      </p:graphicFrame>
      <p:sp>
        <p:nvSpPr>
          <p:cNvPr id="8" name="Google Shape;454;p17">
            <a:extLst>
              <a:ext uri="{FF2B5EF4-FFF2-40B4-BE49-F238E27FC236}">
                <a16:creationId xmlns:a16="http://schemas.microsoft.com/office/drawing/2014/main" id="{7619F1A3-F2A6-4DAA-A165-B6176308E920}"/>
              </a:ext>
            </a:extLst>
          </p:cNvPr>
          <p:cNvSpPr/>
          <p:nvPr/>
        </p:nvSpPr>
        <p:spPr>
          <a:xfrm>
            <a:off x="4186180" y="3668925"/>
            <a:ext cx="2644727"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9" name="Google Shape;454;p17">
            <a:extLst>
              <a:ext uri="{FF2B5EF4-FFF2-40B4-BE49-F238E27FC236}">
                <a16:creationId xmlns:a16="http://schemas.microsoft.com/office/drawing/2014/main" id="{4B0C9C37-AC09-426D-82E7-FF72477CBC79}"/>
              </a:ext>
            </a:extLst>
          </p:cNvPr>
          <p:cNvSpPr/>
          <p:nvPr/>
        </p:nvSpPr>
        <p:spPr>
          <a:xfrm>
            <a:off x="1677848" y="1396438"/>
            <a:ext cx="2518117"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0" name="Google Shape;454;p17">
            <a:extLst>
              <a:ext uri="{FF2B5EF4-FFF2-40B4-BE49-F238E27FC236}">
                <a16:creationId xmlns:a16="http://schemas.microsoft.com/office/drawing/2014/main" id="{CCB300D2-8028-47DC-8EF4-63AAAA08E426}"/>
              </a:ext>
            </a:extLst>
          </p:cNvPr>
          <p:cNvSpPr/>
          <p:nvPr/>
        </p:nvSpPr>
        <p:spPr>
          <a:xfrm>
            <a:off x="6830907" y="4620741"/>
            <a:ext cx="3066316" cy="41715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1" name="Google Shape;454;p17">
            <a:extLst>
              <a:ext uri="{FF2B5EF4-FFF2-40B4-BE49-F238E27FC236}">
                <a16:creationId xmlns:a16="http://schemas.microsoft.com/office/drawing/2014/main" id="{B0AB3648-9C7C-4CBB-99FF-3F68DFA7D3F6}"/>
              </a:ext>
            </a:extLst>
          </p:cNvPr>
          <p:cNvSpPr/>
          <p:nvPr/>
        </p:nvSpPr>
        <p:spPr>
          <a:xfrm>
            <a:off x="247812" y="2743145"/>
            <a:ext cx="1407210"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13" name="Google Shape;472;p17">
            <a:extLst>
              <a:ext uri="{FF2B5EF4-FFF2-40B4-BE49-F238E27FC236}">
                <a16:creationId xmlns:a16="http://schemas.microsoft.com/office/drawing/2014/main" id="{56936CDD-0FE1-4F2B-A548-CE4652E3BAB3}"/>
              </a:ext>
            </a:extLst>
          </p:cNvPr>
          <p:cNvSpPr txBox="1"/>
          <p:nvPr/>
        </p:nvSpPr>
        <p:spPr>
          <a:xfrm>
            <a:off x="139288" y="5570272"/>
            <a:ext cx="10611438"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000" b="1" kern="0" dirty="0" err="1">
                <a:solidFill>
                  <a:srgbClr val="92D050"/>
                </a:solidFill>
                <a:latin typeface="Century Gothic"/>
                <a:cs typeface="Arial"/>
                <a:sym typeface="Century Gothic"/>
              </a:rPr>
              <a:t>Aprende</a:t>
            </a:r>
            <a:r>
              <a:rPr lang="en-GB" sz="4000" b="1" kern="0" dirty="0">
                <a:solidFill>
                  <a:srgbClr val="92D050"/>
                </a:solidFill>
                <a:latin typeface="Century Gothic"/>
                <a:cs typeface="Arial"/>
                <a:sym typeface="Century Gothic"/>
              </a:rPr>
              <a:t> un </a:t>
            </a:r>
            <a:r>
              <a:rPr lang="en-GB" sz="4000" b="1" kern="0" dirty="0" err="1">
                <a:solidFill>
                  <a:srgbClr val="92D050"/>
                </a:solidFill>
                <a:latin typeface="Century Gothic"/>
                <a:cs typeface="Arial"/>
                <a:sym typeface="Century Gothic"/>
              </a:rPr>
              <a:t>juego</a:t>
            </a:r>
            <a:r>
              <a:rPr lang="en-GB" sz="4000" b="1" kern="0" dirty="0">
                <a:solidFill>
                  <a:srgbClr val="92D050"/>
                </a:solidFill>
                <a:latin typeface="Century Gothic"/>
                <a:cs typeface="Arial"/>
                <a:sym typeface="Century Gothic"/>
              </a:rPr>
              <a:t> en </a:t>
            </a:r>
            <a:r>
              <a:rPr lang="en-GB" sz="4000" b="1" kern="0" dirty="0" err="1">
                <a:solidFill>
                  <a:srgbClr val="92D050"/>
                </a:solidFill>
                <a:latin typeface="Century Gothic"/>
                <a:cs typeface="Arial"/>
                <a:sym typeface="Century Gothic"/>
              </a:rPr>
              <a:t>inglés</a:t>
            </a:r>
            <a:r>
              <a:rPr lang="en-GB" sz="4000" b="1" kern="0" dirty="0">
                <a:solidFill>
                  <a:srgbClr val="92D050"/>
                </a:solidFill>
                <a:latin typeface="Century Gothic"/>
                <a:cs typeface="Arial"/>
                <a:sym typeface="Century Gothic"/>
              </a:rPr>
              <a:t>.</a:t>
            </a:r>
            <a:endParaRPr kumimoji="0" sz="1200" b="1" i="0" u="none" strike="noStrike" kern="0" cap="none" spc="0" normalizeH="0" baseline="0" noProof="0" dirty="0">
              <a:ln>
                <a:noFill/>
              </a:ln>
              <a:solidFill>
                <a:srgbClr val="92D050"/>
              </a:solidFill>
              <a:effectLst/>
              <a:uLnTx/>
              <a:uFillTx/>
              <a:latin typeface="Arial"/>
              <a:cs typeface="Arial"/>
              <a:sym typeface="Arial"/>
            </a:endParaRPr>
          </a:p>
        </p:txBody>
      </p:sp>
      <p:sp>
        <p:nvSpPr>
          <p:cNvPr id="19" name="Google Shape;454;p17">
            <a:extLst>
              <a:ext uri="{FF2B5EF4-FFF2-40B4-BE49-F238E27FC236}">
                <a16:creationId xmlns:a16="http://schemas.microsoft.com/office/drawing/2014/main" id="{74AF77CB-9713-4764-8F55-19FB1FC1942D}"/>
              </a:ext>
            </a:extLst>
          </p:cNvPr>
          <p:cNvSpPr/>
          <p:nvPr/>
        </p:nvSpPr>
        <p:spPr>
          <a:xfrm>
            <a:off x="4186180" y="2311444"/>
            <a:ext cx="2644727"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0" name="Google Shape;454;p17">
            <a:extLst>
              <a:ext uri="{FF2B5EF4-FFF2-40B4-BE49-F238E27FC236}">
                <a16:creationId xmlns:a16="http://schemas.microsoft.com/office/drawing/2014/main" id="{57614A57-8275-4C21-A228-1C72BF2F903E}"/>
              </a:ext>
            </a:extLst>
          </p:cNvPr>
          <p:cNvSpPr/>
          <p:nvPr/>
        </p:nvSpPr>
        <p:spPr>
          <a:xfrm>
            <a:off x="1654817" y="2757442"/>
            <a:ext cx="2518117"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1" name="Google Shape;454;p17">
            <a:extLst>
              <a:ext uri="{FF2B5EF4-FFF2-40B4-BE49-F238E27FC236}">
                <a16:creationId xmlns:a16="http://schemas.microsoft.com/office/drawing/2014/main" id="{31AF8348-0C2F-477C-B7E4-89204B4AD431}"/>
              </a:ext>
            </a:extLst>
          </p:cNvPr>
          <p:cNvSpPr/>
          <p:nvPr/>
        </p:nvSpPr>
        <p:spPr>
          <a:xfrm>
            <a:off x="6830907" y="3696566"/>
            <a:ext cx="3066316" cy="41715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2" name="Google Shape;454;p17">
            <a:extLst>
              <a:ext uri="{FF2B5EF4-FFF2-40B4-BE49-F238E27FC236}">
                <a16:creationId xmlns:a16="http://schemas.microsoft.com/office/drawing/2014/main" id="{0C649BE1-DDC3-43B4-97E4-B8BE62FF06DA}"/>
              </a:ext>
            </a:extLst>
          </p:cNvPr>
          <p:cNvSpPr/>
          <p:nvPr/>
        </p:nvSpPr>
        <p:spPr>
          <a:xfrm>
            <a:off x="224781" y="4102780"/>
            <a:ext cx="1407210"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3" name="Google Shape;472;p17">
            <a:extLst>
              <a:ext uri="{FF2B5EF4-FFF2-40B4-BE49-F238E27FC236}">
                <a16:creationId xmlns:a16="http://schemas.microsoft.com/office/drawing/2014/main" id="{F0875490-A300-457A-8C48-70E12A927DF1}"/>
              </a:ext>
            </a:extLst>
          </p:cNvPr>
          <p:cNvSpPr txBox="1"/>
          <p:nvPr/>
        </p:nvSpPr>
        <p:spPr>
          <a:xfrm>
            <a:off x="0" y="5681351"/>
            <a:ext cx="10611438"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000" b="1" kern="0" noProof="0" dirty="0">
                <a:solidFill>
                  <a:srgbClr val="92D050"/>
                </a:solidFill>
                <a:latin typeface="Century Gothic"/>
                <a:cs typeface="Arial"/>
                <a:sym typeface="Century Gothic"/>
              </a:rPr>
              <a:t>Lee una </a:t>
            </a:r>
            <a:r>
              <a:rPr lang="en-GB" sz="4000" b="1" kern="0" noProof="0" dirty="0" err="1">
                <a:solidFill>
                  <a:srgbClr val="92D050"/>
                </a:solidFill>
                <a:latin typeface="Century Gothic"/>
                <a:cs typeface="Arial"/>
                <a:sym typeface="Century Gothic"/>
              </a:rPr>
              <a:t>pregunta</a:t>
            </a:r>
            <a:r>
              <a:rPr lang="en-GB" sz="4000" b="1" kern="0" noProof="0" dirty="0">
                <a:solidFill>
                  <a:srgbClr val="92D050"/>
                </a:solidFill>
                <a:latin typeface="Century Gothic"/>
                <a:cs typeface="Arial"/>
                <a:sym typeface="Century Gothic"/>
              </a:rPr>
              <a:t> </a:t>
            </a:r>
            <a:r>
              <a:rPr lang="en-GB" sz="4000" b="1" kern="0" noProof="0" dirty="0" err="1">
                <a:solidFill>
                  <a:srgbClr val="92D050"/>
                </a:solidFill>
                <a:latin typeface="Century Gothic"/>
                <a:cs typeface="Arial"/>
                <a:sym typeface="Century Gothic"/>
              </a:rPr>
              <a:t>cada</a:t>
            </a:r>
            <a:r>
              <a:rPr lang="en-GB" sz="4000" b="1" kern="0" noProof="0" dirty="0">
                <a:solidFill>
                  <a:srgbClr val="92D050"/>
                </a:solidFill>
                <a:latin typeface="Century Gothic"/>
                <a:cs typeface="Arial"/>
                <a:sym typeface="Century Gothic"/>
              </a:rPr>
              <a:t> día.</a:t>
            </a:r>
            <a:endParaRPr kumimoji="0" sz="1200" b="1" i="0" u="none" strike="noStrike" kern="0" cap="none" spc="0" normalizeH="0" baseline="0" noProof="0" dirty="0">
              <a:ln>
                <a:noFill/>
              </a:ln>
              <a:solidFill>
                <a:srgbClr val="92D050"/>
              </a:solidFill>
              <a:effectLst/>
              <a:uLnTx/>
              <a:uFillTx/>
              <a:latin typeface="Arial"/>
              <a:cs typeface="Arial"/>
              <a:sym typeface="Arial"/>
            </a:endParaRPr>
          </a:p>
        </p:txBody>
      </p:sp>
      <p:sp>
        <p:nvSpPr>
          <p:cNvPr id="24" name="Google Shape;454;p17">
            <a:extLst>
              <a:ext uri="{FF2B5EF4-FFF2-40B4-BE49-F238E27FC236}">
                <a16:creationId xmlns:a16="http://schemas.microsoft.com/office/drawing/2014/main" id="{3B578F4B-A46A-4077-BDE2-9425277441EA}"/>
              </a:ext>
            </a:extLst>
          </p:cNvPr>
          <p:cNvSpPr/>
          <p:nvPr/>
        </p:nvSpPr>
        <p:spPr>
          <a:xfrm>
            <a:off x="4195965" y="1381529"/>
            <a:ext cx="2644727"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6" name="Google Shape;454;p17">
            <a:extLst>
              <a:ext uri="{FF2B5EF4-FFF2-40B4-BE49-F238E27FC236}">
                <a16:creationId xmlns:a16="http://schemas.microsoft.com/office/drawing/2014/main" id="{A7113A7F-BAC1-4C09-9CF2-DF4AF5D048AC}"/>
              </a:ext>
            </a:extLst>
          </p:cNvPr>
          <p:cNvSpPr/>
          <p:nvPr/>
        </p:nvSpPr>
        <p:spPr>
          <a:xfrm>
            <a:off x="6830907" y="1419188"/>
            <a:ext cx="3066316" cy="41715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7" name="Google Shape;454;p17">
            <a:extLst>
              <a:ext uri="{FF2B5EF4-FFF2-40B4-BE49-F238E27FC236}">
                <a16:creationId xmlns:a16="http://schemas.microsoft.com/office/drawing/2014/main" id="{48C55CC1-3924-4ABD-9BAE-4B24AB5981DC}"/>
              </a:ext>
            </a:extLst>
          </p:cNvPr>
          <p:cNvSpPr/>
          <p:nvPr/>
        </p:nvSpPr>
        <p:spPr>
          <a:xfrm>
            <a:off x="247812" y="1387174"/>
            <a:ext cx="1407210"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28" name="Google Shape;472;p17">
            <a:extLst>
              <a:ext uri="{FF2B5EF4-FFF2-40B4-BE49-F238E27FC236}">
                <a16:creationId xmlns:a16="http://schemas.microsoft.com/office/drawing/2014/main" id="{B19AF8A5-1927-4405-856E-D39964984BA4}"/>
              </a:ext>
            </a:extLst>
          </p:cNvPr>
          <p:cNvSpPr txBox="1"/>
          <p:nvPr/>
        </p:nvSpPr>
        <p:spPr>
          <a:xfrm>
            <a:off x="0" y="5630510"/>
            <a:ext cx="10611438" cy="707846"/>
          </a:xfrm>
          <a:prstGeom prst="rect">
            <a:avLst/>
          </a:prstGeom>
          <a:solidFill>
            <a:schemeClr val="bg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4000" b="1" kern="0" dirty="0" err="1">
                <a:solidFill>
                  <a:srgbClr val="92D050"/>
                </a:solidFill>
                <a:latin typeface="Century Gothic"/>
                <a:cs typeface="Arial"/>
                <a:sym typeface="Century Gothic"/>
              </a:rPr>
              <a:t>Veo</a:t>
            </a:r>
            <a:r>
              <a:rPr lang="en-GB" sz="4000" b="1" kern="0" dirty="0">
                <a:solidFill>
                  <a:srgbClr val="92D050"/>
                </a:solidFill>
                <a:latin typeface="Century Gothic"/>
                <a:cs typeface="Arial"/>
                <a:sym typeface="Century Gothic"/>
              </a:rPr>
              <a:t> a un amigo en la playa.</a:t>
            </a:r>
            <a:endParaRPr kumimoji="0" sz="1200" b="1" i="0" u="none" strike="noStrike" kern="0" cap="none" spc="0" normalizeH="0" baseline="0" noProof="0" dirty="0">
              <a:ln>
                <a:noFill/>
              </a:ln>
              <a:solidFill>
                <a:srgbClr val="92D050"/>
              </a:solidFill>
              <a:effectLst/>
              <a:uLnTx/>
              <a:uFillTx/>
              <a:latin typeface="Arial"/>
              <a:cs typeface="Arial"/>
              <a:sym typeface="Arial"/>
            </a:endParaRPr>
          </a:p>
        </p:txBody>
      </p:sp>
      <p:sp>
        <p:nvSpPr>
          <p:cNvPr id="33" name="Google Shape;454;p17">
            <a:extLst>
              <a:ext uri="{FF2B5EF4-FFF2-40B4-BE49-F238E27FC236}">
                <a16:creationId xmlns:a16="http://schemas.microsoft.com/office/drawing/2014/main" id="{222083D5-8A13-43DB-ACC6-DCC2FD2DAAEC}"/>
              </a:ext>
            </a:extLst>
          </p:cNvPr>
          <p:cNvSpPr/>
          <p:nvPr/>
        </p:nvSpPr>
        <p:spPr>
          <a:xfrm>
            <a:off x="1697623" y="4122374"/>
            <a:ext cx="2518117"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38" name="TextBox 37">
            <a:extLst>
              <a:ext uri="{FF2B5EF4-FFF2-40B4-BE49-F238E27FC236}">
                <a16:creationId xmlns:a16="http://schemas.microsoft.com/office/drawing/2014/main" id="{038DCADA-AB27-48ED-AB4A-49C683270954}"/>
              </a:ext>
            </a:extLst>
          </p:cNvPr>
          <p:cNvSpPr txBox="1"/>
          <p:nvPr/>
        </p:nvSpPr>
        <p:spPr>
          <a:xfrm>
            <a:off x="10083994" y="3049093"/>
            <a:ext cx="2114550" cy="366113"/>
          </a:xfrm>
          <a:prstGeom prst="rect">
            <a:avLst/>
          </a:prstGeom>
          <a:solidFill>
            <a:srgbClr val="D6EDBD"/>
          </a:solidFill>
        </p:spPr>
        <p:txBody>
          <a:bodyPr wrap="square">
            <a:spAutoFit/>
          </a:bodyPr>
          <a:lstStyle/>
          <a:p>
            <a:r>
              <a:rPr lang="en-GB" sz="1800" b="1" dirty="0" err="1">
                <a:solidFill>
                  <a:srgbClr val="002060"/>
                </a:solidFill>
                <a:latin typeface="Century Gothic" panose="020B0502020202020204" pitchFamily="34" charset="0"/>
              </a:rPr>
              <a:t>lógicas</a:t>
            </a:r>
            <a:r>
              <a:rPr lang="en-GB" sz="1800" dirty="0">
                <a:solidFill>
                  <a:srgbClr val="002060"/>
                </a:solidFill>
                <a:latin typeface="Century Gothic" panose="020B0502020202020204" pitchFamily="34" charset="0"/>
              </a:rPr>
              <a:t> = logical</a:t>
            </a:r>
            <a:endParaRPr lang="en-GB" dirty="0"/>
          </a:p>
        </p:txBody>
      </p:sp>
      <p:sp>
        <p:nvSpPr>
          <p:cNvPr id="39" name="Google Shape;454;p17">
            <a:extLst>
              <a:ext uri="{FF2B5EF4-FFF2-40B4-BE49-F238E27FC236}">
                <a16:creationId xmlns:a16="http://schemas.microsoft.com/office/drawing/2014/main" id="{324A9CBE-D059-4537-B534-76A62283D7EE}"/>
              </a:ext>
            </a:extLst>
          </p:cNvPr>
          <p:cNvSpPr/>
          <p:nvPr/>
        </p:nvSpPr>
        <p:spPr>
          <a:xfrm>
            <a:off x="4195965" y="914960"/>
            <a:ext cx="2644727"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40" name="Google Shape;454;p17">
            <a:extLst>
              <a:ext uri="{FF2B5EF4-FFF2-40B4-BE49-F238E27FC236}">
                <a16:creationId xmlns:a16="http://schemas.microsoft.com/office/drawing/2014/main" id="{350BE1F2-79F4-43C8-A1BC-03C3BE217CB8}"/>
              </a:ext>
            </a:extLst>
          </p:cNvPr>
          <p:cNvSpPr/>
          <p:nvPr/>
        </p:nvSpPr>
        <p:spPr>
          <a:xfrm>
            <a:off x="6866983" y="2332435"/>
            <a:ext cx="3066316" cy="41715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41" name="Google Shape;454;p17">
            <a:extLst>
              <a:ext uri="{FF2B5EF4-FFF2-40B4-BE49-F238E27FC236}">
                <a16:creationId xmlns:a16="http://schemas.microsoft.com/office/drawing/2014/main" id="{7BF1DC41-2B02-4695-BB7F-919E0DB3BC66}"/>
              </a:ext>
            </a:extLst>
          </p:cNvPr>
          <p:cNvSpPr/>
          <p:nvPr/>
        </p:nvSpPr>
        <p:spPr>
          <a:xfrm>
            <a:off x="257597" y="4109143"/>
            <a:ext cx="1407210"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1F3864"/>
              </a:solidFill>
              <a:effectLst/>
              <a:uLnTx/>
              <a:uFillTx/>
              <a:latin typeface="Century Gothic"/>
              <a:ea typeface="Century Gothic"/>
              <a:cs typeface="Century Gothic"/>
              <a:sym typeface="Century Gothic"/>
            </a:endParaRPr>
          </a:p>
        </p:txBody>
      </p:sp>
      <p:sp>
        <p:nvSpPr>
          <p:cNvPr id="42" name="Google Shape;472;p17">
            <a:extLst>
              <a:ext uri="{FF2B5EF4-FFF2-40B4-BE49-F238E27FC236}">
                <a16:creationId xmlns:a16="http://schemas.microsoft.com/office/drawing/2014/main" id="{0EF3C459-3C4B-4A17-A89F-038578EB64BF}"/>
              </a:ext>
            </a:extLst>
          </p:cNvPr>
          <p:cNvSpPr txBox="1"/>
          <p:nvPr/>
        </p:nvSpPr>
        <p:spPr>
          <a:xfrm>
            <a:off x="0" y="5658384"/>
            <a:ext cx="10611438" cy="707846"/>
          </a:xfrm>
          <a:prstGeom prst="rect">
            <a:avLst/>
          </a:prstGeom>
          <a:solidFill>
            <a:schemeClr val="bg1"/>
          </a:solidFill>
          <a:ln>
            <a:noFill/>
          </a:ln>
        </p:spPr>
        <p:txBody>
          <a:bodyPr spcFirstLastPara="1" wrap="square" lIns="91425" tIns="45700" rIns="91425" bIns="45700" anchor="t" anchorCtr="0">
            <a:spAutoFit/>
          </a:bodyPr>
          <a:lstStyle/>
          <a:p>
            <a:pPr lvl="0">
              <a:buClr>
                <a:srgbClr val="000000"/>
              </a:buClr>
              <a:defRPr/>
            </a:pPr>
            <a:r>
              <a:rPr lang="es-ES" sz="4000" b="1" kern="0" dirty="0">
                <a:solidFill>
                  <a:srgbClr val="92D050"/>
                </a:solidFill>
                <a:latin typeface="Century Gothic"/>
                <a:cs typeface="Arial"/>
                <a:sym typeface="Century Gothic"/>
              </a:rPr>
              <a:t>Ve una película de España.</a:t>
            </a:r>
            <a:endParaRPr lang="es-ES" sz="1200" b="1" kern="0" dirty="0">
              <a:solidFill>
                <a:srgbClr val="92D050"/>
              </a:solidFill>
              <a:latin typeface="Arial"/>
              <a:cs typeface="Arial"/>
              <a:sym typeface="Arial"/>
            </a:endParaRPr>
          </a:p>
        </p:txBody>
      </p:sp>
      <p:sp>
        <p:nvSpPr>
          <p:cNvPr id="43" name="Google Shape;454;p17">
            <a:extLst>
              <a:ext uri="{FF2B5EF4-FFF2-40B4-BE49-F238E27FC236}">
                <a16:creationId xmlns:a16="http://schemas.microsoft.com/office/drawing/2014/main" id="{FE6CEBEF-FC08-4163-9E36-990DC9CC320A}"/>
              </a:ext>
            </a:extLst>
          </p:cNvPr>
          <p:cNvSpPr/>
          <p:nvPr/>
        </p:nvSpPr>
        <p:spPr>
          <a:xfrm>
            <a:off x="1669025" y="4092198"/>
            <a:ext cx="2518117" cy="474708"/>
          </a:xfrm>
          <a:prstGeom prst="roundRect">
            <a:avLst>
              <a:gd name="adj" fmla="val 16667"/>
            </a:avLst>
          </a:prstGeom>
          <a:noFill/>
          <a:ln w="76200" cap="flat" cmpd="sng">
            <a:solidFill>
              <a:srgbClr val="FF00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29" name="Speech Bubble: Rectangle with Corners Rounded 28">
            <a:extLst>
              <a:ext uri="{FF2B5EF4-FFF2-40B4-BE49-F238E27FC236}">
                <a16:creationId xmlns:a16="http://schemas.microsoft.com/office/drawing/2014/main" id="{2B738FD9-4EFE-4C60-8531-8BDF3E0774FF}"/>
              </a:ext>
            </a:extLst>
          </p:cNvPr>
          <p:cNvSpPr/>
          <p:nvPr/>
        </p:nvSpPr>
        <p:spPr>
          <a:xfrm>
            <a:off x="7581900" y="5267362"/>
            <a:ext cx="4496270" cy="1473545"/>
          </a:xfrm>
          <a:prstGeom prst="wedgeRoundRectCallout">
            <a:avLst>
              <a:gd name="adj1" fmla="val 44591"/>
              <a:gd name="adj2" fmla="val -8292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Remember to add ‘</a:t>
            </a:r>
            <a:r>
              <a:rPr lang="en-GB" sz="2800" b="1" dirty="0">
                <a:solidFill>
                  <a:srgbClr val="002060"/>
                </a:solidFill>
                <a:latin typeface="Century Gothic" panose="020B0502020202020204" pitchFamily="34" charset="0"/>
              </a:rPr>
              <a:t>a</a:t>
            </a:r>
            <a:r>
              <a:rPr lang="en-GB" sz="2800" dirty="0">
                <a:solidFill>
                  <a:srgbClr val="002060"/>
                </a:solidFill>
                <a:latin typeface="Century Gothic" panose="020B0502020202020204" pitchFamily="34" charset="0"/>
              </a:rPr>
              <a:t>’ when what you see is a ‘</a:t>
            </a:r>
            <a:r>
              <a:rPr lang="en-GB" sz="2800" b="1" dirty="0">
                <a:solidFill>
                  <a:srgbClr val="002060"/>
                </a:solidFill>
                <a:latin typeface="Century Gothic" panose="020B0502020202020204" pitchFamily="34" charset="0"/>
              </a:rPr>
              <a:t>person</a:t>
            </a:r>
            <a:r>
              <a:rPr lang="en-GB" sz="2800" dirty="0">
                <a:solidFill>
                  <a:srgbClr val="002060"/>
                </a:solidFill>
                <a:latin typeface="Century Gothic" panose="020B0502020202020204" pitchFamily="34" charset="0"/>
              </a:rPr>
              <a:t>‘ or an ‘</a:t>
            </a:r>
            <a:r>
              <a:rPr lang="en-GB" sz="2800" b="1" dirty="0">
                <a:solidFill>
                  <a:srgbClr val="002060"/>
                </a:solidFill>
                <a:latin typeface="Century Gothic" panose="020B0502020202020204" pitchFamily="34" charset="0"/>
              </a:rPr>
              <a:t>animal</a:t>
            </a:r>
            <a:r>
              <a:rPr lang="en-GB" sz="2800" dirty="0">
                <a:solidFill>
                  <a:srgbClr val="002060"/>
                </a:solidFill>
                <a:latin typeface="Century Gothic" panose="020B0502020202020204" pitchFamily="34" charset="0"/>
              </a:rPr>
              <a:t>’</a:t>
            </a:r>
          </a:p>
        </p:txBody>
      </p:sp>
      <p:sp>
        <p:nvSpPr>
          <p:cNvPr id="30" name="TextBox 29">
            <a:extLst>
              <a:ext uri="{FF2B5EF4-FFF2-40B4-BE49-F238E27FC236}">
                <a16:creationId xmlns:a16="http://schemas.microsoft.com/office/drawing/2014/main" id="{1318BFF3-6FBE-4D06-ABE6-0E92509695E9}"/>
              </a:ext>
            </a:extLst>
          </p:cNvPr>
          <p:cNvSpPr txBox="1"/>
          <p:nvPr/>
        </p:nvSpPr>
        <p:spPr>
          <a:xfrm>
            <a:off x="-23197" y="6463726"/>
            <a:ext cx="2823209" cy="400110"/>
          </a:xfrm>
          <a:prstGeom prst="rect">
            <a:avLst/>
          </a:prstGeom>
          <a:solidFill>
            <a:srgbClr val="BAE18F">
              <a:alpha val="89804"/>
            </a:srgbClr>
          </a:solidFill>
        </p:spPr>
        <p:txBody>
          <a:bodyPr wrap="none" rtlCol="0">
            <a:spAutoFit/>
          </a:bodyPr>
          <a:lstStyle/>
          <a:p>
            <a:r>
              <a:rPr lang="en-GB" sz="2000" b="1"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revista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magazine</a:t>
            </a:r>
          </a:p>
        </p:txBody>
      </p:sp>
    </p:spTree>
    <p:extLst>
      <p:ext uri="{BB962C8B-B14F-4D97-AF65-F5344CB8AC3E}">
        <p14:creationId xmlns:p14="http://schemas.microsoft.com/office/powerpoint/2010/main" val="169385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27"/>
                                        </p:tgtEl>
                                      </p:cBhvr>
                                    </p:animEffect>
                                    <p:set>
                                      <p:cBhvr>
                                        <p:cTn id="103" dur="1" fill="hold">
                                          <p:stCondLst>
                                            <p:cond delay="499"/>
                                          </p:stCondLst>
                                        </p:cTn>
                                        <p:tgtEl>
                                          <p:spTgt spid="27"/>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33"/>
                                        </p:tgtEl>
                                      </p:cBhvr>
                                    </p:animEffect>
                                    <p:set>
                                      <p:cBhvr>
                                        <p:cTn id="106" dur="1" fill="hold">
                                          <p:stCondLst>
                                            <p:cond delay="499"/>
                                          </p:stCondLst>
                                        </p:cTn>
                                        <p:tgtEl>
                                          <p:spTgt spid="33"/>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24"/>
                                        </p:tgtEl>
                                      </p:cBhvr>
                                    </p:animEffect>
                                    <p:set>
                                      <p:cBhvr>
                                        <p:cTn id="109" dur="1" fill="hold">
                                          <p:stCondLst>
                                            <p:cond delay="499"/>
                                          </p:stCondLst>
                                        </p:cTn>
                                        <p:tgtEl>
                                          <p:spTgt spid="2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6"/>
                                        </p:tgtEl>
                                      </p:cBhvr>
                                    </p:animEffect>
                                    <p:set>
                                      <p:cBhvr>
                                        <p:cTn id="112" dur="1" fill="hold">
                                          <p:stCondLst>
                                            <p:cond delay="499"/>
                                          </p:stCondLst>
                                        </p:cTn>
                                        <p:tgtEl>
                                          <p:spTgt spid="26"/>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28"/>
                                        </p:tgtEl>
                                      </p:cBhvr>
                                    </p:animEffect>
                                    <p:set>
                                      <p:cBhvr>
                                        <p:cTn id="115" dur="1" fill="hold">
                                          <p:stCondLst>
                                            <p:cond delay="499"/>
                                          </p:stCondLst>
                                        </p:cTn>
                                        <p:tgtEl>
                                          <p:spTgt spid="28"/>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fade">
                                      <p:cBhvr>
                                        <p:cTn id="120" dur="500"/>
                                        <p:tgtEl>
                                          <p:spTgt spid="4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fade">
                                      <p:cBhvr>
                                        <p:cTn id="129" dur="500"/>
                                        <p:tgtEl>
                                          <p:spTgt spid="43"/>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P spid="27" grpId="0" animBg="1"/>
      <p:bldP spid="27" grpId="1" animBg="1"/>
      <p:bldP spid="28" grpId="0" animBg="1"/>
      <p:bldP spid="28" grpId="1" animBg="1"/>
      <p:bldP spid="33" grpId="0" animBg="1"/>
      <p:bldP spid="33" grpId="1" animBg="1"/>
      <p:bldP spid="39" grpId="0" animBg="1"/>
      <p:bldP spid="40" grpId="0" animBg="1"/>
      <p:bldP spid="41" grpId="0" animBg="1"/>
      <p:bldP spid="42" grpId="0" animBg="1"/>
      <p:bldP spid="43"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38" name="Table 4">
            <a:extLst>
              <a:ext uri="{FF2B5EF4-FFF2-40B4-BE49-F238E27FC236}">
                <a16:creationId xmlns:a16="http://schemas.microsoft.com/office/drawing/2014/main" id="{FC647BE5-5CC2-4573-8CD4-B0AAD6BAEAD5}"/>
              </a:ext>
            </a:extLst>
          </p:cNvPr>
          <p:cNvGraphicFramePr>
            <a:graphicFrameLocks noGrp="1"/>
          </p:cNvGraphicFramePr>
          <p:nvPr/>
        </p:nvGraphicFramePr>
        <p:xfrm>
          <a:off x="188102" y="930464"/>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viernes</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sábado</a:t>
                      </a:r>
                      <a:endParaRPr lang="en-GB" sz="32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domingo</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martes</a:t>
                      </a:r>
                    </a:p>
                  </a:txBody>
                  <a:tcPr/>
                </a:tc>
                <a:tc>
                  <a:txBody>
                    <a:bodyPr/>
                    <a:lstStyle/>
                    <a:p>
                      <a:r>
                        <a:rPr lang="en-GB" sz="2800" b="1" dirty="0" err="1">
                          <a:solidFill>
                            <a:srgbClr val="00B0F0"/>
                          </a:solidFill>
                          <a:latin typeface="Century Gothic" panose="020B0502020202020204" pitchFamily="34" charset="0"/>
                        </a:rPr>
                        <a:t>miércoles</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jueves</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el </a:t>
                      </a:r>
                      <a:r>
                        <a:rPr lang="en-GB" sz="2800" b="1" dirty="0" err="1">
                          <a:solidFill>
                            <a:srgbClr val="92D050"/>
                          </a:solidFill>
                          <a:latin typeface="Century Gothic" panose="020B0502020202020204" pitchFamily="34" charset="0"/>
                        </a:rPr>
                        <a:t>día</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t>
                      </a:r>
                      <a:r>
                        <a:rPr lang="en-GB" sz="2800" b="1" dirty="0" err="1">
                          <a:solidFill>
                            <a:srgbClr val="92D050"/>
                          </a:solidFill>
                          <a:latin typeface="Century Gothic" panose="020B0502020202020204" pitchFamily="34" charset="0"/>
                        </a:rPr>
                        <a:t>qué</a:t>
                      </a:r>
                      <a:r>
                        <a:rPr lang="en-GB" sz="2800" b="1" dirty="0">
                          <a:solidFill>
                            <a:srgbClr val="92D050"/>
                          </a:solidFill>
                          <a:latin typeface="Century Gothic" panose="020B0502020202020204" pitchFamily="34" charset="0"/>
                        </a:rPr>
                        <a:t>?</a:t>
                      </a:r>
                    </a:p>
                  </a:txBody>
                  <a:tcPr/>
                </a:tc>
                <a:tc>
                  <a:txBody>
                    <a:bodyPr/>
                    <a:lstStyle/>
                    <a:p>
                      <a:r>
                        <a:rPr lang="en-GB" sz="2800" b="1" dirty="0">
                          <a:solidFill>
                            <a:srgbClr val="92D050"/>
                          </a:solidFill>
                          <a:latin typeface="Century Gothic" panose="020B0502020202020204" pitchFamily="34" charset="0"/>
                        </a:rPr>
                        <a:t>lunes</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comprar</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el sombrero</a:t>
                      </a:r>
                    </a:p>
                  </a:txBody>
                  <a:tcPr/>
                </a:tc>
                <a:tc>
                  <a:txBody>
                    <a:bodyPr/>
                    <a:lstStyle/>
                    <a:p>
                      <a:r>
                        <a:rPr lang="en-GB" sz="2800" b="1" dirty="0">
                          <a:solidFill>
                            <a:srgbClr val="92D050"/>
                          </a:solidFill>
                          <a:latin typeface="Century Gothic" panose="020B0502020202020204" pitchFamily="34" charset="0"/>
                        </a:rPr>
                        <a:t>con</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de</a:t>
                      </a: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película</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llevar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el </a:t>
                      </a:r>
                      <a:r>
                        <a:rPr lang="en-GB" sz="2800" b="1" dirty="0" err="1">
                          <a:solidFill>
                            <a:srgbClr val="FF3399"/>
                          </a:solidFill>
                          <a:latin typeface="Century Gothic" panose="020B0502020202020204" pitchFamily="34" charset="0"/>
                        </a:rPr>
                        <a:t>deporte</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el </a:t>
                      </a:r>
                      <a:r>
                        <a:rPr lang="en-GB" sz="2800" b="1" dirty="0" err="1">
                          <a:solidFill>
                            <a:srgbClr val="FF3399"/>
                          </a:solidFill>
                          <a:latin typeface="Century Gothic" panose="020B0502020202020204" pitchFamily="34" charset="0"/>
                        </a:rPr>
                        <a:t>idioma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el </a:t>
                      </a:r>
                      <a:r>
                        <a:rPr lang="en-GB" sz="2800" b="1" dirty="0" err="1">
                          <a:solidFill>
                            <a:srgbClr val="FF3399"/>
                          </a:solidFill>
                          <a:latin typeface="Century Gothic" panose="020B0502020202020204" pitchFamily="34" charset="0"/>
                        </a:rPr>
                        <a:t>juego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aprender</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leer</a:t>
                      </a:r>
                    </a:p>
                  </a:txBody>
                  <a:tcPr/>
                </a:tc>
                <a:tc>
                  <a:txBody>
                    <a:bodyPr/>
                    <a:lstStyle/>
                    <a:p>
                      <a:r>
                        <a:rPr lang="en-GB" sz="2800" b="1" dirty="0" err="1">
                          <a:solidFill>
                            <a:srgbClr val="FF3399"/>
                          </a:solidFill>
                          <a:latin typeface="Century Gothic" panose="020B0502020202020204" pitchFamily="34" charset="0"/>
                        </a:rPr>
                        <a:t>ver</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2893541" y="158904"/>
            <a:ext cx="74831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cs typeface="Calibri"/>
                <a:sym typeface="Calibri"/>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9" name="TextBox 38">
            <a:extLst>
              <a:ext uri="{FF2B5EF4-FFF2-40B4-BE49-F238E27FC236}">
                <a16:creationId xmlns:a16="http://schemas.microsoft.com/office/drawing/2014/main" id="{893D1FDB-D980-40A9-82F3-6B2A226C722E}"/>
              </a:ext>
            </a:extLst>
          </p:cNvPr>
          <p:cNvSpPr txBox="1"/>
          <p:nvPr/>
        </p:nvSpPr>
        <p:spPr>
          <a:xfrm>
            <a:off x="1631729" y="6130410"/>
            <a:ext cx="29177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learn, learning</a:t>
            </a:r>
          </a:p>
        </p:txBody>
      </p:sp>
      <p:pic>
        <p:nvPicPr>
          <p:cNvPr id="40" name="Picture 39">
            <a:extLst>
              <a:ext uri="{FF2B5EF4-FFF2-40B4-BE49-F238E27FC236}">
                <a16:creationId xmlns:a16="http://schemas.microsoft.com/office/drawing/2014/main" id="{0A4285B0-73A8-4E37-91D2-47F5A3592044}"/>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41" name="Picture 40" descr="Icon&#10;&#10;Description automatically generated">
            <a:extLst>
              <a:ext uri="{FF2B5EF4-FFF2-40B4-BE49-F238E27FC236}">
                <a16:creationId xmlns:a16="http://schemas.microsoft.com/office/drawing/2014/main" id="{0A7F82D0-5A04-4E61-90E7-702BB018F7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42" name="Picture 41">
            <a:extLst>
              <a:ext uri="{FF2B5EF4-FFF2-40B4-BE49-F238E27FC236}">
                <a16:creationId xmlns:a16="http://schemas.microsoft.com/office/drawing/2014/main" id="{B20F3728-A90B-4D53-8C32-4143EA0745B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43" name="TextBox 42">
            <a:extLst>
              <a:ext uri="{FF2B5EF4-FFF2-40B4-BE49-F238E27FC236}">
                <a16:creationId xmlns:a16="http://schemas.microsoft.com/office/drawing/2014/main" id="{2C766B92-2477-4D34-8C81-A0EA1CF4F897}"/>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44" name="TextBox 43">
            <a:extLst>
              <a:ext uri="{FF2B5EF4-FFF2-40B4-BE49-F238E27FC236}">
                <a16:creationId xmlns:a16="http://schemas.microsoft.com/office/drawing/2014/main" id="{E3B5DEDE-4D9A-41BB-A21D-8732B54F9AF9}"/>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45" name="TextBox 44">
            <a:extLst>
              <a:ext uri="{FF2B5EF4-FFF2-40B4-BE49-F238E27FC236}">
                <a16:creationId xmlns:a16="http://schemas.microsoft.com/office/drawing/2014/main" id="{6A2A64EA-6222-4FE3-98E4-082B68390C3A}"/>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46" name="TextBox 45">
            <a:extLst>
              <a:ext uri="{FF2B5EF4-FFF2-40B4-BE49-F238E27FC236}">
                <a16:creationId xmlns:a16="http://schemas.microsoft.com/office/drawing/2014/main" id="{6530D10F-3BD1-4CDD-9954-0AC3754DE4F2}"/>
              </a:ext>
            </a:extLst>
          </p:cNvPr>
          <p:cNvSpPr txBox="1"/>
          <p:nvPr/>
        </p:nvSpPr>
        <p:spPr>
          <a:xfrm>
            <a:off x="4446244" y="6130410"/>
            <a:ext cx="28900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read, reading</a:t>
            </a:r>
          </a:p>
        </p:txBody>
      </p:sp>
      <p:sp>
        <p:nvSpPr>
          <p:cNvPr id="47" name="TextBox 46">
            <a:extLst>
              <a:ext uri="{FF2B5EF4-FFF2-40B4-BE49-F238E27FC236}">
                <a16:creationId xmlns:a16="http://schemas.microsoft.com/office/drawing/2014/main" id="{D7F4360B-99EA-4C46-9462-B78E23252AA7}"/>
              </a:ext>
            </a:extLst>
          </p:cNvPr>
          <p:cNvSpPr txBox="1"/>
          <p:nvPr/>
        </p:nvSpPr>
        <p:spPr>
          <a:xfrm>
            <a:off x="7256980" y="6143857"/>
            <a:ext cx="23442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see, seeing</a:t>
            </a:r>
          </a:p>
        </p:txBody>
      </p:sp>
      <p:sp>
        <p:nvSpPr>
          <p:cNvPr id="48" name="TextBox 47">
            <a:extLst>
              <a:ext uri="{FF2B5EF4-FFF2-40B4-BE49-F238E27FC236}">
                <a16:creationId xmlns:a16="http://schemas.microsoft.com/office/drawing/2014/main" id="{A0F749BB-2CFB-461C-8A08-5B887812542E}"/>
              </a:ext>
            </a:extLst>
          </p:cNvPr>
          <p:cNvSpPr txBox="1"/>
          <p:nvPr/>
        </p:nvSpPr>
        <p:spPr>
          <a:xfrm>
            <a:off x="1629529" y="5330863"/>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sport</a:t>
            </a:r>
          </a:p>
        </p:txBody>
      </p:sp>
      <p:sp>
        <p:nvSpPr>
          <p:cNvPr id="49" name="TextBox 48">
            <a:extLst>
              <a:ext uri="{FF2B5EF4-FFF2-40B4-BE49-F238E27FC236}">
                <a16:creationId xmlns:a16="http://schemas.microsoft.com/office/drawing/2014/main" id="{C5A19ADE-D466-4A26-B5DD-CAA05618E3DD}"/>
              </a:ext>
            </a:extLst>
          </p:cNvPr>
          <p:cNvSpPr txBox="1"/>
          <p:nvPr/>
        </p:nvSpPr>
        <p:spPr>
          <a:xfrm>
            <a:off x="4478228" y="5344310"/>
            <a:ext cx="2858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language</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a:extLst>
              <a:ext uri="{FF2B5EF4-FFF2-40B4-BE49-F238E27FC236}">
                <a16:creationId xmlns:a16="http://schemas.microsoft.com/office/drawing/2014/main" id="{F8694B7B-74E8-44A7-A420-6F52F91AF3F5}"/>
              </a:ext>
            </a:extLst>
          </p:cNvPr>
          <p:cNvSpPr txBox="1"/>
          <p:nvPr/>
        </p:nvSpPr>
        <p:spPr>
          <a:xfrm>
            <a:off x="7243533" y="5335069"/>
            <a:ext cx="3176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game</a:t>
            </a:r>
          </a:p>
        </p:txBody>
      </p:sp>
      <p:sp>
        <p:nvSpPr>
          <p:cNvPr id="51" name="TextBox 50">
            <a:extLst>
              <a:ext uri="{FF2B5EF4-FFF2-40B4-BE49-F238E27FC236}">
                <a16:creationId xmlns:a16="http://schemas.microsoft.com/office/drawing/2014/main" id="{36C6526D-2F82-4B54-BD83-E77897577AB9}"/>
              </a:ext>
            </a:extLst>
          </p:cNvPr>
          <p:cNvSpPr txBox="1"/>
          <p:nvPr/>
        </p:nvSpPr>
        <p:spPr>
          <a:xfrm>
            <a:off x="1683317" y="4502043"/>
            <a:ext cx="23465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of, from</a:t>
            </a:r>
          </a:p>
        </p:txBody>
      </p:sp>
      <p:sp>
        <p:nvSpPr>
          <p:cNvPr id="52" name="TextBox 51">
            <a:extLst>
              <a:ext uri="{FF2B5EF4-FFF2-40B4-BE49-F238E27FC236}">
                <a16:creationId xmlns:a16="http://schemas.microsoft.com/office/drawing/2014/main" id="{39FCA334-3696-4DC8-86E2-60C162AA27F7}"/>
              </a:ext>
            </a:extLst>
          </p:cNvPr>
          <p:cNvSpPr txBox="1"/>
          <p:nvPr/>
        </p:nvSpPr>
        <p:spPr>
          <a:xfrm>
            <a:off x="4477927" y="4560684"/>
            <a:ext cx="23703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film</a:t>
            </a:r>
          </a:p>
        </p:txBody>
      </p:sp>
      <p:sp>
        <p:nvSpPr>
          <p:cNvPr id="53" name="TextBox 52">
            <a:extLst>
              <a:ext uri="{FF2B5EF4-FFF2-40B4-BE49-F238E27FC236}">
                <a16:creationId xmlns:a16="http://schemas.microsoft.com/office/drawing/2014/main" id="{C0F698DA-BDE5-4F12-87CE-CA9FFDD33EC3}"/>
              </a:ext>
            </a:extLst>
          </p:cNvPr>
          <p:cNvSpPr txBox="1"/>
          <p:nvPr/>
        </p:nvSpPr>
        <p:spPr>
          <a:xfrm>
            <a:off x="7336246" y="4499129"/>
            <a:ext cx="3395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wear, carry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9683F2BD-CF54-4D38-A751-0E407FA24723}"/>
              </a:ext>
            </a:extLst>
          </p:cNvPr>
          <p:cNvSpPr txBox="1"/>
          <p:nvPr/>
        </p:nvSpPr>
        <p:spPr>
          <a:xfrm>
            <a:off x="1653592" y="3730670"/>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buy, buying</a:t>
            </a:r>
          </a:p>
        </p:txBody>
      </p:sp>
      <p:sp>
        <p:nvSpPr>
          <p:cNvPr id="55" name="TextBox 54">
            <a:extLst>
              <a:ext uri="{FF2B5EF4-FFF2-40B4-BE49-F238E27FC236}">
                <a16:creationId xmlns:a16="http://schemas.microsoft.com/office/drawing/2014/main" id="{906BF651-8C7F-457F-A45B-A6517C7300C4}"/>
              </a:ext>
            </a:extLst>
          </p:cNvPr>
          <p:cNvSpPr txBox="1"/>
          <p:nvPr/>
        </p:nvSpPr>
        <p:spPr>
          <a:xfrm>
            <a:off x="4446244" y="3694918"/>
            <a:ext cx="29860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hat</a:t>
            </a:r>
          </a:p>
        </p:txBody>
      </p:sp>
      <p:sp>
        <p:nvSpPr>
          <p:cNvPr id="56" name="TextBox 55">
            <a:extLst>
              <a:ext uri="{FF2B5EF4-FFF2-40B4-BE49-F238E27FC236}">
                <a16:creationId xmlns:a16="http://schemas.microsoft.com/office/drawing/2014/main" id="{4E1B69BA-469E-4880-8258-9F9F7F66C0E9}"/>
              </a:ext>
            </a:extLst>
          </p:cNvPr>
          <p:cNvSpPr txBox="1"/>
          <p:nvPr/>
        </p:nvSpPr>
        <p:spPr>
          <a:xfrm>
            <a:off x="7261487" y="3700479"/>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with</a:t>
            </a:r>
          </a:p>
        </p:txBody>
      </p:sp>
      <p:sp>
        <p:nvSpPr>
          <p:cNvPr id="57" name="TextBox 56">
            <a:extLst>
              <a:ext uri="{FF2B5EF4-FFF2-40B4-BE49-F238E27FC236}">
                <a16:creationId xmlns:a16="http://schemas.microsoft.com/office/drawing/2014/main" id="{A4FBCC4C-90E6-4BEA-9A16-D0E0CC9C715D}"/>
              </a:ext>
            </a:extLst>
          </p:cNvPr>
          <p:cNvSpPr txBox="1"/>
          <p:nvPr/>
        </p:nvSpPr>
        <p:spPr>
          <a:xfrm>
            <a:off x="1700835" y="2916705"/>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day</a:t>
            </a:r>
          </a:p>
        </p:txBody>
      </p:sp>
      <p:sp>
        <p:nvSpPr>
          <p:cNvPr id="58" name="TextBox 57">
            <a:extLst>
              <a:ext uri="{FF2B5EF4-FFF2-40B4-BE49-F238E27FC236}">
                <a16:creationId xmlns:a16="http://schemas.microsoft.com/office/drawing/2014/main" id="{9852FBE2-3DAD-4D3F-A0F6-04826D186F41}"/>
              </a:ext>
            </a:extLst>
          </p:cNvPr>
          <p:cNvSpPr txBox="1"/>
          <p:nvPr/>
        </p:nvSpPr>
        <p:spPr>
          <a:xfrm>
            <a:off x="4446245" y="2897944"/>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a:t>
            </a:r>
          </a:p>
        </p:txBody>
      </p:sp>
      <p:sp>
        <p:nvSpPr>
          <p:cNvPr id="59" name="TextBox 58">
            <a:extLst>
              <a:ext uri="{FF2B5EF4-FFF2-40B4-BE49-F238E27FC236}">
                <a16:creationId xmlns:a16="http://schemas.microsoft.com/office/drawing/2014/main" id="{9915F66C-C9F2-4A45-973B-A5264D72325D}"/>
              </a:ext>
            </a:extLst>
          </p:cNvPr>
          <p:cNvSpPr txBox="1"/>
          <p:nvPr/>
        </p:nvSpPr>
        <p:spPr>
          <a:xfrm>
            <a:off x="7325890" y="2895159"/>
            <a:ext cx="3105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Monday</a:t>
            </a:r>
          </a:p>
        </p:txBody>
      </p:sp>
      <p:sp>
        <p:nvSpPr>
          <p:cNvPr id="60" name="TextBox 59">
            <a:extLst>
              <a:ext uri="{FF2B5EF4-FFF2-40B4-BE49-F238E27FC236}">
                <a16:creationId xmlns:a16="http://schemas.microsoft.com/office/drawing/2014/main" id="{4371F6D3-E8F1-4C64-8C35-9F9DE399397C}"/>
              </a:ext>
            </a:extLst>
          </p:cNvPr>
          <p:cNvSpPr txBox="1"/>
          <p:nvPr/>
        </p:nvSpPr>
        <p:spPr>
          <a:xfrm>
            <a:off x="1683317" y="215127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Tuesday</a:t>
            </a:r>
          </a:p>
        </p:txBody>
      </p:sp>
      <p:sp>
        <p:nvSpPr>
          <p:cNvPr id="61" name="TextBox 60">
            <a:extLst>
              <a:ext uri="{FF2B5EF4-FFF2-40B4-BE49-F238E27FC236}">
                <a16:creationId xmlns:a16="http://schemas.microsoft.com/office/drawing/2014/main" id="{214475B9-D638-456F-80B6-E386760D7917}"/>
              </a:ext>
            </a:extLst>
          </p:cNvPr>
          <p:cNvSpPr txBox="1"/>
          <p:nvPr/>
        </p:nvSpPr>
        <p:spPr>
          <a:xfrm>
            <a:off x="4477927" y="2102140"/>
            <a:ext cx="2776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Wednesday</a:t>
            </a:r>
          </a:p>
        </p:txBody>
      </p:sp>
      <p:sp>
        <p:nvSpPr>
          <p:cNvPr id="62" name="TextBox 61">
            <a:extLst>
              <a:ext uri="{FF2B5EF4-FFF2-40B4-BE49-F238E27FC236}">
                <a16:creationId xmlns:a16="http://schemas.microsoft.com/office/drawing/2014/main" id="{C4DCD2F2-08B6-4C38-A3F8-B663A2D7104A}"/>
              </a:ext>
            </a:extLst>
          </p:cNvPr>
          <p:cNvSpPr txBox="1"/>
          <p:nvPr/>
        </p:nvSpPr>
        <p:spPr>
          <a:xfrm>
            <a:off x="1629529" y="1358774"/>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Friday</a:t>
            </a:r>
          </a:p>
        </p:txBody>
      </p:sp>
      <p:sp>
        <p:nvSpPr>
          <p:cNvPr id="63" name="TextBox 62">
            <a:extLst>
              <a:ext uri="{FF2B5EF4-FFF2-40B4-BE49-F238E27FC236}">
                <a16:creationId xmlns:a16="http://schemas.microsoft.com/office/drawing/2014/main" id="{AAC2081A-F85A-41AB-90E8-FF42BB4552A2}"/>
              </a:ext>
            </a:extLst>
          </p:cNvPr>
          <p:cNvSpPr txBox="1"/>
          <p:nvPr/>
        </p:nvSpPr>
        <p:spPr>
          <a:xfrm>
            <a:off x="4465735" y="132772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Saturday</a:t>
            </a:r>
          </a:p>
        </p:txBody>
      </p:sp>
      <p:sp>
        <p:nvSpPr>
          <p:cNvPr id="64" name="TextBox 63">
            <a:extLst>
              <a:ext uri="{FF2B5EF4-FFF2-40B4-BE49-F238E27FC236}">
                <a16:creationId xmlns:a16="http://schemas.microsoft.com/office/drawing/2014/main" id="{56F0A908-E8BA-4E36-B5C4-40B666000FC9}"/>
              </a:ext>
            </a:extLst>
          </p:cNvPr>
          <p:cNvSpPr txBox="1"/>
          <p:nvPr/>
        </p:nvSpPr>
        <p:spPr>
          <a:xfrm>
            <a:off x="7252617" y="1310005"/>
            <a:ext cx="2599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Sunday</a:t>
            </a:r>
          </a:p>
        </p:txBody>
      </p:sp>
      <p:sp>
        <p:nvSpPr>
          <p:cNvPr id="65" name="TextBox 64">
            <a:extLst>
              <a:ext uri="{FF2B5EF4-FFF2-40B4-BE49-F238E27FC236}">
                <a16:creationId xmlns:a16="http://schemas.microsoft.com/office/drawing/2014/main" id="{79699B74-F712-454A-9281-21E034B9F64A}"/>
              </a:ext>
            </a:extLst>
          </p:cNvPr>
          <p:cNvSpPr txBox="1"/>
          <p:nvPr/>
        </p:nvSpPr>
        <p:spPr>
          <a:xfrm>
            <a:off x="7325890" y="2127300"/>
            <a:ext cx="2776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Thursday</a:t>
            </a:r>
          </a:p>
        </p:txBody>
      </p:sp>
    </p:spTree>
    <p:extLst>
      <p:ext uri="{BB962C8B-B14F-4D97-AF65-F5344CB8AC3E}">
        <p14:creationId xmlns:p14="http://schemas.microsoft.com/office/powerpoint/2010/main" val="29675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TotalTime>
  <Words>2846</Words>
  <Application>Microsoft Office PowerPoint</Application>
  <PresentationFormat>Widescreen</PresentationFormat>
  <Paragraphs>484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docs-Century Gothic</vt:lpstr>
      <vt:lpstr>Arial</vt:lpstr>
      <vt:lpstr>Calibri</vt:lpstr>
      <vt:lpstr>Calibri Light</vt:lpstr>
      <vt:lpstr>Century Gothic</vt:lpstr>
      <vt:lpstr>Modern Love</vt:lpstr>
      <vt:lpstr>Segoe Print</vt:lpstr>
      <vt:lpstr>Office Theme</vt:lpstr>
      <vt:lpstr>Saying what I and others do</vt:lpstr>
      <vt:lpstr>Follow up 1 </vt:lpstr>
      <vt:lpstr>Follow up 2 :</vt:lpstr>
      <vt:lpstr>Follow up 2 :</vt:lpstr>
      <vt:lpstr>Follow up 3: </vt:lpstr>
      <vt:lpstr>Follow up 3: </vt:lpstr>
      <vt:lpstr>Follow up 4:</vt:lpstr>
      <vt:lpstr>Follow 5: </vt:lpstr>
      <vt:lpstr>Follow up: </vt:lpstr>
      <vt:lpstr>Follow up: </vt:lpstr>
      <vt:lpstr>Handout</vt:lpstr>
      <vt:lpstr>Saying what I and others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16</cp:revision>
  <dcterms:created xsi:type="dcterms:W3CDTF">2022-01-09T12:56:32Z</dcterms:created>
  <dcterms:modified xsi:type="dcterms:W3CDTF">2022-01-28T19:35:26Z</dcterms:modified>
</cp:coreProperties>
</file>