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609" r:id="rId3"/>
    <p:sldId id="525" r:id="rId4"/>
    <p:sldId id="610" r:id="rId5"/>
    <p:sldId id="598" r:id="rId6"/>
    <p:sldId id="597" r:id="rId7"/>
    <p:sldId id="604" r:id="rId8"/>
    <p:sldId id="601" r:id="rId9"/>
    <p:sldId id="602" r:id="rId10"/>
    <p:sldId id="603" r:id="rId11"/>
    <p:sldId id="551" r:id="rId12"/>
    <p:sldId id="611" r:id="rId13"/>
    <p:sldId id="396" r:id="rId14"/>
    <p:sldId id="607" r:id="rId15"/>
    <p:sldId id="526" r:id="rId16"/>
    <p:sldId id="6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2A8CD"/>
    <a:srgbClr val="D6EDB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44536" autoAdjust="0"/>
  </p:normalViewPr>
  <p:slideViewPr>
    <p:cSldViewPr snapToGrid="0">
      <p:cViewPr varScale="1">
        <p:scale>
          <a:sx n="47" d="100"/>
          <a:sy n="47" d="100"/>
        </p:scale>
        <p:origin x="289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 - SSC: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[295]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lago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[2151]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gusano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[4217]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pasar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[68]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visitar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[792]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mamá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[675]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mañana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[402]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semana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[80]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</a:t>
            </a:r>
            <a:r>
              <a:rPr lang="es-ES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1: cantar [717] escuchar [281] hablar [90]  necesitar [276] español [262] frase [1037] inglés [583] fantástico [2501] importante [171] normal [1000]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2: </a:t>
            </a:r>
            <a:r>
              <a:rPr lang="pt-BR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eres [7] (recycle adjectives) de1 [2] Inglaterra [n/a] España [n/a] Perú [n/a]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[3/4]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1</a:t>
            </a:r>
            <a:r>
              <a:rPr lang="en-GB" b="0" baseline="30000" dirty="0"/>
              <a:t>st, </a:t>
            </a:r>
            <a:r>
              <a:rPr lang="en-GB" b="0" dirty="0"/>
              <a:t>2</a:t>
            </a:r>
            <a:r>
              <a:rPr lang="en-GB" b="0" baseline="30000" dirty="0"/>
              <a:t>nd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verbs in oral production.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dirty="0"/>
              <a:t>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select a verb form on the vertical axis with an adjective along the horizontal axis.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translate the short sentence to identify the square where they think Sofía 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square to reveal what is beneath.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(!) Sofía is hidden behind…</a:t>
            </a:r>
            <a:r>
              <a:rPr lang="en-GB" dirty="0"/>
              <a:t>.</a:t>
            </a:r>
          </a:p>
          <a:p>
            <a:r>
              <a:rPr lang="en-GB" b="0" dirty="0" err="1"/>
              <a:t>canta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45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/>
              <a:t>ming</a:t>
            </a:r>
            <a:r>
              <a:rPr lang="en-GB" b="1" dirty="0"/>
              <a:t>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a range of present tense verb forms and key vocabulary from this week.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could number 1-16 for the gaps and translate each [prompt] into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Go to the next slide to check answers and listen to a recording of the text.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039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a range of present tense verb forms and key vocabulary from this week.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Click to reveal answers and click the .mp3 player to listen to a recording of the 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965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pasar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[68]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visitar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[792]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mamá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[675]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mañana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[402]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semana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[80]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</a:t>
            </a:r>
            <a:r>
              <a:rPr lang="es-ES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1: cantar [717] escuchar [281] hablar [90]  necesitar [276] español [262] frase [1037] inglés [583] fantástico [2501] importante [171] normal [1000]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2: </a:t>
            </a:r>
            <a:r>
              <a:rPr lang="pt-BR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eres [7] (recycle adjectives) de1 [2] Inglaterra [n/a] España [n/a] Perú [n/a]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498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pasar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[68]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visitar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[792]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mamá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[675]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mañana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[402]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papá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semana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[80]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</a:t>
            </a:r>
            <a:r>
              <a:rPr lang="es-ES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1: cantar [717] escuchar [281] hablar [90]  necesitar [276] español [262] frase [1037] inglés [583] fantástico [2501] importante [171] normal [1000]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2: </a:t>
            </a:r>
            <a:r>
              <a:rPr lang="pt-BR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eres [7] (recycle adjectives) de1 [2] Inglaterra [n/a] España [n/a] Perú [n/a]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781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2901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</a:t>
            </a:r>
            <a:r>
              <a:rPr lang="en-GB" b="0" dirty="0" err="1"/>
              <a:t>ga</a:t>
            </a:r>
            <a:r>
              <a:rPr lang="en-GB" b="0" dirty="0"/>
              <a:t>] [go] [</a:t>
            </a:r>
            <a:r>
              <a:rPr lang="en-GB" b="0" dirty="0" err="1"/>
              <a:t>gu</a:t>
            </a:r>
            <a:r>
              <a:rPr lang="en-GB" b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A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1 – 7.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Either click to hear each line of the poem individually OR play the slower version of the whole poem (.mp3 icon on the top right of the photo of Gomera).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to the poem spoken a little faster (.mp3 icon next to the timer on the right of the slide).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B</a:t>
            </a:r>
            <a:endParaRPr lang="en-GB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Click on ‘</a:t>
            </a:r>
            <a:r>
              <a:rPr lang="en-GB" dirty="0" err="1"/>
              <a:t>inicio</a:t>
            </a:r>
            <a:r>
              <a:rPr lang="en-GB" dirty="0"/>
              <a:t>’ to start the timer.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Pupils work in pairs to recite the poem.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r>
              <a:rPr lang="en-GB" b="1" dirty="0"/>
              <a:t>Transcript </a:t>
            </a:r>
            <a:br>
              <a:rPr lang="en-GB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Gomera es una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 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fuego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agua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vistas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lagos y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lagunas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una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fauna nunca vista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murciélago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el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largarto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una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garza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bien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NB. All bold words in Part A are unknown to pupils (pictures are provided to clarify meaning).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words and/or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/>
              <a:t>isla</a:t>
            </a:r>
            <a:r>
              <a:rPr lang="en-GB" b="1" dirty="0"/>
              <a:t> </a:t>
            </a:r>
            <a:r>
              <a:rPr lang="en-GB" dirty="0"/>
              <a:t>[810] </a:t>
            </a:r>
            <a:r>
              <a:rPr lang="en-GB" b="1" dirty="0" err="1"/>
              <a:t>agua</a:t>
            </a:r>
            <a:r>
              <a:rPr lang="en-GB" b="1" dirty="0"/>
              <a:t> </a:t>
            </a:r>
            <a:r>
              <a:rPr lang="en-GB" b="0" dirty="0"/>
              <a:t>[204]</a:t>
            </a:r>
            <a:r>
              <a:rPr lang="en-GB" dirty="0"/>
              <a:t> </a:t>
            </a:r>
            <a:r>
              <a:rPr lang="en-GB" b="1" dirty="0" err="1"/>
              <a:t>fuego</a:t>
            </a:r>
            <a:r>
              <a:rPr lang="en-GB" dirty="0"/>
              <a:t> [884] </a:t>
            </a:r>
            <a:r>
              <a:rPr lang="en-GB" b="1" dirty="0" err="1"/>
              <a:t>garza</a:t>
            </a:r>
            <a:r>
              <a:rPr lang="en-GB" dirty="0"/>
              <a:t> [[5000]] </a:t>
            </a:r>
            <a:r>
              <a:rPr lang="en-GB" b="1" dirty="0" err="1"/>
              <a:t>lagarto</a:t>
            </a:r>
            <a:r>
              <a:rPr lang="en-GB" dirty="0"/>
              <a:t> [5000] </a:t>
            </a:r>
            <a:r>
              <a:rPr lang="en-GB" b="1" dirty="0" err="1"/>
              <a:t>lago</a:t>
            </a:r>
            <a:r>
              <a:rPr lang="en-GB" b="1" dirty="0"/>
              <a:t> </a:t>
            </a:r>
            <a:r>
              <a:rPr lang="en-GB" dirty="0"/>
              <a:t>[2151] </a:t>
            </a:r>
            <a:r>
              <a:rPr lang="en-GB" b="1" dirty="0"/>
              <a:t>laguna</a:t>
            </a:r>
            <a:r>
              <a:rPr lang="en-GB" dirty="0"/>
              <a:t> [3378] </a:t>
            </a:r>
            <a:r>
              <a:rPr lang="en-GB" b="1" dirty="0" err="1"/>
              <a:t>murciélago</a:t>
            </a:r>
            <a:r>
              <a:rPr lang="en-GB" dirty="0"/>
              <a:t> [[5000]] </a:t>
            </a:r>
            <a:r>
              <a:rPr lang="en-GB" b="1" dirty="0"/>
              <a:t>vista</a:t>
            </a:r>
            <a:r>
              <a:rPr lang="en-GB" dirty="0"/>
              <a:t> [408] </a:t>
            </a:r>
            <a:r>
              <a:rPr lang="en-GB" b="1" dirty="0" err="1"/>
              <a:t>nunca</a:t>
            </a:r>
            <a:r>
              <a:rPr lang="en-GB" dirty="0"/>
              <a:t> [158]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</a:t>
            </a:r>
            <a:r>
              <a:rPr lang="en-GB" b="0" dirty="0"/>
              <a:t>, 2</a:t>
            </a:r>
            <a:r>
              <a:rPr lang="en-GB" b="0" baseline="30000" dirty="0"/>
              <a:t>nd</a:t>
            </a:r>
            <a:r>
              <a:rPr lang="en-GB" b="0" dirty="0"/>
              <a:t> &amp; 3</a:t>
            </a:r>
            <a:r>
              <a:rPr lang="en-GB" b="0" baseline="30000" dirty="0"/>
              <a:t>rd</a:t>
            </a:r>
            <a:r>
              <a:rPr lang="en-GB" b="0" dirty="0"/>
              <a:t> person singular of –</a:t>
            </a:r>
            <a:r>
              <a:rPr lang="en-GB" b="0" dirty="0" err="1"/>
              <a:t>ar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71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(4+6)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and connect these to their meaning; to identify nouns from the indefinite articles; to understand new and previously taught nouns and adjectives.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scenario with pupils.  They should understand that Sofía is visiting Grandma Valeria in Perú, and she is writing a list of what she does and grandma does in the morning. She has smudged some of her writing, though. Can they still work out who does what?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first one with pupils. They work out ‘</a:t>
            </a:r>
            <a:r>
              <a:rPr lang="en-GB" dirty="0" err="1"/>
              <a:t>quién</a:t>
            </a:r>
            <a:r>
              <a:rPr lang="en-GB" dirty="0"/>
              <a:t>’ by looking at the verb ending (o / a), they work out ‘qué’ by looking at the article,. Click to work through the task in small steps, highlighting in pink the relevant parts of the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1 – 5 and complete the tasks.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correct.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blue buttons to hear the sentences. This can be used as a ‘listen and check’.</a:t>
            </a:r>
            <a:br>
              <a:rPr lang="en-GB" dirty="0"/>
            </a:b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100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and connect these to their meaning; to identify nouns from the indefinite articles; to understand new and previously taught nouns and adjectives.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scenario with pupils.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first one with pupils.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1 – 5 and complete the tasks.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correct.</a:t>
            </a:r>
            <a:br>
              <a:rPr lang="en-GB" dirty="0"/>
            </a:b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073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locate the photo used in the stimulus for the speaking task. </a:t>
            </a:r>
          </a:p>
          <a:p>
            <a:endParaRPr lang="en-GB" dirty="0"/>
          </a:p>
          <a:p>
            <a:r>
              <a:rPr lang="en-GB" b="1" dirty="0"/>
              <a:t>Text translation</a:t>
            </a:r>
            <a:r>
              <a:rPr lang="en-GB" dirty="0"/>
              <a:t>: In Perú, Sofía visits </a:t>
            </a:r>
            <a:r>
              <a:rPr lang="en-GB" dirty="0" err="1"/>
              <a:t>Huancaya</a:t>
            </a:r>
            <a:r>
              <a:rPr lang="en-GB" dirty="0"/>
              <a:t>. It’s a very pretty village and it’s in Lima.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325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1</a:t>
            </a:r>
            <a:r>
              <a:rPr lang="en-GB" b="0" baseline="30000" dirty="0"/>
              <a:t>st, </a:t>
            </a:r>
            <a:r>
              <a:rPr lang="en-GB" b="0" dirty="0"/>
              <a:t>2</a:t>
            </a:r>
            <a:r>
              <a:rPr lang="en-GB" b="0" baseline="30000" dirty="0"/>
              <a:t>nd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verbs in oral production.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select a verb form on the vertical axis with an adjective along the horizontal axis.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translate the short sentence (e.g. I – to walk = Camino) to identify the square where they think Sofía 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square to reveal what is beneath.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Note: pupils might benefit from revisiting the infinitive verbs again before starting the activity. (i.e., </a:t>
            </a:r>
            <a:r>
              <a:rPr lang="en-GB" dirty="0" err="1"/>
              <a:t>caminar</a:t>
            </a:r>
            <a:r>
              <a:rPr lang="en-GB" dirty="0"/>
              <a:t>, </a:t>
            </a:r>
            <a:r>
              <a:rPr lang="en-GB" dirty="0" err="1"/>
              <a:t>cantar</a:t>
            </a:r>
            <a:r>
              <a:rPr lang="en-GB" dirty="0"/>
              <a:t>, </a:t>
            </a:r>
            <a:r>
              <a:rPr lang="en-GB" dirty="0" err="1"/>
              <a:t>nadar</a:t>
            </a:r>
            <a:r>
              <a:rPr lang="en-GB" dirty="0"/>
              <a:t>, </a:t>
            </a:r>
            <a:r>
              <a:rPr lang="en-GB" dirty="0" err="1"/>
              <a:t>comprar</a:t>
            </a:r>
            <a:r>
              <a:rPr lang="en-GB" dirty="0"/>
              <a:t>, </a:t>
            </a:r>
            <a:r>
              <a:rPr lang="en-GB" dirty="0" err="1"/>
              <a:t>escuchar</a:t>
            </a:r>
            <a:r>
              <a:rPr lang="en-GB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(!) Sofía is hidden behind…</a:t>
            </a:r>
            <a:r>
              <a:rPr lang="en-GB" dirty="0"/>
              <a:t>.</a:t>
            </a:r>
          </a:p>
          <a:p>
            <a:r>
              <a:rPr lang="en-GB" dirty="0" err="1"/>
              <a:t>Caminas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510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[2/4]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1</a:t>
            </a:r>
            <a:r>
              <a:rPr lang="en-GB" b="0" baseline="30000" dirty="0"/>
              <a:t>st, </a:t>
            </a:r>
            <a:r>
              <a:rPr lang="en-GB" b="0" dirty="0"/>
              <a:t>2</a:t>
            </a:r>
            <a:r>
              <a:rPr lang="en-GB" b="0" baseline="30000" dirty="0"/>
              <a:t>nd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verbs in oral production.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select a verb form on the vertical axis with an adjective along the horizontal axis.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translate the short sentence to identify the square where they think Sofía 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square to reveal what is beneath.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(!) Sofía is hidden behind…</a:t>
            </a:r>
            <a:r>
              <a:rPr lang="en-GB" dirty="0"/>
              <a:t>.</a:t>
            </a:r>
          </a:p>
          <a:p>
            <a:r>
              <a:rPr lang="en-GB" dirty="0"/>
              <a:t>Nada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449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[3/4]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1</a:t>
            </a:r>
            <a:r>
              <a:rPr lang="en-GB" b="0" baseline="30000" dirty="0"/>
              <a:t>st, </a:t>
            </a:r>
            <a:r>
              <a:rPr lang="en-GB" b="0" dirty="0"/>
              <a:t>2</a:t>
            </a:r>
            <a:r>
              <a:rPr lang="en-GB" b="0" baseline="30000" dirty="0"/>
              <a:t>nd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verbs in oral production.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dirty="0"/>
              <a:t>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select a verb form on the vertical axis with an adjective along the horizontal axis.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translate the short sentence to identify the square where they think Sofía 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square to reveal what is beneath.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(!) Sofía is hidden behind…</a:t>
            </a:r>
            <a:r>
              <a:rPr lang="en-GB" dirty="0"/>
              <a:t>.</a:t>
            </a:r>
          </a:p>
          <a:p>
            <a:r>
              <a:rPr lang="en-GB" b="0" dirty="0" err="1"/>
              <a:t>compro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42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18" Type="http://schemas.openxmlformats.org/officeDocument/2006/relationships/image" Target="../media/image28.png"/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9.png"/><Relationship Id="rId10" Type="http://schemas.openxmlformats.org/officeDocument/2006/relationships/image" Target="../media/image32.png"/><Relationship Id="rId19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audio" Target="../media/audio7.wav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openxmlformats.org/officeDocument/2006/relationships/image" Target="../media/image2.png"/><Relationship Id="rId12" Type="http://schemas.openxmlformats.org/officeDocument/2006/relationships/image" Target="../media/image6.jpeg"/><Relationship Id="rId17" Type="http://schemas.openxmlformats.org/officeDocument/2006/relationships/image" Target="../media/image11.png"/><Relationship Id="rId25" Type="http://schemas.openxmlformats.org/officeDocument/2006/relationships/audio" Target="../media/audio6.wav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jpeg"/><Relationship Id="rId24" Type="http://schemas.openxmlformats.org/officeDocument/2006/relationships/audio" Target="../media/audio5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9.png"/><Relationship Id="rId23" Type="http://schemas.openxmlformats.org/officeDocument/2006/relationships/audio" Target="../media/audio4.wav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3.jpeg"/><Relationship Id="rId14" Type="http://schemas.openxmlformats.org/officeDocument/2006/relationships/image" Target="../media/image8.png"/><Relationship Id="rId22" Type="http://schemas.openxmlformats.org/officeDocument/2006/relationships/audio" Target="../media/audio3.wav"/><Relationship Id="rId27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audio" Target="../media/audio1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audio" Target="../media/audio11.wav"/><Relationship Id="rId5" Type="http://schemas.openxmlformats.org/officeDocument/2006/relationships/image" Target="../media/image18.png"/><Relationship Id="rId10" Type="http://schemas.openxmlformats.org/officeDocument/2006/relationships/audio" Target="../media/audio10.wav"/><Relationship Id="rId4" Type="http://schemas.microsoft.com/office/2007/relationships/hdphoto" Target="../media/hdphoto1.wdp"/><Relationship Id="rId9" Type="http://schemas.openxmlformats.org/officeDocument/2006/relationships/audio" Target="../media/audio9.wav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gif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40.pn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19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18" Type="http://schemas.openxmlformats.org/officeDocument/2006/relationships/image" Target="../media/image35.png"/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ble 2">
            <a:extLst>
              <a:ext uri="{FF2B5EF4-FFF2-40B4-BE49-F238E27FC236}">
                <a16:creationId xmlns:a16="http://schemas.microsoft.com/office/drawing/2014/main" id="{4FCA79C2-EEC6-4504-A444-07A6F495CE73}"/>
              </a:ext>
            </a:extLst>
          </p:cNvPr>
          <p:cNvGraphicFramePr>
            <a:graphicFrameLocks noGrp="1"/>
          </p:cNvGraphicFramePr>
          <p:nvPr/>
        </p:nvGraphicFramePr>
        <p:xfrm>
          <a:off x="1819249" y="1415836"/>
          <a:ext cx="9892105" cy="5336616"/>
        </p:xfrm>
        <a:graphic>
          <a:graphicData uri="http://schemas.openxmlformats.org/drawingml/2006/table">
            <a:tbl>
              <a:tblPr firstRow="1" bandRow="1"/>
              <a:tblGrid>
                <a:gridCol w="1978421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30" name="Picture 2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748D36F-BC35-4505-9A53-9BF6925CD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0475" y="5462899"/>
            <a:ext cx="618138" cy="1174199"/>
          </a:xfrm>
          <a:prstGeom prst="rect">
            <a:avLst/>
          </a:prstGeom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graphicFrame>
        <p:nvGraphicFramePr>
          <p:cNvPr id="56" name="Table 6">
            <a:extLst>
              <a:ext uri="{FF2B5EF4-FFF2-40B4-BE49-F238E27FC236}">
                <a16:creationId xmlns:a16="http://schemas.microsoft.com/office/drawing/2014/main" id="{DEB4A1CD-02FF-451C-840A-7A8FDCDB51E4}"/>
              </a:ext>
            </a:extLst>
          </p:cNvPr>
          <p:cNvGraphicFramePr>
            <a:graphicFrameLocks noGrp="1"/>
          </p:cNvGraphicFramePr>
          <p:nvPr/>
        </p:nvGraphicFramePr>
        <p:xfrm>
          <a:off x="242956" y="1397933"/>
          <a:ext cx="1387061" cy="5359419"/>
        </p:xfrm>
        <a:graphic>
          <a:graphicData uri="http://schemas.openxmlformats.org/drawingml/2006/table">
            <a:tbl>
              <a:tblPr firstRow="1" bandRow="1"/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FB1418FF-F1CE-497B-8C35-E4E1BAEA693B}"/>
              </a:ext>
            </a:extLst>
          </p:cNvPr>
          <p:cNvSpPr txBox="1"/>
          <p:nvPr/>
        </p:nvSpPr>
        <p:spPr>
          <a:xfrm>
            <a:off x="1842103" y="96508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walk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2844A0-6DDA-4D46-9C5B-BD63FAFF7C6F}"/>
              </a:ext>
            </a:extLst>
          </p:cNvPr>
          <p:cNvSpPr txBox="1"/>
          <p:nvPr/>
        </p:nvSpPr>
        <p:spPr>
          <a:xfrm>
            <a:off x="3794937" y="966399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345B6C-CE94-4AE9-BB03-8897784E8D40}"/>
              </a:ext>
            </a:extLst>
          </p:cNvPr>
          <p:cNvSpPr txBox="1"/>
          <p:nvPr/>
        </p:nvSpPr>
        <p:spPr>
          <a:xfrm>
            <a:off x="5796359" y="99472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swim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F3BD12-ADB4-411C-A76E-C8E4C6498282}"/>
              </a:ext>
            </a:extLst>
          </p:cNvPr>
          <p:cNvSpPr txBox="1"/>
          <p:nvPr/>
        </p:nvSpPr>
        <p:spPr>
          <a:xfrm>
            <a:off x="7759192" y="1004366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buy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30A6F8-230D-4933-8DF7-F8297CF0E11A}"/>
              </a:ext>
            </a:extLst>
          </p:cNvPr>
          <p:cNvSpPr txBox="1"/>
          <p:nvPr/>
        </p:nvSpPr>
        <p:spPr>
          <a:xfrm>
            <a:off x="9713672" y="1031823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</a:t>
            </a:r>
          </a:p>
        </p:txBody>
      </p:sp>
      <p:pic>
        <p:nvPicPr>
          <p:cNvPr id="69" name="Google Shape;111;p3" descr="Speech Icon, Voice, Talking, Audio, Speech">
            <a:extLst>
              <a:ext uri="{FF2B5EF4-FFF2-40B4-BE49-F238E27FC236}">
                <a16:creationId xmlns:a16="http://schemas.microsoft.com/office/drawing/2014/main" id="{A3A73326-3A72-4252-BB23-AD39828F5A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2661" y="12102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112;p3">
            <a:extLst>
              <a:ext uri="{FF2B5EF4-FFF2-40B4-BE49-F238E27FC236}">
                <a16:creationId xmlns:a16="http://schemas.microsoft.com/office/drawing/2014/main" id="{BC8861D6-1FC2-4B9F-B12A-504A39C649E3}"/>
              </a:ext>
            </a:extLst>
          </p:cNvPr>
          <p:cNvSpPr txBox="1"/>
          <p:nvPr/>
        </p:nvSpPr>
        <p:spPr>
          <a:xfrm>
            <a:off x="9605273" y="367735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C89344A-BC61-416D-8DD4-AF256E6CC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49" y="4966269"/>
            <a:ext cx="2028825" cy="18288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DC41E17-0BD7-4AA1-8B13-5B4F8A83E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566" y="4948365"/>
            <a:ext cx="2028825" cy="18383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230C183-1E11-4F1A-AAFD-C4950FB64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314" y="4948364"/>
            <a:ext cx="2019300" cy="18383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68EF53A-742D-4B10-9670-445F7746C8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276" y="4951755"/>
            <a:ext cx="2009775" cy="18288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F045F6C-073D-4BAC-B846-16071AEE4D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4276" y="3190910"/>
            <a:ext cx="2028825" cy="18192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484590B-CDF1-4321-8664-26823B867B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1336" y="3162807"/>
            <a:ext cx="2019300" cy="18097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656080-DA64-4B6C-9F09-7F68996775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8827" y="3172558"/>
            <a:ext cx="2028825" cy="18192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FD5554B-B0C9-4E1E-B6BD-C0887B9298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0650" y="3214668"/>
            <a:ext cx="2009775" cy="177165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E085067-FE10-413F-BEB9-43B659AD69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4254" y="1398773"/>
            <a:ext cx="2028825" cy="181927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B392D46-DA15-4DCD-9525-FD1C6731B3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77424" y="1381387"/>
            <a:ext cx="1990725" cy="18097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C91B810-307E-4B7A-AB3D-EC25A3E80D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94937" y="1395101"/>
            <a:ext cx="2009775" cy="180022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5B8B752-090E-4A53-936B-81C6D40353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3795" y="1409701"/>
            <a:ext cx="2009775" cy="18097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4EAEAE-302D-457F-993E-9A11DE8F44D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23846" y="3200380"/>
            <a:ext cx="2028825" cy="180022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2E71AB48-750C-4076-A93E-D779F0BB876D}"/>
              </a:ext>
            </a:extLst>
          </p:cNvPr>
          <p:cNvSpPr txBox="1">
            <a:spLocks/>
          </p:cNvSpPr>
          <p:nvPr/>
        </p:nvSpPr>
        <p:spPr>
          <a:xfrm>
            <a:off x="3207389" y="60211"/>
            <a:ext cx="472740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Sofía? [4/4]</a:t>
            </a:r>
            <a:endParaRPr lang="en-GB" sz="3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BFF6D68-37FB-4379-AC20-6F1DC9EFDA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8849" y="4967641"/>
            <a:ext cx="2028825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273F25-A58D-431A-8C7C-F8473EF32F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0839" y="1392437"/>
            <a:ext cx="20002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21" name="Google Shape;390;p8">
            <a:extLst>
              <a:ext uri="{FF2B5EF4-FFF2-40B4-BE49-F238E27FC236}">
                <a16:creationId xmlns:a16="http://schemas.microsoft.com/office/drawing/2014/main" id="{A1EAA857-8629-4E39-AC8E-9FD9C09D97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20C1A1D9-A0AD-40D5-B8F1-408B1238B0F1}"/>
              </a:ext>
            </a:extLst>
          </p:cNvPr>
          <p:cNvSpPr txBox="1">
            <a:spLocks/>
          </p:cNvSpPr>
          <p:nvPr/>
        </p:nvSpPr>
        <p:spPr>
          <a:xfrm>
            <a:off x="10199109" y="959256"/>
            <a:ext cx="186972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5" name="Google Shape;282;p13" descr="Reading, Book, Symbol, Icon, Reader, Man">
            <a:extLst>
              <a:ext uri="{FF2B5EF4-FFF2-40B4-BE49-F238E27FC236}">
                <a16:creationId xmlns:a16="http://schemas.microsoft.com/office/drawing/2014/main" id="{D7DA8019-01FE-4400-A2C3-20636136B86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3549" y="82488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66" name="Picture 2" descr="Pen, Write, Pencil, Writing Tool, Work, Message, Blue">
            <a:extLst>
              <a:ext uri="{FF2B5EF4-FFF2-40B4-BE49-F238E27FC236}">
                <a16:creationId xmlns:a16="http://schemas.microsoft.com/office/drawing/2014/main" id="{DDE1FD16-3E6F-442A-85F2-D7491200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027" y="104701"/>
            <a:ext cx="782801" cy="7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D31870A5-6D1C-4660-BFD9-AC408C1184AF}"/>
              </a:ext>
            </a:extLst>
          </p:cNvPr>
          <p:cNvSpPr txBox="1"/>
          <p:nvPr/>
        </p:nvSpPr>
        <p:spPr>
          <a:xfrm>
            <a:off x="194675" y="860380"/>
            <a:ext cx="7192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Traduce la postal.</a:t>
            </a:r>
          </a:p>
        </p:txBody>
      </p:sp>
      <p:pic>
        <p:nvPicPr>
          <p:cNvPr id="3078" name="Picture 6" descr="Sobre, Correo Electrónico, Carta">
            <a:extLst>
              <a:ext uri="{FF2B5EF4-FFF2-40B4-BE49-F238E27FC236}">
                <a16:creationId xmlns:a16="http://schemas.microsoft.com/office/drawing/2014/main" id="{1B56C166-F00B-4050-A03E-8058BBE9F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95" y="266970"/>
            <a:ext cx="1492926" cy="12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D38A8-EF1D-4AC2-ACFC-C4C0F95A46E1}"/>
              </a:ext>
            </a:extLst>
          </p:cNvPr>
          <p:cNvSpPr txBox="1"/>
          <p:nvPr/>
        </p:nvSpPr>
        <p:spPr>
          <a:xfrm>
            <a:off x="568341" y="1746177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¡Hola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49" name="Picture 8" descr="Ayacucho, Peru, Perú, Turístico, Sierra, Mirar, Retrato">
            <a:extLst>
              <a:ext uri="{FF2B5EF4-FFF2-40B4-BE49-F238E27FC236}">
                <a16:creationId xmlns:a16="http://schemas.microsoft.com/office/drawing/2014/main" id="{1BCACC1B-F3A6-47CF-8337-40726359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48" y="3417951"/>
            <a:ext cx="2081602" cy="3122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1BF6EF-89DE-4AA8-9DB3-D8734FE992C8}"/>
              </a:ext>
            </a:extLst>
          </p:cNvPr>
          <p:cNvSpPr txBox="1"/>
          <p:nvPr/>
        </p:nvSpPr>
        <p:spPr>
          <a:xfrm>
            <a:off x="5263947" y="3340166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Flores García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56BB1B-7E4E-46A8-8DC5-C61DD287E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195" y="1463517"/>
            <a:ext cx="8242506" cy="51881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89385F1-FE3C-4751-A5BE-4E4BE2F3F04F}"/>
              </a:ext>
            </a:extLst>
          </p:cNvPr>
          <p:cNvSpPr txBox="1"/>
          <p:nvPr/>
        </p:nvSpPr>
        <p:spPr>
          <a:xfrm>
            <a:off x="724790" y="2073189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 am]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en Lima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[with]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[and]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8DAA14-3F57-42D2-85C4-FA3E913C9DE6}"/>
              </a:ext>
            </a:extLst>
          </p:cNvPr>
          <p:cNvSpPr txBox="1"/>
          <p:nvPr/>
        </p:nvSpPr>
        <p:spPr>
          <a:xfrm>
            <a:off x="724790" y="2616203"/>
            <a:ext cx="7852886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estoy muy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[happy]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[In] [the morning],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[I sing] and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[(he) swims].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[(she) speaks]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[with]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mamá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familia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en Perú es muy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[important]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También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[I spend]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tiempo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[around] [the village]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de Ayacucho. Es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[pretty]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[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Do you sing]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en casa?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Hasta pronto 👋,				 Sofía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685FAC-A418-44A1-B3FC-CAD9338FBA1D}"/>
              </a:ext>
            </a:extLst>
          </p:cNvPr>
          <p:cNvSpPr txBox="1"/>
          <p:nvPr/>
        </p:nvSpPr>
        <p:spPr>
          <a:xfrm>
            <a:off x="684666" y="1616312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¡[Hello]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F6FCFA7-2464-41BF-AF5A-809DD51CFF0B}"/>
              </a:ext>
            </a:extLst>
          </p:cNvPr>
          <p:cNvSpPr txBox="1"/>
          <p:nvPr/>
        </p:nvSpPr>
        <p:spPr>
          <a:xfrm>
            <a:off x="9926895" y="6066888"/>
            <a:ext cx="2141933" cy="584775"/>
          </a:xfrm>
          <a:custGeom>
            <a:avLst/>
            <a:gdLst>
              <a:gd name="connsiteX0" fmla="*/ 0 w 2141933"/>
              <a:gd name="connsiteY0" fmla="*/ 0 h 584775"/>
              <a:gd name="connsiteX1" fmla="*/ 492645 w 2141933"/>
              <a:gd name="connsiteY1" fmla="*/ 0 h 584775"/>
              <a:gd name="connsiteX2" fmla="*/ 1028128 w 2141933"/>
              <a:gd name="connsiteY2" fmla="*/ 0 h 584775"/>
              <a:gd name="connsiteX3" fmla="*/ 1606450 w 2141933"/>
              <a:gd name="connsiteY3" fmla="*/ 0 h 584775"/>
              <a:gd name="connsiteX4" fmla="*/ 2141933 w 2141933"/>
              <a:gd name="connsiteY4" fmla="*/ 0 h 584775"/>
              <a:gd name="connsiteX5" fmla="*/ 2141933 w 2141933"/>
              <a:gd name="connsiteY5" fmla="*/ 584775 h 584775"/>
              <a:gd name="connsiteX6" fmla="*/ 1585030 w 2141933"/>
              <a:gd name="connsiteY6" fmla="*/ 584775 h 584775"/>
              <a:gd name="connsiteX7" fmla="*/ 1049547 w 2141933"/>
              <a:gd name="connsiteY7" fmla="*/ 584775 h 584775"/>
              <a:gd name="connsiteX8" fmla="*/ 514064 w 2141933"/>
              <a:gd name="connsiteY8" fmla="*/ 584775 h 584775"/>
              <a:gd name="connsiteX9" fmla="*/ 0 w 2141933"/>
              <a:gd name="connsiteY9" fmla="*/ 584775 h 584775"/>
              <a:gd name="connsiteX10" fmla="*/ 0 w 2141933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41933" h="584775" fill="none" extrusionOk="0">
                <a:moveTo>
                  <a:pt x="0" y="0"/>
                </a:moveTo>
                <a:cubicBezTo>
                  <a:pt x="124397" y="-9150"/>
                  <a:pt x="371309" y="23335"/>
                  <a:pt x="492645" y="0"/>
                </a:cubicBezTo>
                <a:cubicBezTo>
                  <a:pt x="613982" y="-23335"/>
                  <a:pt x="896557" y="-1190"/>
                  <a:pt x="1028128" y="0"/>
                </a:cubicBezTo>
                <a:cubicBezTo>
                  <a:pt x="1159699" y="1190"/>
                  <a:pt x="1450759" y="19762"/>
                  <a:pt x="1606450" y="0"/>
                </a:cubicBezTo>
                <a:cubicBezTo>
                  <a:pt x="1762141" y="-19762"/>
                  <a:pt x="1951844" y="-13848"/>
                  <a:pt x="2141933" y="0"/>
                </a:cubicBezTo>
                <a:cubicBezTo>
                  <a:pt x="2122357" y="233813"/>
                  <a:pt x="2142658" y="345296"/>
                  <a:pt x="2141933" y="584775"/>
                </a:cubicBezTo>
                <a:cubicBezTo>
                  <a:pt x="1903376" y="578700"/>
                  <a:pt x="1832467" y="576725"/>
                  <a:pt x="1585030" y="584775"/>
                </a:cubicBezTo>
                <a:cubicBezTo>
                  <a:pt x="1337593" y="592825"/>
                  <a:pt x="1230458" y="576801"/>
                  <a:pt x="1049547" y="584775"/>
                </a:cubicBezTo>
                <a:cubicBezTo>
                  <a:pt x="868636" y="592749"/>
                  <a:pt x="705928" y="571626"/>
                  <a:pt x="514064" y="584775"/>
                </a:cubicBezTo>
                <a:cubicBezTo>
                  <a:pt x="322200" y="597924"/>
                  <a:pt x="172990" y="602675"/>
                  <a:pt x="0" y="584775"/>
                </a:cubicBezTo>
                <a:cubicBezTo>
                  <a:pt x="-18877" y="434267"/>
                  <a:pt x="18244" y="161157"/>
                  <a:pt x="0" y="0"/>
                </a:cubicBezTo>
                <a:close/>
              </a:path>
              <a:path w="2141933" h="584775" stroke="0" extrusionOk="0">
                <a:moveTo>
                  <a:pt x="0" y="0"/>
                </a:moveTo>
                <a:cubicBezTo>
                  <a:pt x="228811" y="-23631"/>
                  <a:pt x="269452" y="17601"/>
                  <a:pt x="535483" y="0"/>
                </a:cubicBezTo>
                <a:cubicBezTo>
                  <a:pt x="801514" y="-17601"/>
                  <a:pt x="919712" y="21327"/>
                  <a:pt x="1113805" y="0"/>
                </a:cubicBezTo>
                <a:cubicBezTo>
                  <a:pt x="1307898" y="-21327"/>
                  <a:pt x="1432897" y="-20188"/>
                  <a:pt x="1585030" y="0"/>
                </a:cubicBezTo>
                <a:cubicBezTo>
                  <a:pt x="1737164" y="20188"/>
                  <a:pt x="2024454" y="1865"/>
                  <a:pt x="2141933" y="0"/>
                </a:cubicBezTo>
                <a:cubicBezTo>
                  <a:pt x="2121888" y="240850"/>
                  <a:pt x="2130433" y="436275"/>
                  <a:pt x="2141933" y="584775"/>
                </a:cubicBezTo>
                <a:cubicBezTo>
                  <a:pt x="1981626" y="563779"/>
                  <a:pt x="1760812" y="563858"/>
                  <a:pt x="1606450" y="584775"/>
                </a:cubicBezTo>
                <a:cubicBezTo>
                  <a:pt x="1452088" y="605692"/>
                  <a:pt x="1274639" y="572409"/>
                  <a:pt x="1028128" y="584775"/>
                </a:cubicBezTo>
                <a:cubicBezTo>
                  <a:pt x="781617" y="597141"/>
                  <a:pt x="688725" y="596354"/>
                  <a:pt x="514064" y="584775"/>
                </a:cubicBezTo>
                <a:cubicBezTo>
                  <a:pt x="339403" y="573196"/>
                  <a:pt x="117003" y="599765"/>
                  <a:pt x="0" y="584775"/>
                </a:cubicBezTo>
                <a:cubicBezTo>
                  <a:pt x="-25155" y="441597"/>
                  <a:pt x="20414" y="19060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Ayacucho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01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21" name="Google Shape;390;p8">
            <a:extLst>
              <a:ext uri="{FF2B5EF4-FFF2-40B4-BE49-F238E27FC236}">
                <a16:creationId xmlns:a16="http://schemas.microsoft.com/office/drawing/2014/main" id="{A1EAA857-8629-4E39-AC8E-9FD9C09D97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20C1A1D9-A0AD-40D5-B8F1-408B1238B0F1}"/>
              </a:ext>
            </a:extLst>
          </p:cNvPr>
          <p:cNvSpPr txBox="1">
            <a:spLocks/>
          </p:cNvSpPr>
          <p:nvPr/>
        </p:nvSpPr>
        <p:spPr>
          <a:xfrm>
            <a:off x="10199109" y="959256"/>
            <a:ext cx="186972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 y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5" name="Google Shape;282;p13" descr="Reading, Book, Symbol, Icon, Reader, Man">
            <a:extLst>
              <a:ext uri="{FF2B5EF4-FFF2-40B4-BE49-F238E27FC236}">
                <a16:creationId xmlns:a16="http://schemas.microsoft.com/office/drawing/2014/main" id="{D7DA8019-01FE-4400-A2C3-20636136B86A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3549" y="82488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66" name="Picture 2" descr="Pen, Write, Pencil, Writing Tool, Work, Message, Blue">
            <a:extLst>
              <a:ext uri="{FF2B5EF4-FFF2-40B4-BE49-F238E27FC236}">
                <a16:creationId xmlns:a16="http://schemas.microsoft.com/office/drawing/2014/main" id="{DDE1FD16-3E6F-442A-85F2-D7491200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027" y="104701"/>
            <a:ext cx="782801" cy="7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D31870A5-6D1C-4660-BFD9-AC408C1184AF}"/>
              </a:ext>
            </a:extLst>
          </p:cNvPr>
          <p:cNvSpPr txBox="1"/>
          <p:nvPr/>
        </p:nvSpPr>
        <p:spPr>
          <a:xfrm>
            <a:off x="194675" y="860380"/>
            <a:ext cx="7192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Traduce la postal.</a:t>
            </a:r>
          </a:p>
        </p:txBody>
      </p:sp>
      <p:pic>
        <p:nvPicPr>
          <p:cNvPr id="3078" name="Picture 6" descr="Sobre, Correo Electrónico, Carta">
            <a:extLst>
              <a:ext uri="{FF2B5EF4-FFF2-40B4-BE49-F238E27FC236}">
                <a16:creationId xmlns:a16="http://schemas.microsoft.com/office/drawing/2014/main" id="{1B56C166-F00B-4050-A03E-8058BBE9F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95" y="266970"/>
            <a:ext cx="1492926" cy="12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D38A8-EF1D-4AC2-ACFC-C4C0F95A46E1}"/>
              </a:ext>
            </a:extLst>
          </p:cNvPr>
          <p:cNvSpPr txBox="1"/>
          <p:nvPr/>
        </p:nvSpPr>
        <p:spPr>
          <a:xfrm>
            <a:off x="568341" y="1746177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¡Hola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49" name="Picture 8" descr="Ayacucho, Peru, Perú, Turístico, Sierra, Mirar, Retrato">
            <a:extLst>
              <a:ext uri="{FF2B5EF4-FFF2-40B4-BE49-F238E27FC236}">
                <a16:creationId xmlns:a16="http://schemas.microsoft.com/office/drawing/2014/main" id="{1BCACC1B-F3A6-47CF-8337-40726359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48" y="3417951"/>
            <a:ext cx="2081602" cy="3122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1BF6EF-89DE-4AA8-9DB3-D8734FE992C8}"/>
              </a:ext>
            </a:extLst>
          </p:cNvPr>
          <p:cNvSpPr txBox="1"/>
          <p:nvPr/>
        </p:nvSpPr>
        <p:spPr>
          <a:xfrm>
            <a:off x="5263947" y="3340166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Flores García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56BB1B-7E4E-46A8-8DC5-C61DD287E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195" y="1463517"/>
            <a:ext cx="8242506" cy="51881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89385F1-FE3C-4751-A5BE-4E4BE2F3F04F}"/>
              </a:ext>
            </a:extLst>
          </p:cNvPr>
          <p:cNvSpPr txBox="1"/>
          <p:nvPr/>
        </p:nvSpPr>
        <p:spPr>
          <a:xfrm>
            <a:off x="724790" y="2073189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[I am]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en Lima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[with]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abuela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[and]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8DAA14-3F57-42D2-85C4-FA3E913C9DE6}"/>
              </a:ext>
            </a:extLst>
          </p:cNvPr>
          <p:cNvSpPr txBox="1"/>
          <p:nvPr/>
        </p:nvSpPr>
        <p:spPr>
          <a:xfrm>
            <a:off x="644541" y="5997620"/>
            <a:ext cx="99489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Hasta pronto 👋,				 Sofía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685FAC-A418-44A1-B3FC-CAD9338FBA1D}"/>
              </a:ext>
            </a:extLst>
          </p:cNvPr>
          <p:cNvSpPr txBox="1"/>
          <p:nvPr/>
        </p:nvSpPr>
        <p:spPr>
          <a:xfrm>
            <a:off x="724790" y="1616312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¡[Hello]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Ángela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F6FCFA7-2464-41BF-AF5A-809DD51CFF0B}"/>
              </a:ext>
            </a:extLst>
          </p:cNvPr>
          <p:cNvSpPr txBox="1"/>
          <p:nvPr/>
        </p:nvSpPr>
        <p:spPr>
          <a:xfrm>
            <a:off x="9926895" y="6066888"/>
            <a:ext cx="2141933" cy="584775"/>
          </a:xfrm>
          <a:custGeom>
            <a:avLst/>
            <a:gdLst>
              <a:gd name="connsiteX0" fmla="*/ 0 w 2141933"/>
              <a:gd name="connsiteY0" fmla="*/ 0 h 584775"/>
              <a:gd name="connsiteX1" fmla="*/ 492645 w 2141933"/>
              <a:gd name="connsiteY1" fmla="*/ 0 h 584775"/>
              <a:gd name="connsiteX2" fmla="*/ 1028128 w 2141933"/>
              <a:gd name="connsiteY2" fmla="*/ 0 h 584775"/>
              <a:gd name="connsiteX3" fmla="*/ 1606450 w 2141933"/>
              <a:gd name="connsiteY3" fmla="*/ 0 h 584775"/>
              <a:gd name="connsiteX4" fmla="*/ 2141933 w 2141933"/>
              <a:gd name="connsiteY4" fmla="*/ 0 h 584775"/>
              <a:gd name="connsiteX5" fmla="*/ 2141933 w 2141933"/>
              <a:gd name="connsiteY5" fmla="*/ 584775 h 584775"/>
              <a:gd name="connsiteX6" fmla="*/ 1585030 w 2141933"/>
              <a:gd name="connsiteY6" fmla="*/ 584775 h 584775"/>
              <a:gd name="connsiteX7" fmla="*/ 1049547 w 2141933"/>
              <a:gd name="connsiteY7" fmla="*/ 584775 h 584775"/>
              <a:gd name="connsiteX8" fmla="*/ 514064 w 2141933"/>
              <a:gd name="connsiteY8" fmla="*/ 584775 h 584775"/>
              <a:gd name="connsiteX9" fmla="*/ 0 w 2141933"/>
              <a:gd name="connsiteY9" fmla="*/ 584775 h 584775"/>
              <a:gd name="connsiteX10" fmla="*/ 0 w 2141933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41933" h="584775" fill="none" extrusionOk="0">
                <a:moveTo>
                  <a:pt x="0" y="0"/>
                </a:moveTo>
                <a:cubicBezTo>
                  <a:pt x="124397" y="-9150"/>
                  <a:pt x="371309" y="23335"/>
                  <a:pt x="492645" y="0"/>
                </a:cubicBezTo>
                <a:cubicBezTo>
                  <a:pt x="613982" y="-23335"/>
                  <a:pt x="896557" y="-1190"/>
                  <a:pt x="1028128" y="0"/>
                </a:cubicBezTo>
                <a:cubicBezTo>
                  <a:pt x="1159699" y="1190"/>
                  <a:pt x="1450759" y="19762"/>
                  <a:pt x="1606450" y="0"/>
                </a:cubicBezTo>
                <a:cubicBezTo>
                  <a:pt x="1762141" y="-19762"/>
                  <a:pt x="1951844" y="-13848"/>
                  <a:pt x="2141933" y="0"/>
                </a:cubicBezTo>
                <a:cubicBezTo>
                  <a:pt x="2122357" y="233813"/>
                  <a:pt x="2142658" y="345296"/>
                  <a:pt x="2141933" y="584775"/>
                </a:cubicBezTo>
                <a:cubicBezTo>
                  <a:pt x="1903376" y="578700"/>
                  <a:pt x="1832467" y="576725"/>
                  <a:pt x="1585030" y="584775"/>
                </a:cubicBezTo>
                <a:cubicBezTo>
                  <a:pt x="1337593" y="592825"/>
                  <a:pt x="1230458" y="576801"/>
                  <a:pt x="1049547" y="584775"/>
                </a:cubicBezTo>
                <a:cubicBezTo>
                  <a:pt x="868636" y="592749"/>
                  <a:pt x="705928" y="571626"/>
                  <a:pt x="514064" y="584775"/>
                </a:cubicBezTo>
                <a:cubicBezTo>
                  <a:pt x="322200" y="597924"/>
                  <a:pt x="172990" y="602675"/>
                  <a:pt x="0" y="584775"/>
                </a:cubicBezTo>
                <a:cubicBezTo>
                  <a:pt x="-18877" y="434267"/>
                  <a:pt x="18244" y="161157"/>
                  <a:pt x="0" y="0"/>
                </a:cubicBezTo>
                <a:close/>
              </a:path>
              <a:path w="2141933" h="584775" stroke="0" extrusionOk="0">
                <a:moveTo>
                  <a:pt x="0" y="0"/>
                </a:moveTo>
                <a:cubicBezTo>
                  <a:pt x="228811" y="-23631"/>
                  <a:pt x="269452" y="17601"/>
                  <a:pt x="535483" y="0"/>
                </a:cubicBezTo>
                <a:cubicBezTo>
                  <a:pt x="801514" y="-17601"/>
                  <a:pt x="919712" y="21327"/>
                  <a:pt x="1113805" y="0"/>
                </a:cubicBezTo>
                <a:cubicBezTo>
                  <a:pt x="1307898" y="-21327"/>
                  <a:pt x="1432897" y="-20188"/>
                  <a:pt x="1585030" y="0"/>
                </a:cubicBezTo>
                <a:cubicBezTo>
                  <a:pt x="1737164" y="20188"/>
                  <a:pt x="2024454" y="1865"/>
                  <a:pt x="2141933" y="0"/>
                </a:cubicBezTo>
                <a:cubicBezTo>
                  <a:pt x="2121888" y="240850"/>
                  <a:pt x="2130433" y="436275"/>
                  <a:pt x="2141933" y="584775"/>
                </a:cubicBezTo>
                <a:cubicBezTo>
                  <a:pt x="1981626" y="563779"/>
                  <a:pt x="1760812" y="563858"/>
                  <a:pt x="1606450" y="584775"/>
                </a:cubicBezTo>
                <a:cubicBezTo>
                  <a:pt x="1452088" y="605692"/>
                  <a:pt x="1274639" y="572409"/>
                  <a:pt x="1028128" y="584775"/>
                </a:cubicBezTo>
                <a:cubicBezTo>
                  <a:pt x="781617" y="597141"/>
                  <a:pt x="688725" y="596354"/>
                  <a:pt x="514064" y="584775"/>
                </a:cubicBezTo>
                <a:cubicBezTo>
                  <a:pt x="339403" y="573196"/>
                  <a:pt x="117003" y="599765"/>
                  <a:pt x="0" y="584775"/>
                </a:cubicBezTo>
                <a:cubicBezTo>
                  <a:pt x="-25155" y="441597"/>
                  <a:pt x="20414" y="19060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Ayacucho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Carta">
            <a:hlinkClick r:id="" action="ppaction://media"/>
            <a:extLst>
              <a:ext uri="{FF2B5EF4-FFF2-40B4-BE49-F238E27FC236}">
                <a16:creationId xmlns:a16="http://schemas.microsoft.com/office/drawing/2014/main" id="{51F27E3C-269B-492D-9E86-2CFC6CFBB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81638" y="170863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866828-1484-4CCC-AB76-5760706084FA}"/>
              </a:ext>
            </a:extLst>
          </p:cNvPr>
          <p:cNvSpPr txBox="1"/>
          <p:nvPr/>
        </p:nvSpPr>
        <p:spPr>
          <a:xfrm>
            <a:off x="789565" y="1616312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¡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Hola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Ángela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CD3238-3098-4BA1-BDDA-07A2D81DFB7C}"/>
              </a:ext>
            </a:extLst>
          </p:cNvPr>
          <p:cNvSpPr txBox="1"/>
          <p:nvPr/>
        </p:nvSpPr>
        <p:spPr>
          <a:xfrm>
            <a:off x="769456" y="2073189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Estoy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Lima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abuela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6BF4C1-AB05-45C7-B89A-6734B86D213E}"/>
              </a:ext>
            </a:extLst>
          </p:cNvPr>
          <p:cNvSpPr/>
          <p:nvPr/>
        </p:nvSpPr>
        <p:spPr>
          <a:xfrm>
            <a:off x="756337" y="2583005"/>
            <a:ext cx="614142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estoy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[happy]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[In the morning],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0B16F-05E9-48F1-8A4E-5440C7495CB8}"/>
              </a:ext>
            </a:extLst>
          </p:cNvPr>
          <p:cNvSpPr/>
          <p:nvPr/>
        </p:nvSpPr>
        <p:spPr>
          <a:xfrm>
            <a:off x="756337" y="2583005"/>
            <a:ext cx="613821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estoy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contenta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Por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mañana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23DE58-4E4D-4696-B054-809476FE2C98}"/>
              </a:ext>
            </a:extLst>
          </p:cNvPr>
          <p:cNvSpPr/>
          <p:nvPr/>
        </p:nvSpPr>
        <p:spPr>
          <a:xfrm>
            <a:off x="766722" y="3130230"/>
            <a:ext cx="5352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[I sing]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Quique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[(he) swims].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69F0BF-0867-4858-B0D9-5D6B335A3F47}"/>
              </a:ext>
            </a:extLst>
          </p:cNvPr>
          <p:cNvSpPr/>
          <p:nvPr/>
        </p:nvSpPr>
        <p:spPr>
          <a:xfrm>
            <a:off x="743042" y="3672203"/>
            <a:ext cx="8186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abuela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[(she) speaks]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[with]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mamá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7A2E1D-22C9-4F2C-8E99-366E70FBE1E8}"/>
              </a:ext>
            </a:extLst>
          </p:cNvPr>
          <p:cNvSpPr/>
          <p:nvPr/>
        </p:nvSpPr>
        <p:spPr>
          <a:xfrm>
            <a:off x="698963" y="4133868"/>
            <a:ext cx="8306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familia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Perú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[important]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ECDE35-35C6-434F-8E7B-79F4FC312CCB}"/>
              </a:ext>
            </a:extLst>
          </p:cNvPr>
          <p:cNvSpPr/>
          <p:nvPr/>
        </p:nvSpPr>
        <p:spPr>
          <a:xfrm>
            <a:off x="698963" y="459937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También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[I spend]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tiempo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[around] [the village]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de Ayacucho.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A7470A-B70A-44BF-9071-A69371CA8390}"/>
              </a:ext>
            </a:extLst>
          </p:cNvPr>
          <p:cNvSpPr/>
          <p:nvPr/>
        </p:nvSpPr>
        <p:spPr>
          <a:xfrm>
            <a:off x="728896" y="5468597"/>
            <a:ext cx="5681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[pretty]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Do you sing]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casa?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D7C838-C134-4E60-8639-8F0990963A0C}"/>
              </a:ext>
            </a:extLst>
          </p:cNvPr>
          <p:cNvSpPr/>
          <p:nvPr/>
        </p:nvSpPr>
        <p:spPr>
          <a:xfrm>
            <a:off x="789565" y="3130230"/>
            <a:ext cx="3951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Canto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Quique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nada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CF12D88-590C-4276-84AF-6C80F40ED21A}"/>
              </a:ext>
            </a:extLst>
          </p:cNvPr>
          <p:cNvSpPr/>
          <p:nvPr/>
        </p:nvSpPr>
        <p:spPr>
          <a:xfrm>
            <a:off x="763151" y="3693099"/>
            <a:ext cx="8186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abuela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habla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con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mamá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46C67A-A25D-455A-9A5B-1A4D13B96EBD}"/>
              </a:ext>
            </a:extLst>
          </p:cNvPr>
          <p:cNvSpPr/>
          <p:nvPr/>
        </p:nvSpPr>
        <p:spPr>
          <a:xfrm>
            <a:off x="722933" y="4137820"/>
            <a:ext cx="8306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familia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Perú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importante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23A8E7-E792-47FD-8203-6A1E0D95D245}"/>
              </a:ext>
            </a:extLst>
          </p:cNvPr>
          <p:cNvSpPr/>
          <p:nvPr/>
        </p:nvSpPr>
        <p:spPr>
          <a:xfrm>
            <a:off x="698963" y="457024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También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paso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tiempo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por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el pueblo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 Ayacucho.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6EF5AF-B3A1-4D5A-84C9-FDA4A1064B36}"/>
              </a:ext>
            </a:extLst>
          </p:cNvPr>
          <p:cNvSpPr/>
          <p:nvPr/>
        </p:nvSpPr>
        <p:spPr>
          <a:xfrm>
            <a:off x="789565" y="546859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bonito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Cantas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casa?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28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3" grpId="0"/>
      <p:bldP spid="59" grpId="0"/>
      <p:bldP spid="18" grpId="0"/>
      <p:bldP spid="19" grpId="0"/>
      <p:bldP spid="6" grpId="0"/>
      <p:bldP spid="22" grpId="0"/>
      <p:bldP spid="7" grpId="0"/>
      <p:bldP spid="9" grpId="0"/>
      <p:bldP spid="10" grpId="0"/>
      <p:bldP spid="11" grpId="0"/>
      <p:bldP spid="12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18391"/>
              </p:ext>
            </p:extLst>
          </p:nvPr>
        </p:nvGraphicFramePr>
        <p:xfrm>
          <a:off x="194293" y="914499"/>
          <a:ext cx="10045214" cy="5646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eres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Perú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fantástico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1511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necesitar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tiempo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(el)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papá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semana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55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31729" y="6130410"/>
            <a:ext cx="3037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 spend, spending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46245" y="6130410"/>
            <a:ext cx="2806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visit, visiting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256980" y="614385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mum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629529" y="533086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morning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dad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week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time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through, in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listen, listening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2" y="373067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sing, singing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46244" y="3694918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speak, speaking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1486" y="3700479"/>
            <a:ext cx="3299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need, needing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phrase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English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7" y="207569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fantastic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England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Peru</a:t>
            </a: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20196"/>
              </p:ext>
            </p:extLst>
          </p:nvPr>
        </p:nvGraphicFramePr>
        <p:xfrm>
          <a:off x="208812" y="931406"/>
          <a:ext cx="10045214" cy="5646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eres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fantástico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1511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necesitar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tiempo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(el)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papá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semana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55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821506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630516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are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Spain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fantastic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Spanish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through,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31730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pasar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46245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256980" y="614385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mamá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629529" y="533086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mañana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(el)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papá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semana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2" y="373067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46244" y="3694918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1487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necesitar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7" y="207569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fantástico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Perú</a:t>
            </a:r>
          </a:p>
        </p:txBody>
      </p:sp>
    </p:spTree>
    <p:extLst>
      <p:ext uri="{BB962C8B-B14F-4D97-AF65-F5344CB8AC3E}">
        <p14:creationId xmlns:p14="http://schemas.microsoft.com/office/powerpoint/2010/main" val="42823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179872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Spain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fantastic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Spanish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through,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170917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41" name="Google Shape;157;p2"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45740" y="836792"/>
            <a:ext cx="75800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Escribe [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</a:p>
        </p:txBody>
      </p:sp>
      <p:pic>
        <p:nvPicPr>
          <p:cNvPr id="72" name="Google Shape;164;p2" descr="Speech Icon, Voice, Talking, Audio, Speech">
            <a:extLst>
              <a:ext uri="{FF2B5EF4-FFF2-40B4-BE49-F238E27FC236}">
                <a16:creationId xmlns:a16="http://schemas.microsoft.com/office/drawing/2014/main" id="{DBCCB9AD-A188-44E8-BD0D-F16BADDEC8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153;p2">
            <a:hlinkClick r:id="" action="ppaction://noaction">
              <a:snd r:embed="rId8" name="e.wav"/>
            </a:hlinkClick>
            <a:extLst>
              <a:ext uri="{FF2B5EF4-FFF2-40B4-BE49-F238E27FC236}">
                <a16:creationId xmlns:a16="http://schemas.microsoft.com/office/drawing/2014/main" id="{28D7BC68-E24D-483F-B2A5-E5B018EE0887}"/>
              </a:ext>
            </a:extLst>
          </p:cNvPr>
          <p:cNvSpPr txBox="1"/>
          <p:nvPr/>
        </p:nvSpPr>
        <p:spPr>
          <a:xfrm>
            <a:off x="8384366" y="114369"/>
            <a:ext cx="281071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[go] 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FC17956-0785-4BBE-9A41-03E42618A759}"/>
              </a:ext>
            </a:extLst>
          </p:cNvPr>
          <p:cNvSpPr txBox="1"/>
          <p:nvPr/>
        </p:nvSpPr>
        <p:spPr>
          <a:xfrm>
            <a:off x="644541" y="1399593"/>
            <a:ext cx="9647431" cy="4430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 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es una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isla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[1]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2A8CD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_ _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[2]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2A8CD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_ _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 y vistas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[3]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con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_ _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s 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[4]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_ _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y una fauna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nunca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vista.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[5]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murciéla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_ _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y el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[6]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_ _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rto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[7]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y una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_ _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rza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bien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lista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 </a:t>
            </a:r>
          </a:p>
        </p:txBody>
      </p:sp>
      <p:sp>
        <p:nvSpPr>
          <p:cNvPr id="117" name="Google Shape;387;p19">
            <a:extLst>
              <a:ext uri="{FF2B5EF4-FFF2-40B4-BE49-F238E27FC236}">
                <a16:creationId xmlns:a16="http://schemas.microsoft.com/office/drawing/2014/main" id="{41F02368-5C3A-4287-82ED-59B9B8C2DED8}"/>
              </a:ext>
            </a:extLst>
          </p:cNvPr>
          <p:cNvSpPr/>
          <p:nvPr/>
        </p:nvSpPr>
        <p:spPr>
          <a:xfrm>
            <a:off x="11365867" y="3833984"/>
            <a:ext cx="516951" cy="2516221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395;p19">
            <a:extLst>
              <a:ext uri="{FF2B5EF4-FFF2-40B4-BE49-F238E27FC236}">
                <a16:creationId xmlns:a16="http://schemas.microsoft.com/office/drawing/2014/main" id="{A68660DF-25A7-49E5-B4FA-6337E26AD9E6}"/>
              </a:ext>
            </a:extLst>
          </p:cNvPr>
          <p:cNvSpPr/>
          <p:nvPr/>
        </p:nvSpPr>
        <p:spPr>
          <a:xfrm>
            <a:off x="11143326" y="6450147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Google Shape;388;p19">
            <a:extLst>
              <a:ext uri="{FF2B5EF4-FFF2-40B4-BE49-F238E27FC236}">
                <a16:creationId xmlns:a16="http://schemas.microsoft.com/office/drawing/2014/main" id="{796722D5-3781-4BA3-B646-3793F239E381}"/>
              </a:ext>
            </a:extLst>
          </p:cNvPr>
          <p:cNvSpPr/>
          <p:nvPr/>
        </p:nvSpPr>
        <p:spPr>
          <a:xfrm>
            <a:off x="11361740" y="3833984"/>
            <a:ext cx="518389" cy="2516222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8" name="Picture 4" descr="La Gomera, Islas Canarias, Isla, Tenerife, Vacaciones">
            <a:extLst>
              <a:ext uri="{FF2B5EF4-FFF2-40B4-BE49-F238E27FC236}">
                <a16:creationId xmlns:a16="http://schemas.microsoft.com/office/drawing/2014/main" id="{FDC36D36-A679-4BD1-AEAF-453989DC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475" y="1092481"/>
            <a:ext cx="3479413" cy="2319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6" name="Google Shape;157;p2">
            <a:extLst>
              <a:ext uri="{FF2B5EF4-FFF2-40B4-BE49-F238E27FC236}">
                <a16:creationId xmlns:a16="http://schemas.microsoft.com/office/drawing/2014/main" id="{EAA69580-AE7D-42CA-AB54-B3A21A5789EC}"/>
              </a:ext>
            </a:extLst>
          </p:cNvPr>
          <p:cNvSpPr txBox="1"/>
          <p:nvPr/>
        </p:nvSpPr>
        <p:spPr>
          <a:xfrm>
            <a:off x="210664" y="6254713"/>
            <a:ext cx="6856628" cy="52318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Practica el poema con tu pareja. </a:t>
            </a:r>
          </a:p>
        </p:txBody>
      </p:sp>
      <p:pic>
        <p:nvPicPr>
          <p:cNvPr id="97" name="Picture 2" descr="Trabajo En Equipo, Grupo, Equipo, Comunidad">
            <a:extLst>
              <a:ext uri="{FF2B5EF4-FFF2-40B4-BE49-F238E27FC236}">
                <a16:creationId xmlns:a16="http://schemas.microsoft.com/office/drawing/2014/main" id="{642C2620-7887-45BB-A51B-2884140F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74" y="6223786"/>
            <a:ext cx="585033" cy="5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58F867D9-0AA6-4D24-AB88-05C700A3DB93}"/>
              </a:ext>
            </a:extLst>
          </p:cNvPr>
          <p:cNvSpPr txBox="1"/>
          <p:nvPr/>
        </p:nvSpPr>
        <p:spPr>
          <a:xfrm>
            <a:off x="2461460" y="2289476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6C87F6D-9C92-43A0-B776-421D414B096C}"/>
              </a:ext>
            </a:extLst>
          </p:cNvPr>
          <p:cNvSpPr txBox="1"/>
          <p:nvPr/>
        </p:nvSpPr>
        <p:spPr>
          <a:xfrm>
            <a:off x="4165153" y="2310588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gu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4435D36-9C50-4485-83A0-1F2F717D9321}"/>
              </a:ext>
            </a:extLst>
          </p:cNvPr>
          <p:cNvSpPr txBox="1"/>
          <p:nvPr/>
        </p:nvSpPr>
        <p:spPr>
          <a:xfrm>
            <a:off x="2514477" y="3003770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227544-DE96-4509-B7C6-D5C7A9070C24}"/>
              </a:ext>
            </a:extLst>
          </p:cNvPr>
          <p:cNvSpPr txBox="1"/>
          <p:nvPr/>
        </p:nvSpPr>
        <p:spPr>
          <a:xfrm>
            <a:off x="4606357" y="3056375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gu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EE25A5E-D6BB-4B74-9EEB-37A01F87CCA6}"/>
              </a:ext>
            </a:extLst>
          </p:cNvPr>
          <p:cNvSpPr txBox="1"/>
          <p:nvPr/>
        </p:nvSpPr>
        <p:spPr>
          <a:xfrm>
            <a:off x="3380801" y="4493665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93E9975-D234-4B01-A23A-8C51192AB6B4}"/>
              </a:ext>
            </a:extLst>
          </p:cNvPr>
          <p:cNvSpPr txBox="1"/>
          <p:nvPr/>
        </p:nvSpPr>
        <p:spPr>
          <a:xfrm>
            <a:off x="5992658" y="4489795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ga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07835D4-B0B8-41C4-8B68-EFDC68AA6710}"/>
              </a:ext>
            </a:extLst>
          </p:cNvPr>
          <p:cNvSpPr txBox="1"/>
          <p:nvPr/>
        </p:nvSpPr>
        <p:spPr>
          <a:xfrm>
            <a:off x="2381273" y="5244591"/>
            <a:ext cx="94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ga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Garza Blanca, Pájaro, Caribe, Fauna Silvestre, Costa">
            <a:extLst>
              <a:ext uri="{FF2B5EF4-FFF2-40B4-BE49-F238E27FC236}">
                <a16:creationId xmlns:a16="http://schemas.microsoft.com/office/drawing/2014/main" id="{6C089A42-D61C-405E-B133-3FFE68BCE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27493" r="5786" b="13542"/>
          <a:stretch/>
        </p:blipFill>
        <p:spPr bwMode="auto">
          <a:xfrm>
            <a:off x="5794316" y="5225598"/>
            <a:ext cx="1734367" cy="78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guana, Lagarto, Reptil, Exótico, Iguanidae, Galápagos">
            <a:extLst>
              <a:ext uri="{FF2B5EF4-FFF2-40B4-BE49-F238E27FC236}">
                <a16:creationId xmlns:a16="http://schemas.microsoft.com/office/drawing/2014/main" id="{988AFD12-02D3-4975-893C-C6F7FD619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t="21826" r="62" b="12571"/>
          <a:stretch/>
        </p:blipFill>
        <p:spPr bwMode="auto">
          <a:xfrm>
            <a:off x="8723905" y="4367195"/>
            <a:ext cx="1374554" cy="7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lm Tree, Coconut Tree, Island">
            <a:extLst>
              <a:ext uri="{FF2B5EF4-FFF2-40B4-BE49-F238E27FC236}">
                <a16:creationId xmlns:a16="http://schemas.microsoft.com/office/drawing/2014/main" id="{6A085307-A56F-4E78-A1B7-AF65DD911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625" y="1478219"/>
            <a:ext cx="585033" cy="60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uego, Hoguera, Cálido, Calor, Encender, Quemar">
            <a:extLst>
              <a:ext uri="{FF2B5EF4-FFF2-40B4-BE49-F238E27FC236}">
                <a16:creationId xmlns:a16="http://schemas.microsoft.com/office/drawing/2014/main" id="{8F5B5524-B294-4831-8EDE-D94FF91F8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780" y="2192959"/>
            <a:ext cx="413463" cy="60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otas De Lluvia, Agua, Naturaleza, Líquido, Mojado">
            <a:extLst>
              <a:ext uri="{FF2B5EF4-FFF2-40B4-BE49-F238E27FC236}">
                <a16:creationId xmlns:a16="http://schemas.microsoft.com/office/drawing/2014/main" id="{F2193AB3-ACE7-409E-9E52-189B2B4C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974" y="2328776"/>
            <a:ext cx="641848" cy="4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Łódź, Lago, Articulación, Agua, Playa">
            <a:extLst>
              <a:ext uri="{FF2B5EF4-FFF2-40B4-BE49-F238E27FC236}">
                <a16:creationId xmlns:a16="http://schemas.microsoft.com/office/drawing/2014/main" id="{0EABEB3D-5562-4216-B431-ADF86BF9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42" y="3003770"/>
            <a:ext cx="672997" cy="4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stanque, Agua, Exterior, Hierba">
            <a:extLst>
              <a:ext uri="{FF2B5EF4-FFF2-40B4-BE49-F238E27FC236}">
                <a16:creationId xmlns:a16="http://schemas.microsoft.com/office/drawing/2014/main" id="{FD0B1FBF-ADC9-4692-8D95-6E3EE758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90" y="3098089"/>
            <a:ext cx="503837" cy="40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nimales, Dibujos Animados, Colección, Cangrejo, Perro">
            <a:extLst>
              <a:ext uri="{FF2B5EF4-FFF2-40B4-BE49-F238E27FC236}">
                <a16:creationId xmlns:a16="http://schemas.microsoft.com/office/drawing/2014/main" id="{4E0FFC3C-A5E6-4664-9351-6936B1B6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32" y="3659143"/>
            <a:ext cx="882619" cy="70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amífero, Animales, Dibujo, Dibujo Lineal">
            <a:extLst>
              <a:ext uri="{FF2B5EF4-FFF2-40B4-BE49-F238E27FC236}">
                <a16:creationId xmlns:a16="http://schemas.microsoft.com/office/drawing/2014/main" id="{BF54B2E4-CF85-4204-A034-E6C133F8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83" y="4531809"/>
            <a:ext cx="903602" cy="50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oogle Shape;134;p2">
            <a:hlinkClick r:id="" action="ppaction://noaction">
              <a:snd r:embed="rId20" name="P1.wav"/>
            </a:hlinkClick>
            <a:extLst>
              <a:ext uri="{FF2B5EF4-FFF2-40B4-BE49-F238E27FC236}">
                <a16:creationId xmlns:a16="http://schemas.microsoft.com/office/drawing/2014/main" id="{9F3CD945-086F-4F84-B4FC-D5D9060A5D34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95090" y="171357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oogle Shape;134;p2">
            <a:hlinkClick r:id="" action="ppaction://noaction">
              <a:snd r:embed="rId22" name="P2.wav"/>
            </a:hlinkClick>
            <a:extLst>
              <a:ext uri="{FF2B5EF4-FFF2-40B4-BE49-F238E27FC236}">
                <a16:creationId xmlns:a16="http://schemas.microsoft.com/office/drawing/2014/main" id="{66D42913-8026-453E-8F99-84FE5B2353CF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5954" y="241835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oogle Shape;134;p2">
            <a:hlinkClick r:id="" action="ppaction://noaction">
              <a:snd r:embed="rId23" name="P3.wav"/>
            </a:hlinkClick>
            <a:extLst>
              <a:ext uri="{FF2B5EF4-FFF2-40B4-BE49-F238E27FC236}">
                <a16:creationId xmlns:a16="http://schemas.microsoft.com/office/drawing/2014/main" id="{C49E0581-3BD6-4F53-B003-69AE6C59684B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95090" y="316414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oogle Shape;134;p2">
            <a:hlinkClick r:id="" action="ppaction://noaction">
              <a:snd r:embed="rId24" name="P4.wav"/>
            </a:hlinkClick>
            <a:extLst>
              <a:ext uri="{FF2B5EF4-FFF2-40B4-BE49-F238E27FC236}">
                <a16:creationId xmlns:a16="http://schemas.microsoft.com/office/drawing/2014/main" id="{5AD02A44-55D7-445D-83E9-BF79153CDD88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5954" y="390993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134;p2">
            <a:hlinkClick r:id="" action="ppaction://noaction">
              <a:snd r:embed="rId25" name="P5.wav"/>
            </a:hlinkClick>
            <a:extLst>
              <a:ext uri="{FF2B5EF4-FFF2-40B4-BE49-F238E27FC236}">
                <a16:creationId xmlns:a16="http://schemas.microsoft.com/office/drawing/2014/main" id="{B676EB14-13C4-4A82-AC1B-790B2EAE46B8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31563" y="459756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oogle Shape;134;p2">
            <a:hlinkClick r:id="" action="ppaction://noaction">
              <a:snd r:embed="rId26" name="P6.wav"/>
            </a:hlinkClick>
            <a:extLst>
              <a:ext uri="{FF2B5EF4-FFF2-40B4-BE49-F238E27FC236}">
                <a16:creationId xmlns:a16="http://schemas.microsoft.com/office/drawing/2014/main" id="{5C8A1422-A40A-422A-9594-0348331FDF20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46482" y="534920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oem_all_slow">
            <a:hlinkClick r:id="" action="ppaction://media"/>
            <a:extLst>
              <a:ext uri="{FF2B5EF4-FFF2-40B4-BE49-F238E27FC236}">
                <a16:creationId xmlns:a16="http://schemas.microsoft.com/office/drawing/2014/main" id="{7CEB71DC-6893-432A-B2D6-3D7FABABF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195800" y="1169982"/>
            <a:ext cx="609600" cy="609600"/>
          </a:xfrm>
          <a:prstGeom prst="rect">
            <a:avLst/>
          </a:prstGeom>
        </p:spPr>
      </p:pic>
      <p:pic>
        <p:nvPicPr>
          <p:cNvPr id="4" name="Poem_all_faster">
            <a:hlinkClick r:id="" action="ppaction://media"/>
            <a:extLst>
              <a:ext uri="{FF2B5EF4-FFF2-40B4-BE49-F238E27FC236}">
                <a16:creationId xmlns:a16="http://schemas.microsoft.com/office/drawing/2014/main" id="{E22A5980-1D3B-43D0-8612-01517B3555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439086" y="44714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9" grpId="0" animBg="1"/>
      <p:bldP spid="96" grpId="0" animBg="1"/>
      <p:bldP spid="98" grpId="0"/>
      <p:bldP spid="104" grpId="0"/>
      <p:bldP spid="111" grpId="0"/>
      <p:bldP spid="120" grpId="0"/>
      <p:bldP spid="122" grpId="0"/>
      <p:bldP spid="1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21" name="Google Shape;390;p8">
            <a:extLst>
              <a:ext uri="{FF2B5EF4-FFF2-40B4-BE49-F238E27FC236}">
                <a16:creationId xmlns:a16="http://schemas.microsoft.com/office/drawing/2014/main" id="{A1EAA857-8629-4E39-AC8E-9FD9C09D97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D26DF06-E38B-45BA-A8BF-EEB91C1B28D6}"/>
              </a:ext>
            </a:extLst>
          </p:cNvPr>
          <p:cNvSpPr txBox="1">
            <a:spLocks/>
          </p:cNvSpPr>
          <p:nvPr/>
        </p:nvSpPr>
        <p:spPr>
          <a:xfrm>
            <a:off x="3221203" y="-2118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who does what</a:t>
            </a:r>
          </a:p>
        </p:txBody>
      </p:sp>
      <p:pic>
        <p:nvPicPr>
          <p:cNvPr id="66" name="Google Shape;170;p8" descr="Jigsaw, Puzzle, Piece, Game, Concept, Solution">
            <a:extLst>
              <a:ext uri="{FF2B5EF4-FFF2-40B4-BE49-F238E27FC236}">
                <a16:creationId xmlns:a16="http://schemas.microsoft.com/office/drawing/2014/main" id="{4E7BC434-5E2E-4AC3-8B3D-888038BC77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CE23422-951D-43E3-8715-0F6EFD1E6DE4}"/>
              </a:ext>
            </a:extLst>
          </p:cNvPr>
          <p:cNvSpPr txBox="1">
            <a:spLocks/>
          </p:cNvSpPr>
          <p:nvPr/>
        </p:nvSpPr>
        <p:spPr>
          <a:xfrm>
            <a:off x="2335263" y="-864283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" name="Google Shape;170;p8" descr="Jigsaw, Puzzle, Piece, Game, Concept, Solution">
            <a:extLst>
              <a:ext uri="{FF2B5EF4-FFF2-40B4-BE49-F238E27FC236}">
                <a16:creationId xmlns:a16="http://schemas.microsoft.com/office/drawing/2014/main" id="{BAF2041A-48DF-4C93-92A3-D4902A35DC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F0CD30-35EA-4EE4-ABE1-D6D2E0F8F9C0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‘I’ versus ‘s/he, it’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BD2D7C5C-BA13-43BD-AC12-924FC626E090}"/>
              </a:ext>
            </a:extLst>
          </p:cNvPr>
          <p:cNvSpPr/>
          <p:nvPr/>
        </p:nvSpPr>
        <p:spPr>
          <a:xfrm>
            <a:off x="6495136" y="76217"/>
            <a:ext cx="3848100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don’t need pronouns because the verb ending tells us who is doing the action.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3521E-8CF4-4BBA-BF7E-2B21F0410F10}"/>
              </a:ext>
            </a:extLst>
          </p:cNvPr>
          <p:cNvSpPr txBox="1"/>
          <p:nvPr/>
        </p:nvSpPr>
        <p:spPr>
          <a:xfrm>
            <a:off x="204235" y="1815197"/>
            <a:ext cx="12648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(pronouns) are often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BF0F90-C11C-4651-B1BA-D937CDEB88F4}"/>
              </a:ext>
            </a:extLst>
          </p:cNvPr>
          <p:cNvSpPr txBox="1"/>
          <p:nvPr/>
        </p:nvSpPr>
        <p:spPr>
          <a:xfrm>
            <a:off x="204235" y="3116223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FC2125-39BD-4500-9045-7DE1EE877B67}"/>
              </a:ext>
            </a:extLst>
          </p:cNvPr>
          <p:cNvSpPr txBox="1"/>
          <p:nvPr/>
        </p:nvSpPr>
        <p:spPr>
          <a:xfrm>
            <a:off x="254780" y="4116846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–as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2B0AAD-E979-4FE4-9C77-4AD781DBC734}"/>
              </a:ext>
            </a:extLst>
          </p:cNvPr>
          <p:cNvSpPr txBox="1"/>
          <p:nvPr/>
        </p:nvSpPr>
        <p:spPr>
          <a:xfrm>
            <a:off x="204235" y="511747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93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3402CA-26BE-4318-B088-A0CC8D0312B0}"/>
              </a:ext>
            </a:extLst>
          </p:cNvPr>
          <p:cNvGraphicFramePr>
            <a:graphicFrameLocks noGrp="1"/>
          </p:cNvGraphicFramePr>
          <p:nvPr/>
        </p:nvGraphicFramePr>
        <p:xfrm>
          <a:off x="5483736" y="1550333"/>
          <a:ext cx="3279264" cy="50004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632">
                  <a:extLst>
                    <a:ext uri="{9D8B030D-6E8A-4147-A177-3AD203B41FA5}">
                      <a16:colId xmlns:a16="http://schemas.microsoft.com/office/drawing/2014/main" val="1656013183"/>
                    </a:ext>
                  </a:extLst>
                </a:gridCol>
                <a:gridCol w="1639632">
                  <a:extLst>
                    <a:ext uri="{9D8B030D-6E8A-4147-A177-3AD203B41FA5}">
                      <a16:colId xmlns:a16="http://schemas.microsoft.com/office/drawing/2014/main" val="2098866277"/>
                    </a:ext>
                  </a:extLst>
                </a:gridCol>
              </a:tblGrid>
              <a:tr h="8703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abuela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5063861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4723521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6390109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9416741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8936517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9857776"/>
                  </a:ext>
                </a:extLst>
              </a:tr>
              <a:tr h="688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7039536"/>
                  </a:ext>
                </a:extLst>
              </a:tr>
            </a:tbl>
          </a:graphicData>
        </a:graphic>
      </p:graphicFrame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9D2E482B-17EB-4259-9DDB-1BF3387B4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/>
        </p:blipFill>
        <p:spPr>
          <a:xfrm>
            <a:off x="299472" y="1570402"/>
            <a:ext cx="4952008" cy="5228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68477-F8E0-416F-8C64-B7D6051313BB}"/>
              </a:ext>
            </a:extLst>
          </p:cNvPr>
          <p:cNvSpPr txBox="1"/>
          <p:nvPr/>
        </p:nvSpPr>
        <p:spPr>
          <a:xfrm>
            <a:off x="104121" y="670753"/>
            <a:ext cx="7379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tiempo con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abuela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Valeria.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A31422-04CB-4247-8377-966DEEA5948F}"/>
              </a:ext>
            </a:extLst>
          </p:cNvPr>
          <p:cNvSpPr/>
          <p:nvPr/>
        </p:nvSpPr>
        <p:spPr>
          <a:xfrm>
            <a:off x="1408337" y="1573860"/>
            <a:ext cx="3869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pueblo con 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abuela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27DFC3-E83A-496E-AC20-FF36AB146F5E}"/>
              </a:ext>
            </a:extLst>
          </p:cNvPr>
          <p:cNvSpPr/>
          <p:nvPr/>
        </p:nvSpPr>
        <p:spPr>
          <a:xfrm>
            <a:off x="1399143" y="2296964"/>
            <a:ext cx="3852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Nada en el mar con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45A5F0C-B7A6-4B42-8CDF-C4C5C6AE2236}"/>
              </a:ext>
            </a:extLst>
          </p:cNvPr>
          <p:cNvSpPr/>
          <p:nvPr/>
        </p:nvSpPr>
        <p:spPr>
          <a:xfrm>
            <a:off x="1368584" y="3220634"/>
            <a:ext cx="3869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Camino por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A887CC0-B9B7-43EF-89B0-6D168BEEA4BB}"/>
              </a:ext>
            </a:extLst>
          </p:cNvPr>
          <p:cNvGrpSpPr/>
          <p:nvPr/>
        </p:nvGrpSpPr>
        <p:grpSpPr>
          <a:xfrm rot="643396">
            <a:off x="3463997" y="3203981"/>
            <a:ext cx="1718163" cy="496424"/>
            <a:chOff x="2602499" y="1513161"/>
            <a:chExt cx="1420803" cy="496424"/>
          </a:xfrm>
        </p:grpSpPr>
        <p:pic>
          <p:nvPicPr>
            <p:cNvPr id="71" name="Picture 7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0B4C5FE7-E1E5-4BEB-B29F-566263910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72" name="Picture 71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8FA195F0-3B04-478D-804F-FD8E7E30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sp>
        <p:nvSpPr>
          <p:cNvPr id="6" name="Rectangle: Rounded Corners 5">
            <a:hlinkClick r:id="" action="ppaction://noaction">
              <a:snd r:embed="rId8" name="1_Ej.wav"/>
            </a:hlinkClick>
            <a:extLst>
              <a:ext uri="{FF2B5EF4-FFF2-40B4-BE49-F238E27FC236}">
                <a16:creationId xmlns:a16="http://schemas.microsoft.com/office/drawing/2014/main" id="{B4D136FF-9BAC-4DB6-9B8A-19EF67B9C8FE}"/>
              </a:ext>
            </a:extLst>
          </p:cNvPr>
          <p:cNvSpPr/>
          <p:nvPr/>
        </p:nvSpPr>
        <p:spPr>
          <a:xfrm>
            <a:off x="414573" y="1650059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9" name="Rectangle: Rounded Corners 28">
            <a:hlinkClick r:id="" action="ppaction://noaction">
              <a:snd r:embed="rId9" name="1.1.wav"/>
            </a:hlinkClick>
            <a:extLst>
              <a:ext uri="{FF2B5EF4-FFF2-40B4-BE49-F238E27FC236}">
                <a16:creationId xmlns:a16="http://schemas.microsoft.com/office/drawing/2014/main" id="{E830CBE2-101E-41F5-8A65-DE397FEDF3D7}"/>
              </a:ext>
            </a:extLst>
          </p:cNvPr>
          <p:cNvSpPr/>
          <p:nvPr/>
        </p:nvSpPr>
        <p:spPr>
          <a:xfrm>
            <a:off x="414572" y="2473781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: Rounded Corners 29">
            <a:hlinkClick r:id="" action="ppaction://noaction">
              <a:snd r:embed="rId10" name="1.2.wav"/>
            </a:hlinkClick>
            <a:extLst>
              <a:ext uri="{FF2B5EF4-FFF2-40B4-BE49-F238E27FC236}">
                <a16:creationId xmlns:a16="http://schemas.microsoft.com/office/drawing/2014/main" id="{B716D05B-B01D-4D62-8468-2346018FBF3B}"/>
              </a:ext>
            </a:extLst>
          </p:cNvPr>
          <p:cNvSpPr/>
          <p:nvPr/>
        </p:nvSpPr>
        <p:spPr>
          <a:xfrm>
            <a:off x="414572" y="3192216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: Rounded Corners 30">
            <a:hlinkClick r:id="" action="ppaction://noaction">
              <a:snd r:embed="rId11" name="1.3.wav"/>
            </a:hlinkClick>
            <a:extLst>
              <a:ext uri="{FF2B5EF4-FFF2-40B4-BE49-F238E27FC236}">
                <a16:creationId xmlns:a16="http://schemas.microsoft.com/office/drawing/2014/main" id="{2D438154-67D9-48A9-A0E4-958484B5D6F6}"/>
              </a:ext>
            </a:extLst>
          </p:cNvPr>
          <p:cNvSpPr/>
          <p:nvPr/>
        </p:nvSpPr>
        <p:spPr>
          <a:xfrm>
            <a:off x="414571" y="4099315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Rectangle: Rounded Corners 31">
            <a:hlinkClick r:id="" action="ppaction://noaction">
              <a:snd r:embed="rId12" name="1.4.wav"/>
            </a:hlinkClick>
            <a:extLst>
              <a:ext uri="{FF2B5EF4-FFF2-40B4-BE49-F238E27FC236}">
                <a16:creationId xmlns:a16="http://schemas.microsoft.com/office/drawing/2014/main" id="{66FB50C8-4D5D-49C4-BE0F-BAA98B97BB69}"/>
              </a:ext>
            </a:extLst>
          </p:cNvPr>
          <p:cNvSpPr/>
          <p:nvPr/>
        </p:nvSpPr>
        <p:spPr>
          <a:xfrm>
            <a:off x="414571" y="5004362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Rectangle: Rounded Corners 32">
            <a:hlinkClick r:id="" action="ppaction://noaction">
              <a:snd r:embed="rId13" name="1.5.wav"/>
            </a:hlinkClick>
            <a:extLst>
              <a:ext uri="{FF2B5EF4-FFF2-40B4-BE49-F238E27FC236}">
                <a16:creationId xmlns:a16="http://schemas.microsoft.com/office/drawing/2014/main" id="{A3326484-AF4B-4B8C-B9FC-2D50A09B5D0B}"/>
              </a:ext>
            </a:extLst>
          </p:cNvPr>
          <p:cNvSpPr/>
          <p:nvPr/>
        </p:nvSpPr>
        <p:spPr>
          <a:xfrm>
            <a:off x="414570" y="5912557"/>
            <a:ext cx="693352" cy="5837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8E3B13-97AF-4412-AF7C-11B022D003CA}"/>
              </a:ext>
            </a:extLst>
          </p:cNvPr>
          <p:cNvSpPr/>
          <p:nvPr/>
        </p:nvSpPr>
        <p:spPr>
          <a:xfrm>
            <a:off x="1399143" y="4093448"/>
            <a:ext cx="4210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 con un familiar por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mañana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7A0D82D-A8F2-4E52-AEA3-3D6CD173AB27}"/>
              </a:ext>
            </a:extLst>
          </p:cNvPr>
          <p:cNvGraphicFramePr>
            <a:graphicFrameLocks noGrp="1"/>
          </p:cNvGraphicFramePr>
          <p:nvPr/>
        </p:nvGraphicFramePr>
        <p:xfrm>
          <a:off x="8925126" y="1468536"/>
          <a:ext cx="2758821" cy="51300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8821">
                  <a:extLst>
                    <a:ext uri="{9D8B030D-6E8A-4147-A177-3AD203B41FA5}">
                      <a16:colId xmlns:a16="http://schemas.microsoft.com/office/drawing/2014/main" val="3309692173"/>
                    </a:ext>
                  </a:extLst>
                </a:gridCol>
              </a:tblGrid>
              <a:tr h="558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691378"/>
                  </a:ext>
                </a:extLst>
              </a:tr>
              <a:tr h="710498">
                <a:tc>
                  <a:txBody>
                    <a:bodyPr/>
                    <a:lstStyle/>
                    <a:p>
                      <a:pPr algn="ctr"/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pueblo</a:t>
                      </a:r>
                      <a:b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casa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726880"/>
                  </a:ext>
                </a:extLst>
              </a:tr>
              <a:tr h="710498">
                <a:tc>
                  <a:txBody>
                    <a:bodyPr/>
                    <a:lstStyle/>
                    <a:p>
                      <a:pPr algn="ctr"/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  <a:b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5593351"/>
                  </a:ext>
                </a:extLst>
              </a:tr>
              <a:tr h="7104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b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pueblo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5022270"/>
                  </a:ext>
                </a:extLst>
              </a:tr>
              <a:tr h="7514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teléfono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4758206"/>
                  </a:ext>
                </a:extLst>
              </a:tr>
              <a:tr h="7104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tarta</a:t>
                      </a:r>
                      <a:b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4953476"/>
                  </a:ext>
                </a:extLst>
              </a:tr>
              <a:tr h="7104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pueblo</a:t>
                      </a:r>
                      <a:b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0944732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CBF61CED-B515-420B-B0E7-4067AA285C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33" y="2467199"/>
            <a:ext cx="530118" cy="55220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40070B0-31AD-4F3A-B1C3-28E4FFF6572E}"/>
              </a:ext>
            </a:extLst>
          </p:cNvPr>
          <p:cNvSpPr/>
          <p:nvPr/>
        </p:nvSpPr>
        <p:spPr>
          <a:xfrm>
            <a:off x="1399143" y="4985312"/>
            <a:ext cx="3869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Compra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regalo para Rubén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2501679-9EF8-47D8-98A5-32FBEC2DA311}"/>
              </a:ext>
            </a:extLst>
          </p:cNvPr>
          <p:cNvGrpSpPr/>
          <p:nvPr/>
        </p:nvGrpSpPr>
        <p:grpSpPr>
          <a:xfrm rot="643396">
            <a:off x="3035346" y="4981448"/>
            <a:ext cx="923724" cy="496424"/>
            <a:chOff x="2602499" y="1513161"/>
            <a:chExt cx="1420803" cy="496424"/>
          </a:xfrm>
        </p:grpSpPr>
        <p:pic>
          <p:nvPicPr>
            <p:cNvPr id="44" name="Picture 4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632A019F-C07D-47BE-ADC4-3701EE33F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46" name="Picture 4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1D0E2F50-992D-4535-9343-CEE725DFB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105BBBC-4794-47C6-AE56-E4AF31AF8579}"/>
              </a:ext>
            </a:extLst>
          </p:cNvPr>
          <p:cNvGrpSpPr/>
          <p:nvPr/>
        </p:nvGrpSpPr>
        <p:grpSpPr>
          <a:xfrm rot="643396">
            <a:off x="3701076" y="4968382"/>
            <a:ext cx="458702" cy="496424"/>
            <a:chOff x="2602499" y="1513161"/>
            <a:chExt cx="1420803" cy="496424"/>
          </a:xfrm>
        </p:grpSpPr>
        <p:pic>
          <p:nvPicPr>
            <p:cNvPr id="49" name="Picture 48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04FA2CA1-9172-40D5-8231-20C721ECC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52" name="Picture 51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F7B6BCE2-96CE-418E-93DD-0F4DFCF10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04A0D0BC-5320-45BE-AD2A-3DF15A6D9822}"/>
              </a:ext>
            </a:extLst>
          </p:cNvPr>
          <p:cNvSpPr/>
          <p:nvPr/>
        </p:nvSpPr>
        <p:spPr>
          <a:xfrm>
            <a:off x="1390538" y="5889932"/>
            <a:ext cx="3869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sombrero por la playa.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C61E8DA-E155-4C74-8F11-0412F1C2D09E}"/>
              </a:ext>
            </a:extLst>
          </p:cNvPr>
          <p:cNvGrpSpPr/>
          <p:nvPr/>
        </p:nvGrpSpPr>
        <p:grpSpPr>
          <a:xfrm rot="643396">
            <a:off x="1300533" y="6276011"/>
            <a:ext cx="784979" cy="496424"/>
            <a:chOff x="2602499" y="1513161"/>
            <a:chExt cx="1420803" cy="496424"/>
          </a:xfrm>
        </p:grpSpPr>
        <p:pic>
          <p:nvPicPr>
            <p:cNvPr id="55" name="Picture 5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909BA2C-936B-47E5-9A8B-F16024B61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56" name="Picture 5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4BD089D-E26D-4DC4-8736-F400BA2DF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CD1792B-767C-450F-A87E-DA098467D06B}"/>
              </a:ext>
            </a:extLst>
          </p:cNvPr>
          <p:cNvGrpSpPr/>
          <p:nvPr/>
        </p:nvGrpSpPr>
        <p:grpSpPr>
          <a:xfrm rot="643396">
            <a:off x="1748281" y="6256416"/>
            <a:ext cx="1069615" cy="496424"/>
            <a:chOff x="2602499" y="1513161"/>
            <a:chExt cx="1420803" cy="496424"/>
          </a:xfrm>
        </p:grpSpPr>
        <p:pic>
          <p:nvPicPr>
            <p:cNvPr id="60" name="Picture 5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0937F0F3-1497-4B45-9539-E670F8A31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61" name="Picture 6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578C434-10D3-45E0-910C-CFB7C65AF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420356-EF7D-4F22-BB83-87D1DF242E06}"/>
              </a:ext>
            </a:extLst>
          </p:cNvPr>
          <p:cNvSpPr/>
          <p:nvPr/>
        </p:nvSpPr>
        <p:spPr>
          <a:xfrm>
            <a:off x="1466900" y="1619263"/>
            <a:ext cx="852386" cy="39119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C1981AB-BCE2-4D07-AA60-B41CDD274EE4}"/>
              </a:ext>
            </a:extLst>
          </p:cNvPr>
          <p:cNvGrpSpPr/>
          <p:nvPr/>
        </p:nvGrpSpPr>
        <p:grpSpPr>
          <a:xfrm rot="643396">
            <a:off x="1774303" y="4464829"/>
            <a:ext cx="1448744" cy="496424"/>
            <a:chOff x="2602499" y="1513161"/>
            <a:chExt cx="1420803" cy="496424"/>
          </a:xfrm>
        </p:grpSpPr>
        <p:pic>
          <p:nvPicPr>
            <p:cNvPr id="94" name="Picture 9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776928F-9333-4B69-8724-C13894FB6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95" name="Picture 9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BA039AD-F775-456D-9D26-6CDE5384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544BDAA-E9E9-4B5D-B019-7066EACA2FE9}"/>
              </a:ext>
            </a:extLst>
          </p:cNvPr>
          <p:cNvGrpSpPr/>
          <p:nvPr/>
        </p:nvGrpSpPr>
        <p:grpSpPr>
          <a:xfrm rot="643396">
            <a:off x="2578232" y="1627146"/>
            <a:ext cx="1247464" cy="496424"/>
            <a:chOff x="2602499" y="1513161"/>
            <a:chExt cx="1420803" cy="496424"/>
          </a:xfrm>
        </p:grpSpPr>
        <p:pic>
          <p:nvPicPr>
            <p:cNvPr id="97" name="Picture 9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3893AA4-2DE8-411F-B533-66622B3BB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98" name="Picture 9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12CABD7-7D7B-4BB9-BC31-0AB25B0E4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E9431005-D3E9-4072-AEDD-8132BCFE5B1E}"/>
              </a:ext>
            </a:extLst>
          </p:cNvPr>
          <p:cNvSpPr txBox="1"/>
          <p:nvPr/>
        </p:nvSpPr>
        <p:spPr>
          <a:xfrm>
            <a:off x="7668134" y="156139"/>
            <a:ext cx="3479258" cy="830997"/>
          </a:xfrm>
          <a:prstGeom prst="rect">
            <a:avLst/>
          </a:prstGeom>
          <a:solidFill>
            <a:srgbClr val="D6EDB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abuela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grandma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does/makes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2AAB018-606D-4375-BB6F-CDD823FDA00A}"/>
              </a:ext>
            </a:extLst>
          </p:cNvPr>
          <p:cNvGrpSpPr/>
          <p:nvPr/>
        </p:nvGrpSpPr>
        <p:grpSpPr>
          <a:xfrm rot="643396">
            <a:off x="3140062" y="2242267"/>
            <a:ext cx="693188" cy="496424"/>
            <a:chOff x="2602499" y="1513161"/>
            <a:chExt cx="1420803" cy="496424"/>
          </a:xfrm>
        </p:grpSpPr>
        <p:pic>
          <p:nvPicPr>
            <p:cNvPr id="107" name="Picture 10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4DE9A59-C2B8-4470-8645-14AF7DB2A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2865438" y="1341171"/>
              <a:ext cx="405475" cy="931353"/>
            </a:xfrm>
            <a:prstGeom prst="rect">
              <a:avLst/>
            </a:prstGeom>
          </p:spPr>
        </p:pic>
        <p:pic>
          <p:nvPicPr>
            <p:cNvPr id="108" name="Picture 10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6A332F3-82E6-4079-B93D-2393C060E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7726">
              <a:off x="3354888" y="1250222"/>
              <a:ext cx="405475" cy="931353"/>
            </a:xfrm>
            <a:prstGeom prst="rect">
              <a:avLst/>
            </a:prstGeom>
          </p:spPr>
        </p:pic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157BF92A-CFA0-4A36-B5D8-BEA8C060F8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33" y="1934257"/>
            <a:ext cx="358351" cy="373281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5171C209-6BE3-4052-8A80-8C3756754F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34" y="3176529"/>
            <a:ext cx="530118" cy="55220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9B48837A-B226-4A35-9429-6D56BB2AD3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240" y="3076554"/>
            <a:ext cx="358351" cy="37328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5BEFDE9-DE12-4D84-BDC0-FE34089C4C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25" y="3857997"/>
            <a:ext cx="530118" cy="55220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28E6677-A8E8-4240-BC0B-B772A318E0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641" y="3523886"/>
            <a:ext cx="358351" cy="37328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D60206C0-BAA8-46B2-AA63-73E7685909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76" y="4544561"/>
            <a:ext cx="530118" cy="55220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E98FE21-D5AE-4984-9573-7B1A2597A5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933" y="4266407"/>
            <a:ext cx="358351" cy="37328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77FF6B10-4EB1-4744-B243-7AE6C63A0C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42" y="5246697"/>
            <a:ext cx="530118" cy="55220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62A87F5-2369-4685-AAEA-5F9EFF2C9B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56" y="5389464"/>
            <a:ext cx="358351" cy="37328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EE78CCA-AA2D-4E8B-8E34-8329D8CA8B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25" y="5912557"/>
            <a:ext cx="530118" cy="55220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56B0898-F7D5-42D6-8A5F-4CC930566B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56" y="6107199"/>
            <a:ext cx="358351" cy="3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9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0376161-B72A-4EE9-B67E-CAF90BFCEA3E}"/>
              </a:ext>
            </a:extLst>
          </p:cNvPr>
          <p:cNvSpPr txBox="1"/>
          <p:nvPr/>
        </p:nvSpPr>
        <p:spPr>
          <a:xfrm rot="10800000" flipV="1">
            <a:off x="7133990" y="5220840"/>
            <a:ext cx="288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7056072-5CB2-4DBB-AD13-424F980EF71B}"/>
              </a:ext>
            </a:extLst>
          </p:cNvPr>
          <p:cNvSpPr txBox="1"/>
          <p:nvPr/>
        </p:nvSpPr>
        <p:spPr>
          <a:xfrm rot="10800000" flipV="1">
            <a:off x="6927903" y="3085820"/>
            <a:ext cx="7402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68477-F8E0-416F-8C64-B7D6051313BB}"/>
              </a:ext>
            </a:extLst>
          </p:cNvPr>
          <p:cNvSpPr txBox="1"/>
          <p:nvPr/>
        </p:nvSpPr>
        <p:spPr>
          <a:xfrm>
            <a:off x="104121" y="670753"/>
            <a:ext cx="7379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As part of her English homework, Sofía has tried to translate her list into English but she’s made some mistakes. Can you help her?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9431005-D3E9-4072-AEDD-8132BCFE5B1E}"/>
              </a:ext>
            </a:extLst>
          </p:cNvPr>
          <p:cNvSpPr txBox="1"/>
          <p:nvPr/>
        </p:nvSpPr>
        <p:spPr>
          <a:xfrm>
            <a:off x="7668134" y="156139"/>
            <a:ext cx="3479258" cy="830997"/>
          </a:xfrm>
          <a:prstGeom prst="rect">
            <a:avLst/>
          </a:prstGeom>
          <a:solidFill>
            <a:srgbClr val="D6EDBD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= grandma</a:t>
            </a:r>
          </a:p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hace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s/he does/makes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92117DD3-A53E-41EA-B1C6-7298F822C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60301"/>
              </p:ext>
            </p:extLst>
          </p:nvPr>
        </p:nvGraphicFramePr>
        <p:xfrm>
          <a:off x="4821325" y="2052972"/>
          <a:ext cx="7194043" cy="4727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9055">
                  <a:extLst>
                    <a:ext uri="{9D8B030D-6E8A-4147-A177-3AD203B41FA5}">
                      <a16:colId xmlns:a16="http://schemas.microsoft.com/office/drawing/2014/main" val="2087127313"/>
                    </a:ext>
                  </a:extLst>
                </a:gridCol>
                <a:gridCol w="6274988">
                  <a:extLst>
                    <a:ext uri="{9D8B030D-6E8A-4147-A177-3AD203B41FA5}">
                      <a16:colId xmlns:a16="http://schemas.microsoft.com/office/drawing/2014/main" val="1656013183"/>
                    </a:ext>
                  </a:extLst>
                </a:gridCol>
              </a:tblGrid>
              <a:tr h="93788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visit the  beach  with your grandma.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5063861"/>
                  </a:ext>
                </a:extLst>
              </a:tr>
              <a:tr h="74176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tabLst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I     swim   in  the  lake with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4723521"/>
                  </a:ext>
                </a:extLst>
              </a:tr>
              <a:tr h="74176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walks in the sea.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2644927"/>
                  </a:ext>
                </a:extLst>
              </a:tr>
              <a:tr h="74176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 talk    with a relative for the morning.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0125220"/>
                  </a:ext>
                </a:extLst>
              </a:tr>
              <a:tr h="74176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You  buy   a    ruler   for Rubén and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6743999"/>
                  </a:ext>
                </a:extLst>
              </a:tr>
              <a:tr h="74176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wears a hat   in          the  village.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439075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639A414-2EF2-4A0E-B67B-48C414F3EA45}"/>
              </a:ext>
            </a:extLst>
          </p:cNvPr>
          <p:cNvSpPr txBox="1"/>
          <p:nvPr/>
        </p:nvSpPr>
        <p:spPr>
          <a:xfrm>
            <a:off x="5776686" y="2249040"/>
            <a:ext cx="60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4BF18EF-7605-47F4-8385-7CCAA437F563}"/>
              </a:ext>
            </a:extLst>
          </p:cNvPr>
          <p:cNvSpPr txBox="1"/>
          <p:nvPr/>
        </p:nvSpPr>
        <p:spPr>
          <a:xfrm>
            <a:off x="7559780" y="2313024"/>
            <a:ext cx="13175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village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ED3547-CBDA-431C-9B25-2A97084E283E}"/>
              </a:ext>
            </a:extLst>
          </p:cNvPr>
          <p:cNvSpPr txBox="1"/>
          <p:nvPr/>
        </p:nvSpPr>
        <p:spPr>
          <a:xfrm>
            <a:off x="9481691" y="2320575"/>
            <a:ext cx="7481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471FDA6-9688-4695-AF5A-4A706FD5D205}"/>
              </a:ext>
            </a:extLst>
          </p:cNvPr>
          <p:cNvSpPr txBox="1"/>
          <p:nvPr/>
        </p:nvSpPr>
        <p:spPr>
          <a:xfrm rot="10800000" flipV="1">
            <a:off x="5747655" y="3089434"/>
            <a:ext cx="7402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BC900B-878C-4FD0-A51B-6F1D1F3142D4}"/>
              </a:ext>
            </a:extLst>
          </p:cNvPr>
          <p:cNvSpPr txBox="1"/>
          <p:nvPr/>
        </p:nvSpPr>
        <p:spPr>
          <a:xfrm rot="10800000" flipV="1">
            <a:off x="8348716" y="3134925"/>
            <a:ext cx="8926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lake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0EC08CC-F624-4CF3-9E1F-724EB4815B33}"/>
              </a:ext>
            </a:extLst>
          </p:cNvPr>
          <p:cNvSpPr txBox="1"/>
          <p:nvPr/>
        </p:nvSpPr>
        <p:spPr>
          <a:xfrm rot="10800000" flipV="1">
            <a:off x="5776685" y="3865019"/>
            <a:ext cx="60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1A2417-C2C8-4B89-970E-BEB165037C20}"/>
              </a:ext>
            </a:extLst>
          </p:cNvPr>
          <p:cNvSpPr txBox="1"/>
          <p:nvPr/>
        </p:nvSpPr>
        <p:spPr>
          <a:xfrm rot="10800000" flipV="1">
            <a:off x="6190339" y="3834839"/>
            <a:ext cx="10686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walk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52EC0A5-B31A-4BAA-8E45-3308CED5B6A2}"/>
              </a:ext>
            </a:extLst>
          </p:cNvPr>
          <p:cNvSpPr txBox="1"/>
          <p:nvPr/>
        </p:nvSpPr>
        <p:spPr>
          <a:xfrm rot="10800000" flipV="1">
            <a:off x="8218540" y="3834839"/>
            <a:ext cx="1723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mountain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FA853E3-2BEA-4686-ABA7-E67228233ED2}"/>
              </a:ext>
            </a:extLst>
          </p:cNvPr>
          <p:cNvSpPr txBox="1"/>
          <p:nvPr/>
        </p:nvSpPr>
        <p:spPr>
          <a:xfrm rot="10800000" flipV="1">
            <a:off x="5791199" y="4720544"/>
            <a:ext cx="60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D931C5E-410D-4BAA-8CE6-BA12C481D0C1}"/>
              </a:ext>
            </a:extLst>
          </p:cNvPr>
          <p:cNvSpPr txBox="1"/>
          <p:nvPr/>
        </p:nvSpPr>
        <p:spPr>
          <a:xfrm rot="10800000" flipV="1">
            <a:off x="5776684" y="4609353"/>
            <a:ext cx="7402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22EE40A-05E0-4D1C-9A0C-0287A9CCB7A1}"/>
              </a:ext>
            </a:extLst>
          </p:cNvPr>
          <p:cNvSpPr txBox="1"/>
          <p:nvPr/>
        </p:nvSpPr>
        <p:spPr>
          <a:xfrm rot="10800000" flipV="1">
            <a:off x="6481589" y="4600236"/>
            <a:ext cx="8926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talks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5B61C82-F45F-4A39-ABA5-0BE70089D4ED}"/>
              </a:ext>
            </a:extLst>
          </p:cNvPr>
          <p:cNvSpPr txBox="1"/>
          <p:nvPr/>
        </p:nvSpPr>
        <p:spPr>
          <a:xfrm rot="10800000" flipV="1">
            <a:off x="9520466" y="4598073"/>
            <a:ext cx="4717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31386F9-1599-43F1-9F4F-254F1A3482B3}"/>
              </a:ext>
            </a:extLst>
          </p:cNvPr>
          <p:cNvSpPr txBox="1"/>
          <p:nvPr/>
        </p:nvSpPr>
        <p:spPr>
          <a:xfrm rot="10800000" flipV="1">
            <a:off x="5776683" y="5243792"/>
            <a:ext cx="8926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160BB0D-64F4-4883-BCE0-96BE13A047E9}"/>
              </a:ext>
            </a:extLst>
          </p:cNvPr>
          <p:cNvSpPr txBox="1"/>
          <p:nvPr/>
        </p:nvSpPr>
        <p:spPr>
          <a:xfrm>
            <a:off x="5776685" y="6163879"/>
            <a:ext cx="60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02EAB0B-1870-4FBF-BA3E-709F863F3124}"/>
              </a:ext>
            </a:extLst>
          </p:cNvPr>
          <p:cNvSpPr txBox="1"/>
          <p:nvPr/>
        </p:nvSpPr>
        <p:spPr>
          <a:xfrm>
            <a:off x="6350959" y="6187427"/>
            <a:ext cx="1023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wear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8DAC739-E855-4AFA-8450-3B166D892B7F}"/>
              </a:ext>
            </a:extLst>
          </p:cNvPr>
          <p:cNvSpPr txBox="1"/>
          <p:nvPr/>
        </p:nvSpPr>
        <p:spPr>
          <a:xfrm>
            <a:off x="8268462" y="6144161"/>
            <a:ext cx="12636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along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B74672-3415-492C-85F8-7ED351A05C0E}"/>
              </a:ext>
            </a:extLst>
          </p:cNvPr>
          <p:cNvSpPr txBox="1"/>
          <p:nvPr/>
        </p:nvSpPr>
        <p:spPr>
          <a:xfrm>
            <a:off x="10048242" y="6125360"/>
            <a:ext cx="13767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beach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46A86-81B5-4CF2-8C6E-23B56EEA6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77" y="1871082"/>
            <a:ext cx="4613874" cy="47387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74F77C-DC08-4869-861B-8792D3A8B29A}"/>
              </a:ext>
            </a:extLst>
          </p:cNvPr>
          <p:cNvSpPr txBox="1"/>
          <p:nvPr/>
        </p:nvSpPr>
        <p:spPr>
          <a:xfrm>
            <a:off x="7659624" y="5251618"/>
            <a:ext cx="12176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56332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68" grpId="0" animBg="1"/>
      <p:bldP spid="9" grpId="0" animBg="1"/>
      <p:bldP spid="65" grpId="0" animBg="1"/>
      <p:bldP spid="66" grpId="0" animBg="1"/>
      <p:bldP spid="67" grpId="0" animBg="1"/>
      <p:bldP spid="69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3" name="Picture 2" descr="Huancaya, Río, Perú, Lima, Yauyos, Peruano, Otoño, Agua">
            <a:extLst>
              <a:ext uri="{FF2B5EF4-FFF2-40B4-BE49-F238E27FC236}">
                <a16:creationId xmlns:a16="http://schemas.microsoft.com/office/drawing/2014/main" id="{2D696CBE-FD93-49B7-A0E2-A5AF60A2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3" y="3640051"/>
            <a:ext cx="5418745" cy="2635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9FB302-D805-4FA4-81CE-823C4359647B}"/>
              </a:ext>
            </a:extLst>
          </p:cNvPr>
          <p:cNvSpPr txBox="1"/>
          <p:nvPr/>
        </p:nvSpPr>
        <p:spPr>
          <a:xfrm>
            <a:off x="3940042" y="5824031"/>
            <a:ext cx="2292615" cy="584775"/>
          </a:xfrm>
          <a:custGeom>
            <a:avLst/>
            <a:gdLst>
              <a:gd name="connsiteX0" fmla="*/ 0 w 2292615"/>
              <a:gd name="connsiteY0" fmla="*/ 0 h 584775"/>
              <a:gd name="connsiteX1" fmla="*/ 527301 w 2292615"/>
              <a:gd name="connsiteY1" fmla="*/ 0 h 584775"/>
              <a:gd name="connsiteX2" fmla="*/ 1100455 w 2292615"/>
              <a:gd name="connsiteY2" fmla="*/ 0 h 584775"/>
              <a:gd name="connsiteX3" fmla="*/ 1719461 w 2292615"/>
              <a:gd name="connsiteY3" fmla="*/ 0 h 584775"/>
              <a:gd name="connsiteX4" fmla="*/ 2292615 w 2292615"/>
              <a:gd name="connsiteY4" fmla="*/ 0 h 584775"/>
              <a:gd name="connsiteX5" fmla="*/ 2292615 w 2292615"/>
              <a:gd name="connsiteY5" fmla="*/ 584775 h 584775"/>
              <a:gd name="connsiteX6" fmla="*/ 1696535 w 2292615"/>
              <a:gd name="connsiteY6" fmla="*/ 584775 h 584775"/>
              <a:gd name="connsiteX7" fmla="*/ 1123381 w 2292615"/>
              <a:gd name="connsiteY7" fmla="*/ 584775 h 584775"/>
              <a:gd name="connsiteX8" fmla="*/ 550228 w 2292615"/>
              <a:gd name="connsiteY8" fmla="*/ 584775 h 584775"/>
              <a:gd name="connsiteX9" fmla="*/ 0 w 2292615"/>
              <a:gd name="connsiteY9" fmla="*/ 584775 h 584775"/>
              <a:gd name="connsiteX10" fmla="*/ 0 w 2292615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2615" h="584775" fill="none" extrusionOk="0">
                <a:moveTo>
                  <a:pt x="0" y="0"/>
                </a:moveTo>
                <a:cubicBezTo>
                  <a:pt x="158196" y="14283"/>
                  <a:pt x="308814" y="-1481"/>
                  <a:pt x="527301" y="0"/>
                </a:cubicBezTo>
                <a:cubicBezTo>
                  <a:pt x="745788" y="1481"/>
                  <a:pt x="911307" y="9054"/>
                  <a:pt x="1100455" y="0"/>
                </a:cubicBezTo>
                <a:cubicBezTo>
                  <a:pt x="1289603" y="-9054"/>
                  <a:pt x="1516675" y="30336"/>
                  <a:pt x="1719461" y="0"/>
                </a:cubicBezTo>
                <a:cubicBezTo>
                  <a:pt x="1922247" y="-30336"/>
                  <a:pt x="2174035" y="25712"/>
                  <a:pt x="2292615" y="0"/>
                </a:cubicBezTo>
                <a:cubicBezTo>
                  <a:pt x="2273039" y="233813"/>
                  <a:pt x="2293340" y="345296"/>
                  <a:pt x="2292615" y="584775"/>
                </a:cubicBezTo>
                <a:cubicBezTo>
                  <a:pt x="2170287" y="596620"/>
                  <a:pt x="1969623" y="582548"/>
                  <a:pt x="1696535" y="584775"/>
                </a:cubicBezTo>
                <a:cubicBezTo>
                  <a:pt x="1423447" y="587002"/>
                  <a:pt x="1340355" y="556693"/>
                  <a:pt x="1123381" y="584775"/>
                </a:cubicBezTo>
                <a:cubicBezTo>
                  <a:pt x="906407" y="612857"/>
                  <a:pt x="771757" y="557351"/>
                  <a:pt x="550228" y="584775"/>
                </a:cubicBezTo>
                <a:cubicBezTo>
                  <a:pt x="328699" y="612199"/>
                  <a:pt x="181073" y="569775"/>
                  <a:pt x="0" y="584775"/>
                </a:cubicBezTo>
                <a:cubicBezTo>
                  <a:pt x="-18877" y="434267"/>
                  <a:pt x="18244" y="161157"/>
                  <a:pt x="0" y="0"/>
                </a:cubicBezTo>
                <a:close/>
              </a:path>
              <a:path w="2292615" h="584775" stroke="0" extrusionOk="0">
                <a:moveTo>
                  <a:pt x="0" y="0"/>
                </a:moveTo>
                <a:cubicBezTo>
                  <a:pt x="240122" y="15173"/>
                  <a:pt x="409847" y="-3497"/>
                  <a:pt x="573154" y="0"/>
                </a:cubicBezTo>
                <a:cubicBezTo>
                  <a:pt x="736461" y="3497"/>
                  <a:pt x="918814" y="13093"/>
                  <a:pt x="1192160" y="0"/>
                </a:cubicBezTo>
                <a:cubicBezTo>
                  <a:pt x="1465506" y="-13093"/>
                  <a:pt x="1569030" y="15422"/>
                  <a:pt x="1696535" y="0"/>
                </a:cubicBezTo>
                <a:cubicBezTo>
                  <a:pt x="1824040" y="-15422"/>
                  <a:pt x="2171655" y="-16027"/>
                  <a:pt x="2292615" y="0"/>
                </a:cubicBezTo>
                <a:cubicBezTo>
                  <a:pt x="2272570" y="240850"/>
                  <a:pt x="2281115" y="436275"/>
                  <a:pt x="2292615" y="584775"/>
                </a:cubicBezTo>
                <a:cubicBezTo>
                  <a:pt x="2024297" y="606130"/>
                  <a:pt x="1980203" y="606656"/>
                  <a:pt x="1719461" y="584775"/>
                </a:cubicBezTo>
                <a:cubicBezTo>
                  <a:pt x="1458719" y="562894"/>
                  <a:pt x="1240904" y="579916"/>
                  <a:pt x="1100455" y="584775"/>
                </a:cubicBezTo>
                <a:cubicBezTo>
                  <a:pt x="960006" y="589634"/>
                  <a:pt x="729755" y="605262"/>
                  <a:pt x="550228" y="584775"/>
                </a:cubicBezTo>
                <a:cubicBezTo>
                  <a:pt x="370701" y="564288"/>
                  <a:pt x="191398" y="582845"/>
                  <a:pt x="0" y="584775"/>
                </a:cubicBezTo>
                <a:cubicBezTo>
                  <a:pt x="-25155" y="441597"/>
                  <a:pt x="20414" y="19060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Huancaya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Speech Bubble: Rectangle with Corners Rounded 111">
            <a:extLst>
              <a:ext uri="{FF2B5EF4-FFF2-40B4-BE49-F238E27FC236}">
                <a16:creationId xmlns:a16="http://schemas.microsoft.com/office/drawing/2014/main" id="{27FCC12D-280C-4E75-B9C7-564AA802748E}"/>
              </a:ext>
            </a:extLst>
          </p:cNvPr>
          <p:cNvSpPr/>
          <p:nvPr/>
        </p:nvSpPr>
        <p:spPr>
          <a:xfrm>
            <a:off x="724790" y="1190711"/>
            <a:ext cx="4362354" cy="2027238"/>
          </a:xfrm>
          <a:prstGeom prst="wedgeRoundRectCallout">
            <a:avLst>
              <a:gd name="adj1" fmla="val 46347"/>
              <a:gd name="adj2" fmla="val 8131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Perú, Sofía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Huancaya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Es un pueblo muy bonito y está en Lima.</a:t>
            </a:r>
          </a:p>
        </p:txBody>
      </p:sp>
      <p:pic>
        <p:nvPicPr>
          <p:cNvPr id="114" name="Google Shape;282;p13" descr="Reading, Book, Symbol, Icon, Reader, Man">
            <a:extLst>
              <a:ext uri="{FF2B5EF4-FFF2-40B4-BE49-F238E27FC236}">
                <a16:creationId xmlns:a16="http://schemas.microsoft.com/office/drawing/2014/main" id="{A3C6BC32-9279-474B-AF8F-A9B726DA3E5F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15" name="Title 1">
            <a:extLst>
              <a:ext uri="{FF2B5EF4-FFF2-40B4-BE49-F238E27FC236}">
                <a16:creationId xmlns:a16="http://schemas.microsoft.com/office/drawing/2014/main" id="{6F7AC314-A4E3-41E2-BE7A-363E47A6195B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218" name="Picture 2" descr="Lima, Perú, Mar, Edificios Frente Al Mar, Costa">
            <a:extLst>
              <a:ext uri="{FF2B5EF4-FFF2-40B4-BE49-F238E27FC236}">
                <a16:creationId xmlns:a16="http://schemas.microsoft.com/office/drawing/2014/main" id="{CC9123C1-2066-417B-A30F-666170365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04" y="3077291"/>
            <a:ext cx="4900421" cy="3266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7" name="Speech Bubble: Rectangle with Corners Rounded 116">
            <a:extLst>
              <a:ext uri="{FF2B5EF4-FFF2-40B4-BE49-F238E27FC236}">
                <a16:creationId xmlns:a16="http://schemas.microsoft.com/office/drawing/2014/main" id="{9A394FAB-CEBE-4930-AEBB-0A928A834CAC}"/>
              </a:ext>
            </a:extLst>
          </p:cNvPr>
          <p:cNvSpPr/>
          <p:nvPr/>
        </p:nvSpPr>
        <p:spPr>
          <a:xfrm>
            <a:off x="6305133" y="606971"/>
            <a:ext cx="4362354" cy="2027238"/>
          </a:xfrm>
          <a:prstGeom prst="wedgeRoundRectCallout">
            <a:avLst>
              <a:gd name="adj1" fmla="val 46347"/>
              <a:gd name="adj2" fmla="val 8131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Lima es la capital de Perú y está en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océano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Pacífico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9220" name="Picture 4" descr="Fronteras, País, Bandera, Latín, Mapa, Nación, Perú">
            <a:extLst>
              <a:ext uri="{FF2B5EF4-FFF2-40B4-BE49-F238E27FC236}">
                <a16:creationId xmlns:a16="http://schemas.microsoft.com/office/drawing/2014/main" id="{24839FF1-8129-4401-BCD5-AC27FE84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128" y="1366535"/>
            <a:ext cx="783345" cy="11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1BFC86AB-10E6-4C94-B410-EC51FB59ECF5}"/>
              </a:ext>
            </a:extLst>
          </p:cNvPr>
          <p:cNvSpPr txBox="1"/>
          <p:nvPr/>
        </p:nvSpPr>
        <p:spPr>
          <a:xfrm>
            <a:off x="10220388" y="5842431"/>
            <a:ext cx="1120820" cy="584775"/>
          </a:xfrm>
          <a:custGeom>
            <a:avLst/>
            <a:gdLst>
              <a:gd name="connsiteX0" fmla="*/ 0 w 1120820"/>
              <a:gd name="connsiteY0" fmla="*/ 0 h 584775"/>
              <a:gd name="connsiteX1" fmla="*/ 560410 w 1120820"/>
              <a:gd name="connsiteY1" fmla="*/ 0 h 584775"/>
              <a:gd name="connsiteX2" fmla="*/ 1120820 w 1120820"/>
              <a:gd name="connsiteY2" fmla="*/ 0 h 584775"/>
              <a:gd name="connsiteX3" fmla="*/ 1120820 w 1120820"/>
              <a:gd name="connsiteY3" fmla="*/ 584775 h 584775"/>
              <a:gd name="connsiteX4" fmla="*/ 549202 w 1120820"/>
              <a:gd name="connsiteY4" fmla="*/ 584775 h 584775"/>
              <a:gd name="connsiteX5" fmla="*/ 0 w 1120820"/>
              <a:gd name="connsiteY5" fmla="*/ 584775 h 584775"/>
              <a:gd name="connsiteX6" fmla="*/ 0 w 1120820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0820" h="584775" fill="none" extrusionOk="0">
                <a:moveTo>
                  <a:pt x="0" y="0"/>
                </a:moveTo>
                <a:cubicBezTo>
                  <a:pt x="180564" y="-8441"/>
                  <a:pt x="389423" y="-13082"/>
                  <a:pt x="560410" y="0"/>
                </a:cubicBezTo>
                <a:cubicBezTo>
                  <a:pt x="731397" y="13082"/>
                  <a:pt x="844626" y="18001"/>
                  <a:pt x="1120820" y="0"/>
                </a:cubicBezTo>
                <a:cubicBezTo>
                  <a:pt x="1102820" y="290509"/>
                  <a:pt x="1106439" y="392878"/>
                  <a:pt x="1120820" y="584775"/>
                </a:cubicBezTo>
                <a:cubicBezTo>
                  <a:pt x="867392" y="581964"/>
                  <a:pt x="711415" y="560110"/>
                  <a:pt x="549202" y="584775"/>
                </a:cubicBezTo>
                <a:cubicBezTo>
                  <a:pt x="386989" y="609440"/>
                  <a:pt x="250008" y="604831"/>
                  <a:pt x="0" y="584775"/>
                </a:cubicBezTo>
                <a:cubicBezTo>
                  <a:pt x="6813" y="332709"/>
                  <a:pt x="1193" y="166394"/>
                  <a:pt x="0" y="0"/>
                </a:cubicBezTo>
                <a:close/>
              </a:path>
              <a:path w="1120820" h="584775" stroke="0" extrusionOk="0">
                <a:moveTo>
                  <a:pt x="0" y="0"/>
                </a:moveTo>
                <a:cubicBezTo>
                  <a:pt x="116298" y="15386"/>
                  <a:pt x="323432" y="4644"/>
                  <a:pt x="560410" y="0"/>
                </a:cubicBezTo>
                <a:cubicBezTo>
                  <a:pt x="797388" y="-4644"/>
                  <a:pt x="934396" y="9717"/>
                  <a:pt x="1120820" y="0"/>
                </a:cubicBezTo>
                <a:cubicBezTo>
                  <a:pt x="1141300" y="212585"/>
                  <a:pt x="1109484" y="426942"/>
                  <a:pt x="1120820" y="584775"/>
                </a:cubicBezTo>
                <a:cubicBezTo>
                  <a:pt x="968086" y="607574"/>
                  <a:pt x="806142" y="581359"/>
                  <a:pt x="582826" y="584775"/>
                </a:cubicBezTo>
                <a:cubicBezTo>
                  <a:pt x="359510" y="588191"/>
                  <a:pt x="246919" y="609067"/>
                  <a:pt x="0" y="584775"/>
                </a:cubicBezTo>
                <a:cubicBezTo>
                  <a:pt x="-21482" y="365383"/>
                  <a:pt x="-17114" y="24045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Lima</a:t>
            </a:r>
          </a:p>
        </p:txBody>
      </p:sp>
    </p:spTree>
    <p:extLst>
      <p:ext uri="{BB962C8B-B14F-4D97-AF65-F5344CB8AC3E}">
        <p14:creationId xmlns:p14="http://schemas.microsoft.com/office/powerpoint/2010/main" val="14600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graphicFrame>
        <p:nvGraphicFramePr>
          <p:cNvPr id="56" name="Table 6">
            <a:extLst>
              <a:ext uri="{FF2B5EF4-FFF2-40B4-BE49-F238E27FC236}">
                <a16:creationId xmlns:a16="http://schemas.microsoft.com/office/drawing/2014/main" id="{DEB4A1CD-02FF-451C-840A-7A8FDCDB51E4}"/>
              </a:ext>
            </a:extLst>
          </p:cNvPr>
          <p:cNvGraphicFramePr>
            <a:graphicFrameLocks noGrp="1"/>
          </p:cNvGraphicFramePr>
          <p:nvPr/>
        </p:nvGraphicFramePr>
        <p:xfrm>
          <a:off x="242956" y="1397933"/>
          <a:ext cx="1387061" cy="5359419"/>
        </p:xfrm>
        <a:graphic>
          <a:graphicData uri="http://schemas.openxmlformats.org/drawingml/2006/table">
            <a:tbl>
              <a:tblPr firstRow="1" bandRow="1"/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FB1418FF-F1CE-497B-8C35-E4E1BAEA693B}"/>
              </a:ext>
            </a:extLst>
          </p:cNvPr>
          <p:cNvSpPr txBox="1"/>
          <p:nvPr/>
        </p:nvSpPr>
        <p:spPr>
          <a:xfrm>
            <a:off x="1842103" y="96508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walk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2844A0-6DDA-4D46-9C5B-BD63FAFF7C6F}"/>
              </a:ext>
            </a:extLst>
          </p:cNvPr>
          <p:cNvSpPr txBox="1"/>
          <p:nvPr/>
        </p:nvSpPr>
        <p:spPr>
          <a:xfrm>
            <a:off x="3794937" y="966399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345B6C-CE94-4AE9-BB03-8897784E8D40}"/>
              </a:ext>
            </a:extLst>
          </p:cNvPr>
          <p:cNvSpPr txBox="1"/>
          <p:nvPr/>
        </p:nvSpPr>
        <p:spPr>
          <a:xfrm>
            <a:off x="5796359" y="99472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swim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F3BD12-ADB4-411C-A76E-C8E4C6498282}"/>
              </a:ext>
            </a:extLst>
          </p:cNvPr>
          <p:cNvSpPr txBox="1"/>
          <p:nvPr/>
        </p:nvSpPr>
        <p:spPr>
          <a:xfrm>
            <a:off x="7759192" y="1004366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buy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30A6F8-230D-4933-8DF7-F8297CF0E11A}"/>
              </a:ext>
            </a:extLst>
          </p:cNvPr>
          <p:cNvSpPr txBox="1"/>
          <p:nvPr/>
        </p:nvSpPr>
        <p:spPr>
          <a:xfrm>
            <a:off x="9713672" y="1031823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</a:t>
            </a:r>
          </a:p>
        </p:txBody>
      </p:sp>
      <p:pic>
        <p:nvPicPr>
          <p:cNvPr id="69" name="Google Shape;111;p3" descr="Speech Icon, Voice, Talking, Audio, Speech">
            <a:extLst>
              <a:ext uri="{FF2B5EF4-FFF2-40B4-BE49-F238E27FC236}">
                <a16:creationId xmlns:a16="http://schemas.microsoft.com/office/drawing/2014/main" id="{A3A73326-3A72-4252-BB23-AD39828F5A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661" y="12102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112;p3">
            <a:extLst>
              <a:ext uri="{FF2B5EF4-FFF2-40B4-BE49-F238E27FC236}">
                <a16:creationId xmlns:a16="http://schemas.microsoft.com/office/drawing/2014/main" id="{BC8861D6-1FC2-4B9F-B12A-504A39C649E3}"/>
              </a:ext>
            </a:extLst>
          </p:cNvPr>
          <p:cNvSpPr txBox="1"/>
          <p:nvPr/>
        </p:nvSpPr>
        <p:spPr>
          <a:xfrm>
            <a:off x="9605273" y="367735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5" name="Table 2">
            <a:extLst>
              <a:ext uri="{FF2B5EF4-FFF2-40B4-BE49-F238E27FC236}">
                <a16:creationId xmlns:a16="http://schemas.microsoft.com/office/drawing/2014/main" id="{7E52D187-BA39-4A74-99E7-442211DCADE6}"/>
              </a:ext>
            </a:extLst>
          </p:cNvPr>
          <p:cNvGraphicFramePr>
            <a:graphicFrameLocks noGrp="1"/>
          </p:cNvGraphicFramePr>
          <p:nvPr/>
        </p:nvGraphicFramePr>
        <p:xfrm>
          <a:off x="1819249" y="1415836"/>
          <a:ext cx="9892105" cy="5336616"/>
        </p:xfrm>
        <a:graphic>
          <a:graphicData uri="http://schemas.openxmlformats.org/drawingml/2006/table">
            <a:tbl>
              <a:tblPr firstRow="1" bandRow="1"/>
              <a:tblGrid>
                <a:gridCol w="1978421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76" name="Picture 7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03DE728-B6E7-4D56-B3E5-F7EE2617F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7371" y="3780354"/>
            <a:ext cx="618138" cy="117419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C89344A-BC61-416D-8DD4-AF256E6CC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49" y="4966269"/>
            <a:ext cx="2028825" cy="18288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DC41E17-0BD7-4AA1-8B13-5B4F8A83E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566" y="4948365"/>
            <a:ext cx="2028825" cy="183832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17A2A6-0B9E-46C2-B8BF-B5817D638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8849" y="4967641"/>
            <a:ext cx="2028825" cy="18288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230C183-1E11-4F1A-AAFD-C4950FB64C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1314" y="4948364"/>
            <a:ext cx="2019300" cy="18383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68EF53A-742D-4B10-9670-445F7746C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4276" y="4951755"/>
            <a:ext cx="2009775" cy="18288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F045F6C-073D-4BAC-B846-16071AEE4D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4276" y="3190910"/>
            <a:ext cx="2028825" cy="18192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484590B-CDF1-4321-8664-26823B867B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1336" y="3162807"/>
            <a:ext cx="2019300" cy="18097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656080-DA64-4B6C-9F09-7F68996775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8827" y="3172558"/>
            <a:ext cx="2028825" cy="18192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FD5554B-B0C9-4E1E-B6BD-C0887B9298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0650" y="3214668"/>
            <a:ext cx="2009775" cy="177165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F3DE58F-A1DE-4C12-ABC1-C386AD4663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3846" y="3200380"/>
            <a:ext cx="2028825" cy="18002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E085067-FE10-413F-BEB9-43B659AD69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24254" y="1398773"/>
            <a:ext cx="2028825" cy="181927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15625D8-FFA9-47C8-87A5-B1499D632A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0839" y="1392437"/>
            <a:ext cx="2000250" cy="180975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B392D46-DA15-4DCD-9525-FD1C6731B3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77424" y="1381387"/>
            <a:ext cx="1990725" cy="18097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C91B810-307E-4B7A-AB3D-EC25A3E80D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94937" y="1395101"/>
            <a:ext cx="2009775" cy="180022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5B8B752-090E-4A53-936B-81C6D403532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3795" y="1409701"/>
            <a:ext cx="2009775" cy="1809750"/>
          </a:xfrm>
          <a:prstGeom prst="rect">
            <a:avLst/>
          </a:prstGeom>
        </p:spPr>
      </p:pic>
      <p:sp>
        <p:nvSpPr>
          <p:cNvPr id="109" name="Title 1">
            <a:extLst>
              <a:ext uri="{FF2B5EF4-FFF2-40B4-BE49-F238E27FC236}">
                <a16:creationId xmlns:a16="http://schemas.microsoft.com/office/drawing/2014/main" id="{BA5BB38B-43DA-47D1-9636-112EF46494C3}"/>
              </a:ext>
            </a:extLst>
          </p:cNvPr>
          <p:cNvSpPr txBox="1">
            <a:spLocks/>
          </p:cNvSpPr>
          <p:nvPr/>
        </p:nvSpPr>
        <p:spPr>
          <a:xfrm>
            <a:off x="3207389" y="60211"/>
            <a:ext cx="472740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Sofía? [1/4]</a:t>
            </a:r>
            <a:endParaRPr lang="en-GB" sz="32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Speech Bubble: Rectangle with Corners Rounded 110">
            <a:extLst>
              <a:ext uri="{FF2B5EF4-FFF2-40B4-BE49-F238E27FC236}">
                <a16:creationId xmlns:a16="http://schemas.microsoft.com/office/drawing/2014/main" id="{FBEE16A8-28C2-4E16-A2A2-C8CA1E3BFC34}"/>
              </a:ext>
            </a:extLst>
          </p:cNvPr>
          <p:cNvSpPr/>
          <p:nvPr/>
        </p:nvSpPr>
        <p:spPr>
          <a:xfrm>
            <a:off x="9887623" y="-2117327"/>
            <a:ext cx="3848100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Huancaya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is one of Sofía’s favourite places to visit when </a:t>
            </a:r>
          </a:p>
        </p:txBody>
      </p:sp>
      <p:sp>
        <p:nvSpPr>
          <p:cNvPr id="112" name="Speech Bubble: Rectangle with Corners Rounded 111">
            <a:extLst>
              <a:ext uri="{FF2B5EF4-FFF2-40B4-BE49-F238E27FC236}">
                <a16:creationId xmlns:a16="http://schemas.microsoft.com/office/drawing/2014/main" id="{27FCC12D-280C-4E75-B9C7-564AA802748E}"/>
              </a:ext>
            </a:extLst>
          </p:cNvPr>
          <p:cNvSpPr/>
          <p:nvPr/>
        </p:nvSpPr>
        <p:spPr>
          <a:xfrm>
            <a:off x="6974051" y="295773"/>
            <a:ext cx="3848100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Huancaya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 un pueblo muy bonito en Lima, Perú. </a:t>
            </a:r>
          </a:p>
        </p:txBody>
      </p:sp>
    </p:spTree>
    <p:extLst>
      <p:ext uri="{BB962C8B-B14F-4D97-AF65-F5344CB8AC3E}">
        <p14:creationId xmlns:p14="http://schemas.microsoft.com/office/powerpoint/2010/main" val="22226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748D36F-BC35-4505-9A53-9BF6925CD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5963" y="5304501"/>
            <a:ext cx="618138" cy="1174199"/>
          </a:xfrm>
          <a:prstGeom prst="rect">
            <a:avLst/>
          </a:prstGeom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graphicFrame>
        <p:nvGraphicFramePr>
          <p:cNvPr id="56" name="Table 6">
            <a:extLst>
              <a:ext uri="{FF2B5EF4-FFF2-40B4-BE49-F238E27FC236}">
                <a16:creationId xmlns:a16="http://schemas.microsoft.com/office/drawing/2014/main" id="{DEB4A1CD-02FF-451C-840A-7A8FDCDB51E4}"/>
              </a:ext>
            </a:extLst>
          </p:cNvPr>
          <p:cNvGraphicFramePr>
            <a:graphicFrameLocks noGrp="1"/>
          </p:cNvGraphicFramePr>
          <p:nvPr/>
        </p:nvGraphicFramePr>
        <p:xfrm>
          <a:off x="242956" y="1397933"/>
          <a:ext cx="1387061" cy="5359419"/>
        </p:xfrm>
        <a:graphic>
          <a:graphicData uri="http://schemas.openxmlformats.org/drawingml/2006/table">
            <a:tbl>
              <a:tblPr firstRow="1" bandRow="1"/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FB1418FF-F1CE-497B-8C35-E4E1BAEA693B}"/>
              </a:ext>
            </a:extLst>
          </p:cNvPr>
          <p:cNvSpPr txBox="1"/>
          <p:nvPr/>
        </p:nvSpPr>
        <p:spPr>
          <a:xfrm>
            <a:off x="1842103" y="96508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walk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2844A0-6DDA-4D46-9C5B-BD63FAFF7C6F}"/>
              </a:ext>
            </a:extLst>
          </p:cNvPr>
          <p:cNvSpPr txBox="1"/>
          <p:nvPr/>
        </p:nvSpPr>
        <p:spPr>
          <a:xfrm>
            <a:off x="3794937" y="966399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345B6C-CE94-4AE9-BB03-8897784E8D40}"/>
              </a:ext>
            </a:extLst>
          </p:cNvPr>
          <p:cNvSpPr txBox="1"/>
          <p:nvPr/>
        </p:nvSpPr>
        <p:spPr>
          <a:xfrm>
            <a:off x="5796359" y="99472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swim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F3BD12-ADB4-411C-A76E-C8E4C6498282}"/>
              </a:ext>
            </a:extLst>
          </p:cNvPr>
          <p:cNvSpPr txBox="1"/>
          <p:nvPr/>
        </p:nvSpPr>
        <p:spPr>
          <a:xfrm>
            <a:off x="7759192" y="1004366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buy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30A6F8-230D-4933-8DF7-F8297CF0E11A}"/>
              </a:ext>
            </a:extLst>
          </p:cNvPr>
          <p:cNvSpPr txBox="1"/>
          <p:nvPr/>
        </p:nvSpPr>
        <p:spPr>
          <a:xfrm>
            <a:off x="9713672" y="1031823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</a:t>
            </a:r>
          </a:p>
        </p:txBody>
      </p:sp>
      <p:pic>
        <p:nvPicPr>
          <p:cNvPr id="69" name="Google Shape;111;p3" descr="Speech Icon, Voice, Talking, Audio, Speech">
            <a:extLst>
              <a:ext uri="{FF2B5EF4-FFF2-40B4-BE49-F238E27FC236}">
                <a16:creationId xmlns:a16="http://schemas.microsoft.com/office/drawing/2014/main" id="{A3A73326-3A72-4252-BB23-AD39828F5A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2661" y="12102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112;p3">
            <a:extLst>
              <a:ext uri="{FF2B5EF4-FFF2-40B4-BE49-F238E27FC236}">
                <a16:creationId xmlns:a16="http://schemas.microsoft.com/office/drawing/2014/main" id="{BC8861D6-1FC2-4B9F-B12A-504A39C649E3}"/>
              </a:ext>
            </a:extLst>
          </p:cNvPr>
          <p:cNvSpPr txBox="1"/>
          <p:nvPr/>
        </p:nvSpPr>
        <p:spPr>
          <a:xfrm>
            <a:off x="9605273" y="367735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5" name="Table 2">
            <a:extLst>
              <a:ext uri="{FF2B5EF4-FFF2-40B4-BE49-F238E27FC236}">
                <a16:creationId xmlns:a16="http://schemas.microsoft.com/office/drawing/2014/main" id="{7E52D187-BA39-4A74-99E7-442211DCADE6}"/>
              </a:ext>
            </a:extLst>
          </p:cNvPr>
          <p:cNvGraphicFramePr>
            <a:graphicFrameLocks noGrp="1"/>
          </p:cNvGraphicFramePr>
          <p:nvPr/>
        </p:nvGraphicFramePr>
        <p:xfrm>
          <a:off x="1819249" y="1415836"/>
          <a:ext cx="9892105" cy="5336616"/>
        </p:xfrm>
        <a:graphic>
          <a:graphicData uri="http://schemas.openxmlformats.org/drawingml/2006/table">
            <a:tbl>
              <a:tblPr firstRow="1" bandRow="1"/>
              <a:tblGrid>
                <a:gridCol w="1978421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77" name="Picture 76">
            <a:extLst>
              <a:ext uri="{FF2B5EF4-FFF2-40B4-BE49-F238E27FC236}">
                <a16:creationId xmlns:a16="http://schemas.microsoft.com/office/drawing/2014/main" id="{5C89344A-BC61-416D-8DD4-AF256E6CC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49" y="4966269"/>
            <a:ext cx="2028825" cy="18288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DC41E17-0BD7-4AA1-8B13-5B4F8A83E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566" y="4948365"/>
            <a:ext cx="2028825" cy="183832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17A2A6-0B9E-46C2-B8BF-B5817D638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8849" y="4967641"/>
            <a:ext cx="2028825" cy="18288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230C183-1E11-4F1A-AAFD-C4950FB64C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1314" y="4948364"/>
            <a:ext cx="2019300" cy="18383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68EF53A-742D-4B10-9670-445F7746C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4276" y="4951755"/>
            <a:ext cx="2009775" cy="18288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F045F6C-073D-4BAC-B846-16071AEE4D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4276" y="3190910"/>
            <a:ext cx="2028825" cy="18192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484590B-CDF1-4321-8664-26823B867B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1336" y="3162807"/>
            <a:ext cx="2019300" cy="18097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656080-DA64-4B6C-9F09-7F68996775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8827" y="3172558"/>
            <a:ext cx="2028825" cy="18192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FD5554B-B0C9-4E1E-B6BD-C0887B9298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0650" y="3214668"/>
            <a:ext cx="2009775" cy="177165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E085067-FE10-413F-BEB9-43B659AD69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24254" y="1398773"/>
            <a:ext cx="2028825" cy="181927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15625D8-FFA9-47C8-87A5-B1499D632A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50839" y="1392437"/>
            <a:ext cx="2000250" cy="180975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B392D46-DA15-4DCD-9525-FD1C6731B3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7424" y="1381387"/>
            <a:ext cx="1990725" cy="18097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C91B810-307E-4B7A-AB3D-EC25A3E80D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94937" y="1395101"/>
            <a:ext cx="2009775" cy="180022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5B8B752-090E-4A53-936B-81C6D40353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03795" y="1409701"/>
            <a:ext cx="2009775" cy="18097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4EAEAE-302D-457F-993E-9A11DE8F44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23846" y="3200380"/>
            <a:ext cx="2028825" cy="180022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F1417FF8-CF69-4F6F-8F01-F27F8814795C}"/>
              </a:ext>
            </a:extLst>
          </p:cNvPr>
          <p:cNvSpPr txBox="1">
            <a:spLocks/>
          </p:cNvSpPr>
          <p:nvPr/>
        </p:nvSpPr>
        <p:spPr>
          <a:xfrm>
            <a:off x="3207389" y="60211"/>
            <a:ext cx="472740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Sofía? [2/4]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2260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2">
            <a:extLst>
              <a:ext uri="{FF2B5EF4-FFF2-40B4-BE49-F238E27FC236}">
                <a16:creationId xmlns:a16="http://schemas.microsoft.com/office/drawing/2014/main" id="{B36C5C8B-F69E-45FB-99E8-D3BFD4008A01}"/>
              </a:ext>
            </a:extLst>
          </p:cNvPr>
          <p:cNvGraphicFramePr>
            <a:graphicFrameLocks noGrp="1"/>
          </p:cNvGraphicFramePr>
          <p:nvPr/>
        </p:nvGraphicFramePr>
        <p:xfrm>
          <a:off x="1819249" y="1415836"/>
          <a:ext cx="9892105" cy="5336616"/>
        </p:xfrm>
        <a:graphic>
          <a:graphicData uri="http://schemas.openxmlformats.org/drawingml/2006/table">
            <a:tbl>
              <a:tblPr firstRow="1" bandRow="1"/>
              <a:tblGrid>
                <a:gridCol w="1978421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978421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778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30" name="Picture 2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748D36F-BC35-4505-9A53-9BF6925CD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1405" y="1922626"/>
            <a:ext cx="618138" cy="1174199"/>
          </a:xfrm>
          <a:prstGeom prst="rect">
            <a:avLst/>
          </a:prstGeom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graphicFrame>
        <p:nvGraphicFramePr>
          <p:cNvPr id="56" name="Table 6">
            <a:extLst>
              <a:ext uri="{FF2B5EF4-FFF2-40B4-BE49-F238E27FC236}">
                <a16:creationId xmlns:a16="http://schemas.microsoft.com/office/drawing/2014/main" id="{DEB4A1CD-02FF-451C-840A-7A8FDCDB51E4}"/>
              </a:ext>
            </a:extLst>
          </p:cNvPr>
          <p:cNvGraphicFramePr>
            <a:graphicFrameLocks noGrp="1"/>
          </p:cNvGraphicFramePr>
          <p:nvPr/>
        </p:nvGraphicFramePr>
        <p:xfrm>
          <a:off x="242956" y="1397933"/>
          <a:ext cx="1387061" cy="5359419"/>
        </p:xfrm>
        <a:graphic>
          <a:graphicData uri="http://schemas.openxmlformats.org/drawingml/2006/table">
            <a:tbl>
              <a:tblPr firstRow="1" bandRow="1"/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7864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22A8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FB1418FF-F1CE-497B-8C35-E4E1BAEA693B}"/>
              </a:ext>
            </a:extLst>
          </p:cNvPr>
          <p:cNvSpPr txBox="1"/>
          <p:nvPr/>
        </p:nvSpPr>
        <p:spPr>
          <a:xfrm>
            <a:off x="1842103" y="96508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walk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2844A0-6DDA-4D46-9C5B-BD63FAFF7C6F}"/>
              </a:ext>
            </a:extLst>
          </p:cNvPr>
          <p:cNvSpPr txBox="1"/>
          <p:nvPr/>
        </p:nvSpPr>
        <p:spPr>
          <a:xfrm>
            <a:off x="3794937" y="966399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345B6C-CE94-4AE9-BB03-8897784E8D40}"/>
              </a:ext>
            </a:extLst>
          </p:cNvPr>
          <p:cNvSpPr txBox="1"/>
          <p:nvPr/>
        </p:nvSpPr>
        <p:spPr>
          <a:xfrm>
            <a:off x="5796359" y="994728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swim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F3BD12-ADB4-411C-A76E-C8E4C6498282}"/>
              </a:ext>
            </a:extLst>
          </p:cNvPr>
          <p:cNvSpPr txBox="1"/>
          <p:nvPr/>
        </p:nvSpPr>
        <p:spPr>
          <a:xfrm>
            <a:off x="7759192" y="1004366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buy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30A6F8-230D-4933-8DF7-F8297CF0E11A}"/>
              </a:ext>
            </a:extLst>
          </p:cNvPr>
          <p:cNvSpPr txBox="1"/>
          <p:nvPr/>
        </p:nvSpPr>
        <p:spPr>
          <a:xfrm>
            <a:off x="9713672" y="1031823"/>
            <a:ext cx="6092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</a:t>
            </a:r>
          </a:p>
        </p:txBody>
      </p:sp>
      <p:pic>
        <p:nvPicPr>
          <p:cNvPr id="69" name="Google Shape;111;p3" descr="Speech Icon, Voice, Talking, Audio, Speech">
            <a:extLst>
              <a:ext uri="{FF2B5EF4-FFF2-40B4-BE49-F238E27FC236}">
                <a16:creationId xmlns:a16="http://schemas.microsoft.com/office/drawing/2014/main" id="{A3A73326-3A72-4252-BB23-AD39828F5A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2661" y="12102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112;p3">
            <a:extLst>
              <a:ext uri="{FF2B5EF4-FFF2-40B4-BE49-F238E27FC236}">
                <a16:creationId xmlns:a16="http://schemas.microsoft.com/office/drawing/2014/main" id="{BC8861D6-1FC2-4B9F-B12A-504A39C649E3}"/>
              </a:ext>
            </a:extLst>
          </p:cNvPr>
          <p:cNvSpPr txBox="1"/>
          <p:nvPr/>
        </p:nvSpPr>
        <p:spPr>
          <a:xfrm>
            <a:off x="9605273" y="367735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C89344A-BC61-416D-8DD4-AF256E6CC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49" y="4966269"/>
            <a:ext cx="2028825" cy="18288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DC41E17-0BD7-4AA1-8B13-5B4F8A83E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566" y="4948365"/>
            <a:ext cx="2028825" cy="18383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230C183-1E11-4F1A-AAFD-C4950FB64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314" y="4948364"/>
            <a:ext cx="2019300" cy="18383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68EF53A-742D-4B10-9670-445F7746C8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276" y="4951755"/>
            <a:ext cx="2009775" cy="18288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F045F6C-073D-4BAC-B846-16071AEE4D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4276" y="3190910"/>
            <a:ext cx="2028825" cy="18192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484590B-CDF1-4321-8664-26823B867B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1336" y="3162807"/>
            <a:ext cx="2019300" cy="18097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656080-DA64-4B6C-9F09-7F68996775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8827" y="3172558"/>
            <a:ext cx="2028825" cy="18192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FD5554B-B0C9-4E1E-B6BD-C0887B9298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0650" y="3214668"/>
            <a:ext cx="2009775" cy="177165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E085067-FE10-413F-BEB9-43B659AD69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4254" y="1398773"/>
            <a:ext cx="2028825" cy="181927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15625D8-FFA9-47C8-87A5-B1499D632A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0839" y="1392437"/>
            <a:ext cx="2000250" cy="180975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B392D46-DA15-4DCD-9525-FD1C6731B3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7424" y="1381387"/>
            <a:ext cx="1990725" cy="18097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C91B810-307E-4B7A-AB3D-EC25A3E80D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4937" y="1395101"/>
            <a:ext cx="2009775" cy="180022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5B8B752-090E-4A53-936B-81C6D40353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3795" y="1409701"/>
            <a:ext cx="2009775" cy="18097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4EAEAE-302D-457F-993E-9A11DE8F44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23846" y="3200380"/>
            <a:ext cx="2028825" cy="180022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2E71AB48-750C-4076-A93E-D779F0BB876D}"/>
              </a:ext>
            </a:extLst>
          </p:cNvPr>
          <p:cNvSpPr txBox="1">
            <a:spLocks/>
          </p:cNvSpPr>
          <p:nvPr/>
        </p:nvSpPr>
        <p:spPr>
          <a:xfrm>
            <a:off x="3207389" y="60211"/>
            <a:ext cx="472740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Sofía? [3/4]</a:t>
            </a:r>
            <a:endParaRPr lang="en-GB" sz="3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BFF6D68-37FB-4379-AC20-6F1DC9EFDA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48849" y="4967641"/>
            <a:ext cx="202882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2930</Words>
  <Application>Microsoft Office PowerPoint</Application>
  <PresentationFormat>Widescreen</PresentationFormat>
  <Paragraphs>521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Saying what I and others do</vt:lpstr>
      <vt:lpstr>Follow up 1 </vt:lpstr>
      <vt:lpstr>Follow up 2: </vt:lpstr>
      <vt:lpstr>Follow up 2: </vt:lpstr>
      <vt:lpstr>Follow up 2: </vt:lpstr>
      <vt:lpstr>Follow up 3: </vt:lpstr>
      <vt:lpstr>Follow up 3: </vt:lpstr>
      <vt:lpstr>Follow up 3: </vt:lpstr>
      <vt:lpstr>Follow up 3: </vt:lpstr>
      <vt:lpstr>Follow up 3: </vt:lpstr>
      <vt:lpstr>Follow up 4: </vt:lpstr>
      <vt:lpstr>Follow up 4: </vt:lpstr>
      <vt:lpstr>Follow up: </vt:lpstr>
      <vt:lpstr>Follow up: </vt:lpstr>
      <vt:lpstr>Follow up: </vt:lpstr>
      <vt:lpstr>Follow up: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13</cp:revision>
  <dcterms:created xsi:type="dcterms:W3CDTF">2022-01-09T12:56:32Z</dcterms:created>
  <dcterms:modified xsi:type="dcterms:W3CDTF">2022-01-24T08:12:03Z</dcterms:modified>
</cp:coreProperties>
</file>