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382" r:id="rId3"/>
    <p:sldId id="525" r:id="rId4"/>
    <p:sldId id="588" r:id="rId5"/>
    <p:sldId id="589" r:id="rId6"/>
    <p:sldId id="590" r:id="rId7"/>
    <p:sldId id="591" r:id="rId8"/>
    <p:sldId id="592" r:id="rId9"/>
    <p:sldId id="593" r:id="rId10"/>
    <p:sldId id="578" r:id="rId11"/>
    <p:sldId id="579" r:id="rId12"/>
    <p:sldId id="580" r:id="rId13"/>
    <p:sldId id="581" r:id="rId14"/>
    <p:sldId id="582" r:id="rId15"/>
    <p:sldId id="594" r:id="rId16"/>
    <p:sldId id="595" r:id="rId17"/>
    <p:sldId id="59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a Vázquez-Valero" initials="PV" lastIdx="1" clrIdx="0">
    <p:extLst>
      <p:ext uri="{19B8F6BF-5375-455C-9EA6-DF929625EA0E}">
        <p15:presenceInfo xmlns:p15="http://schemas.microsoft.com/office/powerpoint/2012/main" userId="S::PVazquez-Valero@combertonvc.org::3a0e46d7-2099-40af-a155-aa45b68bff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7FF"/>
    <a:srgbClr val="D8EEC0"/>
    <a:srgbClr val="FF0066"/>
    <a:srgbClr val="C9F1FF"/>
    <a:srgbClr val="C4E5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D0C62A-BB8E-454D-BFCE-46FD061C8A73}" v="1078" dt="2021-12-11T18:43:25.2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28" autoAdjust="0"/>
    <p:restoredTop sz="44771" autoAdjust="0"/>
  </p:normalViewPr>
  <p:slideViewPr>
    <p:cSldViewPr snapToGrid="0">
      <p:cViewPr varScale="1">
        <p:scale>
          <a:sx n="47" d="100"/>
          <a:sy n="47" d="100"/>
        </p:scale>
        <p:origin x="237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DD08CE-20C2-4E9F-A479-7D0BCED02AC3}" type="datetimeFigureOut">
              <a:rPr lang="en-GB" smtClean="0"/>
              <a:t>30/12/2021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F0FB3-2028-4471-B867-BCCA628C3C8D}" type="slidenum">
              <a:rPr lang="en-GB" smtClean="0"/>
              <a:t>‹#›</a:t>
            </a:fld>
            <a:endParaRPr lang="en-GB"/>
          </a:p>
        </p:txBody>
      </p:sp>
    </p:spTree>
    <p:extLst>
      <p:ext uri="{BB962C8B-B14F-4D97-AF65-F5344CB8AC3E}">
        <p14:creationId xmlns:p14="http://schemas.microsoft.com/office/powerpoint/2010/main" val="1137352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SSC: [l] and [</a:t>
            </a:r>
            <a:r>
              <a:rPr lang="en-GB" sz="1200" dirty="0" err="1">
                <a:effectLst/>
                <a:latin typeface="Calibri" panose="020F0502020204030204" pitchFamily="34" charset="0"/>
                <a:ea typeface="Calibri" panose="020F0502020204030204" pitchFamily="34" charset="0"/>
              </a:rPr>
              <a:t>ll</a:t>
            </a:r>
            <a:r>
              <a:rPr lang="en-GB" sz="1200" dirty="0">
                <a:effectLst/>
                <a:latin typeface="Calibri" panose="020F0502020204030204" pitchFamily="34" charset="0"/>
                <a:ea typeface="Calibri" panose="020F0502020204030204" pitchFamily="34" charset="0"/>
              </a:rPr>
              <a:t>]</a:t>
            </a:r>
            <a:endParaRPr lang="en-GB" sz="1200" b="0" dirty="0">
              <a:effectLst/>
              <a:latin typeface="Calibri" panose="020F0502020204030204" pitchFamily="34" charset="0"/>
              <a:ea typeface="Calibri" panose="020F0502020204030204" pitchFamily="34" charset="0"/>
            </a:endParaRPr>
          </a:p>
          <a:p>
            <a:pPr marL="0" lvl="0" indent="0" algn="l" rtl="0">
              <a:spcBef>
                <a:spcPts val="0"/>
              </a:spcBef>
              <a:spcAft>
                <a:spcPts val="0"/>
              </a:spcAft>
              <a:buFontTx/>
              <a:buNone/>
            </a:pPr>
            <a:r>
              <a:rPr lang="en-GB" sz="1200" b="0" i="0" u="none" strike="noStrike" dirty="0">
                <a:solidFill>
                  <a:srgbClr val="1F3864"/>
                </a:solidFill>
                <a:effectLst/>
                <a:latin typeface="docs-Century Gothic"/>
              </a:rPr>
              <a:t>Vocabulary (new words in bold): </a:t>
            </a:r>
            <a:r>
              <a:rPr lang="es-ES" sz="1200" b="1" i="0" u="none" strike="noStrike" dirty="0">
                <a:solidFill>
                  <a:srgbClr val="1F3864"/>
                </a:solidFill>
                <a:effectLst/>
                <a:latin typeface="docs-Century Gothic"/>
              </a:rPr>
              <a:t>llevar </a:t>
            </a:r>
            <a:r>
              <a:rPr lang="es-ES" sz="1200" b="0" i="0" u="none" strike="noStrike" dirty="0">
                <a:solidFill>
                  <a:srgbClr val="1F3864"/>
                </a:solidFill>
                <a:effectLst/>
                <a:latin typeface="docs-Century Gothic"/>
              </a:rPr>
              <a:t>[101] </a:t>
            </a:r>
            <a:r>
              <a:rPr lang="es-ES" sz="1200" b="1" i="0" u="none" strike="noStrike" dirty="0">
                <a:solidFill>
                  <a:srgbClr val="1F3864"/>
                </a:solidFill>
                <a:effectLst/>
                <a:latin typeface="docs-Century Gothic"/>
              </a:rPr>
              <a:t>comprar </a:t>
            </a:r>
            <a:r>
              <a:rPr lang="es-ES" sz="1200" b="0" i="0" u="none" strike="noStrike" dirty="0">
                <a:solidFill>
                  <a:srgbClr val="1F3864"/>
                </a:solidFill>
                <a:effectLst/>
                <a:latin typeface="docs-Century Gothic"/>
              </a:rPr>
              <a:t>[361] </a:t>
            </a:r>
            <a:r>
              <a:rPr lang="es-ES" sz="1200" b="1" i="0" u="none" strike="noStrike" dirty="0">
                <a:solidFill>
                  <a:srgbClr val="1F3864"/>
                </a:solidFill>
                <a:effectLst/>
                <a:latin typeface="docs-Century Gothic"/>
              </a:rPr>
              <a:t>película </a:t>
            </a:r>
            <a:r>
              <a:rPr lang="es-ES" sz="1200" b="0" i="0" u="none" strike="noStrike" dirty="0">
                <a:solidFill>
                  <a:srgbClr val="1F3864"/>
                </a:solidFill>
                <a:effectLst/>
                <a:latin typeface="docs-Century Gothic"/>
              </a:rPr>
              <a:t>[944] </a:t>
            </a:r>
            <a:r>
              <a:rPr lang="es-ES" sz="1200" b="1" i="0" u="none" strike="noStrike" dirty="0">
                <a:solidFill>
                  <a:srgbClr val="1F3864"/>
                </a:solidFill>
                <a:effectLst/>
                <a:latin typeface="docs-Century Gothic"/>
              </a:rPr>
              <a:t>sombrero </a:t>
            </a:r>
            <a:r>
              <a:rPr lang="es-ES" sz="1200" b="0" i="0" u="none" strike="noStrike" dirty="0">
                <a:solidFill>
                  <a:srgbClr val="1F3864"/>
                </a:solidFill>
                <a:effectLst/>
                <a:latin typeface="docs-Century Gothic"/>
              </a:rPr>
              <a:t>[2290] </a:t>
            </a:r>
            <a:r>
              <a:rPr lang="es-ES" sz="1200" b="1" i="0" u="none" strike="noStrike" dirty="0">
                <a:solidFill>
                  <a:srgbClr val="1F3864"/>
                </a:solidFill>
                <a:effectLst/>
                <a:latin typeface="docs-Century Gothic"/>
              </a:rPr>
              <a:t>uniforme </a:t>
            </a:r>
            <a:r>
              <a:rPr lang="es-ES" sz="1200" b="0" i="0" u="none" strike="noStrike" dirty="0">
                <a:solidFill>
                  <a:srgbClr val="1F3864"/>
                </a:solidFill>
                <a:effectLst/>
                <a:latin typeface="docs-Century Gothic"/>
              </a:rPr>
              <a:t>[2796] </a:t>
            </a:r>
            <a:r>
              <a:rPr lang="es-ES" sz="1200" b="1" i="0" u="none" strike="noStrike" dirty="0">
                <a:solidFill>
                  <a:srgbClr val="1F3864"/>
                </a:solidFill>
                <a:effectLst/>
                <a:latin typeface="docs-Century Gothic"/>
              </a:rPr>
              <a:t>con</a:t>
            </a:r>
            <a:r>
              <a:rPr lang="es-ES" sz="1200" b="0" i="0" u="none" strike="noStrike" dirty="0">
                <a:solidFill>
                  <a:srgbClr val="1F3864"/>
                </a:solidFill>
                <a:effectLst/>
                <a:latin typeface="docs-Century Gothic"/>
              </a:rPr>
              <a:t> [14]</a:t>
            </a:r>
            <a:endParaRPr lang="en-GB" sz="1200" b="0" i="0" u="none" strike="noStrike" dirty="0">
              <a:solidFill>
                <a:srgbClr val="1F3864"/>
              </a:solidFill>
              <a:effectLst/>
              <a:latin typeface="docs-Century Gothic"/>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dirty="0">
                <a:effectLst/>
                <a:latin typeface="Calibri" panose="020F0502020204030204" pitchFamily="34" charset="0"/>
                <a:ea typeface="Calibri" panose="020F0502020204030204" pitchFamily="34" charset="0"/>
              </a:rPr>
              <a:t>Revisit 1: </a:t>
            </a:r>
            <a:r>
              <a:rPr lang="es-ES" sz="1200" dirty="0">
                <a:effectLst/>
                <a:latin typeface="Calibri" panose="020F0502020204030204" pitchFamily="34" charset="0"/>
                <a:ea typeface="Calibri" panose="020F0502020204030204" pitchFamily="34" charset="0"/>
              </a:rPr>
              <a:t>tienes [19] botella [1878]  estuche [&gt;5000] libro [230] pregunta [507] respuesta [488] sacapuntas [&gt;5000] </a:t>
            </a:r>
            <a:br>
              <a:rPr lang="en-GB" sz="1200" dirty="0">
                <a:effectLst/>
                <a:latin typeface="Calibri" panose="020F0502020204030204" pitchFamily="34" charset="0"/>
                <a:ea typeface="Calibri" panose="020F0502020204030204" pitchFamily="34" charset="0"/>
              </a:rPr>
            </a:br>
            <a:r>
              <a:rPr lang="en-GB" sz="1200" dirty="0">
                <a:effectLst/>
                <a:latin typeface="Calibri" panose="020F0502020204030204" pitchFamily="34" charset="0"/>
                <a:ea typeface="Calibri" panose="020F0502020204030204" pitchFamily="34" charset="0"/>
              </a:rPr>
              <a:t>Revisit 2: </a:t>
            </a:r>
            <a:r>
              <a:rPr lang="es-ES" sz="1200" dirty="0">
                <a:effectLst/>
                <a:latin typeface="Calibri" panose="020F0502020204030204" pitchFamily="34" charset="0"/>
                <a:ea typeface="Calibri" panose="020F0502020204030204" pitchFamily="34" charset="0"/>
              </a:rPr>
              <a:t>elegante [2742] feliz [908] triste [1371]  ¿dónde? [161]</a:t>
            </a:r>
            <a:endParaRPr lang="en-GB" sz="120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endParaRPr lang="en-GB"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lang="en-GB"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b="1" dirty="0"/>
              <a:t>Timing: </a:t>
            </a:r>
            <a:r>
              <a:rPr lang="en-US" b="0" dirty="0"/>
              <a:t>5 mins [5 slides in total] </a:t>
            </a:r>
            <a:r>
              <a:rPr lang="en-US" b="1" dirty="0"/>
              <a:t>[1/5]</a:t>
            </a:r>
          </a:p>
          <a:p>
            <a:endParaRPr lang="en-US" b="1" dirty="0"/>
          </a:p>
          <a:p>
            <a:r>
              <a:rPr lang="en-US" b="1" dirty="0"/>
              <a:t>Aim: </a:t>
            </a:r>
            <a:r>
              <a:rPr lang="en-US" b="0" dirty="0"/>
              <a:t>to </a:t>
            </a:r>
            <a:r>
              <a:rPr lang="en-US" b="0" dirty="0" err="1"/>
              <a:t>practise</a:t>
            </a:r>
            <a:r>
              <a:rPr lang="en-US" b="0" dirty="0"/>
              <a:t> scaffolded spoken production of this week’s key language.</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Procedure:</a:t>
            </a:r>
          </a:p>
          <a:p>
            <a:pPr marL="228600" indent="-228600">
              <a:buAutoNum type="arabicPeriod"/>
            </a:pPr>
            <a:r>
              <a:rPr lang="en-GB" sz="1200" kern="1200" dirty="0">
                <a:solidFill>
                  <a:schemeClr val="tx1"/>
                </a:solidFill>
                <a:effectLst/>
                <a:latin typeface="+mn-lt"/>
                <a:ea typeface="+mn-ea"/>
                <a:cs typeface="+mn-cs"/>
              </a:rPr>
              <a:t>Teacher reads the title of the task and elicits English translation from students.</a:t>
            </a:r>
          </a:p>
          <a:p>
            <a:pPr marL="228600" indent="-228600">
              <a:buAutoNum type="arabicPeriod"/>
            </a:pPr>
            <a:r>
              <a:rPr lang="en-GB" sz="1200" kern="1200" dirty="0">
                <a:solidFill>
                  <a:schemeClr val="tx1"/>
                </a:solidFill>
                <a:effectLst/>
                <a:latin typeface="+mn-lt"/>
                <a:ea typeface="+mn-ea"/>
                <a:cs typeface="+mn-cs"/>
              </a:rPr>
              <a:t>Click to bring up Spanish instructions and read out loud. Ensure that meanings are clear.</a:t>
            </a:r>
          </a:p>
          <a:p>
            <a:pPr marL="228600" indent="-228600">
              <a:buAutoNum type="arabicPeriod"/>
            </a:pPr>
            <a:r>
              <a:rPr lang="en-GB" sz="1200" kern="1200" dirty="0">
                <a:solidFill>
                  <a:schemeClr val="tx1"/>
                </a:solidFill>
                <a:effectLst/>
                <a:latin typeface="+mn-lt"/>
                <a:ea typeface="+mn-ea"/>
                <a:cs typeface="+mn-cs"/>
              </a:rPr>
              <a:t>Click to start the timer.</a:t>
            </a:r>
          </a:p>
          <a:p>
            <a:pPr marL="228600" indent="-228600">
              <a:buAutoNum type="arabicPeriod"/>
            </a:pPr>
            <a:r>
              <a:rPr lang="en-GB" sz="1200" kern="1200" dirty="0">
                <a:solidFill>
                  <a:schemeClr val="tx1"/>
                </a:solidFill>
                <a:effectLst/>
                <a:latin typeface="+mn-lt"/>
                <a:ea typeface="+mn-ea"/>
                <a:cs typeface="+mn-cs"/>
              </a:rPr>
              <a:t>Pupils work in pairs to translate orally and say the sentence aloud in Spanish within the five-second time limit.</a:t>
            </a:r>
          </a:p>
          <a:p>
            <a:pPr marL="228600" indent="-228600">
              <a:buAutoNum type="arabicPeriod"/>
            </a:pPr>
            <a:r>
              <a:rPr lang="en-GB" sz="1200" kern="1200" baseline="0" dirty="0">
                <a:solidFill>
                  <a:schemeClr val="tx1"/>
                </a:solidFill>
                <a:effectLst/>
                <a:latin typeface="+mn-lt"/>
                <a:ea typeface="+mn-ea"/>
                <a:cs typeface="+mn-cs"/>
              </a:rPr>
              <a:t>Elicit answers from students (either chorally or from individuals).</a:t>
            </a:r>
          </a:p>
          <a:p>
            <a:pPr marL="228600" indent="-228600">
              <a:buAutoNum type="arabicPeriod"/>
            </a:pPr>
            <a:r>
              <a:rPr lang="en-GB" sz="1200" kern="1200" baseline="0" dirty="0">
                <a:solidFill>
                  <a:schemeClr val="tx1"/>
                </a:solidFill>
                <a:effectLst/>
                <a:latin typeface="+mn-lt"/>
                <a:ea typeface="+mn-ea"/>
                <a:cs typeface="+mn-cs"/>
              </a:rPr>
              <a:t>Click on the blue speaker icon on the phone to bring up the answer.</a:t>
            </a:r>
            <a:endParaRPr lang="en-GB" dirty="0"/>
          </a:p>
          <a:p>
            <a:endParaRPr lang="en-GB" dirty="0"/>
          </a:p>
          <a:p>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lvl="0" indent="0" algn="l" rtl="0">
              <a:spcBef>
                <a:spcPts val="0"/>
              </a:spcBef>
              <a:spcAft>
                <a:spcPts val="0"/>
              </a:spcAft>
              <a:buNone/>
            </a:pPr>
            <a:endParaRPr lang="en-GB" b="1"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69858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[2/5]</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93725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[3/5]</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16046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[4/5]</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13011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[5/5]</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60596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8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practise written production of new 1</a:t>
            </a:r>
            <a:r>
              <a:rPr lang="en-GB" b="0" baseline="30000" dirty="0"/>
              <a:t>st</a:t>
            </a:r>
            <a:r>
              <a:rPr lang="en-GB" b="0" dirty="0"/>
              <a:t> and 3</a:t>
            </a:r>
            <a:r>
              <a:rPr lang="en-GB" b="0" baseline="30000" dirty="0"/>
              <a:t>rd</a:t>
            </a:r>
            <a:r>
              <a:rPr lang="en-GB" b="0" dirty="0"/>
              <a:t> person verb forms and written comprehension of previously taught vocabulary.</a:t>
            </a:r>
          </a:p>
          <a:p>
            <a:pPr marL="0" marR="0" lvl="0" indent="0" algn="l" rtl="0">
              <a:lnSpc>
                <a:spcPct val="100000"/>
              </a:lnSpc>
              <a:spcBef>
                <a:spcPts val="0"/>
              </a:spcBef>
              <a:spcAft>
                <a:spcPts val="0"/>
              </a:spcAft>
              <a:buClr>
                <a:schemeClr val="dk1"/>
              </a:buClr>
              <a:buSzPts val="1200"/>
              <a:buFont typeface="Calibri"/>
              <a:buNone/>
            </a:pPr>
            <a:endParaRPr lang="en-GB" b="1" dirty="0"/>
          </a:p>
          <a:p>
            <a:pPr marL="0" lvl="0" indent="0" algn="l" rtl="0">
              <a:spcBef>
                <a:spcPts val="0"/>
              </a:spcBef>
              <a:spcAft>
                <a:spcPts val="0"/>
              </a:spcAft>
              <a:buNone/>
            </a:pPr>
            <a:r>
              <a:rPr lang="en-GB" b="1" dirty="0"/>
              <a:t>Procedure:</a:t>
            </a:r>
            <a:br>
              <a:rPr lang="en-GB" b="1" dirty="0"/>
            </a:br>
            <a:r>
              <a:rPr lang="en-GB" b="0" dirty="0"/>
              <a:t>1. Pupils write five sentences using five different verb forms, translating from English into Spanish, and then selecting appropriate sentence endings from the Spanish items in the yellow box on the right.</a:t>
            </a:r>
            <a:br>
              <a:rPr lang="en-GB" b="0" dirty="0"/>
            </a:br>
            <a:r>
              <a:rPr lang="en-GB" b="0" dirty="0"/>
              <a:t>2. Pupils read each other their sentences and the listening partners interprets into English.</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333807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6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for this week and previous weeks.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0" lvl="0" indent="0" algn="l" rtl="0">
              <a:spcBef>
                <a:spcPts val="0"/>
              </a:spcBef>
              <a:spcAft>
                <a:spcPts val="0"/>
              </a:spcAft>
              <a:buNone/>
            </a:pPr>
            <a:r>
              <a:rPr lang="en-GB" dirty="0"/>
              <a:t>1.  Pupils need to write the Spanish for as many words as possible, aiming to get at least 15 points (but more if possible).</a:t>
            </a:r>
          </a:p>
          <a:p>
            <a:pPr marL="0" lvl="0" indent="0" algn="l" rtl="0">
              <a:spcBef>
                <a:spcPts val="0"/>
              </a:spcBef>
              <a:spcAft>
                <a:spcPts val="0"/>
              </a:spcAft>
              <a:buNone/>
            </a:pPr>
            <a:r>
              <a:rPr lang="en-GB" dirty="0"/>
              <a:t>2. Click for Spanish answers.</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669396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HANDOUT</a:t>
            </a:r>
            <a:endParaRPr lang="en-GB"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910907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latin typeface="Calibri" panose="020F0502020204030204" pitchFamily="34" charset="0"/>
                <a:cs typeface="Calibri" panose="020F0502020204030204" pitchFamily="34" charset="0"/>
              </a:rPr>
              <a:t>Timing: 5 minutes</a:t>
            </a:r>
            <a:endParaRPr lang="en-GB"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lang="en-GB" b="1"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GB" b="1" dirty="0">
                <a:latin typeface="Calibri" panose="020F0502020204030204" pitchFamily="34" charset="0"/>
                <a:cs typeface="Calibri" panose="020F0502020204030204" pitchFamily="34" charset="0"/>
              </a:rPr>
              <a:t>Aim: </a:t>
            </a:r>
            <a:r>
              <a:rPr lang="en-GB" b="0" dirty="0">
                <a:latin typeface="Calibri" panose="020F0502020204030204" pitchFamily="34" charset="0"/>
                <a:cs typeface="Calibri" panose="020F0502020204030204" pitchFamily="34" charset="0"/>
              </a:rPr>
              <a:t>To practise the pronunciation of Spanish words with the SSC [l] and [</a:t>
            </a:r>
            <a:r>
              <a:rPr lang="en-GB" b="0" dirty="0" err="1">
                <a:latin typeface="Calibri" panose="020F0502020204030204" pitchFamily="34" charset="0"/>
                <a:cs typeface="Calibri" panose="020F0502020204030204" pitchFamily="34" charset="0"/>
              </a:rPr>
              <a:t>ll</a:t>
            </a:r>
            <a:r>
              <a:rPr lang="en-GB" b="0" dirty="0">
                <a:latin typeface="Calibri" panose="020F0502020204030204" pitchFamily="34" charset="0"/>
                <a:cs typeface="Calibri" panose="020F0502020204030204" pitchFamily="34" charset="0"/>
              </a:rPr>
              <a:t>].</a:t>
            </a:r>
            <a:endParaRPr lang="en-GB" b="1"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lang="en-GB" b="1"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GB" b="1" dirty="0">
                <a:latin typeface="Calibri" panose="020F0502020204030204" pitchFamily="34" charset="0"/>
                <a:cs typeface="Calibri" panose="020F0502020204030204" pitchFamily="34" charset="0"/>
              </a:rPr>
              <a:t>Procedure:</a:t>
            </a:r>
            <a:endParaRPr lang="en-GB" dirty="0">
              <a:latin typeface="Calibri" panose="020F0502020204030204" pitchFamily="34" charset="0"/>
              <a:cs typeface="Calibri" panose="020F0502020204030204" pitchFamily="34" charset="0"/>
            </a:endParaRPr>
          </a:p>
          <a:p>
            <a:pPr marL="228600" lvl="0" indent="-228600" algn="l" rtl="0">
              <a:spcBef>
                <a:spcPts val="0"/>
              </a:spcBef>
              <a:spcAft>
                <a:spcPts val="0"/>
              </a:spcAft>
              <a:buClr>
                <a:schemeClr val="dk1"/>
              </a:buClr>
              <a:buSzPts val="1200"/>
              <a:buFont typeface="Calibri"/>
              <a:buAutoNum type="arabicPeriod"/>
            </a:pPr>
            <a:r>
              <a:rPr lang="en-GB" b="0" dirty="0">
                <a:latin typeface="Calibri" panose="020F0502020204030204" pitchFamily="34" charset="0"/>
                <a:cs typeface="Calibri" panose="020F0502020204030204" pitchFamily="34" charset="0"/>
              </a:rPr>
              <a:t>Pupils work in pairs to practise pronunciation. They can choose where to start and have one minute to collect as many coins as possible. </a:t>
            </a:r>
            <a:endParaRPr lang="en-GB" dirty="0">
              <a:latin typeface="Calibri" panose="020F0502020204030204" pitchFamily="34" charset="0"/>
              <a:cs typeface="Calibri" panose="020F0502020204030204" pitchFamily="34" charset="0"/>
            </a:endParaRPr>
          </a:p>
          <a:p>
            <a:pPr marL="228600" lvl="0" indent="-228600" algn="l" rtl="0">
              <a:spcBef>
                <a:spcPts val="0"/>
              </a:spcBef>
              <a:spcAft>
                <a:spcPts val="0"/>
              </a:spcAft>
              <a:buClr>
                <a:schemeClr val="dk1"/>
              </a:buClr>
              <a:buSzPts val="1200"/>
              <a:buFont typeface="Calibri"/>
              <a:buAutoNum type="arabicPeriod"/>
            </a:pPr>
            <a:r>
              <a:rPr lang="en-GB" b="0" dirty="0">
                <a:latin typeface="Calibri" panose="020F0502020204030204" pitchFamily="34" charset="0"/>
                <a:cs typeface="Calibri" panose="020F0502020204030204" pitchFamily="34" charset="0"/>
              </a:rPr>
              <a:t>Divide the class in A &amp; B and click to indicate it’s ‘persona A’’s turn. </a:t>
            </a:r>
            <a:endParaRPr lang="en-GB" dirty="0">
              <a:latin typeface="Calibri" panose="020F0502020204030204" pitchFamily="34" charset="0"/>
              <a:cs typeface="Calibri" panose="020F0502020204030204" pitchFamily="34" charset="0"/>
            </a:endParaRPr>
          </a:p>
          <a:p>
            <a:pPr marL="228600" lvl="0" indent="-228600" algn="l" rtl="0">
              <a:spcBef>
                <a:spcPts val="0"/>
              </a:spcBef>
              <a:spcAft>
                <a:spcPts val="0"/>
              </a:spcAft>
              <a:buClr>
                <a:schemeClr val="dk1"/>
              </a:buClr>
              <a:buSzPts val="1200"/>
              <a:buFont typeface="Calibri"/>
              <a:buAutoNum type="arabicPeriod"/>
            </a:pPr>
            <a:r>
              <a:rPr lang="en-GB" b="0" dirty="0">
                <a:latin typeface="Calibri" panose="020F0502020204030204" pitchFamily="34" charset="0"/>
                <a:cs typeface="Calibri" panose="020F0502020204030204" pitchFamily="34" charset="0"/>
              </a:rPr>
              <a:t>Pupil A starts from either ‘Amarillo, ‘</a:t>
            </a:r>
            <a:r>
              <a:rPr lang="en-GB" b="0" dirty="0" err="1">
                <a:latin typeface="Calibri" panose="020F0502020204030204" pitchFamily="34" charset="0"/>
                <a:cs typeface="Calibri" panose="020F0502020204030204" pitchFamily="34" charset="0"/>
              </a:rPr>
              <a:t>camello</a:t>
            </a:r>
            <a:r>
              <a:rPr lang="en-GB" b="0" dirty="0">
                <a:latin typeface="Calibri" panose="020F0502020204030204" pitchFamily="34" charset="0"/>
                <a:cs typeface="Calibri" panose="020F0502020204030204" pitchFamily="34" charset="0"/>
              </a:rPr>
              <a:t>’ or ‘collar’, and follows the path to pronounce the words and collect the corresponding coins.</a:t>
            </a:r>
            <a:endParaRPr lang="en-GB" dirty="0">
              <a:latin typeface="Calibri" panose="020F0502020204030204" pitchFamily="34" charset="0"/>
              <a:cs typeface="Calibri" panose="020F0502020204030204" pitchFamily="34" charset="0"/>
            </a:endParaRPr>
          </a:p>
          <a:p>
            <a:pPr marL="228600" lvl="0" indent="-228600" algn="l" rtl="0">
              <a:spcBef>
                <a:spcPts val="0"/>
              </a:spcBef>
              <a:spcAft>
                <a:spcPts val="0"/>
              </a:spcAft>
              <a:buClr>
                <a:schemeClr val="dk1"/>
              </a:buClr>
              <a:buSzPts val="1200"/>
              <a:buFont typeface="Calibri"/>
              <a:buAutoNum type="arabicPeriod"/>
            </a:pPr>
            <a:r>
              <a:rPr lang="en-GB" b="0" dirty="0">
                <a:latin typeface="Calibri" panose="020F0502020204030204" pitchFamily="34" charset="0"/>
                <a:cs typeface="Calibri" panose="020F0502020204030204" pitchFamily="34" charset="0"/>
              </a:rPr>
              <a:t>Click to bring up Persona B’s turn. </a:t>
            </a:r>
            <a:endParaRPr lang="en-GB"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lang="en-GB"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8 minutes (two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recap 1</a:t>
            </a:r>
            <a:r>
              <a:rPr lang="en-GB" b="0" baseline="30000" dirty="0"/>
              <a:t>st</a:t>
            </a:r>
            <a:r>
              <a:rPr lang="en-GB" b="0" dirty="0"/>
              <a:t> and 3</a:t>
            </a:r>
            <a:r>
              <a:rPr lang="en-GB" b="0" baseline="30000" dirty="0"/>
              <a:t>rd</a:t>
            </a:r>
            <a:r>
              <a:rPr lang="en-GB" b="0" dirty="0"/>
              <a:t> person singular forms of –</a:t>
            </a:r>
            <a:r>
              <a:rPr lang="en-GB" b="0" dirty="0" err="1"/>
              <a:t>ar</a:t>
            </a:r>
            <a:r>
              <a:rPr lang="en-GB" b="0" dirty="0"/>
              <a:t> verbs.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through the animations to present the new information.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translations for the Spanish examples provided. </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33715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aseline="0" dirty="0"/>
              <a:t>to practise written comprehension of 1</a:t>
            </a:r>
            <a:r>
              <a:rPr lang="en-GB" baseline="30000" dirty="0"/>
              <a:t>st</a:t>
            </a:r>
            <a:r>
              <a:rPr lang="en-GB" baseline="0" dirty="0"/>
              <a:t> and 3</a:t>
            </a:r>
            <a:r>
              <a:rPr lang="en-GB" baseline="30000" dirty="0"/>
              <a:t>rd</a:t>
            </a:r>
            <a:r>
              <a:rPr lang="en-GB" baseline="0" dirty="0"/>
              <a:t> persons singular of –AR verbs and vocabulary from this week.</a:t>
            </a:r>
            <a:endParaRPr lang="en-GB" b="1"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Procedure:</a:t>
            </a:r>
          </a:p>
          <a:p>
            <a:pPr marL="228600" lvl="0" indent="-228600" algn="l" rtl="0">
              <a:spcBef>
                <a:spcPts val="0"/>
              </a:spcBef>
              <a:spcAft>
                <a:spcPts val="0"/>
              </a:spcAft>
              <a:buAutoNum type="arabicPeriod"/>
            </a:pPr>
            <a:r>
              <a:rPr lang="en-GB" b="0" dirty="0"/>
              <a:t>Read the instructions in Spanish. Clarify meaning.</a:t>
            </a:r>
          </a:p>
          <a:p>
            <a:pPr marL="228600" lvl="0" indent="-228600" algn="l" rtl="0">
              <a:spcBef>
                <a:spcPts val="0"/>
              </a:spcBef>
              <a:spcAft>
                <a:spcPts val="0"/>
              </a:spcAft>
              <a:buAutoNum type="arabicPeriod"/>
            </a:pPr>
            <a:r>
              <a:rPr lang="en-GB" b="0" dirty="0"/>
              <a:t>Model the task using the first item.</a:t>
            </a:r>
          </a:p>
          <a:p>
            <a:pPr marL="228600" lvl="0" indent="-228600" algn="l" rtl="0">
              <a:spcBef>
                <a:spcPts val="0"/>
              </a:spcBef>
              <a:spcAft>
                <a:spcPts val="0"/>
              </a:spcAft>
              <a:buAutoNum type="arabicPeriod"/>
            </a:pPr>
            <a:r>
              <a:rPr lang="en-GB" b="0" dirty="0"/>
              <a:t>Pupils decide which each of the sentences refers to (Sofía talking about herself (I) or about </a:t>
            </a:r>
            <a:r>
              <a:rPr lang="en-GB" b="0" dirty="0" err="1"/>
              <a:t>Ángela</a:t>
            </a:r>
            <a:r>
              <a:rPr lang="en-GB" b="0" dirty="0"/>
              <a:t> (she).</a:t>
            </a:r>
          </a:p>
          <a:p>
            <a:pPr marL="228600" lvl="0" indent="-228600" algn="l" rtl="0">
              <a:spcBef>
                <a:spcPts val="0"/>
              </a:spcBef>
              <a:spcAft>
                <a:spcPts val="0"/>
              </a:spcAft>
              <a:buAutoNum type="arabicPeriod"/>
            </a:pPr>
            <a:r>
              <a:rPr lang="en-GB" b="0" dirty="0"/>
              <a:t>Click to correct the answers. If desired, click the green buttons to hear the sentence audio.</a:t>
            </a:r>
          </a:p>
          <a:p>
            <a:pPr marL="228600" lvl="0" indent="-228600" algn="l" rtl="0">
              <a:spcBef>
                <a:spcPts val="0"/>
              </a:spcBef>
              <a:spcAft>
                <a:spcPts val="0"/>
              </a:spcAft>
              <a:buAutoNum type="arabicPeriod"/>
            </a:pPr>
            <a:r>
              <a:rPr lang="en-GB" b="0" dirty="0"/>
              <a:t>Click again to bring up a supplementary comprehension task. The aim of the activity is to prompt pupils to think about the meaning of the sentences.  Pupils read the sentences again and decide which are expected and which are strange or unexpected answers.  Item 2 requires pupils to know that in Spain pupils don’t wear school uniform (except in private schools, which are uncommon). Items 3 and 5 require pupils to consider the languages spoken by people generally in Peru and by </a:t>
            </a:r>
            <a:r>
              <a:rPr lang="en-GB" b="0" dirty="0" err="1"/>
              <a:t>Ángela</a:t>
            </a:r>
            <a:r>
              <a:rPr lang="en-GB" b="0" dirty="0"/>
              <a:t> at home.</a:t>
            </a:r>
          </a:p>
          <a:p>
            <a:pPr marL="228600" lvl="0" indent="-228600" algn="l" rtl="0">
              <a:spcBef>
                <a:spcPts val="0"/>
              </a:spcBef>
              <a:spcAft>
                <a:spcPts val="0"/>
              </a:spcAft>
              <a:buAutoNum type="arabicPeriod"/>
            </a:pPr>
            <a:r>
              <a:rPr lang="en-GB" b="0" dirty="0"/>
              <a:t>Click to bring up the answers.  </a:t>
            </a: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04039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[1/5]</a:t>
            </a:r>
            <a:br>
              <a:rPr lang="en-GB" b="1" dirty="0"/>
            </a:br>
            <a:r>
              <a:rPr lang="en-GB" b="1" dirty="0"/>
              <a:t>Timing: </a:t>
            </a:r>
            <a:r>
              <a:rPr lang="en-GB" b="0" dirty="0"/>
              <a:t>5 minutes (5 slides)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of this week’s new language, connecting sound with meaning.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Click to play the audio.</a:t>
            </a:r>
          </a:p>
          <a:p>
            <a:pPr marL="228600" lvl="0" indent="-228600" algn="l" rtl="0">
              <a:spcBef>
                <a:spcPts val="0"/>
              </a:spcBef>
              <a:spcAft>
                <a:spcPts val="0"/>
              </a:spcAft>
              <a:buAutoNum type="arabicPeriod"/>
            </a:pPr>
            <a:r>
              <a:rPr lang="en-GB" dirty="0"/>
              <a:t>Click to count down 3 -2 – 1. When the word ‘escribe’ appears bottom right, pupils can try to write the missing verb.</a:t>
            </a:r>
          </a:p>
          <a:p>
            <a:pPr marL="0" lvl="0" indent="0" algn="l" rtl="0">
              <a:spcBef>
                <a:spcPts val="0"/>
              </a:spcBef>
              <a:spcAft>
                <a:spcPts val="0"/>
              </a:spcAft>
              <a:buNone/>
            </a:pPr>
            <a:r>
              <a:rPr lang="en-GB" b="1" dirty="0"/>
              <a:t>Note</a:t>
            </a:r>
            <a:r>
              <a:rPr lang="en-GB" dirty="0"/>
              <a:t>: pupils can be challenged to write the full sentence from memory by turning away from the board.</a:t>
            </a:r>
          </a:p>
          <a:p>
            <a:pPr marL="228600" lvl="0" indent="-228600" algn="l" rtl="0">
              <a:spcBef>
                <a:spcPts val="0"/>
              </a:spcBef>
              <a:spcAft>
                <a:spcPts val="0"/>
              </a:spcAft>
              <a:buAutoNum type="arabicPeriod" startAt="3"/>
            </a:pPr>
            <a:r>
              <a:rPr lang="en-GB" dirty="0"/>
              <a:t>Click to reveal the missing verb.</a:t>
            </a:r>
          </a:p>
          <a:p>
            <a:pPr marL="228600" lvl="0" indent="-228600" algn="l" rtl="0">
              <a:spcBef>
                <a:spcPts val="0"/>
              </a:spcBef>
              <a:spcAft>
                <a:spcPts val="0"/>
              </a:spcAft>
              <a:buAutoNum type="arabicPeriod" startAt="3"/>
            </a:pPr>
            <a:r>
              <a:rPr lang="en-GB" dirty="0"/>
              <a:t>Click again to bring up two pronoun options.</a:t>
            </a:r>
          </a:p>
          <a:p>
            <a:pPr marL="228600" lvl="0" indent="-228600" algn="l" rtl="0">
              <a:spcBef>
                <a:spcPts val="0"/>
              </a:spcBef>
              <a:spcAft>
                <a:spcPts val="0"/>
              </a:spcAft>
              <a:buAutoNum type="arabicPeriod" startAt="3"/>
            </a:pPr>
            <a:r>
              <a:rPr lang="en-GB" dirty="0"/>
              <a:t>Elicit the answer from pupils and click to reveal the answer tick.</a:t>
            </a:r>
          </a:p>
          <a:p>
            <a:pPr marL="0" lvl="0" indent="0" algn="l" rtl="0">
              <a:spcBef>
                <a:spcPts val="0"/>
              </a:spcBef>
              <a:spcAft>
                <a:spcPts val="0"/>
              </a:spcAft>
              <a:buNone/>
            </a:pPr>
            <a:endParaRPr lang="en-GB" sz="1200" b="1" dirty="0">
              <a:solidFill>
                <a:srgbClr val="002060"/>
              </a:solidFill>
              <a:latin typeface="Century Gothic"/>
              <a:ea typeface="Century Gothic"/>
              <a:cs typeface="Century Gothic"/>
              <a:sym typeface="Century Gothic"/>
            </a:endParaRPr>
          </a:p>
          <a:p>
            <a:pPr marL="0" lvl="0" indent="0" algn="l" rtl="0">
              <a:spcBef>
                <a:spcPts val="0"/>
              </a:spcBef>
              <a:spcAft>
                <a:spcPts val="0"/>
              </a:spcAft>
              <a:buNone/>
            </a:pPr>
            <a:r>
              <a:rPr lang="en-GB" sz="1200" b="1" dirty="0">
                <a:solidFill>
                  <a:srgbClr val="002060"/>
                </a:solidFill>
                <a:latin typeface="Century Gothic"/>
                <a:ea typeface="Century Gothic"/>
                <a:cs typeface="Century Gothic"/>
                <a:sym typeface="Century Gothic"/>
              </a:rPr>
              <a:t>Transcript:</a:t>
            </a:r>
          </a:p>
          <a:p>
            <a:pPr marL="0" lvl="0" indent="0" algn="l" rtl="0">
              <a:spcBef>
                <a:spcPts val="0"/>
              </a:spcBef>
              <a:spcAft>
                <a:spcPts val="0"/>
              </a:spcAft>
              <a:buNone/>
            </a:pPr>
            <a:r>
              <a:rPr lang="es-ES_tradnl" sz="1200" b="0" kern="1200" dirty="0">
                <a:solidFill>
                  <a:schemeClr val="tx1"/>
                </a:solidFill>
                <a:effectLst/>
                <a:latin typeface="+mn-lt"/>
                <a:ea typeface="+mn-ea"/>
                <a:cs typeface="+mn-cs"/>
              </a:rPr>
              <a:t>Habla con una amiga de Inglaterra.</a:t>
            </a: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728552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dirty="0">
                <a:solidFill>
                  <a:srgbClr val="002060"/>
                </a:solidFill>
                <a:latin typeface="Century Gothic"/>
                <a:ea typeface="Century Gothic"/>
                <a:cs typeface="Century Gothic"/>
                <a:sym typeface="Century Gothic"/>
              </a:rPr>
              <a:t>[2/5]</a:t>
            </a:r>
          </a:p>
          <a:p>
            <a:pPr marL="0" lvl="0" indent="0" algn="l" rtl="0">
              <a:spcBef>
                <a:spcPts val="0"/>
              </a:spcBef>
              <a:spcAft>
                <a:spcPts val="0"/>
              </a:spcAft>
              <a:buNone/>
            </a:pPr>
            <a:endParaRPr lang="en-GB" sz="1200" b="1" dirty="0">
              <a:solidFill>
                <a:srgbClr val="002060"/>
              </a:solidFill>
              <a:latin typeface="Century Gothic"/>
              <a:ea typeface="Century Gothic"/>
              <a:cs typeface="Century Gothic"/>
              <a:sym typeface="Century Gothic"/>
            </a:endParaRPr>
          </a:p>
          <a:p>
            <a:pPr marL="0" lvl="0" indent="0" algn="l" rtl="0">
              <a:spcBef>
                <a:spcPts val="0"/>
              </a:spcBef>
              <a:spcAft>
                <a:spcPts val="0"/>
              </a:spcAft>
              <a:buNone/>
            </a:pPr>
            <a:r>
              <a:rPr lang="en-GB" sz="1200" b="1" dirty="0">
                <a:solidFill>
                  <a:srgbClr val="002060"/>
                </a:solidFill>
                <a:latin typeface="Century Gothic"/>
                <a:ea typeface="Century Gothic"/>
                <a:cs typeface="Century Gothic"/>
                <a:sym typeface="Century Gothic"/>
              </a:rPr>
              <a:t>Transcript:</a:t>
            </a:r>
          </a:p>
          <a:p>
            <a:pPr marL="0" lvl="0" indent="0" algn="l" rtl="0">
              <a:spcBef>
                <a:spcPts val="0"/>
              </a:spcBef>
              <a:spcAft>
                <a:spcPts val="0"/>
              </a:spcAft>
              <a:buNone/>
            </a:pPr>
            <a:r>
              <a:rPr lang="en-GB" sz="1200" b="0" kern="1200" dirty="0" err="1">
                <a:solidFill>
                  <a:schemeClr val="tx1"/>
                </a:solidFill>
                <a:effectLst/>
                <a:latin typeface="+mn-lt"/>
                <a:ea typeface="+mn-ea"/>
                <a:cs typeface="+mn-cs"/>
              </a:rPr>
              <a:t>Llevo</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uniforme</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ahora</a:t>
            </a:r>
            <a:r>
              <a:rPr lang="en-GB" sz="1200" b="0" kern="1200" dirty="0">
                <a:solidFill>
                  <a:schemeClr val="tx1"/>
                </a:solidFill>
                <a:effectLst/>
                <a:latin typeface="+mn-lt"/>
                <a:ea typeface="+mn-ea"/>
                <a:cs typeface="+mn-cs"/>
              </a:rPr>
              <a:t>.</a:t>
            </a:r>
            <a:endParaRPr lang="en-GB" sz="1200" b="0" dirty="0">
              <a:solidFill>
                <a:srgbClr val="002060"/>
              </a:solidFill>
              <a:latin typeface="Century Gothic"/>
              <a:ea typeface="Century Gothic"/>
              <a:cs typeface="Century Gothic"/>
              <a:sym typeface="Century Gothic"/>
            </a:endParaRP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010284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dirty="0">
                <a:solidFill>
                  <a:srgbClr val="002060"/>
                </a:solidFill>
                <a:latin typeface="Century Gothic"/>
                <a:ea typeface="Century Gothic"/>
                <a:cs typeface="Century Gothic"/>
                <a:sym typeface="Century Gothic"/>
              </a:rPr>
              <a:t>[3/5]</a:t>
            </a:r>
          </a:p>
          <a:p>
            <a:pPr marL="0" lvl="0" indent="0" algn="l" rtl="0">
              <a:spcBef>
                <a:spcPts val="0"/>
              </a:spcBef>
              <a:spcAft>
                <a:spcPts val="0"/>
              </a:spcAft>
              <a:buNone/>
            </a:pPr>
            <a:endParaRPr lang="en-GB" sz="1200" b="1" dirty="0">
              <a:solidFill>
                <a:srgbClr val="002060"/>
              </a:solidFill>
              <a:latin typeface="Century Gothic"/>
              <a:ea typeface="Century Gothic"/>
              <a:cs typeface="Century Gothic"/>
              <a:sym typeface="Century Gothic"/>
            </a:endParaRPr>
          </a:p>
          <a:p>
            <a:pPr marL="0" lvl="0" indent="0" algn="l" rtl="0">
              <a:spcBef>
                <a:spcPts val="0"/>
              </a:spcBef>
              <a:spcAft>
                <a:spcPts val="0"/>
              </a:spcAft>
              <a:buNone/>
            </a:pPr>
            <a:r>
              <a:rPr lang="en-GB" sz="1200" b="1" dirty="0">
                <a:solidFill>
                  <a:srgbClr val="002060"/>
                </a:solidFill>
                <a:latin typeface="Century Gothic"/>
                <a:ea typeface="Century Gothic"/>
                <a:cs typeface="Century Gothic"/>
                <a:sym typeface="Century Gothic"/>
              </a:rPr>
              <a:t>Transcript:</a:t>
            </a:r>
          </a:p>
          <a:p>
            <a:pPr marL="0" lvl="0" indent="0" algn="l" rtl="0">
              <a:spcBef>
                <a:spcPts val="0"/>
              </a:spcBef>
              <a:spcAft>
                <a:spcPts val="0"/>
              </a:spcAft>
              <a:buNone/>
            </a:pPr>
            <a:r>
              <a:rPr lang="es-ES_tradnl" sz="1200" b="0" kern="1200" dirty="0">
                <a:solidFill>
                  <a:schemeClr val="tx1"/>
                </a:solidFill>
                <a:effectLst/>
                <a:latin typeface="+mn-lt"/>
                <a:ea typeface="+mn-ea"/>
                <a:cs typeface="+mn-cs"/>
              </a:rPr>
              <a:t>Necesita un estuche en clase.</a:t>
            </a:r>
            <a:endParaRPr lang="en-GB" sz="1200" b="0" dirty="0">
              <a:solidFill>
                <a:srgbClr val="002060"/>
              </a:solidFill>
              <a:latin typeface="Century Gothic"/>
              <a:ea typeface="Century Gothic"/>
              <a:cs typeface="Century Gothic"/>
              <a:sym typeface="Century Gothic"/>
            </a:endParaRP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102711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dirty="0">
                <a:solidFill>
                  <a:srgbClr val="002060"/>
                </a:solidFill>
                <a:latin typeface="Century Gothic"/>
                <a:ea typeface="Century Gothic"/>
                <a:cs typeface="Century Gothic"/>
                <a:sym typeface="Century Gothic"/>
              </a:rPr>
              <a:t>[4/5]</a:t>
            </a:r>
          </a:p>
          <a:p>
            <a:pPr marL="0" lvl="0" indent="0" algn="l" rtl="0">
              <a:spcBef>
                <a:spcPts val="0"/>
              </a:spcBef>
              <a:spcAft>
                <a:spcPts val="0"/>
              </a:spcAft>
              <a:buNone/>
            </a:pPr>
            <a:endParaRPr lang="en-GB" sz="1200" b="1" dirty="0">
              <a:solidFill>
                <a:srgbClr val="002060"/>
              </a:solidFill>
              <a:latin typeface="Century Gothic"/>
              <a:ea typeface="Century Gothic"/>
              <a:cs typeface="Century Gothic"/>
              <a:sym typeface="Century Gothic"/>
            </a:endParaRPr>
          </a:p>
          <a:p>
            <a:pPr marL="0" lvl="0" indent="0" algn="l" rtl="0">
              <a:spcBef>
                <a:spcPts val="0"/>
              </a:spcBef>
              <a:spcAft>
                <a:spcPts val="0"/>
              </a:spcAft>
              <a:buNone/>
            </a:pPr>
            <a:r>
              <a:rPr lang="en-GB" sz="1200" b="1" dirty="0">
                <a:solidFill>
                  <a:srgbClr val="002060"/>
                </a:solidFill>
                <a:latin typeface="Century Gothic"/>
                <a:ea typeface="Century Gothic"/>
                <a:cs typeface="Century Gothic"/>
                <a:sym typeface="Century Gothic"/>
              </a:rPr>
              <a:t>Transcript:</a:t>
            </a:r>
          </a:p>
          <a:p>
            <a:pPr marL="0" marR="0" lvl="0" indent="0" algn="l" rtl="0">
              <a:lnSpc>
                <a:spcPct val="100000"/>
              </a:lnSpc>
              <a:spcBef>
                <a:spcPts val="0"/>
              </a:spcBef>
              <a:spcAft>
                <a:spcPts val="0"/>
              </a:spcAft>
              <a:buClr>
                <a:schemeClr val="dk1"/>
              </a:buClr>
              <a:buSzPts val="1200"/>
              <a:buFont typeface="Calibri"/>
              <a:buNone/>
            </a:pPr>
            <a:r>
              <a:rPr lang="es-ES_tradnl" sz="1200" b="0" kern="1200" dirty="0">
                <a:solidFill>
                  <a:schemeClr val="tx1"/>
                </a:solidFill>
                <a:effectLst/>
                <a:latin typeface="+mn-lt"/>
                <a:ea typeface="+mn-ea"/>
                <a:cs typeface="+mn-cs"/>
              </a:rPr>
              <a:t>Compro una película en Internet.</a:t>
            </a:r>
            <a:endParaRPr lang="en-GB" sz="1200" b="0" dirty="0">
              <a:solidFill>
                <a:srgbClr val="002060"/>
              </a:solidFill>
              <a:latin typeface="Century Gothic"/>
              <a:ea typeface="Century Gothic"/>
              <a:cs typeface="Century Gothic"/>
              <a:sym typeface="Century Gothic"/>
            </a:endParaRP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142210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dirty="0">
                <a:solidFill>
                  <a:srgbClr val="002060"/>
                </a:solidFill>
                <a:latin typeface="Century Gothic"/>
                <a:ea typeface="Century Gothic"/>
                <a:cs typeface="Century Gothic"/>
                <a:sym typeface="Century Gothic"/>
              </a:rPr>
              <a:t>[5/5]</a:t>
            </a:r>
          </a:p>
          <a:p>
            <a:pPr marL="0" lvl="0" indent="0" algn="l" rtl="0">
              <a:spcBef>
                <a:spcPts val="0"/>
              </a:spcBef>
              <a:spcAft>
                <a:spcPts val="0"/>
              </a:spcAft>
              <a:buNone/>
            </a:pPr>
            <a:endParaRPr lang="en-GB" sz="1200" b="1" dirty="0">
              <a:solidFill>
                <a:srgbClr val="002060"/>
              </a:solidFill>
              <a:latin typeface="Century Gothic"/>
              <a:ea typeface="Century Gothic"/>
              <a:cs typeface="Century Gothic"/>
              <a:sym typeface="Century Gothic"/>
            </a:endParaRPr>
          </a:p>
          <a:p>
            <a:pPr marL="0" lvl="0" indent="0" algn="l" rtl="0">
              <a:spcBef>
                <a:spcPts val="0"/>
              </a:spcBef>
              <a:spcAft>
                <a:spcPts val="0"/>
              </a:spcAft>
              <a:buNone/>
            </a:pPr>
            <a:r>
              <a:rPr lang="en-GB" sz="1200" b="1" dirty="0">
                <a:solidFill>
                  <a:srgbClr val="002060"/>
                </a:solidFill>
                <a:latin typeface="Century Gothic"/>
                <a:ea typeface="Century Gothic"/>
                <a:cs typeface="Century Gothic"/>
                <a:sym typeface="Century Gothic"/>
              </a:rPr>
              <a:t>Transcript:</a:t>
            </a:r>
          </a:p>
          <a:p>
            <a:pPr marL="0" marR="0" lvl="0" indent="0" algn="l" rtl="0">
              <a:lnSpc>
                <a:spcPct val="100000"/>
              </a:lnSpc>
              <a:spcBef>
                <a:spcPts val="0"/>
              </a:spcBef>
              <a:spcAft>
                <a:spcPts val="0"/>
              </a:spcAft>
              <a:buClr>
                <a:schemeClr val="dk1"/>
              </a:buClr>
              <a:buSzPts val="1200"/>
              <a:buFont typeface="Calibri"/>
              <a:buNone/>
            </a:pPr>
            <a:r>
              <a:rPr lang="es-ES_tradnl" sz="1200" b="0" kern="1200" dirty="0">
                <a:solidFill>
                  <a:schemeClr val="tx1"/>
                </a:solidFill>
                <a:effectLst/>
                <a:latin typeface="+mn-lt"/>
                <a:ea typeface="+mn-ea"/>
                <a:cs typeface="+mn-cs"/>
              </a:rPr>
              <a:t>Compra una tarta para un amigo.</a:t>
            </a:r>
            <a:endParaRPr lang="en-GB" sz="1200" b="0" dirty="0">
              <a:solidFill>
                <a:srgbClr val="002060"/>
              </a:solidFill>
              <a:latin typeface="Century Gothic"/>
              <a:ea typeface="Century Gothic"/>
              <a:cs typeface="Century Gothic"/>
              <a:sym typeface="Century Gothic"/>
            </a:endParaRP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880919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3D347-AE09-4AA2-80D1-13597DD0B9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A53C56E-6E5F-41C5-A3E6-0D06CBAFB4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6AA9AE2-D15B-4D95-AA19-6F19F8D5E0A8}"/>
              </a:ext>
            </a:extLst>
          </p:cNvPr>
          <p:cNvSpPr>
            <a:spLocks noGrp="1"/>
          </p:cNvSpPr>
          <p:nvPr>
            <p:ph type="dt" sz="half" idx="10"/>
          </p:nvPr>
        </p:nvSpPr>
        <p:spPr/>
        <p:txBody>
          <a:bodyPr/>
          <a:lstStyle/>
          <a:p>
            <a:fld id="{99D1BD47-8F87-4227-AC60-CA61B889646B}" type="datetimeFigureOut">
              <a:rPr lang="en-GB" smtClean="0"/>
              <a:t>30/12/2021</a:t>
            </a:fld>
            <a:endParaRPr lang="en-GB"/>
          </a:p>
        </p:txBody>
      </p:sp>
      <p:sp>
        <p:nvSpPr>
          <p:cNvPr id="5" name="Footer Placeholder 4">
            <a:extLst>
              <a:ext uri="{FF2B5EF4-FFF2-40B4-BE49-F238E27FC236}">
                <a16:creationId xmlns:a16="http://schemas.microsoft.com/office/drawing/2014/main" id="{60F01035-EB99-4D3B-99E6-BDFC05ECA6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87F209-F983-423F-A2D8-687CFD840F16}"/>
              </a:ext>
            </a:extLst>
          </p:cNvPr>
          <p:cNvSpPr>
            <a:spLocks noGrp="1"/>
          </p:cNvSpPr>
          <p:nvPr>
            <p:ph type="sldNum" sz="quarter" idx="12"/>
          </p:nvPr>
        </p:nvSpPr>
        <p:spPr/>
        <p:txBody>
          <a:bodyPr/>
          <a:lstStyle/>
          <a:p>
            <a:fld id="{90B3486E-940D-46E5-8F69-B22B3285025D}" type="slidenum">
              <a:rPr lang="en-GB" smtClean="0"/>
              <a:t>‹#›</a:t>
            </a:fld>
            <a:endParaRPr lang="en-GB"/>
          </a:p>
        </p:txBody>
      </p:sp>
    </p:spTree>
    <p:extLst>
      <p:ext uri="{BB962C8B-B14F-4D97-AF65-F5344CB8AC3E}">
        <p14:creationId xmlns:p14="http://schemas.microsoft.com/office/powerpoint/2010/main" val="706343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C5F72-97C3-4BC1-AAE5-75125B2381A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95AFE0-4811-45B5-831F-356D973EB4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20A85C-658E-4D5E-B900-A21F426E7F29}"/>
              </a:ext>
            </a:extLst>
          </p:cNvPr>
          <p:cNvSpPr>
            <a:spLocks noGrp="1"/>
          </p:cNvSpPr>
          <p:nvPr>
            <p:ph type="dt" sz="half" idx="10"/>
          </p:nvPr>
        </p:nvSpPr>
        <p:spPr/>
        <p:txBody>
          <a:bodyPr/>
          <a:lstStyle/>
          <a:p>
            <a:fld id="{99D1BD47-8F87-4227-AC60-CA61B889646B}" type="datetimeFigureOut">
              <a:rPr lang="en-GB" smtClean="0"/>
              <a:t>30/12/2021</a:t>
            </a:fld>
            <a:endParaRPr lang="en-GB"/>
          </a:p>
        </p:txBody>
      </p:sp>
      <p:sp>
        <p:nvSpPr>
          <p:cNvPr id="5" name="Footer Placeholder 4">
            <a:extLst>
              <a:ext uri="{FF2B5EF4-FFF2-40B4-BE49-F238E27FC236}">
                <a16:creationId xmlns:a16="http://schemas.microsoft.com/office/drawing/2014/main" id="{BCA89767-7AD6-4798-A539-5DE77BB60E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6B6DEF-E99C-4F90-84BE-32741BB3CF48}"/>
              </a:ext>
            </a:extLst>
          </p:cNvPr>
          <p:cNvSpPr>
            <a:spLocks noGrp="1"/>
          </p:cNvSpPr>
          <p:nvPr>
            <p:ph type="sldNum" sz="quarter" idx="12"/>
          </p:nvPr>
        </p:nvSpPr>
        <p:spPr/>
        <p:txBody>
          <a:bodyPr/>
          <a:lstStyle/>
          <a:p>
            <a:fld id="{90B3486E-940D-46E5-8F69-B22B3285025D}" type="slidenum">
              <a:rPr lang="en-GB" smtClean="0"/>
              <a:t>‹#›</a:t>
            </a:fld>
            <a:endParaRPr lang="en-GB"/>
          </a:p>
        </p:txBody>
      </p:sp>
    </p:spTree>
    <p:extLst>
      <p:ext uri="{BB962C8B-B14F-4D97-AF65-F5344CB8AC3E}">
        <p14:creationId xmlns:p14="http://schemas.microsoft.com/office/powerpoint/2010/main" val="635318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07D23C-0B17-4513-AAC4-9DC8439EBB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1FBCBD-594C-4A3B-8D10-912BE155C7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9C194A-FCDE-44C8-9081-181B85C25C65}"/>
              </a:ext>
            </a:extLst>
          </p:cNvPr>
          <p:cNvSpPr>
            <a:spLocks noGrp="1"/>
          </p:cNvSpPr>
          <p:nvPr>
            <p:ph type="dt" sz="half" idx="10"/>
          </p:nvPr>
        </p:nvSpPr>
        <p:spPr/>
        <p:txBody>
          <a:bodyPr/>
          <a:lstStyle/>
          <a:p>
            <a:fld id="{99D1BD47-8F87-4227-AC60-CA61B889646B}" type="datetimeFigureOut">
              <a:rPr lang="en-GB" smtClean="0"/>
              <a:t>30/12/2021</a:t>
            </a:fld>
            <a:endParaRPr lang="en-GB"/>
          </a:p>
        </p:txBody>
      </p:sp>
      <p:sp>
        <p:nvSpPr>
          <p:cNvPr id="5" name="Footer Placeholder 4">
            <a:extLst>
              <a:ext uri="{FF2B5EF4-FFF2-40B4-BE49-F238E27FC236}">
                <a16:creationId xmlns:a16="http://schemas.microsoft.com/office/drawing/2014/main" id="{19F54871-04DF-4206-A16C-EA9F1D87E0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E48213-51D8-4F58-8088-201C14A08D16}"/>
              </a:ext>
            </a:extLst>
          </p:cNvPr>
          <p:cNvSpPr>
            <a:spLocks noGrp="1"/>
          </p:cNvSpPr>
          <p:nvPr>
            <p:ph type="sldNum" sz="quarter" idx="12"/>
          </p:nvPr>
        </p:nvSpPr>
        <p:spPr/>
        <p:txBody>
          <a:bodyPr/>
          <a:lstStyle/>
          <a:p>
            <a:fld id="{90B3486E-940D-46E5-8F69-B22B3285025D}" type="slidenum">
              <a:rPr lang="en-GB" smtClean="0"/>
              <a:t>‹#›</a:t>
            </a:fld>
            <a:endParaRPr lang="en-GB"/>
          </a:p>
        </p:txBody>
      </p:sp>
    </p:spTree>
    <p:extLst>
      <p:ext uri="{BB962C8B-B14F-4D97-AF65-F5344CB8AC3E}">
        <p14:creationId xmlns:p14="http://schemas.microsoft.com/office/powerpoint/2010/main" val="270312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7B620-093B-4FC1-8854-D3E6853BA2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C1BAF8-ACAF-4666-BB5C-A98FB86989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D79944-EEE9-4670-BC68-C469FECABDCD}"/>
              </a:ext>
            </a:extLst>
          </p:cNvPr>
          <p:cNvSpPr>
            <a:spLocks noGrp="1"/>
          </p:cNvSpPr>
          <p:nvPr>
            <p:ph type="dt" sz="half" idx="10"/>
          </p:nvPr>
        </p:nvSpPr>
        <p:spPr/>
        <p:txBody>
          <a:bodyPr/>
          <a:lstStyle/>
          <a:p>
            <a:fld id="{99D1BD47-8F87-4227-AC60-CA61B889646B}" type="datetimeFigureOut">
              <a:rPr lang="en-GB" smtClean="0"/>
              <a:t>30/12/2021</a:t>
            </a:fld>
            <a:endParaRPr lang="en-GB"/>
          </a:p>
        </p:txBody>
      </p:sp>
      <p:sp>
        <p:nvSpPr>
          <p:cNvPr id="5" name="Footer Placeholder 4">
            <a:extLst>
              <a:ext uri="{FF2B5EF4-FFF2-40B4-BE49-F238E27FC236}">
                <a16:creationId xmlns:a16="http://schemas.microsoft.com/office/drawing/2014/main" id="{626C47BC-E947-4EE8-A5EA-BA401D8C3A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C1C087-2A00-4EB0-B19F-B5E667D19180}"/>
              </a:ext>
            </a:extLst>
          </p:cNvPr>
          <p:cNvSpPr>
            <a:spLocks noGrp="1"/>
          </p:cNvSpPr>
          <p:nvPr>
            <p:ph type="sldNum" sz="quarter" idx="12"/>
          </p:nvPr>
        </p:nvSpPr>
        <p:spPr/>
        <p:txBody>
          <a:bodyPr/>
          <a:lstStyle/>
          <a:p>
            <a:fld id="{90B3486E-940D-46E5-8F69-B22B3285025D}" type="slidenum">
              <a:rPr lang="en-GB" smtClean="0"/>
              <a:t>‹#›</a:t>
            </a:fld>
            <a:endParaRPr lang="en-GB"/>
          </a:p>
        </p:txBody>
      </p:sp>
    </p:spTree>
    <p:extLst>
      <p:ext uri="{BB962C8B-B14F-4D97-AF65-F5344CB8AC3E}">
        <p14:creationId xmlns:p14="http://schemas.microsoft.com/office/powerpoint/2010/main" val="8772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EAD81-2290-43D5-BF1D-7721221899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6FD892-4259-4DEB-A105-06BA329DC6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BFB904-497A-4FE1-9AA9-DAF82506DDDC}"/>
              </a:ext>
            </a:extLst>
          </p:cNvPr>
          <p:cNvSpPr>
            <a:spLocks noGrp="1"/>
          </p:cNvSpPr>
          <p:nvPr>
            <p:ph type="dt" sz="half" idx="10"/>
          </p:nvPr>
        </p:nvSpPr>
        <p:spPr/>
        <p:txBody>
          <a:bodyPr/>
          <a:lstStyle/>
          <a:p>
            <a:fld id="{99D1BD47-8F87-4227-AC60-CA61B889646B}" type="datetimeFigureOut">
              <a:rPr lang="en-GB" smtClean="0"/>
              <a:t>30/12/2021</a:t>
            </a:fld>
            <a:endParaRPr lang="en-GB"/>
          </a:p>
        </p:txBody>
      </p:sp>
      <p:sp>
        <p:nvSpPr>
          <p:cNvPr id="5" name="Footer Placeholder 4">
            <a:extLst>
              <a:ext uri="{FF2B5EF4-FFF2-40B4-BE49-F238E27FC236}">
                <a16:creationId xmlns:a16="http://schemas.microsoft.com/office/drawing/2014/main" id="{43750EEE-F900-45D0-AE85-A202BDD90B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E946E8-672E-4777-8CA6-D87585CC05E2}"/>
              </a:ext>
            </a:extLst>
          </p:cNvPr>
          <p:cNvSpPr>
            <a:spLocks noGrp="1"/>
          </p:cNvSpPr>
          <p:nvPr>
            <p:ph type="sldNum" sz="quarter" idx="12"/>
          </p:nvPr>
        </p:nvSpPr>
        <p:spPr/>
        <p:txBody>
          <a:bodyPr/>
          <a:lstStyle/>
          <a:p>
            <a:fld id="{90B3486E-940D-46E5-8F69-B22B3285025D}" type="slidenum">
              <a:rPr lang="en-GB" smtClean="0"/>
              <a:t>‹#›</a:t>
            </a:fld>
            <a:endParaRPr lang="en-GB"/>
          </a:p>
        </p:txBody>
      </p:sp>
    </p:spTree>
    <p:extLst>
      <p:ext uri="{BB962C8B-B14F-4D97-AF65-F5344CB8AC3E}">
        <p14:creationId xmlns:p14="http://schemas.microsoft.com/office/powerpoint/2010/main" val="1118540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3EAFE-2FA1-42AC-B054-B2C53071D5E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481F89-3C8D-4A33-BEB0-CDCB89E0A3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F63EA54-A52F-44AC-9A50-640EE2EE0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A0F72B3-6CA4-4831-A2E7-4DEFFC741538}"/>
              </a:ext>
            </a:extLst>
          </p:cNvPr>
          <p:cNvSpPr>
            <a:spLocks noGrp="1"/>
          </p:cNvSpPr>
          <p:nvPr>
            <p:ph type="dt" sz="half" idx="10"/>
          </p:nvPr>
        </p:nvSpPr>
        <p:spPr/>
        <p:txBody>
          <a:bodyPr/>
          <a:lstStyle/>
          <a:p>
            <a:fld id="{99D1BD47-8F87-4227-AC60-CA61B889646B}" type="datetimeFigureOut">
              <a:rPr lang="en-GB" smtClean="0"/>
              <a:t>30/12/2021</a:t>
            </a:fld>
            <a:endParaRPr lang="en-GB"/>
          </a:p>
        </p:txBody>
      </p:sp>
      <p:sp>
        <p:nvSpPr>
          <p:cNvPr id="6" name="Footer Placeholder 5">
            <a:extLst>
              <a:ext uri="{FF2B5EF4-FFF2-40B4-BE49-F238E27FC236}">
                <a16:creationId xmlns:a16="http://schemas.microsoft.com/office/drawing/2014/main" id="{0968E26A-7666-4967-A048-A1F769FFA1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A81B7A-F821-4F73-B507-5702B7D962D3}"/>
              </a:ext>
            </a:extLst>
          </p:cNvPr>
          <p:cNvSpPr>
            <a:spLocks noGrp="1"/>
          </p:cNvSpPr>
          <p:nvPr>
            <p:ph type="sldNum" sz="quarter" idx="12"/>
          </p:nvPr>
        </p:nvSpPr>
        <p:spPr/>
        <p:txBody>
          <a:bodyPr/>
          <a:lstStyle/>
          <a:p>
            <a:fld id="{90B3486E-940D-46E5-8F69-B22B3285025D}" type="slidenum">
              <a:rPr lang="en-GB" smtClean="0"/>
              <a:t>‹#›</a:t>
            </a:fld>
            <a:endParaRPr lang="en-GB"/>
          </a:p>
        </p:txBody>
      </p:sp>
    </p:spTree>
    <p:extLst>
      <p:ext uri="{BB962C8B-B14F-4D97-AF65-F5344CB8AC3E}">
        <p14:creationId xmlns:p14="http://schemas.microsoft.com/office/powerpoint/2010/main" val="311603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93CA2-F5E2-42A4-ABD1-64E35E4884B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5223B7-60A4-4A12-A0F6-188FDD1795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070E72-858A-42FF-AC84-5875C0B6DD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22B12F9-A236-458F-8981-A0A35BAF15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81456E-6A32-444B-B8CB-83B39489D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CB9C242-22ED-4F16-84C0-3CCFD4C4946A}"/>
              </a:ext>
            </a:extLst>
          </p:cNvPr>
          <p:cNvSpPr>
            <a:spLocks noGrp="1"/>
          </p:cNvSpPr>
          <p:nvPr>
            <p:ph type="dt" sz="half" idx="10"/>
          </p:nvPr>
        </p:nvSpPr>
        <p:spPr/>
        <p:txBody>
          <a:bodyPr/>
          <a:lstStyle/>
          <a:p>
            <a:fld id="{99D1BD47-8F87-4227-AC60-CA61B889646B}" type="datetimeFigureOut">
              <a:rPr lang="en-GB" smtClean="0"/>
              <a:t>30/12/2021</a:t>
            </a:fld>
            <a:endParaRPr lang="en-GB"/>
          </a:p>
        </p:txBody>
      </p:sp>
      <p:sp>
        <p:nvSpPr>
          <p:cNvPr id="8" name="Footer Placeholder 7">
            <a:extLst>
              <a:ext uri="{FF2B5EF4-FFF2-40B4-BE49-F238E27FC236}">
                <a16:creationId xmlns:a16="http://schemas.microsoft.com/office/drawing/2014/main" id="{3BDF6998-DD0D-45CF-BB61-22A2BFB5759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EB913DF-9B4F-4E5A-8AE5-CB8EDBC6AD09}"/>
              </a:ext>
            </a:extLst>
          </p:cNvPr>
          <p:cNvSpPr>
            <a:spLocks noGrp="1"/>
          </p:cNvSpPr>
          <p:nvPr>
            <p:ph type="sldNum" sz="quarter" idx="12"/>
          </p:nvPr>
        </p:nvSpPr>
        <p:spPr/>
        <p:txBody>
          <a:bodyPr/>
          <a:lstStyle/>
          <a:p>
            <a:fld id="{90B3486E-940D-46E5-8F69-B22B3285025D}" type="slidenum">
              <a:rPr lang="en-GB" smtClean="0"/>
              <a:t>‹#›</a:t>
            </a:fld>
            <a:endParaRPr lang="en-GB"/>
          </a:p>
        </p:txBody>
      </p:sp>
    </p:spTree>
    <p:extLst>
      <p:ext uri="{BB962C8B-B14F-4D97-AF65-F5344CB8AC3E}">
        <p14:creationId xmlns:p14="http://schemas.microsoft.com/office/powerpoint/2010/main" val="2877741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08ED6-D0F4-4FA2-A2B0-4E7702E6BBC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3D88009-87FD-434B-B65A-34915FE35425}"/>
              </a:ext>
            </a:extLst>
          </p:cNvPr>
          <p:cNvSpPr>
            <a:spLocks noGrp="1"/>
          </p:cNvSpPr>
          <p:nvPr>
            <p:ph type="dt" sz="half" idx="10"/>
          </p:nvPr>
        </p:nvSpPr>
        <p:spPr/>
        <p:txBody>
          <a:bodyPr/>
          <a:lstStyle/>
          <a:p>
            <a:fld id="{99D1BD47-8F87-4227-AC60-CA61B889646B}" type="datetimeFigureOut">
              <a:rPr lang="en-GB" smtClean="0"/>
              <a:t>30/12/2021</a:t>
            </a:fld>
            <a:endParaRPr lang="en-GB"/>
          </a:p>
        </p:txBody>
      </p:sp>
      <p:sp>
        <p:nvSpPr>
          <p:cNvPr id="4" name="Footer Placeholder 3">
            <a:extLst>
              <a:ext uri="{FF2B5EF4-FFF2-40B4-BE49-F238E27FC236}">
                <a16:creationId xmlns:a16="http://schemas.microsoft.com/office/drawing/2014/main" id="{DE99BC0C-344D-48D4-9291-517FFD70B58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C848AB7-4E13-4C76-9672-7A3523512CEA}"/>
              </a:ext>
            </a:extLst>
          </p:cNvPr>
          <p:cNvSpPr>
            <a:spLocks noGrp="1"/>
          </p:cNvSpPr>
          <p:nvPr>
            <p:ph type="sldNum" sz="quarter" idx="12"/>
          </p:nvPr>
        </p:nvSpPr>
        <p:spPr/>
        <p:txBody>
          <a:bodyPr/>
          <a:lstStyle/>
          <a:p>
            <a:fld id="{90B3486E-940D-46E5-8F69-B22B3285025D}" type="slidenum">
              <a:rPr lang="en-GB" smtClean="0"/>
              <a:t>‹#›</a:t>
            </a:fld>
            <a:endParaRPr lang="en-GB"/>
          </a:p>
        </p:txBody>
      </p:sp>
    </p:spTree>
    <p:extLst>
      <p:ext uri="{BB962C8B-B14F-4D97-AF65-F5344CB8AC3E}">
        <p14:creationId xmlns:p14="http://schemas.microsoft.com/office/powerpoint/2010/main" val="2752305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328D42-9409-49E1-8B08-F631BEC0BC91}"/>
              </a:ext>
            </a:extLst>
          </p:cNvPr>
          <p:cNvSpPr>
            <a:spLocks noGrp="1"/>
          </p:cNvSpPr>
          <p:nvPr>
            <p:ph type="dt" sz="half" idx="10"/>
          </p:nvPr>
        </p:nvSpPr>
        <p:spPr/>
        <p:txBody>
          <a:bodyPr/>
          <a:lstStyle/>
          <a:p>
            <a:fld id="{99D1BD47-8F87-4227-AC60-CA61B889646B}" type="datetimeFigureOut">
              <a:rPr lang="en-GB" smtClean="0"/>
              <a:t>30/12/2021</a:t>
            </a:fld>
            <a:endParaRPr lang="en-GB"/>
          </a:p>
        </p:txBody>
      </p:sp>
      <p:sp>
        <p:nvSpPr>
          <p:cNvPr id="3" name="Footer Placeholder 2">
            <a:extLst>
              <a:ext uri="{FF2B5EF4-FFF2-40B4-BE49-F238E27FC236}">
                <a16:creationId xmlns:a16="http://schemas.microsoft.com/office/drawing/2014/main" id="{B4E64F8F-61D7-4A73-9237-1EEF669B30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415F56E-342F-449D-93ED-015C871D76B2}"/>
              </a:ext>
            </a:extLst>
          </p:cNvPr>
          <p:cNvSpPr>
            <a:spLocks noGrp="1"/>
          </p:cNvSpPr>
          <p:nvPr>
            <p:ph type="sldNum" sz="quarter" idx="12"/>
          </p:nvPr>
        </p:nvSpPr>
        <p:spPr/>
        <p:txBody>
          <a:bodyPr/>
          <a:lstStyle/>
          <a:p>
            <a:fld id="{90B3486E-940D-46E5-8F69-B22B3285025D}" type="slidenum">
              <a:rPr lang="en-GB" smtClean="0"/>
              <a:t>‹#›</a:t>
            </a:fld>
            <a:endParaRPr lang="en-GB"/>
          </a:p>
        </p:txBody>
      </p:sp>
    </p:spTree>
    <p:extLst>
      <p:ext uri="{BB962C8B-B14F-4D97-AF65-F5344CB8AC3E}">
        <p14:creationId xmlns:p14="http://schemas.microsoft.com/office/powerpoint/2010/main" val="18151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ACDC1-AB42-40EF-81AC-CA975CDDB6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B46526E-BD80-46DB-AAA4-BDEB3A45D5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47A1A6B-39CA-4CDC-9FBE-95C806D723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C1CCA8-FEB6-4CAE-B400-FE465787D479}"/>
              </a:ext>
            </a:extLst>
          </p:cNvPr>
          <p:cNvSpPr>
            <a:spLocks noGrp="1"/>
          </p:cNvSpPr>
          <p:nvPr>
            <p:ph type="dt" sz="half" idx="10"/>
          </p:nvPr>
        </p:nvSpPr>
        <p:spPr/>
        <p:txBody>
          <a:bodyPr/>
          <a:lstStyle/>
          <a:p>
            <a:fld id="{99D1BD47-8F87-4227-AC60-CA61B889646B}" type="datetimeFigureOut">
              <a:rPr lang="en-GB" smtClean="0"/>
              <a:t>30/12/2021</a:t>
            </a:fld>
            <a:endParaRPr lang="en-GB"/>
          </a:p>
        </p:txBody>
      </p:sp>
      <p:sp>
        <p:nvSpPr>
          <p:cNvPr id="6" name="Footer Placeholder 5">
            <a:extLst>
              <a:ext uri="{FF2B5EF4-FFF2-40B4-BE49-F238E27FC236}">
                <a16:creationId xmlns:a16="http://schemas.microsoft.com/office/drawing/2014/main" id="{E78E5B4A-496D-4032-B08C-0EC0A7BDD1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C5956C-2822-41CD-8D11-20F23E9E5BD8}"/>
              </a:ext>
            </a:extLst>
          </p:cNvPr>
          <p:cNvSpPr>
            <a:spLocks noGrp="1"/>
          </p:cNvSpPr>
          <p:nvPr>
            <p:ph type="sldNum" sz="quarter" idx="12"/>
          </p:nvPr>
        </p:nvSpPr>
        <p:spPr/>
        <p:txBody>
          <a:bodyPr/>
          <a:lstStyle/>
          <a:p>
            <a:fld id="{90B3486E-940D-46E5-8F69-B22B3285025D}" type="slidenum">
              <a:rPr lang="en-GB" smtClean="0"/>
              <a:t>‹#›</a:t>
            </a:fld>
            <a:endParaRPr lang="en-GB"/>
          </a:p>
        </p:txBody>
      </p:sp>
    </p:spTree>
    <p:extLst>
      <p:ext uri="{BB962C8B-B14F-4D97-AF65-F5344CB8AC3E}">
        <p14:creationId xmlns:p14="http://schemas.microsoft.com/office/powerpoint/2010/main" val="687213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C47AF-1590-457B-BA19-0207C3DD3D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7E909F9-B64F-4880-B8CE-BD86893E6A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7672246-E296-4FBD-A767-98A3851B41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6AB620-6059-4D9A-9E50-8729DF5DA07F}"/>
              </a:ext>
            </a:extLst>
          </p:cNvPr>
          <p:cNvSpPr>
            <a:spLocks noGrp="1"/>
          </p:cNvSpPr>
          <p:nvPr>
            <p:ph type="dt" sz="half" idx="10"/>
          </p:nvPr>
        </p:nvSpPr>
        <p:spPr/>
        <p:txBody>
          <a:bodyPr/>
          <a:lstStyle/>
          <a:p>
            <a:fld id="{99D1BD47-8F87-4227-AC60-CA61B889646B}" type="datetimeFigureOut">
              <a:rPr lang="en-GB" smtClean="0"/>
              <a:t>30/12/2021</a:t>
            </a:fld>
            <a:endParaRPr lang="en-GB"/>
          </a:p>
        </p:txBody>
      </p:sp>
      <p:sp>
        <p:nvSpPr>
          <p:cNvPr id="6" name="Footer Placeholder 5">
            <a:extLst>
              <a:ext uri="{FF2B5EF4-FFF2-40B4-BE49-F238E27FC236}">
                <a16:creationId xmlns:a16="http://schemas.microsoft.com/office/drawing/2014/main" id="{4AA734A4-B074-4D1B-BB4D-469B60CA13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3CCA20-E726-42AC-9034-C389AAB8B86E}"/>
              </a:ext>
            </a:extLst>
          </p:cNvPr>
          <p:cNvSpPr>
            <a:spLocks noGrp="1"/>
          </p:cNvSpPr>
          <p:nvPr>
            <p:ph type="sldNum" sz="quarter" idx="12"/>
          </p:nvPr>
        </p:nvSpPr>
        <p:spPr/>
        <p:txBody>
          <a:bodyPr/>
          <a:lstStyle/>
          <a:p>
            <a:fld id="{90B3486E-940D-46E5-8F69-B22B3285025D}" type="slidenum">
              <a:rPr lang="en-GB" smtClean="0"/>
              <a:t>‹#›</a:t>
            </a:fld>
            <a:endParaRPr lang="en-GB"/>
          </a:p>
        </p:txBody>
      </p:sp>
    </p:spTree>
    <p:extLst>
      <p:ext uri="{BB962C8B-B14F-4D97-AF65-F5344CB8AC3E}">
        <p14:creationId xmlns:p14="http://schemas.microsoft.com/office/powerpoint/2010/main" val="3351565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5EEC68-2DB1-4242-9193-86B1FA64DE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8BC205-1D58-4F53-8C3A-97F8445778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93C293-4C81-4430-AFD8-96DB8A9502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D1BD47-8F87-4227-AC60-CA61B889646B}" type="datetimeFigureOut">
              <a:rPr lang="en-GB" smtClean="0"/>
              <a:t>30/12/2021</a:t>
            </a:fld>
            <a:endParaRPr lang="en-GB"/>
          </a:p>
        </p:txBody>
      </p:sp>
      <p:sp>
        <p:nvSpPr>
          <p:cNvPr id="5" name="Footer Placeholder 4">
            <a:extLst>
              <a:ext uri="{FF2B5EF4-FFF2-40B4-BE49-F238E27FC236}">
                <a16:creationId xmlns:a16="http://schemas.microsoft.com/office/drawing/2014/main" id="{5B470748-151F-41E1-99E8-2D610968EF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FC97ED1-B425-436A-AAE5-9FF429E90B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3486E-940D-46E5-8F69-B22B3285025D}" type="slidenum">
              <a:rPr lang="en-GB" smtClean="0"/>
              <a:t>‹#›</a:t>
            </a:fld>
            <a:endParaRPr lang="en-GB"/>
          </a:p>
        </p:txBody>
      </p:sp>
    </p:spTree>
    <p:extLst>
      <p:ext uri="{BB962C8B-B14F-4D97-AF65-F5344CB8AC3E}">
        <p14:creationId xmlns:p14="http://schemas.microsoft.com/office/powerpoint/2010/main" val="3519835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15.gi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18.gif"/><Relationship Id="rId4" Type="http://schemas.openxmlformats.org/officeDocument/2006/relationships/image" Target="../media/image4.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18.gif"/><Relationship Id="rId4" Type="http://schemas.openxmlformats.org/officeDocument/2006/relationships/image" Target="../media/image4.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18.gif"/><Relationship Id="rId4" Type="http://schemas.openxmlformats.org/officeDocument/2006/relationships/image" Target="../media/image4.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15.gif"/><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18.gif"/><Relationship Id="rId4" Type="http://schemas.openxmlformats.org/officeDocument/2006/relationships/image" Target="../media/image4.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15.gif"/><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18.gif"/><Relationship Id="rId4" Type="http://schemas.openxmlformats.org/officeDocument/2006/relationships/image" Target="../media/image4.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audio" Target="../media/audio10.wav"/><Relationship Id="rId3" Type="http://schemas.openxmlformats.org/officeDocument/2006/relationships/audio" Target="../media/audio3.wav"/><Relationship Id="rId7" Type="http://schemas.openxmlformats.org/officeDocument/2006/relationships/image" Target="../media/image5.png"/><Relationship Id="rId12" Type="http://schemas.openxmlformats.org/officeDocument/2006/relationships/audio" Target="../media/audio9.wav"/><Relationship Id="rId17" Type="http://schemas.openxmlformats.org/officeDocument/2006/relationships/image" Target="../media/image10.png"/><Relationship Id="rId2" Type="http://schemas.openxmlformats.org/officeDocument/2006/relationships/notesSlide" Target="../notesSlides/notesSlide4.xml"/><Relationship Id="rId16" Type="http://schemas.openxmlformats.org/officeDocument/2006/relationships/image" Target="../media/image9.gif"/><Relationship Id="rId1" Type="http://schemas.openxmlformats.org/officeDocument/2006/relationships/slideLayout" Target="../slideLayouts/slideLayout6.xml"/><Relationship Id="rId6" Type="http://schemas.openxmlformats.org/officeDocument/2006/relationships/audio" Target="../media/audio4.wav"/><Relationship Id="rId11" Type="http://schemas.openxmlformats.org/officeDocument/2006/relationships/audio" Target="../media/audio8.wav"/><Relationship Id="rId5" Type="http://schemas.microsoft.com/office/2007/relationships/hdphoto" Target="../media/hdphoto1.wdp"/><Relationship Id="rId15" Type="http://schemas.openxmlformats.org/officeDocument/2006/relationships/image" Target="../media/image8.gif"/><Relationship Id="rId10" Type="http://schemas.openxmlformats.org/officeDocument/2006/relationships/audio" Target="../media/audio7.wav"/><Relationship Id="rId4" Type="http://schemas.openxmlformats.org/officeDocument/2006/relationships/image" Target="../media/image7.png"/><Relationship Id="rId9" Type="http://schemas.openxmlformats.org/officeDocument/2006/relationships/audio" Target="../media/audio6.wav"/><Relationship Id="rId14" Type="http://schemas.openxmlformats.org/officeDocument/2006/relationships/audio" Target="../media/audio11.wav"/></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2.wav"/><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audio" Target="../media/audio13.wav"/><Relationship Id="rId5" Type="http://schemas.openxmlformats.org/officeDocument/2006/relationships/image" Target="../media/image10.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audio" Target="../media/audio14.wav"/><Relationship Id="rId5" Type="http://schemas.openxmlformats.org/officeDocument/2006/relationships/image" Target="../media/image13.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audio" Target="../media/audio15.wav"/><Relationship Id="rId5" Type="http://schemas.openxmlformats.org/officeDocument/2006/relationships/image" Target="../media/image1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audio" Target="../media/audio16.wav"/><Relationship Id="rId5" Type="http://schemas.openxmlformats.org/officeDocument/2006/relationships/image" Target="../media/image1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audio" Target="../media/audio17.wav"/><Relationship Id="rId5" Type="http://schemas.openxmlformats.org/officeDocument/2006/relationships/image" Target="../media/image1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0" name="Google Shape;100;p2"/>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F3333"/>
                </a:solidFill>
                <a:effectLst/>
                <a:uLnTx/>
                <a:uFillTx/>
                <a:latin typeface="Modern Love" panose="04090805081005020601" pitchFamily="82" charset="0"/>
                <a:cs typeface="Arial"/>
                <a:sym typeface="Arial"/>
              </a:rPr>
              <a:t>rojo</a:t>
            </a:r>
            <a:endParaRPr kumimoji="0" sz="1400" b="0" i="0" u="none" strike="noStrike" kern="0" cap="none" spc="0" normalizeH="0" baseline="0" noProof="0" dirty="0">
              <a:ln>
                <a:noFill/>
              </a:ln>
              <a:solidFill>
                <a:srgbClr val="00000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194291" y="304800"/>
            <a:ext cx="3962401" cy="1325563"/>
          </a:xfrm>
        </p:spPr>
        <p:txBody>
          <a:bodyPr>
            <a:normAutofit fontScale="90000"/>
          </a:bodyPr>
          <a:lstStyle/>
          <a:p>
            <a:pPr algn="ctr"/>
            <a:r>
              <a:rPr lang="en-GB" b="1" dirty="0">
                <a:solidFill>
                  <a:srgbClr val="FFFFFF"/>
                </a:solidFill>
                <a:latin typeface="Century Gothic"/>
                <a:ea typeface="Century Gothic"/>
                <a:cs typeface="Century Gothic"/>
                <a:sym typeface="Century Gothic"/>
              </a:rPr>
              <a:t>Saying what I and others have</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10470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a:t>
            </a:r>
            <a:endParaRPr lang="en-GB" sz="3200" dirty="0"/>
          </a:p>
        </p:txBody>
      </p:sp>
      <p:sp>
        <p:nvSpPr>
          <p:cNvPr id="21" name="Google Shape;390;p8">
            <a:extLst>
              <a:ext uri="{FF2B5EF4-FFF2-40B4-BE49-F238E27FC236}">
                <a16:creationId xmlns:a16="http://schemas.microsoft.com/office/drawing/2014/main" id="{A1EAA857-8629-4E39-AC8E-9FD9C09D97CA}"/>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 name="Picture 4" descr="Móvil, Celda, Mano, Teléfono, Smartphone, Tecnología">
            <a:extLst>
              <a:ext uri="{FF2B5EF4-FFF2-40B4-BE49-F238E27FC236}">
                <a16:creationId xmlns:a16="http://schemas.microsoft.com/office/drawing/2014/main" id="{407A5AB5-6B6D-4100-8DDD-C226DF7DF6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019" y="2987887"/>
            <a:ext cx="6547631" cy="6294117"/>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1">
            <a:extLst>
              <a:ext uri="{FF2B5EF4-FFF2-40B4-BE49-F238E27FC236}">
                <a16:creationId xmlns:a16="http://schemas.microsoft.com/office/drawing/2014/main" id="{90A85DC6-624F-40D1-A637-38E32C510D6D}"/>
              </a:ext>
            </a:extLst>
          </p:cNvPr>
          <p:cNvSpPr txBox="1">
            <a:spLocks/>
          </p:cNvSpPr>
          <p:nvPr/>
        </p:nvSpPr>
        <p:spPr>
          <a:xfrm>
            <a:off x="11001525" y="1012449"/>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a:solidFill>
                  <a:srgbClr val="002060"/>
                </a:solidFill>
                <a:latin typeface="Century Gothic" panose="020B0502020202020204" pitchFamily="34" charset="0"/>
              </a:rPr>
              <a:t>hablar</a:t>
            </a:r>
            <a:endParaRPr lang="en-GB" sz="1800" b="1" dirty="0">
              <a:solidFill>
                <a:srgbClr val="002060"/>
              </a:solidFill>
              <a:latin typeface="Century Gothic" panose="020B0502020202020204" pitchFamily="34" charset="0"/>
            </a:endParaRPr>
          </a:p>
        </p:txBody>
      </p:sp>
      <p:pic>
        <p:nvPicPr>
          <p:cNvPr id="24" name="Google Shape;319;p15" descr="Speech Icon, Voice, Talking, Audio, Speech">
            <a:extLst>
              <a:ext uri="{FF2B5EF4-FFF2-40B4-BE49-F238E27FC236}">
                <a16:creationId xmlns:a16="http://schemas.microsoft.com/office/drawing/2014/main" id="{27AA594F-CEB7-4C07-A9CF-7F0BF3000FA7}"/>
              </a:ext>
            </a:extLst>
          </p:cNvPr>
          <p:cNvPicPr preferRelativeResize="0"/>
          <p:nvPr/>
        </p:nvPicPr>
        <p:blipFill rotWithShape="1">
          <a:blip r:embed="rId4">
            <a:alphaModFix/>
          </a:blip>
          <a:srcRect/>
          <a:stretch/>
        </p:blipFill>
        <p:spPr>
          <a:xfrm>
            <a:off x="11131654" y="149483"/>
            <a:ext cx="776168" cy="776168"/>
          </a:xfrm>
          <a:prstGeom prst="rect">
            <a:avLst/>
          </a:prstGeom>
          <a:noFill/>
          <a:ln>
            <a:noFill/>
          </a:ln>
        </p:spPr>
      </p:pic>
      <p:pic>
        <p:nvPicPr>
          <p:cNvPr id="25" name="Google Shape;282;p13" descr="Reading, Book, Symbol, Icon, Reader, Man">
            <a:extLst>
              <a:ext uri="{FF2B5EF4-FFF2-40B4-BE49-F238E27FC236}">
                <a16:creationId xmlns:a16="http://schemas.microsoft.com/office/drawing/2014/main" id="{384B9CCC-2D26-4700-8876-CF8D50FABCB2}"/>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0215023" y="162736"/>
            <a:ext cx="782801" cy="782801"/>
          </a:xfrm>
          <a:prstGeom prst="roundRect">
            <a:avLst/>
          </a:prstGeom>
          <a:solidFill>
            <a:srgbClr val="92D050"/>
          </a:solidFill>
          <a:ln>
            <a:noFill/>
          </a:ln>
        </p:spPr>
      </p:pic>
      <p:sp>
        <p:nvSpPr>
          <p:cNvPr id="26" name="Title 1">
            <a:extLst>
              <a:ext uri="{FF2B5EF4-FFF2-40B4-BE49-F238E27FC236}">
                <a16:creationId xmlns:a16="http://schemas.microsoft.com/office/drawing/2014/main" id="{0BCF7A95-92CC-435C-B1FD-1F92B5E1D828}"/>
              </a:ext>
            </a:extLst>
          </p:cNvPr>
          <p:cNvSpPr txBox="1">
            <a:spLocks/>
          </p:cNvSpPr>
          <p:nvPr/>
        </p:nvSpPr>
        <p:spPr>
          <a:xfrm>
            <a:off x="10282913" y="1012449"/>
            <a:ext cx="657080" cy="370510"/>
          </a:xfrm>
          <a:prstGeom prst="rect">
            <a:avLst/>
          </a:prstGeom>
          <a:solidFill>
            <a:srgbClr val="92D050"/>
          </a:solidFill>
        </p:spPr>
        <p:txBody>
          <a:bodyPr spcFirstLastPara="1" vert="horz" wrap="square" lIns="0" tIns="0" rIns="0" bIns="0" rtlCol="0" anchor="ctr" anchorCtr="0">
            <a:noAutofit/>
          </a:bodyPr>
          <a:lstStyle>
            <a:lvl1pPr lvl="0" algn="l" defTabSz="914400" rtl="0" eaLnBrk="1" latinLnBrk="0" hangingPunct="1">
              <a:lnSpc>
                <a:spcPct val="90000"/>
              </a:lnSpc>
              <a:spcBef>
                <a:spcPts val="0"/>
              </a:spcBef>
              <a:spcAft>
                <a:spcPts val="0"/>
              </a:spcAft>
              <a:buSzPts val="4400"/>
              <a:buNone/>
              <a:defRPr sz="4400" kern="1200">
                <a:solidFill>
                  <a:schemeClr val="tx1"/>
                </a:solidFill>
                <a:latin typeface="+mj-lt"/>
                <a:ea typeface="+mj-ea"/>
                <a:cs typeface="+mj-cs"/>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pPr algn="ctr"/>
            <a:r>
              <a:rPr lang="en-GB" sz="2000" b="1" dirty="0">
                <a:solidFill>
                  <a:schemeClr val="bg1"/>
                </a:solidFill>
                <a:latin typeface="Century Gothic" panose="020B0502020202020204" pitchFamily="34" charset="0"/>
              </a:rPr>
              <a:t>leer</a:t>
            </a:r>
          </a:p>
        </p:txBody>
      </p:sp>
      <p:sp>
        <p:nvSpPr>
          <p:cNvPr id="27" name="Title 1">
            <a:extLst>
              <a:ext uri="{FF2B5EF4-FFF2-40B4-BE49-F238E27FC236}">
                <a16:creationId xmlns:a16="http://schemas.microsoft.com/office/drawing/2014/main" id="{980BB87F-34D3-4E72-9411-88B7EC56840A}"/>
              </a:ext>
            </a:extLst>
          </p:cNvPr>
          <p:cNvSpPr txBox="1">
            <a:spLocks/>
          </p:cNvSpPr>
          <p:nvPr/>
        </p:nvSpPr>
        <p:spPr>
          <a:xfrm>
            <a:off x="3275254" y="309104"/>
            <a:ext cx="9804794" cy="340162"/>
          </a:xfrm>
          <a:prstGeom prst="rect">
            <a:avLst/>
          </a:prstGeom>
        </p:spPr>
        <p:txBody>
          <a:bodyPr spcFirstLastPara="1" vert="horz" wrap="square" lIns="0" tIns="0" rIns="0" bIns="0" rtlCol="0" anchor="t" anchorCtr="0">
            <a:normAutofit fontScale="92500" lnSpcReduction="20000"/>
          </a:bodyPr>
          <a:lstStyle>
            <a:lvl1pPr lvl="0" algn="l" defTabSz="914400" rtl="0" eaLnBrk="1" latinLnBrk="0" hangingPunct="1">
              <a:lnSpc>
                <a:spcPct val="90000"/>
              </a:lnSpc>
              <a:spcBef>
                <a:spcPts val="0"/>
              </a:spcBef>
              <a:spcAft>
                <a:spcPts val="0"/>
              </a:spcAft>
              <a:buSzPts val="4400"/>
              <a:buNone/>
              <a:defRPr sz="4400" kern="1200">
                <a:solidFill>
                  <a:schemeClr val="tx1"/>
                </a:solidFill>
                <a:latin typeface="+mj-lt"/>
                <a:ea typeface="+mj-ea"/>
                <a:cs typeface="+mj-cs"/>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r>
              <a:rPr lang="en-GB" sz="3200" b="1" dirty="0">
                <a:solidFill>
                  <a:srgbClr val="002060"/>
                </a:solidFill>
                <a:latin typeface="Century Gothic" panose="020B0502020202020204" pitchFamily="34" charset="0"/>
              </a:rPr>
              <a:t>Sofía </a:t>
            </a:r>
            <a:r>
              <a:rPr lang="en-GB" sz="3200" b="1" dirty="0" err="1">
                <a:solidFill>
                  <a:srgbClr val="002060"/>
                </a:solidFill>
                <a:latin typeface="Century Gothic" panose="020B0502020202020204" pitchFamily="34" charset="0"/>
              </a:rPr>
              <a:t>habla</a:t>
            </a:r>
            <a:r>
              <a:rPr lang="en-GB" sz="3200" b="1" dirty="0">
                <a:solidFill>
                  <a:srgbClr val="002060"/>
                </a:solidFill>
                <a:latin typeface="Century Gothic" panose="020B0502020202020204" pitchFamily="34" charset="0"/>
              </a:rPr>
              <a:t> [1/5] </a:t>
            </a:r>
          </a:p>
        </p:txBody>
      </p:sp>
      <p:sp>
        <p:nvSpPr>
          <p:cNvPr id="28" name="TextBox 27">
            <a:extLst>
              <a:ext uri="{FF2B5EF4-FFF2-40B4-BE49-F238E27FC236}">
                <a16:creationId xmlns:a16="http://schemas.microsoft.com/office/drawing/2014/main" id="{3877C3AB-F891-4A1E-9736-FE096DE7E498}"/>
              </a:ext>
            </a:extLst>
          </p:cNvPr>
          <p:cNvSpPr txBox="1"/>
          <p:nvPr/>
        </p:nvSpPr>
        <p:spPr>
          <a:xfrm>
            <a:off x="8741844" y="234044"/>
            <a:ext cx="184731" cy="646331"/>
          </a:xfrm>
          <a:prstGeom prst="rect">
            <a:avLst/>
          </a:prstGeom>
          <a:noFill/>
        </p:spPr>
        <p:txBody>
          <a:bodyPr wrap="none" rtlCol="0">
            <a:spAutoFit/>
          </a:bodyPr>
          <a:lstStyle/>
          <a:p>
            <a:endParaRPr lang="en-GB" sz="3600" b="1" dirty="0">
              <a:solidFill>
                <a:srgbClr val="002060"/>
              </a:solidFill>
              <a:latin typeface="Century Gothic" panose="020B0502020202020204" pitchFamily="34" charset="0"/>
            </a:endParaRPr>
          </a:p>
        </p:txBody>
      </p:sp>
      <p:sp>
        <p:nvSpPr>
          <p:cNvPr id="29" name="Google Shape;387;p19">
            <a:extLst>
              <a:ext uri="{FF2B5EF4-FFF2-40B4-BE49-F238E27FC236}">
                <a16:creationId xmlns:a16="http://schemas.microsoft.com/office/drawing/2014/main" id="{9832C4A5-9CBC-468F-BCF4-3398DF0AD920}"/>
              </a:ext>
            </a:extLst>
          </p:cNvPr>
          <p:cNvSpPr/>
          <p:nvPr/>
        </p:nvSpPr>
        <p:spPr>
          <a:xfrm>
            <a:off x="11134062" y="2730277"/>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30" name="Google Shape;389;p19">
            <a:extLst>
              <a:ext uri="{FF2B5EF4-FFF2-40B4-BE49-F238E27FC236}">
                <a16:creationId xmlns:a16="http://schemas.microsoft.com/office/drawing/2014/main" id="{0E0425E2-3B2E-4FE8-9AF9-85BD09934696}"/>
              </a:ext>
            </a:extLst>
          </p:cNvPr>
          <p:cNvCxnSpPr>
            <a:cxnSpLocks/>
          </p:cNvCxnSpPr>
          <p:nvPr/>
        </p:nvCxnSpPr>
        <p:spPr>
          <a:xfrm>
            <a:off x="11832254" y="2718849"/>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31" name="Google Shape;390;p19">
            <a:extLst>
              <a:ext uri="{FF2B5EF4-FFF2-40B4-BE49-F238E27FC236}">
                <a16:creationId xmlns:a16="http://schemas.microsoft.com/office/drawing/2014/main" id="{1794864E-2DE2-4FA3-A881-0C83925467D3}"/>
              </a:ext>
            </a:extLst>
          </p:cNvPr>
          <p:cNvCxnSpPr>
            <a:cxnSpLocks/>
          </p:cNvCxnSpPr>
          <p:nvPr/>
        </p:nvCxnSpPr>
        <p:spPr>
          <a:xfrm>
            <a:off x="11824390" y="2702933"/>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32" name="Google Shape;391;p19">
            <a:extLst>
              <a:ext uri="{FF2B5EF4-FFF2-40B4-BE49-F238E27FC236}">
                <a16:creationId xmlns:a16="http://schemas.microsoft.com/office/drawing/2014/main" id="{A97FD6FF-EE76-42E5-A259-B0C996AD9DED}"/>
              </a:ext>
            </a:extLst>
          </p:cNvPr>
          <p:cNvCxnSpPr>
            <a:cxnSpLocks/>
          </p:cNvCxnSpPr>
          <p:nvPr/>
        </p:nvCxnSpPr>
        <p:spPr>
          <a:xfrm>
            <a:off x="11825857" y="6097892"/>
            <a:ext cx="223189" cy="0"/>
          </a:xfrm>
          <a:prstGeom prst="straightConnector1">
            <a:avLst/>
          </a:prstGeom>
          <a:noFill/>
          <a:ln w="28575" cap="flat" cmpd="sng">
            <a:solidFill>
              <a:srgbClr val="1E4E79"/>
            </a:solidFill>
            <a:prstDash val="solid"/>
            <a:round/>
            <a:headEnd type="none" w="med" len="med"/>
            <a:tailEnd type="none" w="med" len="med"/>
          </a:ln>
        </p:spPr>
      </p:cxnSp>
      <p:sp>
        <p:nvSpPr>
          <p:cNvPr id="33" name="Google Shape;395;p19">
            <a:extLst>
              <a:ext uri="{FF2B5EF4-FFF2-40B4-BE49-F238E27FC236}">
                <a16:creationId xmlns:a16="http://schemas.microsoft.com/office/drawing/2014/main" id="{D5B63E37-0963-4D2C-87D6-C6D3C62749FB}"/>
              </a:ext>
            </a:extLst>
          </p:cNvPr>
          <p:cNvSpPr/>
          <p:nvPr/>
        </p:nvSpPr>
        <p:spPr>
          <a:xfrm>
            <a:off x="10854370" y="639976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
        <p:nvSpPr>
          <p:cNvPr id="34" name="Google Shape;388;p19">
            <a:extLst>
              <a:ext uri="{FF2B5EF4-FFF2-40B4-BE49-F238E27FC236}">
                <a16:creationId xmlns:a16="http://schemas.microsoft.com/office/drawing/2014/main" id="{040D0626-CE6B-4235-BFDC-75F197622D9F}"/>
              </a:ext>
            </a:extLst>
          </p:cNvPr>
          <p:cNvSpPr/>
          <p:nvPr/>
        </p:nvSpPr>
        <p:spPr>
          <a:xfrm>
            <a:off x="11129935" y="2730275"/>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35" name="Title 1">
            <a:extLst>
              <a:ext uri="{FF2B5EF4-FFF2-40B4-BE49-F238E27FC236}">
                <a16:creationId xmlns:a16="http://schemas.microsoft.com/office/drawing/2014/main" id="{2095DFC9-8E6A-4FF7-B91C-E3D3A995C4FF}"/>
              </a:ext>
            </a:extLst>
          </p:cNvPr>
          <p:cNvSpPr txBox="1">
            <a:spLocks/>
          </p:cNvSpPr>
          <p:nvPr/>
        </p:nvSpPr>
        <p:spPr>
          <a:xfrm>
            <a:off x="238938" y="1153619"/>
            <a:ext cx="9804794" cy="1215133"/>
          </a:xfrm>
          <a:prstGeom prst="rect">
            <a:avLst/>
          </a:prstGeom>
        </p:spPr>
        <p:txBody>
          <a:bodyPr spcFirstLastPara="1" vert="horz" wrap="square" lIns="0" tIns="0" rIns="0" bIns="0" rtlCol="0" anchor="t" anchorCtr="0">
            <a:normAutofit/>
          </a:bodyPr>
          <a:lstStyle>
            <a:lvl1pPr lvl="0" algn="l" defTabSz="914400" rtl="0" eaLnBrk="1" latinLnBrk="0" hangingPunct="1">
              <a:lnSpc>
                <a:spcPct val="90000"/>
              </a:lnSpc>
              <a:spcBef>
                <a:spcPts val="0"/>
              </a:spcBef>
              <a:spcAft>
                <a:spcPts val="0"/>
              </a:spcAft>
              <a:buSzPts val="4400"/>
              <a:buNone/>
              <a:defRPr sz="4400" kern="1200">
                <a:solidFill>
                  <a:schemeClr val="tx1"/>
                </a:solidFill>
                <a:latin typeface="+mj-lt"/>
                <a:ea typeface="+mj-ea"/>
                <a:cs typeface="+mj-cs"/>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r>
              <a:rPr lang="en-GB" sz="2800" dirty="0">
                <a:solidFill>
                  <a:srgbClr val="002060"/>
                </a:solidFill>
                <a:latin typeface="Century Gothic" panose="020B0502020202020204" pitchFamily="34" charset="0"/>
              </a:rPr>
              <a:t>Sofía has lost her voice but wants to send a voice message to Luis, saying what she does on the weekend, but also what </a:t>
            </a:r>
            <a:r>
              <a:rPr lang="en-GB" sz="2800" dirty="0" err="1">
                <a:solidFill>
                  <a:srgbClr val="002060"/>
                </a:solidFill>
                <a:latin typeface="Century Gothic" panose="020B0502020202020204" pitchFamily="34" charset="0"/>
              </a:rPr>
              <a:t>Quique</a:t>
            </a:r>
            <a:r>
              <a:rPr lang="en-GB" sz="2800" dirty="0">
                <a:solidFill>
                  <a:srgbClr val="002060"/>
                </a:solidFill>
                <a:latin typeface="Century Gothic" panose="020B0502020202020204" pitchFamily="34" charset="0"/>
              </a:rPr>
              <a:t> does. Can you help her?</a:t>
            </a:r>
          </a:p>
        </p:txBody>
      </p:sp>
      <p:sp>
        <p:nvSpPr>
          <p:cNvPr id="36" name="Rectangle: Rounded Corners 35">
            <a:extLst>
              <a:ext uri="{FF2B5EF4-FFF2-40B4-BE49-F238E27FC236}">
                <a16:creationId xmlns:a16="http://schemas.microsoft.com/office/drawing/2014/main" id="{F3309527-7C99-4DA2-A51C-F815E316943D}"/>
              </a:ext>
            </a:extLst>
          </p:cNvPr>
          <p:cNvSpPr/>
          <p:nvPr/>
        </p:nvSpPr>
        <p:spPr>
          <a:xfrm>
            <a:off x="7916136" y="3423550"/>
            <a:ext cx="1491158" cy="628497"/>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a:extLst>
              <a:ext uri="{FF2B5EF4-FFF2-40B4-BE49-F238E27FC236}">
                <a16:creationId xmlns:a16="http://schemas.microsoft.com/office/drawing/2014/main" id="{8D5ECAEF-3232-4086-9612-9CEBC816F64A}"/>
              </a:ext>
            </a:extLst>
          </p:cNvPr>
          <p:cNvPicPr>
            <a:picLocks noChangeAspect="1"/>
          </p:cNvPicPr>
          <p:nvPr/>
        </p:nvPicPr>
        <p:blipFill rotWithShape="1">
          <a:blip r:embed="rId7">
            <a:clrChange>
              <a:clrFrom>
                <a:srgbClr val="D9EB37"/>
              </a:clrFrom>
              <a:clrTo>
                <a:srgbClr val="D9EB37">
                  <a:alpha val="0"/>
                </a:srgbClr>
              </a:clrTo>
            </a:clrChange>
            <a:extLst>
              <a:ext uri="{28A0092B-C50C-407E-A947-70E740481C1C}">
                <a14:useLocalDpi xmlns:a14="http://schemas.microsoft.com/office/drawing/2010/main" val="0"/>
              </a:ext>
            </a:extLst>
          </a:blip>
          <a:srcRect l="38772" t="243" r="33855" b="66807"/>
          <a:stretch/>
        </p:blipFill>
        <p:spPr>
          <a:xfrm>
            <a:off x="8032764" y="3445987"/>
            <a:ext cx="569062" cy="586697"/>
          </a:xfrm>
          <a:prstGeom prst="rect">
            <a:avLst/>
          </a:prstGeom>
        </p:spPr>
      </p:pic>
      <p:sp>
        <p:nvSpPr>
          <p:cNvPr id="38" name="TextBox 37">
            <a:extLst>
              <a:ext uri="{FF2B5EF4-FFF2-40B4-BE49-F238E27FC236}">
                <a16:creationId xmlns:a16="http://schemas.microsoft.com/office/drawing/2014/main" id="{914D8CDA-D53C-4E3E-8A5F-69AC8DD2051B}"/>
              </a:ext>
            </a:extLst>
          </p:cNvPr>
          <p:cNvSpPr txBox="1"/>
          <p:nvPr/>
        </p:nvSpPr>
        <p:spPr>
          <a:xfrm>
            <a:off x="8552572" y="3572911"/>
            <a:ext cx="809837" cy="461665"/>
          </a:xfrm>
          <a:prstGeom prst="rect">
            <a:avLst/>
          </a:prstGeom>
          <a:noFill/>
        </p:spPr>
        <p:txBody>
          <a:bodyPr wrap="none" rtlCol="0">
            <a:spAutoFit/>
          </a:bodyPr>
          <a:lstStyle/>
          <a:p>
            <a:r>
              <a:rPr lang="en-GB" sz="2400" b="1" dirty="0">
                <a:solidFill>
                  <a:srgbClr val="002060"/>
                </a:solidFill>
                <a:latin typeface="Ink Free" panose="03080402000500000000" pitchFamily="66" charset="0"/>
              </a:rPr>
              <a:t>Luis </a:t>
            </a:r>
          </a:p>
        </p:txBody>
      </p:sp>
      <p:sp>
        <p:nvSpPr>
          <p:cNvPr id="39" name="Rectangle: Rounded Corners 38">
            <a:extLst>
              <a:ext uri="{FF2B5EF4-FFF2-40B4-BE49-F238E27FC236}">
                <a16:creationId xmlns:a16="http://schemas.microsoft.com/office/drawing/2014/main" id="{09122DEC-7E12-4AA5-B54A-CAD25AFDBC06}"/>
              </a:ext>
            </a:extLst>
          </p:cNvPr>
          <p:cNvSpPr/>
          <p:nvPr/>
        </p:nvSpPr>
        <p:spPr>
          <a:xfrm>
            <a:off x="8696454" y="4149489"/>
            <a:ext cx="710839" cy="40011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entury Gothic" panose="020B0502020202020204" pitchFamily="34" charset="0"/>
            </a:endParaRPr>
          </a:p>
        </p:txBody>
      </p:sp>
      <p:sp>
        <p:nvSpPr>
          <p:cNvPr id="40" name="TextBox 39">
            <a:extLst>
              <a:ext uri="{FF2B5EF4-FFF2-40B4-BE49-F238E27FC236}">
                <a16:creationId xmlns:a16="http://schemas.microsoft.com/office/drawing/2014/main" id="{A795A9E1-B11A-4509-ADA8-9D8CFA34FB71}"/>
              </a:ext>
            </a:extLst>
          </p:cNvPr>
          <p:cNvSpPr txBox="1"/>
          <p:nvPr/>
        </p:nvSpPr>
        <p:spPr>
          <a:xfrm>
            <a:off x="8886955" y="4172627"/>
            <a:ext cx="300082"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a:t>
            </a:r>
          </a:p>
        </p:txBody>
      </p:sp>
      <p:grpSp>
        <p:nvGrpSpPr>
          <p:cNvPr id="41" name="Group 40">
            <a:extLst>
              <a:ext uri="{FF2B5EF4-FFF2-40B4-BE49-F238E27FC236}">
                <a16:creationId xmlns:a16="http://schemas.microsoft.com/office/drawing/2014/main" id="{41F20123-2826-4F60-95DB-FD703D317457}"/>
              </a:ext>
            </a:extLst>
          </p:cNvPr>
          <p:cNvGrpSpPr/>
          <p:nvPr/>
        </p:nvGrpSpPr>
        <p:grpSpPr>
          <a:xfrm>
            <a:off x="7954235" y="4761218"/>
            <a:ext cx="1491158" cy="583267"/>
            <a:chOff x="3246678" y="5051663"/>
            <a:chExt cx="1491158" cy="586697"/>
          </a:xfrm>
        </p:grpSpPr>
        <p:sp>
          <p:nvSpPr>
            <p:cNvPr id="42" name="Rectangle: Rounded Corners 41">
              <a:extLst>
                <a:ext uri="{FF2B5EF4-FFF2-40B4-BE49-F238E27FC236}">
                  <a16:creationId xmlns:a16="http://schemas.microsoft.com/office/drawing/2014/main" id="{AE3A95A0-0B4B-4F15-A390-ADBC9F49F310}"/>
                </a:ext>
              </a:extLst>
            </p:cNvPr>
            <p:cNvSpPr/>
            <p:nvPr/>
          </p:nvSpPr>
          <p:spPr>
            <a:xfrm>
              <a:off x="3246678" y="5059293"/>
              <a:ext cx="1491158" cy="575638"/>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407037BF-D112-4BEC-9CD4-42AFEBFD6952}"/>
                </a:ext>
              </a:extLst>
            </p:cNvPr>
            <p:cNvSpPr txBox="1"/>
            <p:nvPr/>
          </p:nvSpPr>
          <p:spPr>
            <a:xfrm>
              <a:off x="3289657" y="5173265"/>
              <a:ext cx="925253" cy="461665"/>
            </a:xfrm>
            <a:prstGeom prst="rect">
              <a:avLst/>
            </a:prstGeom>
            <a:noFill/>
          </p:spPr>
          <p:txBody>
            <a:bodyPr wrap="none" rtlCol="0">
              <a:spAutoFit/>
            </a:bodyPr>
            <a:lstStyle/>
            <a:p>
              <a:r>
                <a:rPr lang="en-GB" sz="2400" b="1" dirty="0">
                  <a:solidFill>
                    <a:srgbClr val="002060"/>
                  </a:solidFill>
                  <a:latin typeface="Ink Free" panose="03080402000500000000" pitchFamily="66" charset="0"/>
                </a:rPr>
                <a:t>Sofía</a:t>
              </a:r>
              <a:r>
                <a:rPr lang="en-GB" sz="2400" b="1" dirty="0">
                  <a:solidFill>
                    <a:srgbClr val="002060"/>
                  </a:solidFill>
                  <a:latin typeface="Bradley Hand ITC" panose="03070402050302030203" pitchFamily="66" charset="0"/>
                </a:rPr>
                <a:t> </a:t>
              </a:r>
            </a:p>
          </p:txBody>
        </p:sp>
        <p:pic>
          <p:nvPicPr>
            <p:cNvPr id="44" name="Picture 43">
              <a:extLst>
                <a:ext uri="{FF2B5EF4-FFF2-40B4-BE49-F238E27FC236}">
                  <a16:creationId xmlns:a16="http://schemas.microsoft.com/office/drawing/2014/main" id="{C43A4372-FC01-4067-B935-064E5AC1EE47}"/>
                </a:ext>
              </a:extLst>
            </p:cNvPr>
            <p:cNvPicPr>
              <a:picLocks noChangeAspect="1"/>
            </p:cNvPicPr>
            <p:nvPr/>
          </p:nvPicPr>
          <p:blipFill rotWithShape="1">
            <a:blip r:embed="rId7">
              <a:clrChange>
                <a:clrFrom>
                  <a:srgbClr val="D9EB37"/>
                </a:clrFrom>
                <a:clrTo>
                  <a:srgbClr val="D9EB37">
                    <a:alpha val="0"/>
                  </a:srgbClr>
                </a:clrTo>
              </a:clrChange>
              <a:extLst>
                <a:ext uri="{28A0092B-C50C-407E-A947-70E740481C1C}">
                  <a14:useLocalDpi xmlns:a14="http://schemas.microsoft.com/office/drawing/2010/main" val="0"/>
                </a:ext>
              </a:extLst>
            </a:blip>
            <a:srcRect l="66659" t="7601" r="5968" b="59449"/>
            <a:stretch/>
          </p:blipFill>
          <p:spPr>
            <a:xfrm>
              <a:off x="4145706" y="5051663"/>
              <a:ext cx="569062" cy="586697"/>
            </a:xfrm>
            <a:prstGeom prst="rect">
              <a:avLst/>
            </a:prstGeom>
          </p:spPr>
        </p:pic>
      </p:grpSp>
      <p:pic>
        <p:nvPicPr>
          <p:cNvPr id="45" name="Picture 2" descr="Icono, Micrófono, Voz, Mensaje, Hablar, Nube, Datos">
            <a:extLst>
              <a:ext uri="{FF2B5EF4-FFF2-40B4-BE49-F238E27FC236}">
                <a16:creationId xmlns:a16="http://schemas.microsoft.com/office/drawing/2014/main" id="{4D9ECB7F-82F6-459F-9B04-4E7FDF37B0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59114" y="5561453"/>
            <a:ext cx="593458" cy="59345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a:extLst>
              <a:ext uri="{FF2B5EF4-FFF2-40B4-BE49-F238E27FC236}">
                <a16:creationId xmlns:a16="http://schemas.microsoft.com/office/drawing/2014/main" id="{D7A4EB9D-2C1B-494B-8ACB-D4D84DA0F19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09903" y="5685333"/>
            <a:ext cx="263882" cy="274877"/>
          </a:xfrm>
          <a:prstGeom prst="rect">
            <a:avLst/>
          </a:prstGeom>
        </p:spPr>
      </p:pic>
      <p:pic>
        <p:nvPicPr>
          <p:cNvPr id="47" name="Picture 46" descr="A picture containing toy, doll&#10;&#10;Description automatically generated">
            <a:extLst>
              <a:ext uri="{FF2B5EF4-FFF2-40B4-BE49-F238E27FC236}">
                <a16:creationId xmlns:a16="http://schemas.microsoft.com/office/drawing/2014/main" id="{007E179C-9F40-4019-8308-B9CE0AF09F7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51886" y="-4851"/>
            <a:ext cx="636595" cy="1209260"/>
          </a:xfrm>
          <a:prstGeom prst="rect">
            <a:avLst/>
          </a:prstGeom>
        </p:spPr>
      </p:pic>
      <p:sp>
        <p:nvSpPr>
          <p:cNvPr id="48" name="Speech Bubble: Oval 47">
            <a:extLst>
              <a:ext uri="{FF2B5EF4-FFF2-40B4-BE49-F238E27FC236}">
                <a16:creationId xmlns:a16="http://schemas.microsoft.com/office/drawing/2014/main" id="{A9AB8816-0AC8-4DC6-B4A6-169CB6F55F79}"/>
              </a:ext>
            </a:extLst>
          </p:cNvPr>
          <p:cNvSpPr/>
          <p:nvPr/>
        </p:nvSpPr>
        <p:spPr>
          <a:xfrm>
            <a:off x="8101451" y="21022"/>
            <a:ext cx="1125628" cy="667613"/>
          </a:xfrm>
          <a:prstGeom prst="wedgeEllipseCallout">
            <a:avLst>
              <a:gd name="adj1" fmla="val 68319"/>
              <a:gd name="adj2" fmla="val 49456"/>
            </a:avLst>
          </a:prstGeom>
          <a:solidFill>
            <a:srgbClr val="FF4791"/>
          </a:solidFill>
          <a:ln>
            <a:solidFill>
              <a:srgbClr val="FF4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002060"/>
              </a:solidFill>
              <a:latin typeface="Century Gothic" panose="020B0502020202020204" pitchFamily="34" charset="0"/>
            </a:endParaRPr>
          </a:p>
        </p:txBody>
      </p:sp>
      <p:sp>
        <p:nvSpPr>
          <p:cNvPr id="49" name="TextBox 48">
            <a:extLst>
              <a:ext uri="{FF2B5EF4-FFF2-40B4-BE49-F238E27FC236}">
                <a16:creationId xmlns:a16="http://schemas.microsoft.com/office/drawing/2014/main" id="{E786FD97-0D7A-4539-B411-01A355E10FB8}"/>
              </a:ext>
            </a:extLst>
          </p:cNvPr>
          <p:cNvSpPr txBox="1"/>
          <p:nvPr/>
        </p:nvSpPr>
        <p:spPr>
          <a:xfrm>
            <a:off x="7887028" y="72192"/>
            <a:ext cx="1528878" cy="584775"/>
          </a:xfrm>
          <a:prstGeom prst="rect">
            <a:avLst/>
          </a:prstGeom>
          <a:noFill/>
        </p:spPr>
        <p:txBody>
          <a:bodyPr wrap="square">
            <a:spAutoFit/>
          </a:bodyPr>
          <a:lstStyle/>
          <a:p>
            <a:pPr algn="ctr"/>
            <a:r>
              <a:rPr lang="en-GB" sz="1600" b="1" dirty="0">
                <a:solidFill>
                  <a:srgbClr val="002060"/>
                </a:solidFill>
                <a:latin typeface="Century Gothic" panose="020B0502020202020204" pitchFamily="34" charset="0"/>
              </a:rPr>
              <a:t>¡No </a:t>
            </a:r>
            <a:r>
              <a:rPr lang="en-GB" sz="1600" b="1" dirty="0" err="1">
                <a:solidFill>
                  <a:srgbClr val="002060"/>
                </a:solidFill>
                <a:latin typeface="Century Gothic" panose="020B0502020202020204" pitchFamily="34" charset="0"/>
              </a:rPr>
              <a:t>tengo</a:t>
            </a:r>
            <a:r>
              <a:rPr lang="en-GB" sz="1600" b="1" dirty="0">
                <a:solidFill>
                  <a:srgbClr val="002060"/>
                </a:solidFill>
                <a:latin typeface="Century Gothic" panose="020B0502020202020204" pitchFamily="34" charset="0"/>
              </a:rPr>
              <a:t> </a:t>
            </a:r>
            <a:r>
              <a:rPr lang="en-GB" sz="1600" b="1" dirty="0" err="1">
                <a:solidFill>
                  <a:srgbClr val="002060"/>
                </a:solidFill>
                <a:latin typeface="Century Gothic" panose="020B0502020202020204" pitchFamily="34" charset="0"/>
              </a:rPr>
              <a:t>voz</a:t>
            </a:r>
            <a:r>
              <a:rPr lang="en-GB" sz="1600" b="1" dirty="0">
                <a:solidFill>
                  <a:srgbClr val="002060"/>
                </a:solidFill>
                <a:latin typeface="Century Gothic" panose="020B0502020202020204" pitchFamily="34" charset="0"/>
              </a:rPr>
              <a:t>!</a:t>
            </a:r>
          </a:p>
        </p:txBody>
      </p:sp>
      <p:sp>
        <p:nvSpPr>
          <p:cNvPr id="50" name="Title 1">
            <a:extLst>
              <a:ext uri="{FF2B5EF4-FFF2-40B4-BE49-F238E27FC236}">
                <a16:creationId xmlns:a16="http://schemas.microsoft.com/office/drawing/2014/main" id="{2A647ED5-C298-4FF0-BC92-791F38EAF1C4}"/>
              </a:ext>
            </a:extLst>
          </p:cNvPr>
          <p:cNvSpPr txBox="1">
            <a:spLocks/>
          </p:cNvSpPr>
          <p:nvPr/>
        </p:nvSpPr>
        <p:spPr>
          <a:xfrm>
            <a:off x="173815" y="1150917"/>
            <a:ext cx="9804794" cy="1259501"/>
          </a:xfrm>
          <a:prstGeom prst="rect">
            <a:avLst/>
          </a:prstGeom>
          <a:solidFill>
            <a:schemeClr val="bg1"/>
          </a:solidFill>
        </p:spPr>
        <p:txBody>
          <a:bodyPr spcFirstLastPara="1" vert="horz" wrap="square" lIns="0" tIns="0" rIns="0" bIns="0" rtlCol="0" anchor="t" anchorCtr="0">
            <a:normAutofit/>
          </a:bodyPr>
          <a:lstStyle>
            <a:lvl1pPr lvl="0" algn="l" defTabSz="914400" rtl="0" eaLnBrk="1" latinLnBrk="0" hangingPunct="1">
              <a:lnSpc>
                <a:spcPct val="90000"/>
              </a:lnSpc>
              <a:spcBef>
                <a:spcPts val="0"/>
              </a:spcBef>
              <a:spcAft>
                <a:spcPts val="0"/>
              </a:spcAft>
              <a:buSzPts val="4400"/>
              <a:buNone/>
              <a:defRPr sz="4400" kern="1200">
                <a:solidFill>
                  <a:schemeClr val="tx1"/>
                </a:solidFill>
                <a:latin typeface="+mj-lt"/>
                <a:ea typeface="+mj-ea"/>
                <a:cs typeface="+mj-cs"/>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r>
              <a:rPr lang="en-GB" sz="2800" dirty="0">
                <a:solidFill>
                  <a:srgbClr val="002060"/>
                </a:solidFill>
                <a:latin typeface="Century Gothic" panose="020B0502020202020204" pitchFamily="34" charset="0"/>
              </a:rPr>
              <a:t>Lee la </a:t>
            </a:r>
            <a:r>
              <a:rPr lang="en-GB" sz="2800" dirty="0" err="1">
                <a:solidFill>
                  <a:srgbClr val="002060"/>
                </a:solidFill>
                <a:latin typeface="Century Gothic" panose="020B0502020202020204" pitchFamily="34" charset="0"/>
              </a:rPr>
              <a:t>frase</a:t>
            </a:r>
            <a:r>
              <a:rPr lang="en-GB" sz="2800" dirty="0">
                <a:solidFill>
                  <a:srgbClr val="002060"/>
                </a:solidFill>
                <a:latin typeface="Century Gothic" panose="020B0502020202020204" pitchFamily="34" charset="0"/>
              </a:rPr>
              <a:t> en español. ¡</a:t>
            </a:r>
            <a:r>
              <a:rPr lang="en-GB" sz="2800" dirty="0" err="1">
                <a:solidFill>
                  <a:srgbClr val="002060"/>
                </a:solidFill>
                <a:latin typeface="Century Gothic" panose="020B0502020202020204" pitchFamily="34" charset="0"/>
              </a:rPr>
              <a:t>Usa</a:t>
            </a:r>
            <a:r>
              <a:rPr lang="en-GB" sz="2800" dirty="0">
                <a:solidFill>
                  <a:srgbClr val="002060"/>
                </a:solidFill>
                <a:latin typeface="Century Gothic" panose="020B0502020202020204" pitchFamily="34" charset="0"/>
              </a:rPr>
              <a:t> las palabras!</a:t>
            </a:r>
          </a:p>
        </p:txBody>
      </p:sp>
      <p:sp>
        <p:nvSpPr>
          <p:cNvPr id="51" name="TextBox 50">
            <a:extLst>
              <a:ext uri="{FF2B5EF4-FFF2-40B4-BE49-F238E27FC236}">
                <a16:creationId xmlns:a16="http://schemas.microsoft.com/office/drawing/2014/main" id="{F0BF9AAD-3DB7-4F3F-9022-B053AC22E43B}"/>
              </a:ext>
            </a:extLst>
          </p:cNvPr>
          <p:cNvSpPr txBox="1"/>
          <p:nvPr/>
        </p:nvSpPr>
        <p:spPr>
          <a:xfrm>
            <a:off x="366021" y="3028262"/>
            <a:ext cx="5303055"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1 [I buy (a piece of) fruit.]</a:t>
            </a:r>
            <a:r>
              <a:rPr lang="en-GB" sz="3200" dirty="0">
                <a:solidFill>
                  <a:srgbClr val="002060"/>
                </a:solidFill>
                <a:latin typeface="Century Gothic" panose="020B0502020202020204" pitchFamily="34" charset="0"/>
              </a:rPr>
              <a:t> </a:t>
            </a:r>
          </a:p>
        </p:txBody>
      </p:sp>
      <p:sp>
        <p:nvSpPr>
          <p:cNvPr id="52" name="Title 1">
            <a:extLst>
              <a:ext uri="{FF2B5EF4-FFF2-40B4-BE49-F238E27FC236}">
                <a16:creationId xmlns:a16="http://schemas.microsoft.com/office/drawing/2014/main" id="{A0EB51F6-D213-47A6-B555-03AC54E6222A}"/>
              </a:ext>
            </a:extLst>
          </p:cNvPr>
          <p:cNvSpPr txBox="1">
            <a:spLocks/>
          </p:cNvSpPr>
          <p:nvPr/>
        </p:nvSpPr>
        <p:spPr>
          <a:xfrm>
            <a:off x="180212" y="1759835"/>
            <a:ext cx="9804794" cy="1259501"/>
          </a:xfrm>
          <a:prstGeom prst="rect">
            <a:avLst/>
          </a:prstGeom>
          <a:solidFill>
            <a:schemeClr val="bg1"/>
          </a:solidFill>
        </p:spPr>
        <p:txBody>
          <a:bodyPr spcFirstLastPara="1" vert="horz" wrap="square" lIns="0" tIns="0" rIns="0" bIns="0" rtlCol="0" anchor="t" anchorCtr="0">
            <a:normAutofit/>
          </a:bodyPr>
          <a:lstStyle>
            <a:lvl1pPr lvl="0" algn="l" defTabSz="914400" rtl="0" eaLnBrk="1" latinLnBrk="0" hangingPunct="1">
              <a:lnSpc>
                <a:spcPct val="90000"/>
              </a:lnSpc>
              <a:spcBef>
                <a:spcPts val="0"/>
              </a:spcBef>
              <a:spcAft>
                <a:spcPts val="0"/>
              </a:spcAft>
              <a:buSzPts val="4400"/>
              <a:buNone/>
              <a:defRPr sz="4400" kern="1200">
                <a:solidFill>
                  <a:schemeClr val="tx1"/>
                </a:solidFill>
                <a:latin typeface="+mj-lt"/>
                <a:ea typeface="+mj-ea"/>
                <a:cs typeface="+mj-cs"/>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r>
              <a:rPr lang="en-GB" sz="2800" dirty="0">
                <a:solidFill>
                  <a:srgbClr val="002060"/>
                </a:solidFill>
                <a:latin typeface="Century Gothic" panose="020B0502020202020204" pitchFamily="34" charset="0"/>
              </a:rPr>
              <a:t>¡</a:t>
            </a:r>
            <a:r>
              <a:rPr lang="en-GB" sz="2800" b="1" dirty="0" err="1">
                <a:solidFill>
                  <a:srgbClr val="002060"/>
                </a:solidFill>
                <a:latin typeface="Century Gothic" panose="020B0502020202020204" pitchFamily="34" charset="0"/>
              </a:rPr>
              <a:t>Ojo</a:t>
            </a:r>
            <a:r>
              <a:rPr lang="en-GB" sz="2800" b="1" dirty="0">
                <a:solidFill>
                  <a:srgbClr val="002060"/>
                </a:solidFill>
                <a:latin typeface="Century Gothic" panose="020B0502020202020204" pitchFamily="34" charset="0"/>
              </a:rPr>
              <a:t>⚠</a:t>
            </a:r>
            <a:r>
              <a:rPr lang="en-GB" sz="2800" dirty="0">
                <a:solidFill>
                  <a:srgbClr val="002060"/>
                </a:solidFill>
                <a:latin typeface="Century Gothic" panose="020B0502020202020204" pitchFamily="34" charset="0"/>
              </a:rPr>
              <a:t>! Una palabra es </a:t>
            </a:r>
            <a:r>
              <a:rPr lang="en-GB" sz="2800" b="1" dirty="0">
                <a:solidFill>
                  <a:srgbClr val="002060"/>
                </a:solidFill>
                <a:latin typeface="Century Gothic" panose="020B0502020202020204" pitchFamily="34" charset="0"/>
              </a:rPr>
              <a:t>extra</a:t>
            </a:r>
            <a:r>
              <a:rPr lang="en-GB" sz="2800" dirty="0">
                <a:solidFill>
                  <a:srgbClr val="002060"/>
                </a:solidFill>
                <a:latin typeface="Century Gothic" panose="020B0502020202020204" pitchFamily="34" charset="0"/>
              </a:rPr>
              <a:t>.</a:t>
            </a:r>
          </a:p>
        </p:txBody>
      </p:sp>
      <p:sp>
        <p:nvSpPr>
          <p:cNvPr id="53" name="Rectangle: Rounded Corners 52">
            <a:extLst>
              <a:ext uri="{FF2B5EF4-FFF2-40B4-BE49-F238E27FC236}">
                <a16:creationId xmlns:a16="http://schemas.microsoft.com/office/drawing/2014/main" id="{19B35E4E-500C-4815-954A-9F607E0FC630}"/>
              </a:ext>
            </a:extLst>
          </p:cNvPr>
          <p:cNvSpPr/>
          <p:nvPr/>
        </p:nvSpPr>
        <p:spPr>
          <a:xfrm>
            <a:off x="2214314" y="3894859"/>
            <a:ext cx="1173985"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fruta</a:t>
            </a:r>
            <a:endParaRPr lang="en-GB" sz="2800" b="1" dirty="0">
              <a:solidFill>
                <a:srgbClr val="002060"/>
              </a:solidFill>
              <a:latin typeface="Century Gothic" panose="020B0502020202020204" pitchFamily="34" charset="0"/>
            </a:endParaRPr>
          </a:p>
        </p:txBody>
      </p:sp>
      <p:sp>
        <p:nvSpPr>
          <p:cNvPr id="54" name="Rectangle: Rounded Corners 53">
            <a:extLst>
              <a:ext uri="{FF2B5EF4-FFF2-40B4-BE49-F238E27FC236}">
                <a16:creationId xmlns:a16="http://schemas.microsoft.com/office/drawing/2014/main" id="{10FBD894-5BE8-4AD8-A957-3FE147512184}"/>
              </a:ext>
            </a:extLst>
          </p:cNvPr>
          <p:cNvSpPr/>
          <p:nvPr/>
        </p:nvSpPr>
        <p:spPr>
          <a:xfrm>
            <a:off x="437298" y="3882075"/>
            <a:ext cx="1635295"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compra</a:t>
            </a:r>
            <a:endParaRPr lang="en-GB" sz="2800" b="1" dirty="0">
              <a:solidFill>
                <a:srgbClr val="002060"/>
              </a:solidFill>
              <a:latin typeface="Century Gothic" panose="020B0502020202020204" pitchFamily="34" charset="0"/>
            </a:endParaRPr>
          </a:p>
        </p:txBody>
      </p:sp>
      <p:sp>
        <p:nvSpPr>
          <p:cNvPr id="55" name="Rectangle: Rounded Corners 54">
            <a:extLst>
              <a:ext uri="{FF2B5EF4-FFF2-40B4-BE49-F238E27FC236}">
                <a16:creationId xmlns:a16="http://schemas.microsoft.com/office/drawing/2014/main" id="{16C81C85-3C2A-43DE-BCBA-C3B9B21E4610}"/>
              </a:ext>
            </a:extLst>
          </p:cNvPr>
          <p:cNvSpPr/>
          <p:nvPr/>
        </p:nvSpPr>
        <p:spPr>
          <a:xfrm>
            <a:off x="5072841" y="3931709"/>
            <a:ext cx="1918668"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compro</a:t>
            </a:r>
            <a:endParaRPr lang="en-GB" sz="2800" b="1" dirty="0">
              <a:solidFill>
                <a:srgbClr val="002060"/>
              </a:solidFill>
              <a:latin typeface="Century Gothic" panose="020B0502020202020204" pitchFamily="34" charset="0"/>
            </a:endParaRPr>
          </a:p>
        </p:txBody>
      </p:sp>
      <p:sp>
        <p:nvSpPr>
          <p:cNvPr id="56" name="Rectangle: Rounded Corners 55">
            <a:extLst>
              <a:ext uri="{FF2B5EF4-FFF2-40B4-BE49-F238E27FC236}">
                <a16:creationId xmlns:a16="http://schemas.microsoft.com/office/drawing/2014/main" id="{F5CDBC74-07BC-4766-9A5F-4C35D0BBB41D}"/>
              </a:ext>
            </a:extLst>
          </p:cNvPr>
          <p:cNvSpPr/>
          <p:nvPr/>
        </p:nvSpPr>
        <p:spPr>
          <a:xfrm>
            <a:off x="3539879" y="3933537"/>
            <a:ext cx="1405762"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una</a:t>
            </a:r>
          </a:p>
        </p:txBody>
      </p:sp>
      <p:sp>
        <p:nvSpPr>
          <p:cNvPr id="57" name="Rectangle: Rounded Corners 56">
            <a:extLst>
              <a:ext uri="{FF2B5EF4-FFF2-40B4-BE49-F238E27FC236}">
                <a16:creationId xmlns:a16="http://schemas.microsoft.com/office/drawing/2014/main" id="{DB41776F-1286-4341-8041-603A16CA28F5}"/>
              </a:ext>
            </a:extLst>
          </p:cNvPr>
          <p:cNvSpPr/>
          <p:nvPr/>
        </p:nvSpPr>
        <p:spPr>
          <a:xfrm>
            <a:off x="718555" y="5078810"/>
            <a:ext cx="1918668"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compro</a:t>
            </a:r>
            <a:endParaRPr lang="en-GB" sz="2800" b="1" dirty="0">
              <a:solidFill>
                <a:srgbClr val="002060"/>
              </a:solidFill>
              <a:latin typeface="Century Gothic" panose="020B0502020202020204" pitchFamily="34" charset="0"/>
            </a:endParaRPr>
          </a:p>
        </p:txBody>
      </p:sp>
      <p:sp>
        <p:nvSpPr>
          <p:cNvPr id="58" name="Rectangle: Rounded Corners 57">
            <a:extLst>
              <a:ext uri="{FF2B5EF4-FFF2-40B4-BE49-F238E27FC236}">
                <a16:creationId xmlns:a16="http://schemas.microsoft.com/office/drawing/2014/main" id="{C80EED75-22E3-492D-B540-22E9D198ACE3}"/>
              </a:ext>
            </a:extLst>
          </p:cNvPr>
          <p:cNvSpPr/>
          <p:nvPr/>
        </p:nvSpPr>
        <p:spPr>
          <a:xfrm>
            <a:off x="2758577" y="5075483"/>
            <a:ext cx="1405762"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una</a:t>
            </a:r>
          </a:p>
        </p:txBody>
      </p:sp>
      <p:sp>
        <p:nvSpPr>
          <p:cNvPr id="59" name="Rectangle: Rounded Corners 58">
            <a:extLst>
              <a:ext uri="{FF2B5EF4-FFF2-40B4-BE49-F238E27FC236}">
                <a16:creationId xmlns:a16="http://schemas.microsoft.com/office/drawing/2014/main" id="{95E1EB8D-5CAF-4228-B784-D69DC8C66984}"/>
              </a:ext>
            </a:extLst>
          </p:cNvPr>
          <p:cNvSpPr/>
          <p:nvPr/>
        </p:nvSpPr>
        <p:spPr>
          <a:xfrm>
            <a:off x="4327508" y="5076343"/>
            <a:ext cx="1173985"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fruta</a:t>
            </a:r>
            <a:endParaRPr lang="en-GB" sz="28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99447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5"/>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0" nodeType="clickEffect">
                                  <p:stCondLst>
                                    <p:cond delay="500"/>
                                  </p:stCondLst>
                                  <p:childTnLst>
                                    <p:set>
                                      <p:cBhvr>
                                        <p:cTn id="28" dur="1" fill="hold">
                                          <p:stCondLst>
                                            <p:cond delay="0"/>
                                          </p:stCondLst>
                                        </p:cTn>
                                        <p:tgtEl>
                                          <p:spTgt spid="57"/>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grpId="0" nodeType="afterEffect">
                                  <p:stCondLst>
                                    <p:cond delay="750"/>
                                  </p:stCondLst>
                                  <p:childTnLst>
                                    <p:set>
                                      <p:cBhvr>
                                        <p:cTn id="31" dur="1" fill="hold">
                                          <p:stCondLst>
                                            <p:cond delay="0"/>
                                          </p:stCondLst>
                                        </p:cTn>
                                        <p:tgtEl>
                                          <p:spTgt spid="58"/>
                                        </p:tgtEl>
                                        <p:attrNameLst>
                                          <p:attrName>style.visibility</p:attrName>
                                        </p:attrNameLst>
                                      </p:cBhvr>
                                      <p:to>
                                        <p:strVal val="visible"/>
                                      </p:to>
                                    </p:set>
                                  </p:childTnLst>
                                </p:cTn>
                              </p:par>
                            </p:childTnLst>
                          </p:cTn>
                        </p:par>
                        <p:par>
                          <p:cTn id="32" fill="hold">
                            <p:stCondLst>
                              <p:cond delay="1250"/>
                            </p:stCondLst>
                            <p:childTnLst>
                              <p:par>
                                <p:cTn id="33" presetID="1" presetClass="entr" presetSubtype="0" fill="hold" grpId="0" nodeType="afterEffect">
                                  <p:stCondLst>
                                    <p:cond delay="750"/>
                                  </p:stCondLst>
                                  <p:childTnLst>
                                    <p:set>
                                      <p:cBhvr>
                                        <p:cTn id="34" dur="1" fill="hold">
                                          <p:stCondLst>
                                            <p:cond delay="0"/>
                                          </p:stCondLst>
                                        </p:cTn>
                                        <p:tgtEl>
                                          <p:spTgt spid="59"/>
                                        </p:tgtEl>
                                        <p:attrNameLst>
                                          <p:attrName>style.visibility</p:attrName>
                                        </p:attrNameLst>
                                      </p:cBhvr>
                                      <p:to>
                                        <p:strVal val="visible"/>
                                      </p:to>
                                    </p:se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childTnLst>
                          </p:cTn>
                        </p:par>
                      </p:childTnLst>
                    </p:cTn>
                  </p:par>
                </p:childTnLst>
              </p:cTn>
              <p:nextCondLst>
                <p:cond evt="onClick" delay="0">
                  <p:tgtEl>
                    <p:spTgt spid="45"/>
                  </p:tgtEl>
                </p:cond>
              </p:nextCondLst>
            </p:seq>
            <p:seq concurrent="1" nextAc="seek">
              <p:cTn id="39" restart="whenNotActive" fill="hold" evtFilter="cancelBubble" nodeType="interactiveSeq">
                <p:stCondLst>
                  <p:cond evt="onClick" delay="0">
                    <p:tgtEl>
                      <p:spTgt spid="33"/>
                    </p:tgtEl>
                  </p:cond>
                </p:stCondLst>
                <p:endSync evt="end" delay="0">
                  <p:rtn val="all"/>
                </p:endSync>
                <p:childTnLst>
                  <p:par>
                    <p:cTn id="40" fill="hold">
                      <p:stCondLst>
                        <p:cond delay="0"/>
                      </p:stCondLst>
                      <p:childTnLst>
                        <p:par>
                          <p:cTn id="41" fill="hold">
                            <p:stCondLst>
                              <p:cond delay="0"/>
                            </p:stCondLst>
                            <p:childTnLst>
                              <p:par>
                                <p:cTn id="42" presetID="12" presetClass="exit" presetSubtype="4" fill="hold" grpId="0" nodeType="clickEffect">
                                  <p:stCondLst>
                                    <p:cond delay="0"/>
                                  </p:stCondLst>
                                  <p:childTnLst>
                                    <p:anim calcmode="lin" valueType="num">
                                      <p:cBhvr additive="base">
                                        <p:cTn id="43" dur="5000"/>
                                        <p:tgtEl>
                                          <p:spTgt spid="34"/>
                                        </p:tgtEl>
                                        <p:attrNameLst>
                                          <p:attrName>ppt_y</p:attrName>
                                        </p:attrNameLst>
                                      </p:cBhvr>
                                      <p:tavLst>
                                        <p:tav tm="0">
                                          <p:val>
                                            <p:strVal val="#ppt_y"/>
                                          </p:val>
                                        </p:tav>
                                        <p:tav tm="100000">
                                          <p:val>
                                            <p:strVal val="#ppt_y+#ppt_h*1.125000"/>
                                          </p:val>
                                        </p:tav>
                                      </p:tavLst>
                                    </p:anim>
                                    <p:animEffect transition="out" filter="wipe(down)">
                                      <p:cBhvr>
                                        <p:cTn id="44" dur="5000"/>
                                        <p:tgtEl>
                                          <p:spTgt spid="34"/>
                                        </p:tgtEl>
                                      </p:cBhvr>
                                    </p:animEffect>
                                    <p:set>
                                      <p:cBhvr>
                                        <p:cTn id="45" dur="1" fill="hold">
                                          <p:stCondLst>
                                            <p:cond delay="4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34" grpId="0" animBg="1"/>
      <p:bldP spid="50" grpId="0" animBg="1"/>
      <p:bldP spid="51" grpId="0"/>
      <p:bldP spid="52" grpId="0" animBg="1"/>
      <p:bldP spid="53" grpId="0" animBg="1"/>
      <p:bldP spid="54" grpId="0" animBg="1"/>
      <p:bldP spid="55" grpId="0" animBg="1"/>
      <p:bldP spid="56" grpId="0" animBg="1"/>
      <p:bldP spid="57" grpId="0" animBg="1"/>
      <p:bldP spid="58" grpId="0" animBg="1"/>
      <p:bldP spid="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10470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a:t>
            </a:r>
            <a:endParaRPr lang="en-GB" sz="3200" dirty="0"/>
          </a:p>
        </p:txBody>
      </p:sp>
      <p:sp>
        <p:nvSpPr>
          <p:cNvPr id="21" name="Google Shape;390;p8">
            <a:extLst>
              <a:ext uri="{FF2B5EF4-FFF2-40B4-BE49-F238E27FC236}">
                <a16:creationId xmlns:a16="http://schemas.microsoft.com/office/drawing/2014/main" id="{A1EAA857-8629-4E39-AC8E-9FD9C09D97CA}"/>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0" name="Title 1">
            <a:extLst>
              <a:ext uri="{FF2B5EF4-FFF2-40B4-BE49-F238E27FC236}">
                <a16:creationId xmlns:a16="http://schemas.microsoft.com/office/drawing/2014/main" id="{08AC2AAA-40E5-4664-9CD1-C21E1AD235CC}"/>
              </a:ext>
            </a:extLst>
          </p:cNvPr>
          <p:cNvSpPr txBox="1">
            <a:spLocks/>
          </p:cNvSpPr>
          <p:nvPr/>
        </p:nvSpPr>
        <p:spPr>
          <a:xfrm>
            <a:off x="173815" y="1150917"/>
            <a:ext cx="9804794" cy="1259501"/>
          </a:xfrm>
          <a:prstGeom prst="rect">
            <a:avLst/>
          </a:prstGeom>
          <a:solidFill>
            <a:schemeClr val="bg1"/>
          </a:solidFill>
        </p:spPr>
        <p:txBody>
          <a:bodyPr spcFirstLastPara="1" vert="horz" wrap="square" lIns="0" tIns="0" rIns="0" bIns="0" rtlCol="0" anchor="t" anchorCtr="0">
            <a:normAutofit/>
          </a:bodyPr>
          <a:lstStyle>
            <a:lvl1pPr lvl="0" algn="l" defTabSz="914400" rtl="0" eaLnBrk="1" latinLnBrk="0" hangingPunct="1">
              <a:lnSpc>
                <a:spcPct val="90000"/>
              </a:lnSpc>
              <a:spcBef>
                <a:spcPts val="0"/>
              </a:spcBef>
              <a:spcAft>
                <a:spcPts val="0"/>
              </a:spcAft>
              <a:buSzPts val="4400"/>
              <a:buNone/>
              <a:defRPr sz="4400" kern="1200">
                <a:solidFill>
                  <a:schemeClr val="tx1"/>
                </a:solidFill>
                <a:latin typeface="+mj-lt"/>
                <a:ea typeface="+mj-ea"/>
                <a:cs typeface="+mj-cs"/>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r>
              <a:rPr lang="en-GB" sz="2800" dirty="0">
                <a:solidFill>
                  <a:srgbClr val="002060"/>
                </a:solidFill>
                <a:latin typeface="Century Gothic" panose="020B0502020202020204" pitchFamily="34" charset="0"/>
              </a:rPr>
              <a:t>Lee la </a:t>
            </a:r>
            <a:r>
              <a:rPr lang="en-GB" sz="2800" dirty="0" err="1">
                <a:solidFill>
                  <a:srgbClr val="002060"/>
                </a:solidFill>
                <a:latin typeface="Century Gothic" panose="020B0502020202020204" pitchFamily="34" charset="0"/>
              </a:rPr>
              <a:t>frase</a:t>
            </a:r>
            <a:r>
              <a:rPr lang="en-GB" sz="2800" dirty="0">
                <a:solidFill>
                  <a:srgbClr val="002060"/>
                </a:solidFill>
                <a:latin typeface="Century Gothic" panose="020B0502020202020204" pitchFamily="34" charset="0"/>
              </a:rPr>
              <a:t> en español. ¡</a:t>
            </a:r>
            <a:r>
              <a:rPr lang="en-GB" sz="2800" dirty="0" err="1">
                <a:solidFill>
                  <a:srgbClr val="002060"/>
                </a:solidFill>
                <a:latin typeface="Century Gothic" panose="020B0502020202020204" pitchFamily="34" charset="0"/>
              </a:rPr>
              <a:t>Usa</a:t>
            </a:r>
            <a:r>
              <a:rPr lang="en-GB" sz="2800" dirty="0">
                <a:solidFill>
                  <a:srgbClr val="002060"/>
                </a:solidFill>
                <a:latin typeface="Century Gothic" panose="020B0502020202020204" pitchFamily="34" charset="0"/>
              </a:rPr>
              <a:t> las palabras!</a:t>
            </a:r>
          </a:p>
        </p:txBody>
      </p:sp>
      <p:pic>
        <p:nvPicPr>
          <p:cNvPr id="61" name="Picture 4" descr="Móvil, Celda, Mano, Teléfono, Smartphone, Tecnología">
            <a:extLst>
              <a:ext uri="{FF2B5EF4-FFF2-40B4-BE49-F238E27FC236}">
                <a16:creationId xmlns:a16="http://schemas.microsoft.com/office/drawing/2014/main" id="{F582551F-6257-4025-A7E7-8307F94EAE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019" y="2987887"/>
            <a:ext cx="6547631" cy="6294117"/>
          </a:xfrm>
          <a:prstGeom prst="rect">
            <a:avLst/>
          </a:prstGeom>
          <a:noFill/>
          <a:extLst>
            <a:ext uri="{909E8E84-426E-40DD-AFC4-6F175D3DCCD1}">
              <a14:hiddenFill xmlns:a14="http://schemas.microsoft.com/office/drawing/2010/main">
                <a:solidFill>
                  <a:srgbClr val="FFFFFF"/>
                </a:solidFill>
              </a14:hiddenFill>
            </a:ext>
          </a:extLst>
        </p:spPr>
      </p:pic>
      <p:sp>
        <p:nvSpPr>
          <p:cNvPr id="62" name="Title 1">
            <a:extLst>
              <a:ext uri="{FF2B5EF4-FFF2-40B4-BE49-F238E27FC236}">
                <a16:creationId xmlns:a16="http://schemas.microsoft.com/office/drawing/2014/main" id="{D7B1887E-401E-43EA-9845-A48F6CCB3E70}"/>
              </a:ext>
            </a:extLst>
          </p:cNvPr>
          <p:cNvSpPr txBox="1">
            <a:spLocks/>
          </p:cNvSpPr>
          <p:nvPr/>
        </p:nvSpPr>
        <p:spPr>
          <a:xfrm>
            <a:off x="11001525" y="1012449"/>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a:solidFill>
                  <a:srgbClr val="002060"/>
                </a:solidFill>
                <a:latin typeface="Century Gothic" panose="020B0502020202020204" pitchFamily="34" charset="0"/>
              </a:rPr>
              <a:t>hablar</a:t>
            </a:r>
            <a:endParaRPr lang="en-GB" sz="1800" b="1" dirty="0">
              <a:solidFill>
                <a:srgbClr val="002060"/>
              </a:solidFill>
              <a:latin typeface="Century Gothic" panose="020B0502020202020204" pitchFamily="34" charset="0"/>
            </a:endParaRPr>
          </a:p>
        </p:txBody>
      </p:sp>
      <p:pic>
        <p:nvPicPr>
          <p:cNvPr id="63" name="Google Shape;319;p15" descr="Speech Icon, Voice, Talking, Audio, Speech">
            <a:extLst>
              <a:ext uri="{FF2B5EF4-FFF2-40B4-BE49-F238E27FC236}">
                <a16:creationId xmlns:a16="http://schemas.microsoft.com/office/drawing/2014/main" id="{8F7F6439-D52C-48EF-92A5-537CDCB0622B}"/>
              </a:ext>
            </a:extLst>
          </p:cNvPr>
          <p:cNvPicPr preferRelativeResize="0"/>
          <p:nvPr/>
        </p:nvPicPr>
        <p:blipFill rotWithShape="1">
          <a:blip r:embed="rId4">
            <a:alphaModFix/>
          </a:blip>
          <a:srcRect/>
          <a:stretch/>
        </p:blipFill>
        <p:spPr>
          <a:xfrm>
            <a:off x="11131654" y="149483"/>
            <a:ext cx="776168" cy="776168"/>
          </a:xfrm>
          <a:prstGeom prst="rect">
            <a:avLst/>
          </a:prstGeom>
          <a:noFill/>
          <a:ln>
            <a:noFill/>
          </a:ln>
        </p:spPr>
      </p:pic>
      <p:pic>
        <p:nvPicPr>
          <p:cNvPr id="64" name="Google Shape;282;p13" descr="Reading, Book, Symbol, Icon, Reader, Man">
            <a:extLst>
              <a:ext uri="{FF2B5EF4-FFF2-40B4-BE49-F238E27FC236}">
                <a16:creationId xmlns:a16="http://schemas.microsoft.com/office/drawing/2014/main" id="{F7404DA5-D508-4211-9E43-522211654D4B}"/>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0215023" y="162736"/>
            <a:ext cx="782801" cy="782801"/>
          </a:xfrm>
          <a:prstGeom prst="roundRect">
            <a:avLst/>
          </a:prstGeom>
          <a:solidFill>
            <a:srgbClr val="92D050"/>
          </a:solidFill>
          <a:ln>
            <a:noFill/>
          </a:ln>
        </p:spPr>
      </p:pic>
      <p:sp>
        <p:nvSpPr>
          <p:cNvPr id="65" name="Title 1">
            <a:extLst>
              <a:ext uri="{FF2B5EF4-FFF2-40B4-BE49-F238E27FC236}">
                <a16:creationId xmlns:a16="http://schemas.microsoft.com/office/drawing/2014/main" id="{11A5753F-316A-4321-B2AA-102F964B7783}"/>
              </a:ext>
            </a:extLst>
          </p:cNvPr>
          <p:cNvSpPr txBox="1">
            <a:spLocks/>
          </p:cNvSpPr>
          <p:nvPr/>
        </p:nvSpPr>
        <p:spPr>
          <a:xfrm>
            <a:off x="10282913" y="1012449"/>
            <a:ext cx="657080" cy="370510"/>
          </a:xfrm>
          <a:prstGeom prst="rect">
            <a:avLst/>
          </a:prstGeom>
          <a:solidFill>
            <a:srgbClr val="92D050"/>
          </a:solidFill>
        </p:spPr>
        <p:txBody>
          <a:bodyPr spcFirstLastPara="1" vert="horz" wrap="square" lIns="0" tIns="0" rIns="0" bIns="0" rtlCol="0" anchor="ctr" anchorCtr="0">
            <a:noAutofit/>
          </a:bodyPr>
          <a:lstStyle>
            <a:lvl1pPr lvl="0" algn="l" defTabSz="914400" rtl="0" eaLnBrk="1" latinLnBrk="0" hangingPunct="1">
              <a:lnSpc>
                <a:spcPct val="90000"/>
              </a:lnSpc>
              <a:spcBef>
                <a:spcPts val="0"/>
              </a:spcBef>
              <a:spcAft>
                <a:spcPts val="0"/>
              </a:spcAft>
              <a:buSzPts val="4400"/>
              <a:buNone/>
              <a:defRPr sz="4400" kern="1200">
                <a:solidFill>
                  <a:schemeClr val="tx1"/>
                </a:solidFill>
                <a:latin typeface="+mj-lt"/>
                <a:ea typeface="+mj-ea"/>
                <a:cs typeface="+mj-cs"/>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pPr algn="ctr"/>
            <a:r>
              <a:rPr lang="en-GB" sz="2000" b="1" dirty="0">
                <a:solidFill>
                  <a:schemeClr val="bg1"/>
                </a:solidFill>
                <a:latin typeface="Century Gothic" panose="020B0502020202020204" pitchFamily="34" charset="0"/>
              </a:rPr>
              <a:t>leer</a:t>
            </a:r>
          </a:p>
        </p:txBody>
      </p:sp>
      <p:sp>
        <p:nvSpPr>
          <p:cNvPr id="66" name="Title 1">
            <a:extLst>
              <a:ext uri="{FF2B5EF4-FFF2-40B4-BE49-F238E27FC236}">
                <a16:creationId xmlns:a16="http://schemas.microsoft.com/office/drawing/2014/main" id="{18C2EE91-9C6A-4E07-BAA7-BCAB15D6A9D4}"/>
              </a:ext>
            </a:extLst>
          </p:cNvPr>
          <p:cNvSpPr txBox="1">
            <a:spLocks/>
          </p:cNvSpPr>
          <p:nvPr/>
        </p:nvSpPr>
        <p:spPr>
          <a:xfrm>
            <a:off x="3353446" y="231876"/>
            <a:ext cx="9804794" cy="1215133"/>
          </a:xfrm>
          <a:prstGeom prst="rect">
            <a:avLst/>
          </a:prstGeom>
        </p:spPr>
        <p:txBody>
          <a:bodyPr spcFirstLastPara="1" vert="horz" wrap="square" lIns="0" tIns="0" rIns="0" bIns="0" rtlCol="0" anchor="t" anchorCtr="0">
            <a:normAutofit/>
          </a:bodyPr>
          <a:lstStyle>
            <a:lvl1pPr lvl="0" algn="l" defTabSz="914400" rtl="0" eaLnBrk="1" latinLnBrk="0" hangingPunct="1">
              <a:lnSpc>
                <a:spcPct val="90000"/>
              </a:lnSpc>
              <a:spcBef>
                <a:spcPts val="0"/>
              </a:spcBef>
              <a:spcAft>
                <a:spcPts val="0"/>
              </a:spcAft>
              <a:buSzPts val="4400"/>
              <a:buNone/>
              <a:defRPr sz="4400" kern="1200">
                <a:solidFill>
                  <a:schemeClr val="tx1"/>
                </a:solidFill>
                <a:latin typeface="+mj-lt"/>
                <a:ea typeface="+mj-ea"/>
                <a:cs typeface="+mj-cs"/>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r>
              <a:rPr lang="en-GB" sz="3200" b="1" dirty="0">
                <a:solidFill>
                  <a:srgbClr val="002060"/>
                </a:solidFill>
                <a:latin typeface="Century Gothic" panose="020B0502020202020204" pitchFamily="34" charset="0"/>
              </a:rPr>
              <a:t>Sofía </a:t>
            </a:r>
            <a:r>
              <a:rPr lang="en-GB" sz="3200" b="1" dirty="0" err="1">
                <a:solidFill>
                  <a:srgbClr val="002060"/>
                </a:solidFill>
                <a:latin typeface="Century Gothic" panose="020B0502020202020204" pitchFamily="34" charset="0"/>
              </a:rPr>
              <a:t>habla</a:t>
            </a:r>
            <a:r>
              <a:rPr lang="en-GB" sz="3200" b="1" dirty="0">
                <a:solidFill>
                  <a:srgbClr val="002060"/>
                </a:solidFill>
                <a:latin typeface="Century Gothic" panose="020B0502020202020204" pitchFamily="34" charset="0"/>
              </a:rPr>
              <a:t> [2/5] </a:t>
            </a:r>
          </a:p>
        </p:txBody>
      </p:sp>
      <p:sp>
        <p:nvSpPr>
          <p:cNvPr id="67" name="TextBox 66">
            <a:extLst>
              <a:ext uri="{FF2B5EF4-FFF2-40B4-BE49-F238E27FC236}">
                <a16:creationId xmlns:a16="http://schemas.microsoft.com/office/drawing/2014/main" id="{654221A4-92F4-451A-8897-FE5EA7ECC2A6}"/>
              </a:ext>
            </a:extLst>
          </p:cNvPr>
          <p:cNvSpPr txBox="1"/>
          <p:nvPr/>
        </p:nvSpPr>
        <p:spPr>
          <a:xfrm>
            <a:off x="8741844" y="234044"/>
            <a:ext cx="184731" cy="646331"/>
          </a:xfrm>
          <a:prstGeom prst="rect">
            <a:avLst/>
          </a:prstGeom>
          <a:noFill/>
        </p:spPr>
        <p:txBody>
          <a:bodyPr wrap="none" rtlCol="0">
            <a:spAutoFit/>
          </a:bodyPr>
          <a:lstStyle/>
          <a:p>
            <a:endParaRPr lang="en-GB" sz="3600" b="1" dirty="0">
              <a:solidFill>
                <a:srgbClr val="002060"/>
              </a:solidFill>
              <a:latin typeface="Century Gothic" panose="020B0502020202020204" pitchFamily="34" charset="0"/>
            </a:endParaRPr>
          </a:p>
        </p:txBody>
      </p:sp>
      <p:sp>
        <p:nvSpPr>
          <p:cNvPr id="68" name="Google Shape;387;p19">
            <a:extLst>
              <a:ext uri="{FF2B5EF4-FFF2-40B4-BE49-F238E27FC236}">
                <a16:creationId xmlns:a16="http://schemas.microsoft.com/office/drawing/2014/main" id="{611FBAA3-690B-494E-B6CF-72B76C8FD9D1}"/>
              </a:ext>
            </a:extLst>
          </p:cNvPr>
          <p:cNvSpPr/>
          <p:nvPr/>
        </p:nvSpPr>
        <p:spPr>
          <a:xfrm>
            <a:off x="11134062" y="2730277"/>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69" name="Google Shape;389;p19">
            <a:extLst>
              <a:ext uri="{FF2B5EF4-FFF2-40B4-BE49-F238E27FC236}">
                <a16:creationId xmlns:a16="http://schemas.microsoft.com/office/drawing/2014/main" id="{72F08714-CE4D-462F-B849-D8CF59155255}"/>
              </a:ext>
            </a:extLst>
          </p:cNvPr>
          <p:cNvCxnSpPr>
            <a:cxnSpLocks/>
          </p:cNvCxnSpPr>
          <p:nvPr/>
        </p:nvCxnSpPr>
        <p:spPr>
          <a:xfrm>
            <a:off x="11832254" y="2718849"/>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70" name="Google Shape;390;p19">
            <a:extLst>
              <a:ext uri="{FF2B5EF4-FFF2-40B4-BE49-F238E27FC236}">
                <a16:creationId xmlns:a16="http://schemas.microsoft.com/office/drawing/2014/main" id="{866ED7CA-5B78-458B-A561-1CB4EA0C231E}"/>
              </a:ext>
            </a:extLst>
          </p:cNvPr>
          <p:cNvCxnSpPr>
            <a:cxnSpLocks/>
          </p:cNvCxnSpPr>
          <p:nvPr/>
        </p:nvCxnSpPr>
        <p:spPr>
          <a:xfrm>
            <a:off x="11824390" y="2702933"/>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71" name="Google Shape;391;p19">
            <a:extLst>
              <a:ext uri="{FF2B5EF4-FFF2-40B4-BE49-F238E27FC236}">
                <a16:creationId xmlns:a16="http://schemas.microsoft.com/office/drawing/2014/main" id="{206076A3-2B8C-4473-B846-B98ABB68D8B3}"/>
              </a:ext>
            </a:extLst>
          </p:cNvPr>
          <p:cNvCxnSpPr>
            <a:cxnSpLocks/>
          </p:cNvCxnSpPr>
          <p:nvPr/>
        </p:nvCxnSpPr>
        <p:spPr>
          <a:xfrm>
            <a:off x="11825857" y="6097892"/>
            <a:ext cx="223189" cy="0"/>
          </a:xfrm>
          <a:prstGeom prst="straightConnector1">
            <a:avLst/>
          </a:prstGeom>
          <a:noFill/>
          <a:ln w="28575" cap="flat" cmpd="sng">
            <a:solidFill>
              <a:srgbClr val="1E4E79"/>
            </a:solidFill>
            <a:prstDash val="solid"/>
            <a:round/>
            <a:headEnd type="none" w="med" len="med"/>
            <a:tailEnd type="none" w="med" len="med"/>
          </a:ln>
        </p:spPr>
      </p:cxnSp>
      <p:sp>
        <p:nvSpPr>
          <p:cNvPr id="72" name="Google Shape;395;p19">
            <a:extLst>
              <a:ext uri="{FF2B5EF4-FFF2-40B4-BE49-F238E27FC236}">
                <a16:creationId xmlns:a16="http://schemas.microsoft.com/office/drawing/2014/main" id="{901BE577-DF7F-4ADD-8964-D8A5A41DEDE8}"/>
              </a:ext>
            </a:extLst>
          </p:cNvPr>
          <p:cNvSpPr/>
          <p:nvPr/>
        </p:nvSpPr>
        <p:spPr>
          <a:xfrm>
            <a:off x="10854370" y="639976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
        <p:nvSpPr>
          <p:cNvPr id="73" name="Google Shape;388;p19">
            <a:extLst>
              <a:ext uri="{FF2B5EF4-FFF2-40B4-BE49-F238E27FC236}">
                <a16:creationId xmlns:a16="http://schemas.microsoft.com/office/drawing/2014/main" id="{4AF31D0D-6781-45C2-9A99-9AB693C69E1D}"/>
              </a:ext>
            </a:extLst>
          </p:cNvPr>
          <p:cNvSpPr/>
          <p:nvPr/>
        </p:nvSpPr>
        <p:spPr>
          <a:xfrm>
            <a:off x="11129935" y="2730275"/>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74" name="Rectangle: Rounded Corners 73">
            <a:extLst>
              <a:ext uri="{FF2B5EF4-FFF2-40B4-BE49-F238E27FC236}">
                <a16:creationId xmlns:a16="http://schemas.microsoft.com/office/drawing/2014/main" id="{CBCFA073-F741-4BBD-AD63-AF74CA202ACE}"/>
              </a:ext>
            </a:extLst>
          </p:cNvPr>
          <p:cNvSpPr/>
          <p:nvPr/>
        </p:nvSpPr>
        <p:spPr>
          <a:xfrm>
            <a:off x="7916136" y="3423550"/>
            <a:ext cx="1491158" cy="628497"/>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5" name="Picture 74">
            <a:extLst>
              <a:ext uri="{FF2B5EF4-FFF2-40B4-BE49-F238E27FC236}">
                <a16:creationId xmlns:a16="http://schemas.microsoft.com/office/drawing/2014/main" id="{3B68F5EC-4B60-405C-9327-84938C52236E}"/>
              </a:ext>
            </a:extLst>
          </p:cNvPr>
          <p:cNvPicPr>
            <a:picLocks noChangeAspect="1"/>
          </p:cNvPicPr>
          <p:nvPr/>
        </p:nvPicPr>
        <p:blipFill rotWithShape="1">
          <a:blip r:embed="rId7">
            <a:clrChange>
              <a:clrFrom>
                <a:srgbClr val="D9EB37"/>
              </a:clrFrom>
              <a:clrTo>
                <a:srgbClr val="D9EB37">
                  <a:alpha val="0"/>
                </a:srgbClr>
              </a:clrTo>
            </a:clrChange>
            <a:extLst>
              <a:ext uri="{28A0092B-C50C-407E-A947-70E740481C1C}">
                <a14:useLocalDpi xmlns:a14="http://schemas.microsoft.com/office/drawing/2010/main" val="0"/>
              </a:ext>
            </a:extLst>
          </a:blip>
          <a:srcRect l="38772" t="243" r="33855" b="66807"/>
          <a:stretch/>
        </p:blipFill>
        <p:spPr>
          <a:xfrm>
            <a:off x="8032764" y="3445987"/>
            <a:ext cx="569062" cy="586697"/>
          </a:xfrm>
          <a:prstGeom prst="rect">
            <a:avLst/>
          </a:prstGeom>
        </p:spPr>
      </p:pic>
      <p:sp>
        <p:nvSpPr>
          <p:cNvPr id="76" name="TextBox 75">
            <a:extLst>
              <a:ext uri="{FF2B5EF4-FFF2-40B4-BE49-F238E27FC236}">
                <a16:creationId xmlns:a16="http://schemas.microsoft.com/office/drawing/2014/main" id="{56D9C628-E758-4278-A58D-E8C341408064}"/>
              </a:ext>
            </a:extLst>
          </p:cNvPr>
          <p:cNvSpPr txBox="1"/>
          <p:nvPr/>
        </p:nvSpPr>
        <p:spPr>
          <a:xfrm>
            <a:off x="8552572" y="3572911"/>
            <a:ext cx="809837" cy="461665"/>
          </a:xfrm>
          <a:prstGeom prst="rect">
            <a:avLst/>
          </a:prstGeom>
          <a:noFill/>
        </p:spPr>
        <p:txBody>
          <a:bodyPr wrap="none" rtlCol="0">
            <a:spAutoFit/>
          </a:bodyPr>
          <a:lstStyle/>
          <a:p>
            <a:r>
              <a:rPr lang="en-GB" sz="2400" b="1" dirty="0">
                <a:solidFill>
                  <a:srgbClr val="002060"/>
                </a:solidFill>
                <a:latin typeface="Ink Free" panose="03080402000500000000" pitchFamily="66" charset="0"/>
              </a:rPr>
              <a:t>Luis </a:t>
            </a:r>
          </a:p>
        </p:txBody>
      </p:sp>
      <p:sp>
        <p:nvSpPr>
          <p:cNvPr id="77" name="Rectangle: Rounded Corners 76">
            <a:extLst>
              <a:ext uri="{FF2B5EF4-FFF2-40B4-BE49-F238E27FC236}">
                <a16:creationId xmlns:a16="http://schemas.microsoft.com/office/drawing/2014/main" id="{ED6AF868-B61A-426E-8FDA-E86630486118}"/>
              </a:ext>
            </a:extLst>
          </p:cNvPr>
          <p:cNvSpPr/>
          <p:nvPr/>
        </p:nvSpPr>
        <p:spPr>
          <a:xfrm>
            <a:off x="8696454" y="4149489"/>
            <a:ext cx="710839" cy="40011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entury Gothic" panose="020B0502020202020204" pitchFamily="34" charset="0"/>
            </a:endParaRPr>
          </a:p>
        </p:txBody>
      </p:sp>
      <p:sp>
        <p:nvSpPr>
          <p:cNvPr id="78" name="TextBox 77">
            <a:extLst>
              <a:ext uri="{FF2B5EF4-FFF2-40B4-BE49-F238E27FC236}">
                <a16:creationId xmlns:a16="http://schemas.microsoft.com/office/drawing/2014/main" id="{14FE99C8-F62B-48E4-A573-95FA05F0F5A0}"/>
              </a:ext>
            </a:extLst>
          </p:cNvPr>
          <p:cNvSpPr txBox="1"/>
          <p:nvPr/>
        </p:nvSpPr>
        <p:spPr>
          <a:xfrm>
            <a:off x="8886955" y="4172627"/>
            <a:ext cx="300082"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a:t>
            </a:r>
          </a:p>
        </p:txBody>
      </p:sp>
      <p:grpSp>
        <p:nvGrpSpPr>
          <p:cNvPr id="79" name="Group 78">
            <a:extLst>
              <a:ext uri="{FF2B5EF4-FFF2-40B4-BE49-F238E27FC236}">
                <a16:creationId xmlns:a16="http://schemas.microsoft.com/office/drawing/2014/main" id="{6365C253-6A84-4F5E-B9E4-67405D07EB7D}"/>
              </a:ext>
            </a:extLst>
          </p:cNvPr>
          <p:cNvGrpSpPr/>
          <p:nvPr/>
        </p:nvGrpSpPr>
        <p:grpSpPr>
          <a:xfrm>
            <a:off x="7954235" y="4761218"/>
            <a:ext cx="1491158" cy="583267"/>
            <a:chOff x="3246678" y="5051663"/>
            <a:chExt cx="1491158" cy="586697"/>
          </a:xfrm>
        </p:grpSpPr>
        <p:sp>
          <p:nvSpPr>
            <p:cNvPr id="80" name="Rectangle: Rounded Corners 79">
              <a:extLst>
                <a:ext uri="{FF2B5EF4-FFF2-40B4-BE49-F238E27FC236}">
                  <a16:creationId xmlns:a16="http://schemas.microsoft.com/office/drawing/2014/main" id="{41648F91-FF61-44CD-8052-AE066168645B}"/>
                </a:ext>
              </a:extLst>
            </p:cNvPr>
            <p:cNvSpPr/>
            <p:nvPr/>
          </p:nvSpPr>
          <p:spPr>
            <a:xfrm>
              <a:off x="3246678" y="5059293"/>
              <a:ext cx="1491158" cy="575638"/>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a:extLst>
                <a:ext uri="{FF2B5EF4-FFF2-40B4-BE49-F238E27FC236}">
                  <a16:creationId xmlns:a16="http://schemas.microsoft.com/office/drawing/2014/main" id="{F513482B-5BF7-4CB3-8911-3B987C4E7586}"/>
                </a:ext>
              </a:extLst>
            </p:cNvPr>
            <p:cNvSpPr txBox="1"/>
            <p:nvPr/>
          </p:nvSpPr>
          <p:spPr>
            <a:xfrm>
              <a:off x="3289657" y="5173265"/>
              <a:ext cx="925253" cy="461665"/>
            </a:xfrm>
            <a:prstGeom prst="rect">
              <a:avLst/>
            </a:prstGeom>
            <a:noFill/>
          </p:spPr>
          <p:txBody>
            <a:bodyPr wrap="none" rtlCol="0">
              <a:spAutoFit/>
            </a:bodyPr>
            <a:lstStyle/>
            <a:p>
              <a:r>
                <a:rPr lang="en-GB" sz="2400" b="1" dirty="0">
                  <a:solidFill>
                    <a:srgbClr val="002060"/>
                  </a:solidFill>
                  <a:latin typeface="Ink Free" panose="03080402000500000000" pitchFamily="66" charset="0"/>
                </a:rPr>
                <a:t>Sofía</a:t>
              </a:r>
              <a:r>
                <a:rPr lang="en-GB" sz="2400" b="1" dirty="0">
                  <a:solidFill>
                    <a:srgbClr val="002060"/>
                  </a:solidFill>
                  <a:latin typeface="Bradley Hand ITC" panose="03070402050302030203" pitchFamily="66" charset="0"/>
                </a:rPr>
                <a:t> </a:t>
              </a:r>
            </a:p>
          </p:txBody>
        </p:sp>
        <p:pic>
          <p:nvPicPr>
            <p:cNvPr id="82" name="Picture 81">
              <a:extLst>
                <a:ext uri="{FF2B5EF4-FFF2-40B4-BE49-F238E27FC236}">
                  <a16:creationId xmlns:a16="http://schemas.microsoft.com/office/drawing/2014/main" id="{04CDF3EE-A303-4647-8384-E8698D0B4424}"/>
                </a:ext>
              </a:extLst>
            </p:cNvPr>
            <p:cNvPicPr>
              <a:picLocks noChangeAspect="1"/>
            </p:cNvPicPr>
            <p:nvPr/>
          </p:nvPicPr>
          <p:blipFill rotWithShape="1">
            <a:blip r:embed="rId7">
              <a:clrChange>
                <a:clrFrom>
                  <a:srgbClr val="D9EB37"/>
                </a:clrFrom>
                <a:clrTo>
                  <a:srgbClr val="D9EB37">
                    <a:alpha val="0"/>
                  </a:srgbClr>
                </a:clrTo>
              </a:clrChange>
              <a:extLst>
                <a:ext uri="{28A0092B-C50C-407E-A947-70E740481C1C}">
                  <a14:useLocalDpi xmlns:a14="http://schemas.microsoft.com/office/drawing/2010/main" val="0"/>
                </a:ext>
              </a:extLst>
            </a:blip>
            <a:srcRect l="66659" t="7601" r="5968" b="59449"/>
            <a:stretch/>
          </p:blipFill>
          <p:spPr>
            <a:xfrm>
              <a:off x="4145706" y="5051663"/>
              <a:ext cx="569062" cy="586697"/>
            </a:xfrm>
            <a:prstGeom prst="rect">
              <a:avLst/>
            </a:prstGeom>
          </p:spPr>
        </p:pic>
      </p:grpSp>
      <p:pic>
        <p:nvPicPr>
          <p:cNvPr id="83" name="Picture 2" descr="Icono, Micrófono, Voz, Mensaje, Hablar, Nube, Datos">
            <a:extLst>
              <a:ext uri="{FF2B5EF4-FFF2-40B4-BE49-F238E27FC236}">
                <a16:creationId xmlns:a16="http://schemas.microsoft.com/office/drawing/2014/main" id="{88180D90-5E5D-4058-9EB2-742F65CFC4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59114" y="5561453"/>
            <a:ext cx="593458" cy="593458"/>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3">
            <a:extLst>
              <a:ext uri="{FF2B5EF4-FFF2-40B4-BE49-F238E27FC236}">
                <a16:creationId xmlns:a16="http://schemas.microsoft.com/office/drawing/2014/main" id="{ADFD7CDC-550F-4ACE-84EA-C5B1863D846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09903" y="5685333"/>
            <a:ext cx="263882" cy="274877"/>
          </a:xfrm>
          <a:prstGeom prst="rect">
            <a:avLst/>
          </a:prstGeom>
        </p:spPr>
      </p:pic>
      <p:pic>
        <p:nvPicPr>
          <p:cNvPr id="85" name="Picture 84" descr="A picture containing toy, doll&#10;&#10;Description automatically generated">
            <a:extLst>
              <a:ext uri="{FF2B5EF4-FFF2-40B4-BE49-F238E27FC236}">
                <a16:creationId xmlns:a16="http://schemas.microsoft.com/office/drawing/2014/main" id="{275C72B7-D22C-48CB-9BF8-1CF17199F1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51886" y="-4851"/>
            <a:ext cx="636595" cy="1209260"/>
          </a:xfrm>
          <a:prstGeom prst="rect">
            <a:avLst/>
          </a:prstGeom>
        </p:spPr>
      </p:pic>
      <p:sp>
        <p:nvSpPr>
          <p:cNvPr id="86" name="Speech Bubble: Oval 85">
            <a:extLst>
              <a:ext uri="{FF2B5EF4-FFF2-40B4-BE49-F238E27FC236}">
                <a16:creationId xmlns:a16="http://schemas.microsoft.com/office/drawing/2014/main" id="{A70BFA5D-8505-4BC4-9214-4F38866B156C}"/>
              </a:ext>
            </a:extLst>
          </p:cNvPr>
          <p:cNvSpPr/>
          <p:nvPr/>
        </p:nvSpPr>
        <p:spPr>
          <a:xfrm>
            <a:off x="8101451" y="21022"/>
            <a:ext cx="1125628" cy="667613"/>
          </a:xfrm>
          <a:prstGeom prst="wedgeEllipseCallout">
            <a:avLst>
              <a:gd name="adj1" fmla="val 68319"/>
              <a:gd name="adj2" fmla="val 49456"/>
            </a:avLst>
          </a:prstGeom>
          <a:solidFill>
            <a:srgbClr val="FF4791"/>
          </a:solidFill>
          <a:ln>
            <a:solidFill>
              <a:srgbClr val="FF4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002060"/>
              </a:solidFill>
              <a:latin typeface="Century Gothic" panose="020B0502020202020204" pitchFamily="34" charset="0"/>
            </a:endParaRPr>
          </a:p>
        </p:txBody>
      </p:sp>
      <p:sp>
        <p:nvSpPr>
          <p:cNvPr id="87" name="TextBox 86">
            <a:extLst>
              <a:ext uri="{FF2B5EF4-FFF2-40B4-BE49-F238E27FC236}">
                <a16:creationId xmlns:a16="http://schemas.microsoft.com/office/drawing/2014/main" id="{396D8AA5-E552-4D81-BD25-94EEA5FA9340}"/>
              </a:ext>
            </a:extLst>
          </p:cNvPr>
          <p:cNvSpPr txBox="1"/>
          <p:nvPr/>
        </p:nvSpPr>
        <p:spPr>
          <a:xfrm>
            <a:off x="7887028" y="91242"/>
            <a:ext cx="1528878" cy="584775"/>
          </a:xfrm>
          <a:prstGeom prst="rect">
            <a:avLst/>
          </a:prstGeom>
          <a:noFill/>
        </p:spPr>
        <p:txBody>
          <a:bodyPr wrap="square">
            <a:spAutoFit/>
          </a:bodyPr>
          <a:lstStyle/>
          <a:p>
            <a:pPr algn="ctr"/>
            <a:r>
              <a:rPr lang="en-GB" sz="1600" b="1" dirty="0">
                <a:solidFill>
                  <a:srgbClr val="002060"/>
                </a:solidFill>
                <a:latin typeface="Century Gothic" panose="020B0502020202020204" pitchFamily="34" charset="0"/>
              </a:rPr>
              <a:t>¡No </a:t>
            </a:r>
            <a:r>
              <a:rPr lang="en-GB" sz="1600" b="1" dirty="0" err="1">
                <a:solidFill>
                  <a:srgbClr val="002060"/>
                </a:solidFill>
                <a:latin typeface="Century Gothic" panose="020B0502020202020204" pitchFamily="34" charset="0"/>
              </a:rPr>
              <a:t>tengo</a:t>
            </a:r>
            <a:r>
              <a:rPr lang="en-GB" sz="1600" b="1" dirty="0">
                <a:solidFill>
                  <a:srgbClr val="002060"/>
                </a:solidFill>
                <a:latin typeface="Century Gothic" panose="020B0502020202020204" pitchFamily="34" charset="0"/>
              </a:rPr>
              <a:t> </a:t>
            </a:r>
            <a:r>
              <a:rPr lang="en-GB" sz="1600" b="1" dirty="0" err="1">
                <a:solidFill>
                  <a:srgbClr val="002060"/>
                </a:solidFill>
                <a:latin typeface="Century Gothic" panose="020B0502020202020204" pitchFamily="34" charset="0"/>
              </a:rPr>
              <a:t>voz</a:t>
            </a:r>
            <a:r>
              <a:rPr lang="en-GB" sz="1600" b="1" dirty="0">
                <a:solidFill>
                  <a:srgbClr val="002060"/>
                </a:solidFill>
                <a:latin typeface="Century Gothic" panose="020B0502020202020204" pitchFamily="34" charset="0"/>
              </a:rPr>
              <a:t>!</a:t>
            </a:r>
          </a:p>
        </p:txBody>
      </p:sp>
      <p:sp>
        <p:nvSpPr>
          <p:cNvPr id="88" name="TextBox 87">
            <a:extLst>
              <a:ext uri="{FF2B5EF4-FFF2-40B4-BE49-F238E27FC236}">
                <a16:creationId xmlns:a16="http://schemas.microsoft.com/office/drawing/2014/main" id="{3C93F25F-7A02-4BD0-961B-EB58576F5808}"/>
              </a:ext>
            </a:extLst>
          </p:cNvPr>
          <p:cNvSpPr txBox="1"/>
          <p:nvPr/>
        </p:nvSpPr>
        <p:spPr>
          <a:xfrm>
            <a:off x="366021" y="3028262"/>
            <a:ext cx="5139548"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2 [She speaks in Spanish]</a:t>
            </a:r>
            <a:endParaRPr lang="en-GB" sz="3200" dirty="0">
              <a:solidFill>
                <a:srgbClr val="002060"/>
              </a:solidFill>
              <a:latin typeface="Century Gothic" panose="020B0502020202020204" pitchFamily="34" charset="0"/>
            </a:endParaRPr>
          </a:p>
        </p:txBody>
      </p:sp>
      <p:sp>
        <p:nvSpPr>
          <p:cNvPr id="89" name="Title 1">
            <a:extLst>
              <a:ext uri="{FF2B5EF4-FFF2-40B4-BE49-F238E27FC236}">
                <a16:creationId xmlns:a16="http://schemas.microsoft.com/office/drawing/2014/main" id="{0DBE4543-2127-499B-9ED9-14CFB37DEB09}"/>
              </a:ext>
            </a:extLst>
          </p:cNvPr>
          <p:cNvSpPr txBox="1">
            <a:spLocks/>
          </p:cNvSpPr>
          <p:nvPr/>
        </p:nvSpPr>
        <p:spPr>
          <a:xfrm>
            <a:off x="180212" y="1759835"/>
            <a:ext cx="9804794" cy="1259501"/>
          </a:xfrm>
          <a:prstGeom prst="rect">
            <a:avLst/>
          </a:prstGeom>
          <a:solidFill>
            <a:schemeClr val="bg1"/>
          </a:solidFill>
        </p:spPr>
        <p:txBody>
          <a:bodyPr spcFirstLastPara="1" vert="horz" wrap="square" lIns="0" tIns="0" rIns="0" bIns="0" rtlCol="0" anchor="t" anchorCtr="0">
            <a:normAutofit/>
          </a:bodyPr>
          <a:lstStyle>
            <a:lvl1pPr lvl="0" algn="l" defTabSz="914400" rtl="0" eaLnBrk="1" latinLnBrk="0" hangingPunct="1">
              <a:lnSpc>
                <a:spcPct val="90000"/>
              </a:lnSpc>
              <a:spcBef>
                <a:spcPts val="0"/>
              </a:spcBef>
              <a:spcAft>
                <a:spcPts val="0"/>
              </a:spcAft>
              <a:buSzPts val="4400"/>
              <a:buNone/>
              <a:defRPr sz="4400" kern="1200">
                <a:solidFill>
                  <a:schemeClr val="tx1"/>
                </a:solidFill>
                <a:latin typeface="+mj-lt"/>
                <a:ea typeface="+mj-ea"/>
                <a:cs typeface="+mj-cs"/>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r>
              <a:rPr lang="en-GB" sz="2800" dirty="0">
                <a:solidFill>
                  <a:srgbClr val="002060"/>
                </a:solidFill>
                <a:latin typeface="Century Gothic" panose="020B0502020202020204" pitchFamily="34" charset="0"/>
              </a:rPr>
              <a:t>¡</a:t>
            </a:r>
            <a:r>
              <a:rPr lang="en-GB" sz="2800" b="1" dirty="0" err="1">
                <a:solidFill>
                  <a:srgbClr val="002060"/>
                </a:solidFill>
                <a:latin typeface="Century Gothic" panose="020B0502020202020204" pitchFamily="34" charset="0"/>
              </a:rPr>
              <a:t>Ojo</a:t>
            </a:r>
            <a:r>
              <a:rPr lang="en-GB" sz="2800" b="1" dirty="0">
                <a:solidFill>
                  <a:srgbClr val="002060"/>
                </a:solidFill>
                <a:latin typeface="Century Gothic" panose="020B0502020202020204" pitchFamily="34" charset="0"/>
              </a:rPr>
              <a:t>⚠</a:t>
            </a:r>
            <a:r>
              <a:rPr lang="en-GB" sz="2800" dirty="0">
                <a:solidFill>
                  <a:srgbClr val="002060"/>
                </a:solidFill>
                <a:latin typeface="Century Gothic" panose="020B0502020202020204" pitchFamily="34" charset="0"/>
              </a:rPr>
              <a:t>! Una palabra es </a:t>
            </a:r>
            <a:r>
              <a:rPr lang="en-GB" sz="2800" b="1" dirty="0">
                <a:solidFill>
                  <a:srgbClr val="002060"/>
                </a:solidFill>
                <a:latin typeface="Century Gothic" panose="020B0502020202020204" pitchFamily="34" charset="0"/>
              </a:rPr>
              <a:t>extra</a:t>
            </a:r>
            <a:r>
              <a:rPr lang="en-GB" sz="2800" dirty="0">
                <a:solidFill>
                  <a:srgbClr val="002060"/>
                </a:solidFill>
                <a:latin typeface="Century Gothic" panose="020B0502020202020204" pitchFamily="34" charset="0"/>
              </a:rPr>
              <a:t>.</a:t>
            </a:r>
          </a:p>
        </p:txBody>
      </p:sp>
      <p:sp>
        <p:nvSpPr>
          <p:cNvPr id="90" name="Rectangle: Rounded Corners 89">
            <a:extLst>
              <a:ext uri="{FF2B5EF4-FFF2-40B4-BE49-F238E27FC236}">
                <a16:creationId xmlns:a16="http://schemas.microsoft.com/office/drawing/2014/main" id="{89C3BCB1-F6A4-456D-8C9A-2D1A2E72547E}"/>
              </a:ext>
            </a:extLst>
          </p:cNvPr>
          <p:cNvSpPr/>
          <p:nvPr/>
        </p:nvSpPr>
        <p:spPr>
          <a:xfrm>
            <a:off x="2214314" y="3894859"/>
            <a:ext cx="1705527"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español</a:t>
            </a:r>
          </a:p>
        </p:txBody>
      </p:sp>
      <p:sp>
        <p:nvSpPr>
          <p:cNvPr id="91" name="Rectangle: Rounded Corners 90">
            <a:extLst>
              <a:ext uri="{FF2B5EF4-FFF2-40B4-BE49-F238E27FC236}">
                <a16:creationId xmlns:a16="http://schemas.microsoft.com/office/drawing/2014/main" id="{8503E0A3-3592-4B6F-8A2F-A8710C1B2DE1}"/>
              </a:ext>
            </a:extLst>
          </p:cNvPr>
          <p:cNvSpPr/>
          <p:nvPr/>
        </p:nvSpPr>
        <p:spPr>
          <a:xfrm>
            <a:off x="437298" y="3882075"/>
            <a:ext cx="1635295"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hablo</a:t>
            </a:r>
            <a:endParaRPr lang="en-GB" sz="2800" b="1" dirty="0">
              <a:solidFill>
                <a:srgbClr val="002060"/>
              </a:solidFill>
              <a:latin typeface="Century Gothic" panose="020B0502020202020204" pitchFamily="34" charset="0"/>
            </a:endParaRPr>
          </a:p>
        </p:txBody>
      </p:sp>
      <p:sp>
        <p:nvSpPr>
          <p:cNvPr id="92" name="Rectangle: Rounded Corners 91">
            <a:extLst>
              <a:ext uri="{FF2B5EF4-FFF2-40B4-BE49-F238E27FC236}">
                <a16:creationId xmlns:a16="http://schemas.microsoft.com/office/drawing/2014/main" id="{F742159C-53CE-4EB0-869E-DA509AEB7500}"/>
              </a:ext>
            </a:extLst>
          </p:cNvPr>
          <p:cNvSpPr/>
          <p:nvPr/>
        </p:nvSpPr>
        <p:spPr>
          <a:xfrm>
            <a:off x="5515201" y="3903497"/>
            <a:ext cx="794921"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en</a:t>
            </a:r>
          </a:p>
        </p:txBody>
      </p:sp>
      <p:sp>
        <p:nvSpPr>
          <p:cNvPr id="93" name="Rectangle: Rounded Corners 92">
            <a:extLst>
              <a:ext uri="{FF2B5EF4-FFF2-40B4-BE49-F238E27FC236}">
                <a16:creationId xmlns:a16="http://schemas.microsoft.com/office/drawing/2014/main" id="{93FCDA0A-B335-40CA-9CDB-8CB5467326C3}"/>
              </a:ext>
            </a:extLst>
          </p:cNvPr>
          <p:cNvSpPr/>
          <p:nvPr/>
        </p:nvSpPr>
        <p:spPr>
          <a:xfrm>
            <a:off x="4015491" y="3903497"/>
            <a:ext cx="1405762"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habla</a:t>
            </a:r>
            <a:endParaRPr lang="en-GB" sz="2800" b="1" dirty="0">
              <a:solidFill>
                <a:srgbClr val="002060"/>
              </a:solidFill>
              <a:latin typeface="Century Gothic" panose="020B0502020202020204" pitchFamily="34" charset="0"/>
            </a:endParaRPr>
          </a:p>
        </p:txBody>
      </p:sp>
      <p:sp>
        <p:nvSpPr>
          <p:cNvPr id="94" name="Rectangle: Rounded Corners 93">
            <a:extLst>
              <a:ext uri="{FF2B5EF4-FFF2-40B4-BE49-F238E27FC236}">
                <a16:creationId xmlns:a16="http://schemas.microsoft.com/office/drawing/2014/main" id="{C27136CC-B1A7-4C3B-994C-062487B5595C}"/>
              </a:ext>
            </a:extLst>
          </p:cNvPr>
          <p:cNvSpPr/>
          <p:nvPr/>
        </p:nvSpPr>
        <p:spPr>
          <a:xfrm>
            <a:off x="718555" y="5078810"/>
            <a:ext cx="1918668"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habla</a:t>
            </a:r>
            <a:endParaRPr lang="en-GB" sz="2800" b="1" dirty="0">
              <a:solidFill>
                <a:srgbClr val="002060"/>
              </a:solidFill>
              <a:latin typeface="Century Gothic" panose="020B0502020202020204" pitchFamily="34" charset="0"/>
            </a:endParaRPr>
          </a:p>
        </p:txBody>
      </p:sp>
      <p:sp>
        <p:nvSpPr>
          <p:cNvPr id="95" name="Rectangle: Rounded Corners 94">
            <a:extLst>
              <a:ext uri="{FF2B5EF4-FFF2-40B4-BE49-F238E27FC236}">
                <a16:creationId xmlns:a16="http://schemas.microsoft.com/office/drawing/2014/main" id="{0363AA00-B8F6-494C-B3E7-1CEAC7CFE7B4}"/>
              </a:ext>
            </a:extLst>
          </p:cNvPr>
          <p:cNvSpPr/>
          <p:nvPr/>
        </p:nvSpPr>
        <p:spPr>
          <a:xfrm>
            <a:off x="2758577" y="5075483"/>
            <a:ext cx="1405762"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en</a:t>
            </a:r>
          </a:p>
        </p:txBody>
      </p:sp>
      <p:sp>
        <p:nvSpPr>
          <p:cNvPr id="96" name="Rectangle: Rounded Corners 95">
            <a:extLst>
              <a:ext uri="{FF2B5EF4-FFF2-40B4-BE49-F238E27FC236}">
                <a16:creationId xmlns:a16="http://schemas.microsoft.com/office/drawing/2014/main" id="{A5D7246E-9EDB-4FA8-BF69-5008D0883828}"/>
              </a:ext>
            </a:extLst>
          </p:cNvPr>
          <p:cNvSpPr/>
          <p:nvPr/>
        </p:nvSpPr>
        <p:spPr>
          <a:xfrm>
            <a:off x="4327508" y="5076343"/>
            <a:ext cx="1666720"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español</a:t>
            </a:r>
          </a:p>
        </p:txBody>
      </p:sp>
    </p:spTree>
    <p:extLst>
      <p:ext uri="{BB962C8B-B14F-4D97-AF65-F5344CB8AC3E}">
        <p14:creationId xmlns:p14="http://schemas.microsoft.com/office/powerpoint/2010/main" val="340046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0"/>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9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9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83"/>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500"/>
                                  </p:stCondLst>
                                  <p:childTnLst>
                                    <p:set>
                                      <p:cBhvr>
                                        <p:cTn id="20" dur="1" fill="hold">
                                          <p:stCondLst>
                                            <p:cond delay="0"/>
                                          </p:stCondLst>
                                        </p:cTn>
                                        <p:tgtEl>
                                          <p:spTgt spid="94"/>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750"/>
                                  </p:stCondLst>
                                  <p:childTnLst>
                                    <p:set>
                                      <p:cBhvr>
                                        <p:cTn id="23" dur="1" fill="hold">
                                          <p:stCondLst>
                                            <p:cond delay="0"/>
                                          </p:stCondLst>
                                        </p:cTn>
                                        <p:tgtEl>
                                          <p:spTgt spid="95"/>
                                        </p:tgtEl>
                                        <p:attrNameLst>
                                          <p:attrName>style.visibility</p:attrName>
                                        </p:attrNameLst>
                                      </p:cBhvr>
                                      <p:to>
                                        <p:strVal val="visible"/>
                                      </p:to>
                                    </p:set>
                                  </p:childTnLst>
                                </p:cTn>
                              </p:par>
                            </p:childTnLst>
                          </p:cTn>
                        </p:par>
                        <p:par>
                          <p:cTn id="24" fill="hold">
                            <p:stCondLst>
                              <p:cond delay="1250"/>
                            </p:stCondLst>
                            <p:childTnLst>
                              <p:par>
                                <p:cTn id="25" presetID="1" presetClass="entr" presetSubtype="0" fill="hold" grpId="0" nodeType="afterEffect">
                                  <p:stCondLst>
                                    <p:cond delay="750"/>
                                  </p:stCondLst>
                                  <p:childTnLst>
                                    <p:set>
                                      <p:cBhvr>
                                        <p:cTn id="26" dur="1" fill="hold">
                                          <p:stCondLst>
                                            <p:cond delay="0"/>
                                          </p:stCondLst>
                                        </p:cTn>
                                        <p:tgtEl>
                                          <p:spTgt spid="96"/>
                                        </p:tgtEl>
                                        <p:attrNameLst>
                                          <p:attrName>style.visibility</p:attrName>
                                        </p:attrNameLst>
                                      </p:cBhvr>
                                      <p:to>
                                        <p:strVal val="visible"/>
                                      </p:to>
                                    </p:se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fade">
                                      <p:cBhvr>
                                        <p:cTn id="30" dur="500"/>
                                        <p:tgtEl>
                                          <p:spTgt spid="84"/>
                                        </p:tgtEl>
                                      </p:cBhvr>
                                    </p:animEffect>
                                  </p:childTnLst>
                                </p:cTn>
                              </p:par>
                            </p:childTnLst>
                          </p:cTn>
                        </p:par>
                      </p:childTnLst>
                    </p:cTn>
                  </p:par>
                </p:childTnLst>
              </p:cTn>
              <p:nextCondLst>
                <p:cond evt="onClick" delay="0">
                  <p:tgtEl>
                    <p:spTgt spid="83"/>
                  </p:tgtEl>
                </p:cond>
              </p:nextCondLst>
            </p:seq>
            <p:seq concurrent="1" nextAc="seek">
              <p:cTn id="31" restart="whenNotActive" fill="hold" evtFilter="cancelBubble" nodeType="interactiveSeq">
                <p:stCondLst>
                  <p:cond evt="onClick" delay="0">
                    <p:tgtEl>
                      <p:spTgt spid="72"/>
                    </p:tgtEl>
                  </p:cond>
                </p:stCondLst>
                <p:endSync evt="end" delay="0">
                  <p:rtn val="all"/>
                </p:endSync>
                <p:childTnLst>
                  <p:par>
                    <p:cTn id="32" fill="hold">
                      <p:stCondLst>
                        <p:cond delay="0"/>
                      </p:stCondLst>
                      <p:childTnLst>
                        <p:par>
                          <p:cTn id="33" fill="hold">
                            <p:stCondLst>
                              <p:cond delay="0"/>
                            </p:stCondLst>
                            <p:childTnLst>
                              <p:par>
                                <p:cTn id="34" presetID="12" presetClass="exit" presetSubtype="4" fill="hold" grpId="0" nodeType="clickEffect">
                                  <p:stCondLst>
                                    <p:cond delay="0"/>
                                  </p:stCondLst>
                                  <p:childTnLst>
                                    <p:anim calcmode="lin" valueType="num">
                                      <p:cBhvr additive="base">
                                        <p:cTn id="35" dur="5000"/>
                                        <p:tgtEl>
                                          <p:spTgt spid="73"/>
                                        </p:tgtEl>
                                        <p:attrNameLst>
                                          <p:attrName>ppt_y</p:attrName>
                                        </p:attrNameLst>
                                      </p:cBhvr>
                                      <p:tavLst>
                                        <p:tav tm="0">
                                          <p:val>
                                            <p:strVal val="#ppt_y"/>
                                          </p:val>
                                        </p:tav>
                                        <p:tav tm="100000">
                                          <p:val>
                                            <p:strVal val="#ppt_y+#ppt_h*1.125000"/>
                                          </p:val>
                                        </p:tav>
                                      </p:tavLst>
                                    </p:anim>
                                    <p:animEffect transition="out" filter="wipe(down)">
                                      <p:cBhvr>
                                        <p:cTn id="36" dur="5000"/>
                                        <p:tgtEl>
                                          <p:spTgt spid="73"/>
                                        </p:tgtEl>
                                      </p:cBhvr>
                                    </p:animEffect>
                                    <p:set>
                                      <p:cBhvr>
                                        <p:cTn id="37" dur="1" fill="hold">
                                          <p:stCondLst>
                                            <p:cond delay="49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2"/>
                  </p:tgtEl>
                </p:cond>
              </p:nextCondLst>
            </p:seq>
          </p:childTnLst>
        </p:cTn>
      </p:par>
    </p:tnLst>
    <p:bldLst>
      <p:bldP spid="73" grpId="0" animBg="1"/>
      <p:bldP spid="88" grpId="0"/>
      <p:bldP spid="90" grpId="0" animBg="1"/>
      <p:bldP spid="91" grpId="0" animBg="1"/>
      <p:bldP spid="92" grpId="0" animBg="1"/>
      <p:bldP spid="93" grpId="0" animBg="1"/>
      <p:bldP spid="94" grpId="0" animBg="1"/>
      <p:bldP spid="95" grpId="0" animBg="1"/>
      <p:bldP spid="9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10470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a:t>
            </a:r>
            <a:endParaRPr lang="en-GB" sz="3200" dirty="0"/>
          </a:p>
        </p:txBody>
      </p:sp>
      <p:sp>
        <p:nvSpPr>
          <p:cNvPr id="21" name="Google Shape;390;p8">
            <a:extLst>
              <a:ext uri="{FF2B5EF4-FFF2-40B4-BE49-F238E27FC236}">
                <a16:creationId xmlns:a16="http://schemas.microsoft.com/office/drawing/2014/main" id="{A1EAA857-8629-4E39-AC8E-9FD9C09D97CA}"/>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41" name="Picture 4" descr="Móvil, Celda, Mano, Teléfono, Smartphone, Tecnología">
            <a:extLst>
              <a:ext uri="{FF2B5EF4-FFF2-40B4-BE49-F238E27FC236}">
                <a16:creationId xmlns:a16="http://schemas.microsoft.com/office/drawing/2014/main" id="{95F4D364-E4D5-47F3-B24D-5A0026B565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019" y="2987887"/>
            <a:ext cx="6547631" cy="6294117"/>
          </a:xfrm>
          <a:prstGeom prst="rect">
            <a:avLst/>
          </a:prstGeom>
          <a:noFill/>
          <a:extLst>
            <a:ext uri="{909E8E84-426E-40DD-AFC4-6F175D3DCCD1}">
              <a14:hiddenFill xmlns:a14="http://schemas.microsoft.com/office/drawing/2010/main">
                <a:solidFill>
                  <a:srgbClr val="FFFFFF"/>
                </a:solidFill>
              </a14:hiddenFill>
            </a:ext>
          </a:extLst>
        </p:spPr>
      </p:pic>
      <p:sp>
        <p:nvSpPr>
          <p:cNvPr id="42" name="Title 1">
            <a:extLst>
              <a:ext uri="{FF2B5EF4-FFF2-40B4-BE49-F238E27FC236}">
                <a16:creationId xmlns:a16="http://schemas.microsoft.com/office/drawing/2014/main" id="{C96C748C-3473-4007-9DC6-8FE12A7E6A5B}"/>
              </a:ext>
            </a:extLst>
          </p:cNvPr>
          <p:cNvSpPr txBox="1">
            <a:spLocks/>
          </p:cNvSpPr>
          <p:nvPr/>
        </p:nvSpPr>
        <p:spPr>
          <a:xfrm>
            <a:off x="11001525" y="1012449"/>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a:solidFill>
                  <a:srgbClr val="002060"/>
                </a:solidFill>
                <a:latin typeface="Century Gothic" panose="020B0502020202020204" pitchFamily="34" charset="0"/>
              </a:rPr>
              <a:t>hablar</a:t>
            </a:r>
            <a:endParaRPr lang="en-GB" sz="1800" b="1" dirty="0">
              <a:solidFill>
                <a:srgbClr val="002060"/>
              </a:solidFill>
              <a:latin typeface="Century Gothic" panose="020B0502020202020204" pitchFamily="34" charset="0"/>
            </a:endParaRPr>
          </a:p>
        </p:txBody>
      </p:sp>
      <p:pic>
        <p:nvPicPr>
          <p:cNvPr id="43" name="Google Shape;319;p15" descr="Speech Icon, Voice, Talking, Audio, Speech">
            <a:extLst>
              <a:ext uri="{FF2B5EF4-FFF2-40B4-BE49-F238E27FC236}">
                <a16:creationId xmlns:a16="http://schemas.microsoft.com/office/drawing/2014/main" id="{A3EF7599-8AF4-4A04-89E1-ECBF623CAEF5}"/>
              </a:ext>
            </a:extLst>
          </p:cNvPr>
          <p:cNvPicPr preferRelativeResize="0"/>
          <p:nvPr/>
        </p:nvPicPr>
        <p:blipFill rotWithShape="1">
          <a:blip r:embed="rId4">
            <a:alphaModFix/>
          </a:blip>
          <a:srcRect/>
          <a:stretch/>
        </p:blipFill>
        <p:spPr>
          <a:xfrm>
            <a:off x="11131654" y="149483"/>
            <a:ext cx="776168" cy="776168"/>
          </a:xfrm>
          <a:prstGeom prst="rect">
            <a:avLst/>
          </a:prstGeom>
          <a:noFill/>
          <a:ln>
            <a:noFill/>
          </a:ln>
        </p:spPr>
      </p:pic>
      <p:pic>
        <p:nvPicPr>
          <p:cNvPr id="44" name="Google Shape;282;p13" descr="Reading, Book, Symbol, Icon, Reader, Man">
            <a:extLst>
              <a:ext uri="{FF2B5EF4-FFF2-40B4-BE49-F238E27FC236}">
                <a16:creationId xmlns:a16="http://schemas.microsoft.com/office/drawing/2014/main" id="{5690CA4B-5280-4BA2-8A17-72DF01952FE1}"/>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0215023" y="162736"/>
            <a:ext cx="782801" cy="782801"/>
          </a:xfrm>
          <a:prstGeom prst="roundRect">
            <a:avLst/>
          </a:prstGeom>
          <a:solidFill>
            <a:srgbClr val="92D050"/>
          </a:solidFill>
          <a:ln>
            <a:noFill/>
          </a:ln>
        </p:spPr>
      </p:pic>
      <p:sp>
        <p:nvSpPr>
          <p:cNvPr id="45" name="Title 1">
            <a:extLst>
              <a:ext uri="{FF2B5EF4-FFF2-40B4-BE49-F238E27FC236}">
                <a16:creationId xmlns:a16="http://schemas.microsoft.com/office/drawing/2014/main" id="{C901518A-46F7-4683-A587-16E88A591CC9}"/>
              </a:ext>
            </a:extLst>
          </p:cNvPr>
          <p:cNvSpPr txBox="1">
            <a:spLocks/>
          </p:cNvSpPr>
          <p:nvPr/>
        </p:nvSpPr>
        <p:spPr>
          <a:xfrm>
            <a:off x="10282913" y="1012449"/>
            <a:ext cx="657080" cy="370510"/>
          </a:xfrm>
          <a:prstGeom prst="rect">
            <a:avLst/>
          </a:prstGeom>
          <a:solidFill>
            <a:srgbClr val="92D050"/>
          </a:solidFill>
        </p:spPr>
        <p:txBody>
          <a:bodyPr spcFirstLastPara="1" vert="horz" wrap="square" lIns="0" tIns="0" rIns="0" bIns="0" rtlCol="0" anchor="ctr" anchorCtr="0">
            <a:noAutofit/>
          </a:bodyPr>
          <a:lstStyle>
            <a:lvl1pPr lvl="0" algn="l" defTabSz="914400" rtl="0" eaLnBrk="1" latinLnBrk="0" hangingPunct="1">
              <a:lnSpc>
                <a:spcPct val="90000"/>
              </a:lnSpc>
              <a:spcBef>
                <a:spcPts val="0"/>
              </a:spcBef>
              <a:spcAft>
                <a:spcPts val="0"/>
              </a:spcAft>
              <a:buSzPts val="4400"/>
              <a:buNone/>
              <a:defRPr sz="4400" kern="1200">
                <a:solidFill>
                  <a:schemeClr val="tx1"/>
                </a:solidFill>
                <a:latin typeface="+mj-lt"/>
                <a:ea typeface="+mj-ea"/>
                <a:cs typeface="+mj-cs"/>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pPr algn="ctr"/>
            <a:r>
              <a:rPr lang="en-GB" sz="2000" b="1" dirty="0">
                <a:solidFill>
                  <a:schemeClr val="bg1"/>
                </a:solidFill>
                <a:latin typeface="Century Gothic" panose="020B0502020202020204" pitchFamily="34" charset="0"/>
              </a:rPr>
              <a:t>leer</a:t>
            </a:r>
          </a:p>
        </p:txBody>
      </p:sp>
      <p:sp>
        <p:nvSpPr>
          <p:cNvPr id="46" name="Title 1">
            <a:extLst>
              <a:ext uri="{FF2B5EF4-FFF2-40B4-BE49-F238E27FC236}">
                <a16:creationId xmlns:a16="http://schemas.microsoft.com/office/drawing/2014/main" id="{44E9FA1D-36FF-46AC-AC08-94CD000681CA}"/>
              </a:ext>
            </a:extLst>
          </p:cNvPr>
          <p:cNvSpPr txBox="1">
            <a:spLocks/>
          </p:cNvSpPr>
          <p:nvPr/>
        </p:nvSpPr>
        <p:spPr>
          <a:xfrm>
            <a:off x="3239146" y="231338"/>
            <a:ext cx="9804794" cy="1215133"/>
          </a:xfrm>
          <a:prstGeom prst="rect">
            <a:avLst/>
          </a:prstGeom>
        </p:spPr>
        <p:txBody>
          <a:bodyPr spcFirstLastPara="1" vert="horz" wrap="square" lIns="0" tIns="0" rIns="0" bIns="0" rtlCol="0" anchor="t" anchorCtr="0">
            <a:normAutofit/>
          </a:bodyPr>
          <a:lstStyle>
            <a:lvl1pPr lvl="0" algn="l" defTabSz="914400" rtl="0" eaLnBrk="1" latinLnBrk="0" hangingPunct="1">
              <a:lnSpc>
                <a:spcPct val="90000"/>
              </a:lnSpc>
              <a:spcBef>
                <a:spcPts val="0"/>
              </a:spcBef>
              <a:spcAft>
                <a:spcPts val="0"/>
              </a:spcAft>
              <a:buSzPts val="4400"/>
              <a:buNone/>
              <a:defRPr sz="4400" kern="1200">
                <a:solidFill>
                  <a:schemeClr val="tx1"/>
                </a:solidFill>
                <a:latin typeface="+mj-lt"/>
                <a:ea typeface="+mj-ea"/>
                <a:cs typeface="+mj-cs"/>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r>
              <a:rPr lang="en-GB" sz="3200" b="1" dirty="0">
                <a:solidFill>
                  <a:srgbClr val="002060"/>
                </a:solidFill>
                <a:latin typeface="Century Gothic" panose="020B0502020202020204" pitchFamily="34" charset="0"/>
              </a:rPr>
              <a:t>Sofía </a:t>
            </a:r>
            <a:r>
              <a:rPr lang="en-GB" sz="3200" b="1" dirty="0" err="1">
                <a:solidFill>
                  <a:srgbClr val="002060"/>
                </a:solidFill>
                <a:latin typeface="Century Gothic" panose="020B0502020202020204" pitchFamily="34" charset="0"/>
              </a:rPr>
              <a:t>habla</a:t>
            </a:r>
            <a:r>
              <a:rPr lang="en-GB" sz="3200" b="1" dirty="0">
                <a:solidFill>
                  <a:srgbClr val="002060"/>
                </a:solidFill>
                <a:latin typeface="Century Gothic" panose="020B0502020202020204" pitchFamily="34" charset="0"/>
              </a:rPr>
              <a:t> [3/5] </a:t>
            </a:r>
          </a:p>
        </p:txBody>
      </p:sp>
      <p:sp>
        <p:nvSpPr>
          <p:cNvPr id="47" name="TextBox 46">
            <a:extLst>
              <a:ext uri="{FF2B5EF4-FFF2-40B4-BE49-F238E27FC236}">
                <a16:creationId xmlns:a16="http://schemas.microsoft.com/office/drawing/2014/main" id="{044BDFD1-03CD-425D-9122-185BDFD2C4FF}"/>
              </a:ext>
            </a:extLst>
          </p:cNvPr>
          <p:cNvSpPr txBox="1"/>
          <p:nvPr/>
        </p:nvSpPr>
        <p:spPr>
          <a:xfrm>
            <a:off x="8741844" y="234044"/>
            <a:ext cx="184731" cy="646331"/>
          </a:xfrm>
          <a:prstGeom prst="rect">
            <a:avLst/>
          </a:prstGeom>
          <a:noFill/>
        </p:spPr>
        <p:txBody>
          <a:bodyPr wrap="none" rtlCol="0">
            <a:spAutoFit/>
          </a:bodyPr>
          <a:lstStyle/>
          <a:p>
            <a:endParaRPr lang="en-GB" sz="3600" b="1" dirty="0">
              <a:solidFill>
                <a:srgbClr val="002060"/>
              </a:solidFill>
              <a:latin typeface="Century Gothic" panose="020B0502020202020204" pitchFamily="34" charset="0"/>
            </a:endParaRPr>
          </a:p>
        </p:txBody>
      </p:sp>
      <p:sp>
        <p:nvSpPr>
          <p:cNvPr id="48" name="Google Shape;387;p19">
            <a:extLst>
              <a:ext uri="{FF2B5EF4-FFF2-40B4-BE49-F238E27FC236}">
                <a16:creationId xmlns:a16="http://schemas.microsoft.com/office/drawing/2014/main" id="{C8910F64-EB23-4DC2-A303-56DD3AC7546F}"/>
              </a:ext>
            </a:extLst>
          </p:cNvPr>
          <p:cNvSpPr/>
          <p:nvPr/>
        </p:nvSpPr>
        <p:spPr>
          <a:xfrm>
            <a:off x="11134062" y="2730277"/>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49" name="Google Shape;389;p19">
            <a:extLst>
              <a:ext uri="{FF2B5EF4-FFF2-40B4-BE49-F238E27FC236}">
                <a16:creationId xmlns:a16="http://schemas.microsoft.com/office/drawing/2014/main" id="{A95154EA-757C-400A-AFE7-96EDBC399584}"/>
              </a:ext>
            </a:extLst>
          </p:cNvPr>
          <p:cNvCxnSpPr>
            <a:cxnSpLocks/>
          </p:cNvCxnSpPr>
          <p:nvPr/>
        </p:nvCxnSpPr>
        <p:spPr>
          <a:xfrm>
            <a:off x="11832254" y="2718849"/>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50" name="Google Shape;390;p19">
            <a:extLst>
              <a:ext uri="{FF2B5EF4-FFF2-40B4-BE49-F238E27FC236}">
                <a16:creationId xmlns:a16="http://schemas.microsoft.com/office/drawing/2014/main" id="{81ABEC11-BF69-416F-935A-9AA533D02642}"/>
              </a:ext>
            </a:extLst>
          </p:cNvPr>
          <p:cNvCxnSpPr>
            <a:cxnSpLocks/>
          </p:cNvCxnSpPr>
          <p:nvPr/>
        </p:nvCxnSpPr>
        <p:spPr>
          <a:xfrm>
            <a:off x="11824390" y="2702933"/>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51" name="Google Shape;391;p19">
            <a:extLst>
              <a:ext uri="{FF2B5EF4-FFF2-40B4-BE49-F238E27FC236}">
                <a16:creationId xmlns:a16="http://schemas.microsoft.com/office/drawing/2014/main" id="{DAF8D24E-5504-43AB-8C24-B509DA9FD44A}"/>
              </a:ext>
            </a:extLst>
          </p:cNvPr>
          <p:cNvCxnSpPr>
            <a:cxnSpLocks/>
          </p:cNvCxnSpPr>
          <p:nvPr/>
        </p:nvCxnSpPr>
        <p:spPr>
          <a:xfrm>
            <a:off x="11825857" y="6097892"/>
            <a:ext cx="223189" cy="0"/>
          </a:xfrm>
          <a:prstGeom prst="straightConnector1">
            <a:avLst/>
          </a:prstGeom>
          <a:noFill/>
          <a:ln w="28575" cap="flat" cmpd="sng">
            <a:solidFill>
              <a:srgbClr val="1E4E79"/>
            </a:solidFill>
            <a:prstDash val="solid"/>
            <a:round/>
            <a:headEnd type="none" w="med" len="med"/>
            <a:tailEnd type="none" w="med" len="med"/>
          </a:ln>
        </p:spPr>
      </p:cxnSp>
      <p:sp>
        <p:nvSpPr>
          <p:cNvPr id="52" name="Google Shape;395;p19">
            <a:extLst>
              <a:ext uri="{FF2B5EF4-FFF2-40B4-BE49-F238E27FC236}">
                <a16:creationId xmlns:a16="http://schemas.microsoft.com/office/drawing/2014/main" id="{3EA22DE2-06A7-4028-9697-0F61DA6B21F6}"/>
              </a:ext>
            </a:extLst>
          </p:cNvPr>
          <p:cNvSpPr/>
          <p:nvPr/>
        </p:nvSpPr>
        <p:spPr>
          <a:xfrm>
            <a:off x="10854370" y="639976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
        <p:nvSpPr>
          <p:cNvPr id="53" name="Google Shape;388;p19">
            <a:extLst>
              <a:ext uri="{FF2B5EF4-FFF2-40B4-BE49-F238E27FC236}">
                <a16:creationId xmlns:a16="http://schemas.microsoft.com/office/drawing/2014/main" id="{330EBB50-17A4-4CD4-B124-AD773FE7504F}"/>
              </a:ext>
            </a:extLst>
          </p:cNvPr>
          <p:cNvSpPr/>
          <p:nvPr/>
        </p:nvSpPr>
        <p:spPr>
          <a:xfrm>
            <a:off x="11129935" y="2730275"/>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54" name="Rectangle: Rounded Corners 53">
            <a:extLst>
              <a:ext uri="{FF2B5EF4-FFF2-40B4-BE49-F238E27FC236}">
                <a16:creationId xmlns:a16="http://schemas.microsoft.com/office/drawing/2014/main" id="{48426463-148A-4824-B94F-254E66F0B710}"/>
              </a:ext>
            </a:extLst>
          </p:cNvPr>
          <p:cNvSpPr/>
          <p:nvPr/>
        </p:nvSpPr>
        <p:spPr>
          <a:xfrm>
            <a:off x="7916136" y="3423550"/>
            <a:ext cx="1491158" cy="628497"/>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a:extLst>
              <a:ext uri="{FF2B5EF4-FFF2-40B4-BE49-F238E27FC236}">
                <a16:creationId xmlns:a16="http://schemas.microsoft.com/office/drawing/2014/main" id="{D04CAC29-C32F-4761-8BCA-2C93E548E8C4}"/>
              </a:ext>
            </a:extLst>
          </p:cNvPr>
          <p:cNvPicPr>
            <a:picLocks noChangeAspect="1"/>
          </p:cNvPicPr>
          <p:nvPr/>
        </p:nvPicPr>
        <p:blipFill rotWithShape="1">
          <a:blip r:embed="rId7">
            <a:clrChange>
              <a:clrFrom>
                <a:srgbClr val="D9EB37"/>
              </a:clrFrom>
              <a:clrTo>
                <a:srgbClr val="D9EB37">
                  <a:alpha val="0"/>
                </a:srgbClr>
              </a:clrTo>
            </a:clrChange>
            <a:extLst>
              <a:ext uri="{28A0092B-C50C-407E-A947-70E740481C1C}">
                <a14:useLocalDpi xmlns:a14="http://schemas.microsoft.com/office/drawing/2010/main" val="0"/>
              </a:ext>
            </a:extLst>
          </a:blip>
          <a:srcRect l="38772" t="243" r="33855" b="66807"/>
          <a:stretch/>
        </p:blipFill>
        <p:spPr>
          <a:xfrm>
            <a:off x="8032764" y="3445987"/>
            <a:ext cx="569062" cy="586697"/>
          </a:xfrm>
          <a:prstGeom prst="rect">
            <a:avLst/>
          </a:prstGeom>
        </p:spPr>
      </p:pic>
      <p:sp>
        <p:nvSpPr>
          <p:cNvPr id="56" name="TextBox 55">
            <a:extLst>
              <a:ext uri="{FF2B5EF4-FFF2-40B4-BE49-F238E27FC236}">
                <a16:creationId xmlns:a16="http://schemas.microsoft.com/office/drawing/2014/main" id="{F1D1EABB-FEDC-476D-BDD3-D0A7711D5E01}"/>
              </a:ext>
            </a:extLst>
          </p:cNvPr>
          <p:cNvSpPr txBox="1"/>
          <p:nvPr/>
        </p:nvSpPr>
        <p:spPr>
          <a:xfrm>
            <a:off x="8552572" y="3572911"/>
            <a:ext cx="809837" cy="461665"/>
          </a:xfrm>
          <a:prstGeom prst="rect">
            <a:avLst/>
          </a:prstGeom>
          <a:noFill/>
        </p:spPr>
        <p:txBody>
          <a:bodyPr wrap="none" rtlCol="0">
            <a:spAutoFit/>
          </a:bodyPr>
          <a:lstStyle/>
          <a:p>
            <a:r>
              <a:rPr lang="en-GB" sz="2400" b="1" dirty="0">
                <a:solidFill>
                  <a:srgbClr val="002060"/>
                </a:solidFill>
                <a:latin typeface="Ink Free" panose="03080402000500000000" pitchFamily="66" charset="0"/>
              </a:rPr>
              <a:t>Luis </a:t>
            </a:r>
          </a:p>
        </p:txBody>
      </p:sp>
      <p:sp>
        <p:nvSpPr>
          <p:cNvPr id="57" name="Rectangle: Rounded Corners 56">
            <a:extLst>
              <a:ext uri="{FF2B5EF4-FFF2-40B4-BE49-F238E27FC236}">
                <a16:creationId xmlns:a16="http://schemas.microsoft.com/office/drawing/2014/main" id="{516C6298-F2EB-429F-BB62-8DF0D14E58ED}"/>
              </a:ext>
            </a:extLst>
          </p:cNvPr>
          <p:cNvSpPr/>
          <p:nvPr/>
        </p:nvSpPr>
        <p:spPr>
          <a:xfrm>
            <a:off x="8696454" y="4149489"/>
            <a:ext cx="710839" cy="40011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entury Gothic" panose="020B0502020202020204" pitchFamily="34" charset="0"/>
            </a:endParaRPr>
          </a:p>
        </p:txBody>
      </p:sp>
      <p:sp>
        <p:nvSpPr>
          <p:cNvPr id="58" name="TextBox 57">
            <a:extLst>
              <a:ext uri="{FF2B5EF4-FFF2-40B4-BE49-F238E27FC236}">
                <a16:creationId xmlns:a16="http://schemas.microsoft.com/office/drawing/2014/main" id="{D6A68114-03EF-496D-9C21-E92344B58287}"/>
              </a:ext>
            </a:extLst>
          </p:cNvPr>
          <p:cNvSpPr txBox="1"/>
          <p:nvPr/>
        </p:nvSpPr>
        <p:spPr>
          <a:xfrm>
            <a:off x="8886955" y="4172627"/>
            <a:ext cx="300082"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a:t>
            </a:r>
          </a:p>
        </p:txBody>
      </p:sp>
      <p:grpSp>
        <p:nvGrpSpPr>
          <p:cNvPr id="59" name="Group 58">
            <a:extLst>
              <a:ext uri="{FF2B5EF4-FFF2-40B4-BE49-F238E27FC236}">
                <a16:creationId xmlns:a16="http://schemas.microsoft.com/office/drawing/2014/main" id="{31624037-2CCB-4448-AB2D-872E08DA5990}"/>
              </a:ext>
            </a:extLst>
          </p:cNvPr>
          <p:cNvGrpSpPr/>
          <p:nvPr/>
        </p:nvGrpSpPr>
        <p:grpSpPr>
          <a:xfrm>
            <a:off x="7954235" y="4761218"/>
            <a:ext cx="1491158" cy="583267"/>
            <a:chOff x="3246678" y="5051663"/>
            <a:chExt cx="1491158" cy="586697"/>
          </a:xfrm>
        </p:grpSpPr>
        <p:sp>
          <p:nvSpPr>
            <p:cNvPr id="97" name="Rectangle: Rounded Corners 96">
              <a:extLst>
                <a:ext uri="{FF2B5EF4-FFF2-40B4-BE49-F238E27FC236}">
                  <a16:creationId xmlns:a16="http://schemas.microsoft.com/office/drawing/2014/main" id="{925A8D9B-AECB-486E-ACA0-404827A16157}"/>
                </a:ext>
              </a:extLst>
            </p:cNvPr>
            <p:cNvSpPr/>
            <p:nvPr/>
          </p:nvSpPr>
          <p:spPr>
            <a:xfrm>
              <a:off x="3246678" y="5059293"/>
              <a:ext cx="1491158" cy="575638"/>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TextBox 97">
              <a:extLst>
                <a:ext uri="{FF2B5EF4-FFF2-40B4-BE49-F238E27FC236}">
                  <a16:creationId xmlns:a16="http://schemas.microsoft.com/office/drawing/2014/main" id="{A31CD6F4-80D5-4709-9F99-CC1F31A5FE56}"/>
                </a:ext>
              </a:extLst>
            </p:cNvPr>
            <p:cNvSpPr txBox="1"/>
            <p:nvPr/>
          </p:nvSpPr>
          <p:spPr>
            <a:xfrm>
              <a:off x="3289657" y="5173265"/>
              <a:ext cx="925253" cy="461665"/>
            </a:xfrm>
            <a:prstGeom prst="rect">
              <a:avLst/>
            </a:prstGeom>
            <a:noFill/>
          </p:spPr>
          <p:txBody>
            <a:bodyPr wrap="none" rtlCol="0">
              <a:spAutoFit/>
            </a:bodyPr>
            <a:lstStyle/>
            <a:p>
              <a:r>
                <a:rPr lang="en-GB" sz="2400" b="1" dirty="0">
                  <a:solidFill>
                    <a:srgbClr val="002060"/>
                  </a:solidFill>
                  <a:latin typeface="Ink Free" panose="03080402000500000000" pitchFamily="66" charset="0"/>
                </a:rPr>
                <a:t>Sofía</a:t>
              </a:r>
              <a:r>
                <a:rPr lang="en-GB" sz="2400" b="1" dirty="0">
                  <a:solidFill>
                    <a:srgbClr val="002060"/>
                  </a:solidFill>
                  <a:latin typeface="Bradley Hand ITC" panose="03070402050302030203" pitchFamily="66" charset="0"/>
                </a:rPr>
                <a:t> </a:t>
              </a:r>
            </a:p>
          </p:txBody>
        </p:sp>
        <p:pic>
          <p:nvPicPr>
            <p:cNvPr id="99" name="Picture 98">
              <a:extLst>
                <a:ext uri="{FF2B5EF4-FFF2-40B4-BE49-F238E27FC236}">
                  <a16:creationId xmlns:a16="http://schemas.microsoft.com/office/drawing/2014/main" id="{D5EB1727-3744-4672-89FE-7E187897405C}"/>
                </a:ext>
              </a:extLst>
            </p:cNvPr>
            <p:cNvPicPr>
              <a:picLocks noChangeAspect="1"/>
            </p:cNvPicPr>
            <p:nvPr/>
          </p:nvPicPr>
          <p:blipFill rotWithShape="1">
            <a:blip r:embed="rId7">
              <a:clrChange>
                <a:clrFrom>
                  <a:srgbClr val="D9EB37"/>
                </a:clrFrom>
                <a:clrTo>
                  <a:srgbClr val="D9EB37">
                    <a:alpha val="0"/>
                  </a:srgbClr>
                </a:clrTo>
              </a:clrChange>
              <a:extLst>
                <a:ext uri="{28A0092B-C50C-407E-A947-70E740481C1C}">
                  <a14:useLocalDpi xmlns:a14="http://schemas.microsoft.com/office/drawing/2010/main" val="0"/>
                </a:ext>
              </a:extLst>
            </a:blip>
            <a:srcRect l="66659" t="7601" r="5968" b="59449"/>
            <a:stretch/>
          </p:blipFill>
          <p:spPr>
            <a:xfrm>
              <a:off x="4145706" y="5051663"/>
              <a:ext cx="569062" cy="586697"/>
            </a:xfrm>
            <a:prstGeom prst="rect">
              <a:avLst/>
            </a:prstGeom>
          </p:spPr>
        </p:pic>
      </p:grpSp>
      <p:pic>
        <p:nvPicPr>
          <p:cNvPr id="100" name="Picture 2" descr="Icono, Micrófono, Voz, Mensaje, Hablar, Nube, Datos">
            <a:extLst>
              <a:ext uri="{FF2B5EF4-FFF2-40B4-BE49-F238E27FC236}">
                <a16:creationId xmlns:a16="http://schemas.microsoft.com/office/drawing/2014/main" id="{2FA655BA-46A1-484C-911B-2AAF69ACE0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59114" y="5561453"/>
            <a:ext cx="593458" cy="593458"/>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00">
            <a:extLst>
              <a:ext uri="{FF2B5EF4-FFF2-40B4-BE49-F238E27FC236}">
                <a16:creationId xmlns:a16="http://schemas.microsoft.com/office/drawing/2014/main" id="{C8A2ABDA-7DD7-47CB-886C-B8CE668AE2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09903" y="5685333"/>
            <a:ext cx="263882" cy="274877"/>
          </a:xfrm>
          <a:prstGeom prst="rect">
            <a:avLst/>
          </a:prstGeom>
        </p:spPr>
      </p:pic>
      <p:pic>
        <p:nvPicPr>
          <p:cNvPr id="102" name="Picture 101" descr="A picture containing toy, doll&#10;&#10;Description automatically generated">
            <a:extLst>
              <a:ext uri="{FF2B5EF4-FFF2-40B4-BE49-F238E27FC236}">
                <a16:creationId xmlns:a16="http://schemas.microsoft.com/office/drawing/2014/main" id="{C15A4FB5-30A5-4527-9E95-D22320DA02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51886" y="-4851"/>
            <a:ext cx="636595" cy="1209260"/>
          </a:xfrm>
          <a:prstGeom prst="rect">
            <a:avLst/>
          </a:prstGeom>
        </p:spPr>
      </p:pic>
      <p:sp>
        <p:nvSpPr>
          <p:cNvPr id="103" name="Speech Bubble: Oval 102">
            <a:extLst>
              <a:ext uri="{FF2B5EF4-FFF2-40B4-BE49-F238E27FC236}">
                <a16:creationId xmlns:a16="http://schemas.microsoft.com/office/drawing/2014/main" id="{8009C932-4761-499E-896E-87EEE7D66C17}"/>
              </a:ext>
            </a:extLst>
          </p:cNvPr>
          <p:cNvSpPr/>
          <p:nvPr/>
        </p:nvSpPr>
        <p:spPr>
          <a:xfrm>
            <a:off x="8101451" y="21022"/>
            <a:ext cx="1125628" cy="667613"/>
          </a:xfrm>
          <a:prstGeom prst="wedgeEllipseCallout">
            <a:avLst>
              <a:gd name="adj1" fmla="val 68319"/>
              <a:gd name="adj2" fmla="val 49456"/>
            </a:avLst>
          </a:prstGeom>
          <a:solidFill>
            <a:srgbClr val="FF4791"/>
          </a:solidFill>
          <a:ln>
            <a:solidFill>
              <a:srgbClr val="FF4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002060"/>
              </a:solidFill>
              <a:latin typeface="Century Gothic" panose="020B0502020202020204" pitchFamily="34" charset="0"/>
            </a:endParaRPr>
          </a:p>
        </p:txBody>
      </p:sp>
      <p:sp>
        <p:nvSpPr>
          <p:cNvPr id="104" name="TextBox 103">
            <a:extLst>
              <a:ext uri="{FF2B5EF4-FFF2-40B4-BE49-F238E27FC236}">
                <a16:creationId xmlns:a16="http://schemas.microsoft.com/office/drawing/2014/main" id="{1EE148A0-8752-4671-B244-9E9AFEDE2ED1}"/>
              </a:ext>
            </a:extLst>
          </p:cNvPr>
          <p:cNvSpPr txBox="1"/>
          <p:nvPr/>
        </p:nvSpPr>
        <p:spPr>
          <a:xfrm>
            <a:off x="7887028" y="91242"/>
            <a:ext cx="1528878" cy="584775"/>
          </a:xfrm>
          <a:prstGeom prst="rect">
            <a:avLst/>
          </a:prstGeom>
          <a:noFill/>
        </p:spPr>
        <p:txBody>
          <a:bodyPr wrap="square">
            <a:spAutoFit/>
          </a:bodyPr>
          <a:lstStyle/>
          <a:p>
            <a:pPr algn="ctr"/>
            <a:r>
              <a:rPr lang="en-GB" sz="1600" b="1" dirty="0">
                <a:solidFill>
                  <a:srgbClr val="002060"/>
                </a:solidFill>
                <a:latin typeface="Century Gothic" panose="020B0502020202020204" pitchFamily="34" charset="0"/>
              </a:rPr>
              <a:t>¡No </a:t>
            </a:r>
            <a:r>
              <a:rPr lang="en-GB" sz="1600" b="1" dirty="0" err="1">
                <a:solidFill>
                  <a:srgbClr val="002060"/>
                </a:solidFill>
                <a:latin typeface="Century Gothic" panose="020B0502020202020204" pitchFamily="34" charset="0"/>
              </a:rPr>
              <a:t>tengo</a:t>
            </a:r>
            <a:r>
              <a:rPr lang="en-GB" sz="1600" b="1" dirty="0">
                <a:solidFill>
                  <a:srgbClr val="002060"/>
                </a:solidFill>
                <a:latin typeface="Century Gothic" panose="020B0502020202020204" pitchFamily="34" charset="0"/>
              </a:rPr>
              <a:t> </a:t>
            </a:r>
            <a:r>
              <a:rPr lang="en-GB" sz="1600" b="1" dirty="0" err="1">
                <a:solidFill>
                  <a:srgbClr val="002060"/>
                </a:solidFill>
                <a:latin typeface="Century Gothic" panose="020B0502020202020204" pitchFamily="34" charset="0"/>
              </a:rPr>
              <a:t>voz</a:t>
            </a:r>
            <a:r>
              <a:rPr lang="en-GB" sz="1600" b="1" dirty="0">
                <a:solidFill>
                  <a:srgbClr val="002060"/>
                </a:solidFill>
                <a:latin typeface="Century Gothic" panose="020B0502020202020204" pitchFamily="34" charset="0"/>
              </a:rPr>
              <a:t>!</a:t>
            </a:r>
          </a:p>
        </p:txBody>
      </p:sp>
      <p:sp>
        <p:nvSpPr>
          <p:cNvPr id="105" name="Title 1">
            <a:extLst>
              <a:ext uri="{FF2B5EF4-FFF2-40B4-BE49-F238E27FC236}">
                <a16:creationId xmlns:a16="http://schemas.microsoft.com/office/drawing/2014/main" id="{AFDB810D-632D-44BF-A719-29DD1E63647A}"/>
              </a:ext>
            </a:extLst>
          </p:cNvPr>
          <p:cNvSpPr txBox="1">
            <a:spLocks/>
          </p:cNvSpPr>
          <p:nvPr/>
        </p:nvSpPr>
        <p:spPr>
          <a:xfrm>
            <a:off x="173815" y="1150917"/>
            <a:ext cx="9804794" cy="1259501"/>
          </a:xfrm>
          <a:prstGeom prst="rect">
            <a:avLst/>
          </a:prstGeom>
          <a:solidFill>
            <a:schemeClr val="bg1"/>
          </a:solidFill>
        </p:spPr>
        <p:txBody>
          <a:bodyPr spcFirstLastPara="1" vert="horz" wrap="square" lIns="0" tIns="0" rIns="0" bIns="0" rtlCol="0" anchor="t" anchorCtr="0">
            <a:normAutofit/>
          </a:bodyPr>
          <a:lstStyle>
            <a:lvl1pPr lvl="0" algn="l" defTabSz="914400" rtl="0" eaLnBrk="1" latinLnBrk="0" hangingPunct="1">
              <a:lnSpc>
                <a:spcPct val="90000"/>
              </a:lnSpc>
              <a:spcBef>
                <a:spcPts val="0"/>
              </a:spcBef>
              <a:spcAft>
                <a:spcPts val="0"/>
              </a:spcAft>
              <a:buSzPts val="4400"/>
              <a:buNone/>
              <a:defRPr sz="4400" kern="1200">
                <a:solidFill>
                  <a:schemeClr val="tx1"/>
                </a:solidFill>
                <a:latin typeface="+mj-lt"/>
                <a:ea typeface="+mj-ea"/>
                <a:cs typeface="+mj-cs"/>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r>
              <a:rPr lang="en-GB" sz="2800" dirty="0">
                <a:solidFill>
                  <a:srgbClr val="002060"/>
                </a:solidFill>
                <a:latin typeface="Century Gothic" panose="020B0502020202020204" pitchFamily="34" charset="0"/>
              </a:rPr>
              <a:t>Lee la </a:t>
            </a:r>
            <a:r>
              <a:rPr lang="en-GB" sz="2800" dirty="0" err="1">
                <a:solidFill>
                  <a:srgbClr val="002060"/>
                </a:solidFill>
                <a:latin typeface="Century Gothic" panose="020B0502020202020204" pitchFamily="34" charset="0"/>
              </a:rPr>
              <a:t>frase</a:t>
            </a:r>
            <a:r>
              <a:rPr lang="en-GB" sz="2800" dirty="0">
                <a:solidFill>
                  <a:srgbClr val="002060"/>
                </a:solidFill>
                <a:latin typeface="Century Gothic" panose="020B0502020202020204" pitchFamily="34" charset="0"/>
              </a:rPr>
              <a:t> en español. ¡</a:t>
            </a:r>
            <a:r>
              <a:rPr lang="en-GB" sz="2800" dirty="0" err="1">
                <a:solidFill>
                  <a:srgbClr val="002060"/>
                </a:solidFill>
                <a:latin typeface="Century Gothic" panose="020B0502020202020204" pitchFamily="34" charset="0"/>
              </a:rPr>
              <a:t>Usa</a:t>
            </a:r>
            <a:r>
              <a:rPr lang="en-GB" sz="2800" dirty="0">
                <a:solidFill>
                  <a:srgbClr val="002060"/>
                </a:solidFill>
                <a:latin typeface="Century Gothic" panose="020B0502020202020204" pitchFamily="34" charset="0"/>
              </a:rPr>
              <a:t> las palabras!</a:t>
            </a:r>
          </a:p>
        </p:txBody>
      </p:sp>
      <p:sp>
        <p:nvSpPr>
          <p:cNvPr id="106" name="TextBox 105">
            <a:extLst>
              <a:ext uri="{FF2B5EF4-FFF2-40B4-BE49-F238E27FC236}">
                <a16:creationId xmlns:a16="http://schemas.microsoft.com/office/drawing/2014/main" id="{BC48DDDC-A561-4567-A70C-6D33B5B7D326}"/>
              </a:ext>
            </a:extLst>
          </p:cNvPr>
          <p:cNvSpPr txBox="1"/>
          <p:nvPr/>
        </p:nvSpPr>
        <p:spPr>
          <a:xfrm>
            <a:off x="366021" y="3028262"/>
            <a:ext cx="3767378"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3 [She buys a film]</a:t>
            </a:r>
            <a:endParaRPr lang="en-GB" sz="3200" dirty="0">
              <a:solidFill>
                <a:srgbClr val="002060"/>
              </a:solidFill>
              <a:latin typeface="Century Gothic" panose="020B0502020202020204" pitchFamily="34" charset="0"/>
            </a:endParaRPr>
          </a:p>
        </p:txBody>
      </p:sp>
      <p:sp>
        <p:nvSpPr>
          <p:cNvPr id="107" name="Title 1">
            <a:extLst>
              <a:ext uri="{FF2B5EF4-FFF2-40B4-BE49-F238E27FC236}">
                <a16:creationId xmlns:a16="http://schemas.microsoft.com/office/drawing/2014/main" id="{F5851524-0BC9-463C-BEF7-6E3773EEA2A5}"/>
              </a:ext>
            </a:extLst>
          </p:cNvPr>
          <p:cNvSpPr txBox="1">
            <a:spLocks/>
          </p:cNvSpPr>
          <p:nvPr/>
        </p:nvSpPr>
        <p:spPr>
          <a:xfrm>
            <a:off x="180212" y="1759835"/>
            <a:ext cx="9804794" cy="1259501"/>
          </a:xfrm>
          <a:prstGeom prst="rect">
            <a:avLst/>
          </a:prstGeom>
          <a:solidFill>
            <a:schemeClr val="bg1"/>
          </a:solidFill>
        </p:spPr>
        <p:txBody>
          <a:bodyPr spcFirstLastPara="1" vert="horz" wrap="square" lIns="0" tIns="0" rIns="0" bIns="0" rtlCol="0" anchor="t" anchorCtr="0">
            <a:normAutofit/>
          </a:bodyPr>
          <a:lstStyle>
            <a:lvl1pPr lvl="0" algn="l" defTabSz="914400" rtl="0" eaLnBrk="1" latinLnBrk="0" hangingPunct="1">
              <a:lnSpc>
                <a:spcPct val="90000"/>
              </a:lnSpc>
              <a:spcBef>
                <a:spcPts val="0"/>
              </a:spcBef>
              <a:spcAft>
                <a:spcPts val="0"/>
              </a:spcAft>
              <a:buSzPts val="4400"/>
              <a:buNone/>
              <a:defRPr sz="4400" kern="1200">
                <a:solidFill>
                  <a:schemeClr val="tx1"/>
                </a:solidFill>
                <a:latin typeface="+mj-lt"/>
                <a:ea typeface="+mj-ea"/>
                <a:cs typeface="+mj-cs"/>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r>
              <a:rPr lang="en-GB" sz="2800" dirty="0">
                <a:solidFill>
                  <a:srgbClr val="002060"/>
                </a:solidFill>
                <a:latin typeface="Century Gothic" panose="020B0502020202020204" pitchFamily="34" charset="0"/>
              </a:rPr>
              <a:t>¡</a:t>
            </a:r>
            <a:r>
              <a:rPr lang="en-GB" sz="2800" b="1" dirty="0" err="1">
                <a:solidFill>
                  <a:srgbClr val="002060"/>
                </a:solidFill>
                <a:latin typeface="Century Gothic" panose="020B0502020202020204" pitchFamily="34" charset="0"/>
              </a:rPr>
              <a:t>Ojo</a:t>
            </a:r>
            <a:r>
              <a:rPr lang="en-GB" sz="2800" b="1" dirty="0">
                <a:solidFill>
                  <a:srgbClr val="002060"/>
                </a:solidFill>
                <a:latin typeface="Century Gothic" panose="020B0502020202020204" pitchFamily="34" charset="0"/>
              </a:rPr>
              <a:t>⚠</a:t>
            </a:r>
            <a:r>
              <a:rPr lang="en-GB" sz="2800" dirty="0">
                <a:solidFill>
                  <a:srgbClr val="002060"/>
                </a:solidFill>
                <a:latin typeface="Century Gothic" panose="020B0502020202020204" pitchFamily="34" charset="0"/>
              </a:rPr>
              <a:t>! Una palabra es </a:t>
            </a:r>
            <a:r>
              <a:rPr lang="en-GB" sz="2800" b="1" dirty="0">
                <a:solidFill>
                  <a:srgbClr val="002060"/>
                </a:solidFill>
                <a:latin typeface="Century Gothic" panose="020B0502020202020204" pitchFamily="34" charset="0"/>
              </a:rPr>
              <a:t>extra</a:t>
            </a:r>
            <a:r>
              <a:rPr lang="en-GB" sz="2800" dirty="0">
                <a:solidFill>
                  <a:srgbClr val="002060"/>
                </a:solidFill>
                <a:latin typeface="Century Gothic" panose="020B0502020202020204" pitchFamily="34" charset="0"/>
              </a:rPr>
              <a:t>.</a:t>
            </a:r>
          </a:p>
        </p:txBody>
      </p:sp>
      <p:sp>
        <p:nvSpPr>
          <p:cNvPr id="108" name="Rectangle: Rounded Corners 107">
            <a:extLst>
              <a:ext uri="{FF2B5EF4-FFF2-40B4-BE49-F238E27FC236}">
                <a16:creationId xmlns:a16="http://schemas.microsoft.com/office/drawing/2014/main" id="{57976C5E-A2B6-4A60-A543-5306E60B46D1}"/>
              </a:ext>
            </a:extLst>
          </p:cNvPr>
          <p:cNvSpPr/>
          <p:nvPr/>
        </p:nvSpPr>
        <p:spPr>
          <a:xfrm>
            <a:off x="2214314" y="3894859"/>
            <a:ext cx="1705527"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compro</a:t>
            </a:r>
            <a:endParaRPr lang="en-GB" sz="2800" b="1" dirty="0">
              <a:solidFill>
                <a:srgbClr val="002060"/>
              </a:solidFill>
              <a:latin typeface="Century Gothic" panose="020B0502020202020204" pitchFamily="34" charset="0"/>
            </a:endParaRPr>
          </a:p>
        </p:txBody>
      </p:sp>
      <p:sp>
        <p:nvSpPr>
          <p:cNvPr id="109" name="Rectangle: Rounded Corners 108">
            <a:extLst>
              <a:ext uri="{FF2B5EF4-FFF2-40B4-BE49-F238E27FC236}">
                <a16:creationId xmlns:a16="http://schemas.microsoft.com/office/drawing/2014/main" id="{1A3133E4-73EC-41E4-893E-31DF498B6C57}"/>
              </a:ext>
            </a:extLst>
          </p:cNvPr>
          <p:cNvSpPr/>
          <p:nvPr/>
        </p:nvSpPr>
        <p:spPr>
          <a:xfrm>
            <a:off x="271416" y="3882075"/>
            <a:ext cx="1801177"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película</a:t>
            </a:r>
            <a:endParaRPr lang="en-GB" sz="2800" b="1" dirty="0">
              <a:solidFill>
                <a:srgbClr val="002060"/>
              </a:solidFill>
              <a:latin typeface="Century Gothic" panose="020B0502020202020204" pitchFamily="34" charset="0"/>
            </a:endParaRPr>
          </a:p>
        </p:txBody>
      </p:sp>
      <p:sp>
        <p:nvSpPr>
          <p:cNvPr id="110" name="Rectangle: Rounded Corners 109">
            <a:extLst>
              <a:ext uri="{FF2B5EF4-FFF2-40B4-BE49-F238E27FC236}">
                <a16:creationId xmlns:a16="http://schemas.microsoft.com/office/drawing/2014/main" id="{B2382D6F-8B4B-4680-8B17-32106D5B12D5}"/>
              </a:ext>
            </a:extLst>
          </p:cNvPr>
          <p:cNvSpPr/>
          <p:nvPr/>
        </p:nvSpPr>
        <p:spPr>
          <a:xfrm>
            <a:off x="5776458" y="3903497"/>
            <a:ext cx="9820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una</a:t>
            </a:r>
          </a:p>
        </p:txBody>
      </p:sp>
      <p:sp>
        <p:nvSpPr>
          <p:cNvPr id="111" name="Rectangle: Rounded Corners 110">
            <a:extLst>
              <a:ext uri="{FF2B5EF4-FFF2-40B4-BE49-F238E27FC236}">
                <a16:creationId xmlns:a16="http://schemas.microsoft.com/office/drawing/2014/main" id="{3BBAFBAC-2FAE-44BD-9B31-EB73C2D3EA84}"/>
              </a:ext>
            </a:extLst>
          </p:cNvPr>
          <p:cNvSpPr/>
          <p:nvPr/>
        </p:nvSpPr>
        <p:spPr>
          <a:xfrm>
            <a:off x="4015491" y="3903497"/>
            <a:ext cx="1666720"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compra</a:t>
            </a:r>
            <a:endParaRPr lang="en-GB" sz="2800" b="1" dirty="0">
              <a:solidFill>
                <a:srgbClr val="002060"/>
              </a:solidFill>
              <a:latin typeface="Century Gothic" panose="020B0502020202020204" pitchFamily="34" charset="0"/>
            </a:endParaRPr>
          </a:p>
        </p:txBody>
      </p:sp>
      <p:sp>
        <p:nvSpPr>
          <p:cNvPr id="112" name="Rectangle: Rounded Corners 111">
            <a:extLst>
              <a:ext uri="{FF2B5EF4-FFF2-40B4-BE49-F238E27FC236}">
                <a16:creationId xmlns:a16="http://schemas.microsoft.com/office/drawing/2014/main" id="{F67D347D-F0B4-4B4F-93B7-099AABD944C5}"/>
              </a:ext>
            </a:extLst>
          </p:cNvPr>
          <p:cNvSpPr/>
          <p:nvPr/>
        </p:nvSpPr>
        <p:spPr>
          <a:xfrm>
            <a:off x="718555" y="5078810"/>
            <a:ext cx="1918668"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compra</a:t>
            </a:r>
            <a:endParaRPr lang="en-GB" sz="2800" b="1" dirty="0">
              <a:solidFill>
                <a:srgbClr val="002060"/>
              </a:solidFill>
              <a:latin typeface="Century Gothic" panose="020B0502020202020204" pitchFamily="34" charset="0"/>
            </a:endParaRPr>
          </a:p>
        </p:txBody>
      </p:sp>
      <p:sp>
        <p:nvSpPr>
          <p:cNvPr id="113" name="Rectangle: Rounded Corners 112">
            <a:extLst>
              <a:ext uri="{FF2B5EF4-FFF2-40B4-BE49-F238E27FC236}">
                <a16:creationId xmlns:a16="http://schemas.microsoft.com/office/drawing/2014/main" id="{838F497B-A369-41AA-AAA0-5E3F16637575}"/>
              </a:ext>
            </a:extLst>
          </p:cNvPr>
          <p:cNvSpPr/>
          <p:nvPr/>
        </p:nvSpPr>
        <p:spPr>
          <a:xfrm>
            <a:off x="2758577" y="5075483"/>
            <a:ext cx="1405762"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una</a:t>
            </a:r>
          </a:p>
        </p:txBody>
      </p:sp>
      <p:sp>
        <p:nvSpPr>
          <p:cNvPr id="114" name="Rectangle: Rounded Corners 113">
            <a:extLst>
              <a:ext uri="{FF2B5EF4-FFF2-40B4-BE49-F238E27FC236}">
                <a16:creationId xmlns:a16="http://schemas.microsoft.com/office/drawing/2014/main" id="{FCB17325-7F82-499B-9A5F-EAFEA22E4555}"/>
              </a:ext>
            </a:extLst>
          </p:cNvPr>
          <p:cNvSpPr/>
          <p:nvPr/>
        </p:nvSpPr>
        <p:spPr>
          <a:xfrm>
            <a:off x="4327508" y="5076343"/>
            <a:ext cx="1666720"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película</a:t>
            </a:r>
            <a:endParaRPr lang="en-GB" sz="28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42405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0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00"/>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500"/>
                                  </p:stCondLst>
                                  <p:childTnLst>
                                    <p:set>
                                      <p:cBhvr>
                                        <p:cTn id="20" dur="1" fill="hold">
                                          <p:stCondLst>
                                            <p:cond delay="0"/>
                                          </p:stCondLst>
                                        </p:cTn>
                                        <p:tgtEl>
                                          <p:spTgt spid="112"/>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750"/>
                                  </p:stCondLst>
                                  <p:childTnLst>
                                    <p:set>
                                      <p:cBhvr>
                                        <p:cTn id="23" dur="1" fill="hold">
                                          <p:stCondLst>
                                            <p:cond delay="0"/>
                                          </p:stCondLst>
                                        </p:cTn>
                                        <p:tgtEl>
                                          <p:spTgt spid="113"/>
                                        </p:tgtEl>
                                        <p:attrNameLst>
                                          <p:attrName>style.visibility</p:attrName>
                                        </p:attrNameLst>
                                      </p:cBhvr>
                                      <p:to>
                                        <p:strVal val="visible"/>
                                      </p:to>
                                    </p:set>
                                  </p:childTnLst>
                                </p:cTn>
                              </p:par>
                            </p:childTnLst>
                          </p:cTn>
                        </p:par>
                        <p:par>
                          <p:cTn id="24" fill="hold">
                            <p:stCondLst>
                              <p:cond delay="1250"/>
                            </p:stCondLst>
                            <p:childTnLst>
                              <p:par>
                                <p:cTn id="25" presetID="1" presetClass="entr" presetSubtype="0" fill="hold" grpId="0" nodeType="afterEffect">
                                  <p:stCondLst>
                                    <p:cond delay="750"/>
                                  </p:stCondLst>
                                  <p:childTnLst>
                                    <p:set>
                                      <p:cBhvr>
                                        <p:cTn id="26" dur="1" fill="hold">
                                          <p:stCondLst>
                                            <p:cond delay="0"/>
                                          </p:stCondLst>
                                        </p:cTn>
                                        <p:tgtEl>
                                          <p:spTgt spid="114"/>
                                        </p:tgtEl>
                                        <p:attrNameLst>
                                          <p:attrName>style.visibility</p:attrName>
                                        </p:attrNameLst>
                                      </p:cBhvr>
                                      <p:to>
                                        <p:strVal val="visible"/>
                                      </p:to>
                                    </p:se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101"/>
                                        </p:tgtEl>
                                        <p:attrNameLst>
                                          <p:attrName>style.visibility</p:attrName>
                                        </p:attrNameLst>
                                      </p:cBhvr>
                                      <p:to>
                                        <p:strVal val="visible"/>
                                      </p:to>
                                    </p:set>
                                    <p:animEffect transition="in" filter="fade">
                                      <p:cBhvr>
                                        <p:cTn id="30" dur="500"/>
                                        <p:tgtEl>
                                          <p:spTgt spid="101"/>
                                        </p:tgtEl>
                                      </p:cBhvr>
                                    </p:animEffect>
                                  </p:childTnLst>
                                </p:cTn>
                              </p:par>
                            </p:childTnLst>
                          </p:cTn>
                        </p:par>
                      </p:childTnLst>
                    </p:cTn>
                  </p:par>
                </p:childTnLst>
              </p:cTn>
              <p:nextCondLst>
                <p:cond evt="onClick" delay="0">
                  <p:tgtEl>
                    <p:spTgt spid="100"/>
                  </p:tgtEl>
                </p:cond>
              </p:nextCondLst>
            </p:seq>
            <p:seq concurrent="1" nextAc="seek">
              <p:cTn id="31" restart="whenNotActive" fill="hold" evtFilter="cancelBubble" nodeType="interactiveSeq">
                <p:stCondLst>
                  <p:cond evt="onClick" delay="0">
                    <p:tgtEl>
                      <p:spTgt spid="52"/>
                    </p:tgtEl>
                  </p:cond>
                </p:stCondLst>
                <p:endSync evt="end" delay="0">
                  <p:rtn val="all"/>
                </p:endSync>
                <p:childTnLst>
                  <p:par>
                    <p:cTn id="32" fill="hold">
                      <p:stCondLst>
                        <p:cond delay="0"/>
                      </p:stCondLst>
                      <p:childTnLst>
                        <p:par>
                          <p:cTn id="33" fill="hold">
                            <p:stCondLst>
                              <p:cond delay="0"/>
                            </p:stCondLst>
                            <p:childTnLst>
                              <p:par>
                                <p:cTn id="34" presetID="12" presetClass="exit" presetSubtype="4" fill="hold" grpId="0" nodeType="clickEffect">
                                  <p:stCondLst>
                                    <p:cond delay="0"/>
                                  </p:stCondLst>
                                  <p:childTnLst>
                                    <p:anim calcmode="lin" valueType="num">
                                      <p:cBhvr additive="base">
                                        <p:cTn id="35" dur="5000"/>
                                        <p:tgtEl>
                                          <p:spTgt spid="53"/>
                                        </p:tgtEl>
                                        <p:attrNameLst>
                                          <p:attrName>ppt_y</p:attrName>
                                        </p:attrNameLst>
                                      </p:cBhvr>
                                      <p:tavLst>
                                        <p:tav tm="0">
                                          <p:val>
                                            <p:strVal val="#ppt_y"/>
                                          </p:val>
                                        </p:tav>
                                        <p:tav tm="100000">
                                          <p:val>
                                            <p:strVal val="#ppt_y+#ppt_h*1.125000"/>
                                          </p:val>
                                        </p:tav>
                                      </p:tavLst>
                                    </p:anim>
                                    <p:animEffect transition="out" filter="wipe(down)">
                                      <p:cBhvr>
                                        <p:cTn id="36" dur="5000"/>
                                        <p:tgtEl>
                                          <p:spTgt spid="53"/>
                                        </p:tgtEl>
                                      </p:cBhvr>
                                    </p:animEffect>
                                    <p:set>
                                      <p:cBhvr>
                                        <p:cTn id="37" dur="1" fill="hold">
                                          <p:stCondLst>
                                            <p:cond delay="49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2"/>
                  </p:tgtEl>
                </p:cond>
              </p:nextCondLst>
            </p:seq>
          </p:childTnLst>
        </p:cTn>
      </p:par>
    </p:tnLst>
    <p:bldLst>
      <p:bldP spid="53" grpId="0" animBg="1"/>
      <p:bldP spid="106" grpId="0"/>
      <p:bldP spid="108" grpId="0" animBg="1"/>
      <p:bldP spid="109" grpId="0" animBg="1"/>
      <p:bldP spid="110" grpId="0" animBg="1"/>
      <p:bldP spid="111" grpId="0" animBg="1"/>
      <p:bldP spid="112" grpId="0" animBg="1"/>
      <p:bldP spid="113" grpId="0" animBg="1"/>
      <p:bldP spid="1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10470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a:t>
            </a:r>
            <a:endParaRPr lang="en-GB" sz="3200" dirty="0"/>
          </a:p>
        </p:txBody>
      </p:sp>
      <p:sp>
        <p:nvSpPr>
          <p:cNvPr id="21" name="Google Shape;390;p8">
            <a:extLst>
              <a:ext uri="{FF2B5EF4-FFF2-40B4-BE49-F238E27FC236}">
                <a16:creationId xmlns:a16="http://schemas.microsoft.com/office/drawing/2014/main" id="{A1EAA857-8629-4E39-AC8E-9FD9C09D97CA}"/>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60" name="Picture 4" descr="Móvil, Celda, Mano, Teléfono, Smartphone, Tecnología">
            <a:extLst>
              <a:ext uri="{FF2B5EF4-FFF2-40B4-BE49-F238E27FC236}">
                <a16:creationId xmlns:a16="http://schemas.microsoft.com/office/drawing/2014/main" id="{A68D6AE5-1066-4D31-A364-F397FED64D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019" y="2987887"/>
            <a:ext cx="6547631" cy="6294117"/>
          </a:xfrm>
          <a:prstGeom prst="rect">
            <a:avLst/>
          </a:prstGeom>
          <a:noFill/>
          <a:extLst>
            <a:ext uri="{909E8E84-426E-40DD-AFC4-6F175D3DCCD1}">
              <a14:hiddenFill xmlns:a14="http://schemas.microsoft.com/office/drawing/2010/main">
                <a:solidFill>
                  <a:srgbClr val="FFFFFF"/>
                </a:solidFill>
              </a14:hiddenFill>
            </a:ext>
          </a:extLst>
        </p:spPr>
      </p:pic>
      <p:sp>
        <p:nvSpPr>
          <p:cNvPr id="61" name="Title 1">
            <a:extLst>
              <a:ext uri="{FF2B5EF4-FFF2-40B4-BE49-F238E27FC236}">
                <a16:creationId xmlns:a16="http://schemas.microsoft.com/office/drawing/2014/main" id="{A78DE2C4-2AF8-467C-B826-FDE5A780748C}"/>
              </a:ext>
            </a:extLst>
          </p:cNvPr>
          <p:cNvSpPr txBox="1">
            <a:spLocks/>
          </p:cNvSpPr>
          <p:nvPr/>
        </p:nvSpPr>
        <p:spPr>
          <a:xfrm>
            <a:off x="11001525" y="1012449"/>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a:solidFill>
                  <a:srgbClr val="002060"/>
                </a:solidFill>
                <a:latin typeface="Century Gothic" panose="020B0502020202020204" pitchFamily="34" charset="0"/>
              </a:rPr>
              <a:t>hablar</a:t>
            </a:r>
            <a:endParaRPr lang="en-GB" sz="1800" b="1" dirty="0">
              <a:solidFill>
                <a:srgbClr val="002060"/>
              </a:solidFill>
              <a:latin typeface="Century Gothic" panose="020B0502020202020204" pitchFamily="34" charset="0"/>
            </a:endParaRPr>
          </a:p>
        </p:txBody>
      </p:sp>
      <p:pic>
        <p:nvPicPr>
          <p:cNvPr id="62" name="Google Shape;319;p15" descr="Speech Icon, Voice, Talking, Audio, Speech">
            <a:extLst>
              <a:ext uri="{FF2B5EF4-FFF2-40B4-BE49-F238E27FC236}">
                <a16:creationId xmlns:a16="http://schemas.microsoft.com/office/drawing/2014/main" id="{C493E7C8-0219-4C61-85E6-DB2879D14930}"/>
              </a:ext>
            </a:extLst>
          </p:cNvPr>
          <p:cNvPicPr preferRelativeResize="0"/>
          <p:nvPr/>
        </p:nvPicPr>
        <p:blipFill rotWithShape="1">
          <a:blip r:embed="rId4">
            <a:alphaModFix/>
          </a:blip>
          <a:srcRect/>
          <a:stretch/>
        </p:blipFill>
        <p:spPr>
          <a:xfrm>
            <a:off x="11131654" y="149483"/>
            <a:ext cx="776168" cy="776168"/>
          </a:xfrm>
          <a:prstGeom prst="rect">
            <a:avLst/>
          </a:prstGeom>
          <a:noFill/>
          <a:ln>
            <a:noFill/>
          </a:ln>
        </p:spPr>
      </p:pic>
      <p:pic>
        <p:nvPicPr>
          <p:cNvPr id="63" name="Google Shape;282;p13" descr="Reading, Book, Symbol, Icon, Reader, Man">
            <a:extLst>
              <a:ext uri="{FF2B5EF4-FFF2-40B4-BE49-F238E27FC236}">
                <a16:creationId xmlns:a16="http://schemas.microsoft.com/office/drawing/2014/main" id="{E85C0073-23A1-442E-B89A-3A0D8C2CFD0D}"/>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0215023" y="162736"/>
            <a:ext cx="782801" cy="782801"/>
          </a:xfrm>
          <a:prstGeom prst="roundRect">
            <a:avLst/>
          </a:prstGeom>
          <a:solidFill>
            <a:srgbClr val="92D050"/>
          </a:solidFill>
          <a:ln>
            <a:noFill/>
          </a:ln>
        </p:spPr>
      </p:pic>
      <p:sp>
        <p:nvSpPr>
          <p:cNvPr id="64" name="Title 1">
            <a:extLst>
              <a:ext uri="{FF2B5EF4-FFF2-40B4-BE49-F238E27FC236}">
                <a16:creationId xmlns:a16="http://schemas.microsoft.com/office/drawing/2014/main" id="{FF3846BC-18AC-4EB0-9096-14BCBEF657E0}"/>
              </a:ext>
            </a:extLst>
          </p:cNvPr>
          <p:cNvSpPr txBox="1">
            <a:spLocks/>
          </p:cNvSpPr>
          <p:nvPr/>
        </p:nvSpPr>
        <p:spPr>
          <a:xfrm>
            <a:off x="10282913" y="1012449"/>
            <a:ext cx="657080" cy="370510"/>
          </a:xfrm>
          <a:prstGeom prst="rect">
            <a:avLst/>
          </a:prstGeom>
          <a:solidFill>
            <a:srgbClr val="92D050"/>
          </a:solidFill>
        </p:spPr>
        <p:txBody>
          <a:bodyPr spcFirstLastPara="1" vert="horz" wrap="square" lIns="0" tIns="0" rIns="0" bIns="0" rtlCol="0" anchor="ctr" anchorCtr="0">
            <a:noAutofit/>
          </a:bodyPr>
          <a:lstStyle>
            <a:lvl1pPr lvl="0" algn="l" defTabSz="914400" rtl="0" eaLnBrk="1" latinLnBrk="0" hangingPunct="1">
              <a:lnSpc>
                <a:spcPct val="90000"/>
              </a:lnSpc>
              <a:spcBef>
                <a:spcPts val="0"/>
              </a:spcBef>
              <a:spcAft>
                <a:spcPts val="0"/>
              </a:spcAft>
              <a:buSzPts val="4400"/>
              <a:buNone/>
              <a:defRPr sz="4400" kern="1200">
                <a:solidFill>
                  <a:schemeClr val="tx1"/>
                </a:solidFill>
                <a:latin typeface="+mj-lt"/>
                <a:ea typeface="+mj-ea"/>
                <a:cs typeface="+mj-cs"/>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pPr algn="ctr"/>
            <a:r>
              <a:rPr lang="en-GB" sz="2000" b="1" dirty="0">
                <a:solidFill>
                  <a:schemeClr val="bg1"/>
                </a:solidFill>
                <a:latin typeface="Century Gothic" panose="020B0502020202020204" pitchFamily="34" charset="0"/>
              </a:rPr>
              <a:t>leer</a:t>
            </a:r>
          </a:p>
        </p:txBody>
      </p:sp>
      <p:sp>
        <p:nvSpPr>
          <p:cNvPr id="65" name="Title 1">
            <a:extLst>
              <a:ext uri="{FF2B5EF4-FFF2-40B4-BE49-F238E27FC236}">
                <a16:creationId xmlns:a16="http://schemas.microsoft.com/office/drawing/2014/main" id="{C2927E52-D699-434B-A10D-C3587392AF65}"/>
              </a:ext>
            </a:extLst>
          </p:cNvPr>
          <p:cNvSpPr txBox="1">
            <a:spLocks/>
          </p:cNvSpPr>
          <p:nvPr/>
        </p:nvSpPr>
        <p:spPr>
          <a:xfrm>
            <a:off x="3199054" y="231699"/>
            <a:ext cx="9804794" cy="1215133"/>
          </a:xfrm>
          <a:prstGeom prst="rect">
            <a:avLst/>
          </a:prstGeom>
        </p:spPr>
        <p:txBody>
          <a:bodyPr spcFirstLastPara="1" vert="horz" wrap="square" lIns="0" tIns="0" rIns="0" bIns="0" rtlCol="0" anchor="t" anchorCtr="0">
            <a:normAutofit/>
          </a:bodyPr>
          <a:lstStyle>
            <a:lvl1pPr lvl="0" algn="l" defTabSz="914400" rtl="0" eaLnBrk="1" latinLnBrk="0" hangingPunct="1">
              <a:lnSpc>
                <a:spcPct val="90000"/>
              </a:lnSpc>
              <a:spcBef>
                <a:spcPts val="0"/>
              </a:spcBef>
              <a:spcAft>
                <a:spcPts val="0"/>
              </a:spcAft>
              <a:buSzPts val="4400"/>
              <a:buNone/>
              <a:defRPr sz="4400" kern="1200">
                <a:solidFill>
                  <a:schemeClr val="tx1"/>
                </a:solidFill>
                <a:latin typeface="+mj-lt"/>
                <a:ea typeface="+mj-ea"/>
                <a:cs typeface="+mj-cs"/>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r>
              <a:rPr lang="en-GB" sz="3200" b="1" dirty="0">
                <a:solidFill>
                  <a:srgbClr val="002060"/>
                </a:solidFill>
                <a:latin typeface="Century Gothic" panose="020B0502020202020204" pitchFamily="34" charset="0"/>
              </a:rPr>
              <a:t>Sofía </a:t>
            </a:r>
            <a:r>
              <a:rPr lang="en-GB" sz="3200" b="1" dirty="0" err="1">
                <a:solidFill>
                  <a:srgbClr val="002060"/>
                </a:solidFill>
                <a:latin typeface="Century Gothic" panose="020B0502020202020204" pitchFamily="34" charset="0"/>
              </a:rPr>
              <a:t>habla</a:t>
            </a:r>
            <a:r>
              <a:rPr lang="en-GB" sz="3200" b="1" dirty="0">
                <a:solidFill>
                  <a:srgbClr val="002060"/>
                </a:solidFill>
                <a:latin typeface="Century Gothic" panose="020B0502020202020204" pitchFamily="34" charset="0"/>
              </a:rPr>
              <a:t> [4/5] </a:t>
            </a:r>
          </a:p>
        </p:txBody>
      </p:sp>
      <p:sp>
        <p:nvSpPr>
          <p:cNvPr id="66" name="TextBox 65">
            <a:extLst>
              <a:ext uri="{FF2B5EF4-FFF2-40B4-BE49-F238E27FC236}">
                <a16:creationId xmlns:a16="http://schemas.microsoft.com/office/drawing/2014/main" id="{B71D241D-C379-49DF-B086-9B595AD1C898}"/>
              </a:ext>
            </a:extLst>
          </p:cNvPr>
          <p:cNvSpPr txBox="1"/>
          <p:nvPr/>
        </p:nvSpPr>
        <p:spPr>
          <a:xfrm>
            <a:off x="8741844" y="234044"/>
            <a:ext cx="184731" cy="646331"/>
          </a:xfrm>
          <a:prstGeom prst="rect">
            <a:avLst/>
          </a:prstGeom>
          <a:noFill/>
        </p:spPr>
        <p:txBody>
          <a:bodyPr wrap="none" rtlCol="0">
            <a:spAutoFit/>
          </a:bodyPr>
          <a:lstStyle/>
          <a:p>
            <a:endParaRPr lang="en-GB" sz="3600" b="1" dirty="0">
              <a:solidFill>
                <a:srgbClr val="002060"/>
              </a:solidFill>
              <a:latin typeface="Century Gothic" panose="020B0502020202020204" pitchFamily="34" charset="0"/>
            </a:endParaRPr>
          </a:p>
        </p:txBody>
      </p:sp>
      <p:sp>
        <p:nvSpPr>
          <p:cNvPr id="67" name="Google Shape;387;p19">
            <a:extLst>
              <a:ext uri="{FF2B5EF4-FFF2-40B4-BE49-F238E27FC236}">
                <a16:creationId xmlns:a16="http://schemas.microsoft.com/office/drawing/2014/main" id="{63896436-BFD4-48CF-93C7-EE80E0F83026}"/>
              </a:ext>
            </a:extLst>
          </p:cNvPr>
          <p:cNvSpPr/>
          <p:nvPr/>
        </p:nvSpPr>
        <p:spPr>
          <a:xfrm>
            <a:off x="11134062" y="2730277"/>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68" name="Google Shape;389;p19">
            <a:extLst>
              <a:ext uri="{FF2B5EF4-FFF2-40B4-BE49-F238E27FC236}">
                <a16:creationId xmlns:a16="http://schemas.microsoft.com/office/drawing/2014/main" id="{643C5EF2-0699-4277-8C28-2B589CC4B713}"/>
              </a:ext>
            </a:extLst>
          </p:cNvPr>
          <p:cNvCxnSpPr>
            <a:cxnSpLocks/>
          </p:cNvCxnSpPr>
          <p:nvPr/>
        </p:nvCxnSpPr>
        <p:spPr>
          <a:xfrm>
            <a:off x="11832254" y="2718849"/>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69" name="Google Shape;390;p19">
            <a:extLst>
              <a:ext uri="{FF2B5EF4-FFF2-40B4-BE49-F238E27FC236}">
                <a16:creationId xmlns:a16="http://schemas.microsoft.com/office/drawing/2014/main" id="{17A39B5E-D2AA-45E9-A183-87747DF6D73B}"/>
              </a:ext>
            </a:extLst>
          </p:cNvPr>
          <p:cNvCxnSpPr>
            <a:cxnSpLocks/>
          </p:cNvCxnSpPr>
          <p:nvPr/>
        </p:nvCxnSpPr>
        <p:spPr>
          <a:xfrm>
            <a:off x="11824390" y="2702933"/>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70" name="Google Shape;391;p19">
            <a:extLst>
              <a:ext uri="{FF2B5EF4-FFF2-40B4-BE49-F238E27FC236}">
                <a16:creationId xmlns:a16="http://schemas.microsoft.com/office/drawing/2014/main" id="{7AE4CC97-B43D-416F-BD3F-4E9F41F36B3A}"/>
              </a:ext>
            </a:extLst>
          </p:cNvPr>
          <p:cNvCxnSpPr>
            <a:cxnSpLocks/>
          </p:cNvCxnSpPr>
          <p:nvPr/>
        </p:nvCxnSpPr>
        <p:spPr>
          <a:xfrm>
            <a:off x="11825857" y="6097892"/>
            <a:ext cx="223189" cy="0"/>
          </a:xfrm>
          <a:prstGeom prst="straightConnector1">
            <a:avLst/>
          </a:prstGeom>
          <a:noFill/>
          <a:ln w="28575" cap="flat" cmpd="sng">
            <a:solidFill>
              <a:srgbClr val="1E4E79"/>
            </a:solidFill>
            <a:prstDash val="solid"/>
            <a:round/>
            <a:headEnd type="none" w="med" len="med"/>
            <a:tailEnd type="none" w="med" len="med"/>
          </a:ln>
        </p:spPr>
      </p:cxnSp>
      <p:sp>
        <p:nvSpPr>
          <p:cNvPr id="71" name="Google Shape;395;p19">
            <a:extLst>
              <a:ext uri="{FF2B5EF4-FFF2-40B4-BE49-F238E27FC236}">
                <a16:creationId xmlns:a16="http://schemas.microsoft.com/office/drawing/2014/main" id="{5388C60D-1A11-4F57-B0D1-8521DA3F906A}"/>
              </a:ext>
            </a:extLst>
          </p:cNvPr>
          <p:cNvSpPr/>
          <p:nvPr/>
        </p:nvSpPr>
        <p:spPr>
          <a:xfrm>
            <a:off x="10854370" y="639976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
        <p:nvSpPr>
          <p:cNvPr id="72" name="Google Shape;388;p19">
            <a:extLst>
              <a:ext uri="{FF2B5EF4-FFF2-40B4-BE49-F238E27FC236}">
                <a16:creationId xmlns:a16="http://schemas.microsoft.com/office/drawing/2014/main" id="{4E9D07C4-4DB0-4277-A76E-3C2D7F273652}"/>
              </a:ext>
            </a:extLst>
          </p:cNvPr>
          <p:cNvSpPr/>
          <p:nvPr/>
        </p:nvSpPr>
        <p:spPr>
          <a:xfrm>
            <a:off x="11129935" y="2730275"/>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73" name="Rectangle: Rounded Corners 72">
            <a:extLst>
              <a:ext uri="{FF2B5EF4-FFF2-40B4-BE49-F238E27FC236}">
                <a16:creationId xmlns:a16="http://schemas.microsoft.com/office/drawing/2014/main" id="{60F55F09-6BF1-4FCE-8E49-BDF6757DD362}"/>
              </a:ext>
            </a:extLst>
          </p:cNvPr>
          <p:cNvSpPr/>
          <p:nvPr/>
        </p:nvSpPr>
        <p:spPr>
          <a:xfrm>
            <a:off x="7916136" y="3423550"/>
            <a:ext cx="1491158" cy="628497"/>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4" name="Picture 73">
            <a:extLst>
              <a:ext uri="{FF2B5EF4-FFF2-40B4-BE49-F238E27FC236}">
                <a16:creationId xmlns:a16="http://schemas.microsoft.com/office/drawing/2014/main" id="{09FDD466-CE3A-426D-9E8E-32640333D79A}"/>
              </a:ext>
            </a:extLst>
          </p:cNvPr>
          <p:cNvPicPr>
            <a:picLocks noChangeAspect="1"/>
          </p:cNvPicPr>
          <p:nvPr/>
        </p:nvPicPr>
        <p:blipFill rotWithShape="1">
          <a:blip r:embed="rId7">
            <a:clrChange>
              <a:clrFrom>
                <a:srgbClr val="D9EB37"/>
              </a:clrFrom>
              <a:clrTo>
                <a:srgbClr val="D9EB37">
                  <a:alpha val="0"/>
                </a:srgbClr>
              </a:clrTo>
            </a:clrChange>
            <a:extLst>
              <a:ext uri="{28A0092B-C50C-407E-A947-70E740481C1C}">
                <a14:useLocalDpi xmlns:a14="http://schemas.microsoft.com/office/drawing/2010/main" val="0"/>
              </a:ext>
            </a:extLst>
          </a:blip>
          <a:srcRect l="38772" t="243" r="33855" b="66807"/>
          <a:stretch/>
        </p:blipFill>
        <p:spPr>
          <a:xfrm>
            <a:off x="8032764" y="3445987"/>
            <a:ext cx="569062" cy="586697"/>
          </a:xfrm>
          <a:prstGeom prst="rect">
            <a:avLst/>
          </a:prstGeom>
        </p:spPr>
      </p:pic>
      <p:sp>
        <p:nvSpPr>
          <p:cNvPr id="75" name="TextBox 74">
            <a:extLst>
              <a:ext uri="{FF2B5EF4-FFF2-40B4-BE49-F238E27FC236}">
                <a16:creationId xmlns:a16="http://schemas.microsoft.com/office/drawing/2014/main" id="{8319ED49-969A-4749-9D2E-701C16DDD4DE}"/>
              </a:ext>
            </a:extLst>
          </p:cNvPr>
          <p:cNvSpPr txBox="1"/>
          <p:nvPr/>
        </p:nvSpPr>
        <p:spPr>
          <a:xfrm>
            <a:off x="8552572" y="3572911"/>
            <a:ext cx="809837" cy="461665"/>
          </a:xfrm>
          <a:prstGeom prst="rect">
            <a:avLst/>
          </a:prstGeom>
          <a:noFill/>
        </p:spPr>
        <p:txBody>
          <a:bodyPr wrap="none" rtlCol="0">
            <a:spAutoFit/>
          </a:bodyPr>
          <a:lstStyle/>
          <a:p>
            <a:r>
              <a:rPr lang="en-GB" sz="2400" b="1" dirty="0">
                <a:solidFill>
                  <a:srgbClr val="002060"/>
                </a:solidFill>
                <a:latin typeface="Ink Free" panose="03080402000500000000" pitchFamily="66" charset="0"/>
              </a:rPr>
              <a:t>Luis </a:t>
            </a:r>
          </a:p>
        </p:txBody>
      </p:sp>
      <p:sp>
        <p:nvSpPr>
          <p:cNvPr id="76" name="Rectangle: Rounded Corners 75">
            <a:extLst>
              <a:ext uri="{FF2B5EF4-FFF2-40B4-BE49-F238E27FC236}">
                <a16:creationId xmlns:a16="http://schemas.microsoft.com/office/drawing/2014/main" id="{33B57B97-A3EF-4742-9B42-24D6408CA7B1}"/>
              </a:ext>
            </a:extLst>
          </p:cNvPr>
          <p:cNvSpPr/>
          <p:nvPr/>
        </p:nvSpPr>
        <p:spPr>
          <a:xfrm>
            <a:off x="8696454" y="4149489"/>
            <a:ext cx="710839" cy="40011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entury Gothic" panose="020B0502020202020204" pitchFamily="34" charset="0"/>
            </a:endParaRPr>
          </a:p>
        </p:txBody>
      </p:sp>
      <p:sp>
        <p:nvSpPr>
          <p:cNvPr id="77" name="TextBox 76">
            <a:extLst>
              <a:ext uri="{FF2B5EF4-FFF2-40B4-BE49-F238E27FC236}">
                <a16:creationId xmlns:a16="http://schemas.microsoft.com/office/drawing/2014/main" id="{ADFD3291-5A05-4F1C-A18B-60E9C770B994}"/>
              </a:ext>
            </a:extLst>
          </p:cNvPr>
          <p:cNvSpPr txBox="1"/>
          <p:nvPr/>
        </p:nvSpPr>
        <p:spPr>
          <a:xfrm>
            <a:off x="8886955" y="4172627"/>
            <a:ext cx="300082"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a:t>
            </a:r>
          </a:p>
        </p:txBody>
      </p:sp>
      <p:grpSp>
        <p:nvGrpSpPr>
          <p:cNvPr id="78" name="Group 77">
            <a:extLst>
              <a:ext uri="{FF2B5EF4-FFF2-40B4-BE49-F238E27FC236}">
                <a16:creationId xmlns:a16="http://schemas.microsoft.com/office/drawing/2014/main" id="{9252BEDA-B6F8-46B4-B684-7584965F8B7A}"/>
              </a:ext>
            </a:extLst>
          </p:cNvPr>
          <p:cNvGrpSpPr/>
          <p:nvPr/>
        </p:nvGrpSpPr>
        <p:grpSpPr>
          <a:xfrm>
            <a:off x="7954235" y="4761218"/>
            <a:ext cx="1491158" cy="583267"/>
            <a:chOff x="3246678" y="5051663"/>
            <a:chExt cx="1491158" cy="586697"/>
          </a:xfrm>
        </p:grpSpPr>
        <p:sp>
          <p:nvSpPr>
            <p:cNvPr id="79" name="Rectangle: Rounded Corners 78">
              <a:extLst>
                <a:ext uri="{FF2B5EF4-FFF2-40B4-BE49-F238E27FC236}">
                  <a16:creationId xmlns:a16="http://schemas.microsoft.com/office/drawing/2014/main" id="{2584F834-DDD6-461B-BB52-A0D912D6A9B1}"/>
                </a:ext>
              </a:extLst>
            </p:cNvPr>
            <p:cNvSpPr/>
            <p:nvPr/>
          </p:nvSpPr>
          <p:spPr>
            <a:xfrm>
              <a:off x="3246678" y="5059293"/>
              <a:ext cx="1491158" cy="575638"/>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TextBox 79">
              <a:extLst>
                <a:ext uri="{FF2B5EF4-FFF2-40B4-BE49-F238E27FC236}">
                  <a16:creationId xmlns:a16="http://schemas.microsoft.com/office/drawing/2014/main" id="{8558EE0F-061E-4F91-BD4C-858FEF68777B}"/>
                </a:ext>
              </a:extLst>
            </p:cNvPr>
            <p:cNvSpPr txBox="1"/>
            <p:nvPr/>
          </p:nvSpPr>
          <p:spPr>
            <a:xfrm>
              <a:off x="3289657" y="5173265"/>
              <a:ext cx="925253" cy="461665"/>
            </a:xfrm>
            <a:prstGeom prst="rect">
              <a:avLst/>
            </a:prstGeom>
            <a:noFill/>
          </p:spPr>
          <p:txBody>
            <a:bodyPr wrap="none" rtlCol="0">
              <a:spAutoFit/>
            </a:bodyPr>
            <a:lstStyle/>
            <a:p>
              <a:r>
                <a:rPr lang="en-GB" sz="2400" b="1" dirty="0">
                  <a:solidFill>
                    <a:srgbClr val="002060"/>
                  </a:solidFill>
                  <a:latin typeface="Ink Free" panose="03080402000500000000" pitchFamily="66" charset="0"/>
                </a:rPr>
                <a:t>Sofía</a:t>
              </a:r>
              <a:r>
                <a:rPr lang="en-GB" sz="2400" b="1" dirty="0">
                  <a:solidFill>
                    <a:srgbClr val="002060"/>
                  </a:solidFill>
                  <a:latin typeface="Bradley Hand ITC" panose="03070402050302030203" pitchFamily="66" charset="0"/>
                </a:rPr>
                <a:t> </a:t>
              </a:r>
            </a:p>
          </p:txBody>
        </p:sp>
        <p:pic>
          <p:nvPicPr>
            <p:cNvPr id="81" name="Picture 80">
              <a:extLst>
                <a:ext uri="{FF2B5EF4-FFF2-40B4-BE49-F238E27FC236}">
                  <a16:creationId xmlns:a16="http://schemas.microsoft.com/office/drawing/2014/main" id="{9F6A6F00-081E-4DFF-AA3A-4A4959CFC1D3}"/>
                </a:ext>
              </a:extLst>
            </p:cNvPr>
            <p:cNvPicPr>
              <a:picLocks noChangeAspect="1"/>
            </p:cNvPicPr>
            <p:nvPr/>
          </p:nvPicPr>
          <p:blipFill rotWithShape="1">
            <a:blip r:embed="rId7">
              <a:clrChange>
                <a:clrFrom>
                  <a:srgbClr val="D9EB37"/>
                </a:clrFrom>
                <a:clrTo>
                  <a:srgbClr val="D9EB37">
                    <a:alpha val="0"/>
                  </a:srgbClr>
                </a:clrTo>
              </a:clrChange>
              <a:extLst>
                <a:ext uri="{28A0092B-C50C-407E-A947-70E740481C1C}">
                  <a14:useLocalDpi xmlns:a14="http://schemas.microsoft.com/office/drawing/2010/main" val="0"/>
                </a:ext>
              </a:extLst>
            </a:blip>
            <a:srcRect l="66659" t="7601" r="5968" b="59449"/>
            <a:stretch/>
          </p:blipFill>
          <p:spPr>
            <a:xfrm>
              <a:off x="4145706" y="5051663"/>
              <a:ext cx="569062" cy="586697"/>
            </a:xfrm>
            <a:prstGeom prst="rect">
              <a:avLst/>
            </a:prstGeom>
          </p:spPr>
        </p:pic>
      </p:grpSp>
      <p:pic>
        <p:nvPicPr>
          <p:cNvPr id="82" name="Picture 2" descr="Icono, Micrófono, Voz, Mensaje, Hablar, Nube, Datos">
            <a:extLst>
              <a:ext uri="{FF2B5EF4-FFF2-40B4-BE49-F238E27FC236}">
                <a16:creationId xmlns:a16="http://schemas.microsoft.com/office/drawing/2014/main" id="{945A8AC5-830F-41A6-A158-273E899395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59114" y="5561453"/>
            <a:ext cx="593458" cy="593458"/>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a:extLst>
              <a:ext uri="{FF2B5EF4-FFF2-40B4-BE49-F238E27FC236}">
                <a16:creationId xmlns:a16="http://schemas.microsoft.com/office/drawing/2014/main" id="{38D5981A-4CA5-4ED8-9E8E-1DF2668256C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09903" y="5685333"/>
            <a:ext cx="263882" cy="274877"/>
          </a:xfrm>
          <a:prstGeom prst="rect">
            <a:avLst/>
          </a:prstGeom>
        </p:spPr>
      </p:pic>
      <p:pic>
        <p:nvPicPr>
          <p:cNvPr id="84" name="Picture 83" descr="A picture containing toy, doll&#10;&#10;Description automatically generated">
            <a:extLst>
              <a:ext uri="{FF2B5EF4-FFF2-40B4-BE49-F238E27FC236}">
                <a16:creationId xmlns:a16="http://schemas.microsoft.com/office/drawing/2014/main" id="{84FFB1FA-5E49-46C7-8DC9-88A331BC456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51886" y="-4851"/>
            <a:ext cx="636595" cy="1209260"/>
          </a:xfrm>
          <a:prstGeom prst="rect">
            <a:avLst/>
          </a:prstGeom>
        </p:spPr>
      </p:pic>
      <p:sp>
        <p:nvSpPr>
          <p:cNvPr id="85" name="Speech Bubble: Oval 84">
            <a:extLst>
              <a:ext uri="{FF2B5EF4-FFF2-40B4-BE49-F238E27FC236}">
                <a16:creationId xmlns:a16="http://schemas.microsoft.com/office/drawing/2014/main" id="{198BA0EA-E347-4A13-9089-D857E526A179}"/>
              </a:ext>
            </a:extLst>
          </p:cNvPr>
          <p:cNvSpPr/>
          <p:nvPr/>
        </p:nvSpPr>
        <p:spPr>
          <a:xfrm>
            <a:off x="8101451" y="21022"/>
            <a:ext cx="1125628" cy="667613"/>
          </a:xfrm>
          <a:prstGeom prst="wedgeEllipseCallout">
            <a:avLst>
              <a:gd name="adj1" fmla="val 68319"/>
              <a:gd name="adj2" fmla="val 49456"/>
            </a:avLst>
          </a:prstGeom>
          <a:solidFill>
            <a:srgbClr val="FF4791"/>
          </a:solidFill>
          <a:ln>
            <a:solidFill>
              <a:srgbClr val="FF4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002060"/>
              </a:solidFill>
              <a:latin typeface="Century Gothic" panose="020B0502020202020204" pitchFamily="34" charset="0"/>
            </a:endParaRPr>
          </a:p>
        </p:txBody>
      </p:sp>
      <p:sp>
        <p:nvSpPr>
          <p:cNvPr id="86" name="TextBox 85">
            <a:extLst>
              <a:ext uri="{FF2B5EF4-FFF2-40B4-BE49-F238E27FC236}">
                <a16:creationId xmlns:a16="http://schemas.microsoft.com/office/drawing/2014/main" id="{7AF29F2B-40F1-4FD2-8952-47CAF34B6ED7}"/>
              </a:ext>
            </a:extLst>
          </p:cNvPr>
          <p:cNvSpPr txBox="1"/>
          <p:nvPr/>
        </p:nvSpPr>
        <p:spPr>
          <a:xfrm>
            <a:off x="7887028" y="91242"/>
            <a:ext cx="1528878" cy="584775"/>
          </a:xfrm>
          <a:prstGeom prst="rect">
            <a:avLst/>
          </a:prstGeom>
          <a:noFill/>
        </p:spPr>
        <p:txBody>
          <a:bodyPr wrap="square">
            <a:spAutoFit/>
          </a:bodyPr>
          <a:lstStyle/>
          <a:p>
            <a:pPr algn="ctr"/>
            <a:r>
              <a:rPr lang="en-GB" sz="1600" b="1" dirty="0">
                <a:solidFill>
                  <a:srgbClr val="002060"/>
                </a:solidFill>
                <a:latin typeface="Century Gothic" panose="020B0502020202020204" pitchFamily="34" charset="0"/>
              </a:rPr>
              <a:t>¡No </a:t>
            </a:r>
            <a:r>
              <a:rPr lang="en-GB" sz="1600" b="1" dirty="0" err="1">
                <a:solidFill>
                  <a:srgbClr val="002060"/>
                </a:solidFill>
                <a:latin typeface="Century Gothic" panose="020B0502020202020204" pitchFamily="34" charset="0"/>
              </a:rPr>
              <a:t>tengo</a:t>
            </a:r>
            <a:r>
              <a:rPr lang="en-GB" sz="1600" b="1" dirty="0">
                <a:solidFill>
                  <a:srgbClr val="002060"/>
                </a:solidFill>
                <a:latin typeface="Century Gothic" panose="020B0502020202020204" pitchFamily="34" charset="0"/>
              </a:rPr>
              <a:t> </a:t>
            </a:r>
            <a:r>
              <a:rPr lang="en-GB" sz="1600" b="1" dirty="0" err="1">
                <a:solidFill>
                  <a:srgbClr val="002060"/>
                </a:solidFill>
                <a:latin typeface="Century Gothic" panose="020B0502020202020204" pitchFamily="34" charset="0"/>
              </a:rPr>
              <a:t>voz</a:t>
            </a:r>
            <a:r>
              <a:rPr lang="en-GB" sz="1600" b="1" dirty="0">
                <a:solidFill>
                  <a:srgbClr val="002060"/>
                </a:solidFill>
                <a:latin typeface="Century Gothic" panose="020B0502020202020204" pitchFamily="34" charset="0"/>
              </a:rPr>
              <a:t>!</a:t>
            </a:r>
          </a:p>
        </p:txBody>
      </p:sp>
      <p:sp>
        <p:nvSpPr>
          <p:cNvPr id="87" name="TextBox 86">
            <a:extLst>
              <a:ext uri="{FF2B5EF4-FFF2-40B4-BE49-F238E27FC236}">
                <a16:creationId xmlns:a16="http://schemas.microsoft.com/office/drawing/2014/main" id="{55A9AEF9-B9D3-4A5F-A4EC-CECB788B1DBF}"/>
              </a:ext>
            </a:extLst>
          </p:cNvPr>
          <p:cNvSpPr txBox="1"/>
          <p:nvPr/>
        </p:nvSpPr>
        <p:spPr>
          <a:xfrm>
            <a:off x="366021" y="3028262"/>
            <a:ext cx="4770858"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4 [she needs help now]</a:t>
            </a:r>
            <a:endParaRPr lang="en-GB" sz="3200" dirty="0">
              <a:solidFill>
                <a:srgbClr val="002060"/>
              </a:solidFill>
              <a:latin typeface="Century Gothic" panose="020B0502020202020204" pitchFamily="34" charset="0"/>
            </a:endParaRPr>
          </a:p>
        </p:txBody>
      </p:sp>
      <p:sp>
        <p:nvSpPr>
          <p:cNvPr id="88" name="Rectangle: Rounded Corners 87">
            <a:extLst>
              <a:ext uri="{FF2B5EF4-FFF2-40B4-BE49-F238E27FC236}">
                <a16:creationId xmlns:a16="http://schemas.microsoft.com/office/drawing/2014/main" id="{53F4F010-5FD3-4571-8C1F-0D96DFF56C27}"/>
              </a:ext>
            </a:extLst>
          </p:cNvPr>
          <p:cNvSpPr/>
          <p:nvPr/>
        </p:nvSpPr>
        <p:spPr>
          <a:xfrm>
            <a:off x="2388485" y="3883973"/>
            <a:ext cx="1705527"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ahora</a:t>
            </a:r>
            <a:endParaRPr lang="en-GB" sz="2800" b="1" dirty="0">
              <a:solidFill>
                <a:srgbClr val="002060"/>
              </a:solidFill>
              <a:latin typeface="Century Gothic" panose="020B0502020202020204" pitchFamily="34" charset="0"/>
            </a:endParaRPr>
          </a:p>
        </p:txBody>
      </p:sp>
      <p:sp>
        <p:nvSpPr>
          <p:cNvPr id="89" name="Rectangle: Rounded Corners 88">
            <a:extLst>
              <a:ext uri="{FF2B5EF4-FFF2-40B4-BE49-F238E27FC236}">
                <a16:creationId xmlns:a16="http://schemas.microsoft.com/office/drawing/2014/main" id="{C31B7E7A-8381-4539-A3DC-5172A9D00389}"/>
              </a:ext>
            </a:extLst>
          </p:cNvPr>
          <p:cNvSpPr/>
          <p:nvPr/>
        </p:nvSpPr>
        <p:spPr>
          <a:xfrm>
            <a:off x="271416" y="3882075"/>
            <a:ext cx="202143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necesitar</a:t>
            </a:r>
            <a:endParaRPr lang="en-GB" sz="2800" b="1" dirty="0">
              <a:solidFill>
                <a:srgbClr val="002060"/>
              </a:solidFill>
              <a:latin typeface="Century Gothic" panose="020B0502020202020204" pitchFamily="34" charset="0"/>
            </a:endParaRPr>
          </a:p>
        </p:txBody>
      </p:sp>
      <p:sp>
        <p:nvSpPr>
          <p:cNvPr id="90" name="Rectangle: Rounded Corners 89">
            <a:extLst>
              <a:ext uri="{FF2B5EF4-FFF2-40B4-BE49-F238E27FC236}">
                <a16:creationId xmlns:a16="http://schemas.microsoft.com/office/drawing/2014/main" id="{D3134510-71FA-4BB5-ACEC-563DB505DD25}"/>
              </a:ext>
            </a:extLst>
          </p:cNvPr>
          <p:cNvSpPr/>
          <p:nvPr/>
        </p:nvSpPr>
        <p:spPr>
          <a:xfrm>
            <a:off x="4162639" y="3903497"/>
            <a:ext cx="1754527"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necesita</a:t>
            </a:r>
            <a:endParaRPr lang="en-GB" sz="2800" b="1" dirty="0">
              <a:solidFill>
                <a:srgbClr val="002060"/>
              </a:solidFill>
              <a:latin typeface="Century Gothic" panose="020B0502020202020204" pitchFamily="34" charset="0"/>
            </a:endParaRPr>
          </a:p>
        </p:txBody>
      </p:sp>
      <p:sp>
        <p:nvSpPr>
          <p:cNvPr id="91" name="Rectangle: Rounded Corners 90">
            <a:extLst>
              <a:ext uri="{FF2B5EF4-FFF2-40B4-BE49-F238E27FC236}">
                <a16:creationId xmlns:a16="http://schemas.microsoft.com/office/drawing/2014/main" id="{D17FA51F-509E-4072-9885-0BDE28E1197A}"/>
              </a:ext>
            </a:extLst>
          </p:cNvPr>
          <p:cNvSpPr/>
          <p:nvPr/>
        </p:nvSpPr>
        <p:spPr>
          <a:xfrm>
            <a:off x="718555" y="5078810"/>
            <a:ext cx="1918668"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necesita</a:t>
            </a:r>
            <a:endParaRPr lang="en-GB" sz="2800" b="1" dirty="0">
              <a:solidFill>
                <a:srgbClr val="002060"/>
              </a:solidFill>
              <a:latin typeface="Century Gothic" panose="020B0502020202020204" pitchFamily="34" charset="0"/>
            </a:endParaRPr>
          </a:p>
        </p:txBody>
      </p:sp>
      <p:sp>
        <p:nvSpPr>
          <p:cNvPr id="92" name="Rectangle: Rounded Corners 91">
            <a:extLst>
              <a:ext uri="{FF2B5EF4-FFF2-40B4-BE49-F238E27FC236}">
                <a16:creationId xmlns:a16="http://schemas.microsoft.com/office/drawing/2014/main" id="{ADAEF93B-CC84-432D-B67D-4021EDA508B1}"/>
              </a:ext>
            </a:extLst>
          </p:cNvPr>
          <p:cNvSpPr/>
          <p:nvPr/>
        </p:nvSpPr>
        <p:spPr>
          <a:xfrm>
            <a:off x="2758577" y="5075483"/>
            <a:ext cx="1405762"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ayuda</a:t>
            </a:r>
            <a:endParaRPr lang="en-GB" sz="2800" b="1" dirty="0">
              <a:solidFill>
                <a:srgbClr val="002060"/>
              </a:solidFill>
              <a:latin typeface="Century Gothic" panose="020B0502020202020204" pitchFamily="34" charset="0"/>
            </a:endParaRPr>
          </a:p>
        </p:txBody>
      </p:sp>
      <p:sp>
        <p:nvSpPr>
          <p:cNvPr id="93" name="Rectangle: Rounded Corners 92">
            <a:extLst>
              <a:ext uri="{FF2B5EF4-FFF2-40B4-BE49-F238E27FC236}">
                <a16:creationId xmlns:a16="http://schemas.microsoft.com/office/drawing/2014/main" id="{47BFA459-7A9E-4C7D-BA84-007C4DE4BE86}"/>
              </a:ext>
            </a:extLst>
          </p:cNvPr>
          <p:cNvSpPr/>
          <p:nvPr/>
        </p:nvSpPr>
        <p:spPr>
          <a:xfrm>
            <a:off x="4327508" y="5076343"/>
            <a:ext cx="1666720"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ahora</a:t>
            </a:r>
            <a:endParaRPr lang="en-GB" sz="2800" b="1" dirty="0">
              <a:solidFill>
                <a:srgbClr val="002060"/>
              </a:solidFill>
              <a:latin typeface="Century Gothic" panose="020B0502020202020204" pitchFamily="34" charset="0"/>
            </a:endParaRPr>
          </a:p>
        </p:txBody>
      </p:sp>
      <p:sp>
        <p:nvSpPr>
          <p:cNvPr id="94" name="Rectangle: Rounded Corners 93">
            <a:extLst>
              <a:ext uri="{FF2B5EF4-FFF2-40B4-BE49-F238E27FC236}">
                <a16:creationId xmlns:a16="http://schemas.microsoft.com/office/drawing/2014/main" id="{CFD77FFE-46C8-472B-A7ED-02B269318699}"/>
              </a:ext>
            </a:extLst>
          </p:cNvPr>
          <p:cNvSpPr/>
          <p:nvPr/>
        </p:nvSpPr>
        <p:spPr>
          <a:xfrm>
            <a:off x="6020948" y="3926804"/>
            <a:ext cx="1398401"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ayuda</a:t>
            </a:r>
            <a:endParaRPr lang="en-GB" sz="2800" b="1" dirty="0">
              <a:solidFill>
                <a:srgbClr val="002060"/>
              </a:solidFill>
              <a:latin typeface="Century Gothic" panose="020B0502020202020204" pitchFamily="34" charset="0"/>
            </a:endParaRPr>
          </a:p>
        </p:txBody>
      </p:sp>
      <p:sp>
        <p:nvSpPr>
          <p:cNvPr id="95" name="Title 1">
            <a:extLst>
              <a:ext uri="{FF2B5EF4-FFF2-40B4-BE49-F238E27FC236}">
                <a16:creationId xmlns:a16="http://schemas.microsoft.com/office/drawing/2014/main" id="{E7E009F5-5958-42AC-9D13-637BC68C4FF4}"/>
              </a:ext>
            </a:extLst>
          </p:cNvPr>
          <p:cNvSpPr txBox="1">
            <a:spLocks/>
          </p:cNvSpPr>
          <p:nvPr/>
        </p:nvSpPr>
        <p:spPr>
          <a:xfrm>
            <a:off x="173815" y="1150917"/>
            <a:ext cx="9804794" cy="1259501"/>
          </a:xfrm>
          <a:prstGeom prst="rect">
            <a:avLst/>
          </a:prstGeom>
          <a:solidFill>
            <a:schemeClr val="bg1"/>
          </a:solidFill>
        </p:spPr>
        <p:txBody>
          <a:bodyPr spcFirstLastPara="1" vert="horz" wrap="square" lIns="0" tIns="0" rIns="0" bIns="0" rtlCol="0" anchor="t" anchorCtr="0">
            <a:normAutofit/>
          </a:bodyPr>
          <a:lstStyle>
            <a:lvl1pPr lvl="0" algn="l" defTabSz="914400" rtl="0" eaLnBrk="1" latinLnBrk="0" hangingPunct="1">
              <a:lnSpc>
                <a:spcPct val="90000"/>
              </a:lnSpc>
              <a:spcBef>
                <a:spcPts val="0"/>
              </a:spcBef>
              <a:spcAft>
                <a:spcPts val="0"/>
              </a:spcAft>
              <a:buSzPts val="4400"/>
              <a:buNone/>
              <a:defRPr sz="4400" kern="1200">
                <a:solidFill>
                  <a:schemeClr val="tx1"/>
                </a:solidFill>
                <a:latin typeface="+mj-lt"/>
                <a:ea typeface="+mj-ea"/>
                <a:cs typeface="+mj-cs"/>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r>
              <a:rPr lang="en-GB" sz="2800" dirty="0">
                <a:solidFill>
                  <a:srgbClr val="002060"/>
                </a:solidFill>
                <a:latin typeface="Century Gothic" panose="020B0502020202020204" pitchFamily="34" charset="0"/>
              </a:rPr>
              <a:t>Lee la </a:t>
            </a:r>
            <a:r>
              <a:rPr lang="en-GB" sz="2800" dirty="0" err="1">
                <a:solidFill>
                  <a:srgbClr val="002060"/>
                </a:solidFill>
                <a:latin typeface="Century Gothic" panose="020B0502020202020204" pitchFamily="34" charset="0"/>
              </a:rPr>
              <a:t>frase</a:t>
            </a:r>
            <a:r>
              <a:rPr lang="en-GB" sz="2800" dirty="0">
                <a:solidFill>
                  <a:srgbClr val="002060"/>
                </a:solidFill>
                <a:latin typeface="Century Gothic" panose="020B0502020202020204" pitchFamily="34" charset="0"/>
              </a:rPr>
              <a:t> en español. ¡</a:t>
            </a:r>
            <a:r>
              <a:rPr lang="en-GB" sz="2800" dirty="0" err="1">
                <a:solidFill>
                  <a:srgbClr val="002060"/>
                </a:solidFill>
                <a:latin typeface="Century Gothic" panose="020B0502020202020204" pitchFamily="34" charset="0"/>
              </a:rPr>
              <a:t>Usa</a:t>
            </a:r>
            <a:r>
              <a:rPr lang="en-GB" sz="2800" dirty="0">
                <a:solidFill>
                  <a:srgbClr val="002060"/>
                </a:solidFill>
                <a:latin typeface="Century Gothic" panose="020B0502020202020204" pitchFamily="34" charset="0"/>
              </a:rPr>
              <a:t> las palabras!</a:t>
            </a:r>
          </a:p>
        </p:txBody>
      </p:sp>
      <p:sp>
        <p:nvSpPr>
          <p:cNvPr id="96" name="Title 1">
            <a:extLst>
              <a:ext uri="{FF2B5EF4-FFF2-40B4-BE49-F238E27FC236}">
                <a16:creationId xmlns:a16="http://schemas.microsoft.com/office/drawing/2014/main" id="{0DA0CF07-1394-462D-904E-7C5DC564F32C}"/>
              </a:ext>
            </a:extLst>
          </p:cNvPr>
          <p:cNvSpPr txBox="1">
            <a:spLocks/>
          </p:cNvSpPr>
          <p:nvPr/>
        </p:nvSpPr>
        <p:spPr>
          <a:xfrm>
            <a:off x="180212" y="1759835"/>
            <a:ext cx="9804794" cy="1259501"/>
          </a:xfrm>
          <a:prstGeom prst="rect">
            <a:avLst/>
          </a:prstGeom>
          <a:solidFill>
            <a:schemeClr val="bg1"/>
          </a:solidFill>
        </p:spPr>
        <p:txBody>
          <a:bodyPr spcFirstLastPara="1" vert="horz" wrap="square" lIns="0" tIns="0" rIns="0" bIns="0" rtlCol="0" anchor="t" anchorCtr="0">
            <a:normAutofit/>
          </a:bodyPr>
          <a:lstStyle>
            <a:lvl1pPr lvl="0" algn="l" defTabSz="914400" rtl="0" eaLnBrk="1" latinLnBrk="0" hangingPunct="1">
              <a:lnSpc>
                <a:spcPct val="90000"/>
              </a:lnSpc>
              <a:spcBef>
                <a:spcPts val="0"/>
              </a:spcBef>
              <a:spcAft>
                <a:spcPts val="0"/>
              </a:spcAft>
              <a:buSzPts val="4400"/>
              <a:buNone/>
              <a:defRPr sz="4400" kern="1200">
                <a:solidFill>
                  <a:schemeClr val="tx1"/>
                </a:solidFill>
                <a:latin typeface="+mj-lt"/>
                <a:ea typeface="+mj-ea"/>
                <a:cs typeface="+mj-cs"/>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r>
              <a:rPr lang="en-GB" sz="2800" dirty="0">
                <a:solidFill>
                  <a:srgbClr val="002060"/>
                </a:solidFill>
                <a:latin typeface="Century Gothic" panose="020B0502020202020204" pitchFamily="34" charset="0"/>
              </a:rPr>
              <a:t>¡</a:t>
            </a:r>
            <a:r>
              <a:rPr lang="en-GB" sz="2800" b="1" dirty="0" err="1">
                <a:solidFill>
                  <a:srgbClr val="002060"/>
                </a:solidFill>
                <a:latin typeface="Century Gothic" panose="020B0502020202020204" pitchFamily="34" charset="0"/>
              </a:rPr>
              <a:t>Ojo</a:t>
            </a:r>
            <a:r>
              <a:rPr lang="en-GB" sz="2800" b="1" dirty="0">
                <a:solidFill>
                  <a:srgbClr val="002060"/>
                </a:solidFill>
                <a:latin typeface="Century Gothic" panose="020B0502020202020204" pitchFamily="34" charset="0"/>
              </a:rPr>
              <a:t>⚠</a:t>
            </a:r>
            <a:r>
              <a:rPr lang="en-GB" sz="2800" dirty="0">
                <a:solidFill>
                  <a:srgbClr val="002060"/>
                </a:solidFill>
                <a:latin typeface="Century Gothic" panose="020B0502020202020204" pitchFamily="34" charset="0"/>
              </a:rPr>
              <a:t>! Una palabra es </a:t>
            </a:r>
            <a:r>
              <a:rPr lang="en-GB" sz="2800" b="1" dirty="0">
                <a:solidFill>
                  <a:srgbClr val="002060"/>
                </a:solidFill>
                <a:latin typeface="Century Gothic" panose="020B0502020202020204" pitchFamily="34" charset="0"/>
              </a:rPr>
              <a:t>extra</a:t>
            </a:r>
            <a:r>
              <a:rPr lang="en-GB" sz="2800" dirty="0">
                <a:solidFill>
                  <a:srgbClr val="002060"/>
                </a:solidFill>
                <a:latin typeface="Century Gothic" panose="020B0502020202020204" pitchFamily="34" charset="0"/>
              </a:rPr>
              <a:t>.</a:t>
            </a:r>
          </a:p>
        </p:txBody>
      </p:sp>
    </p:spTree>
    <p:extLst>
      <p:ext uri="{BB962C8B-B14F-4D97-AF65-F5344CB8AC3E}">
        <p14:creationId xmlns:p14="http://schemas.microsoft.com/office/powerpoint/2010/main" val="235206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8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9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82"/>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500"/>
                                  </p:stCondLst>
                                  <p:childTnLst>
                                    <p:set>
                                      <p:cBhvr>
                                        <p:cTn id="20" dur="1" fill="hold">
                                          <p:stCondLst>
                                            <p:cond delay="0"/>
                                          </p:stCondLst>
                                        </p:cTn>
                                        <p:tgtEl>
                                          <p:spTgt spid="91"/>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750"/>
                                  </p:stCondLst>
                                  <p:childTnLst>
                                    <p:set>
                                      <p:cBhvr>
                                        <p:cTn id="23" dur="1" fill="hold">
                                          <p:stCondLst>
                                            <p:cond delay="0"/>
                                          </p:stCondLst>
                                        </p:cTn>
                                        <p:tgtEl>
                                          <p:spTgt spid="92"/>
                                        </p:tgtEl>
                                        <p:attrNameLst>
                                          <p:attrName>style.visibility</p:attrName>
                                        </p:attrNameLst>
                                      </p:cBhvr>
                                      <p:to>
                                        <p:strVal val="visible"/>
                                      </p:to>
                                    </p:set>
                                  </p:childTnLst>
                                </p:cTn>
                              </p:par>
                            </p:childTnLst>
                          </p:cTn>
                        </p:par>
                        <p:par>
                          <p:cTn id="24" fill="hold">
                            <p:stCondLst>
                              <p:cond delay="1250"/>
                            </p:stCondLst>
                            <p:childTnLst>
                              <p:par>
                                <p:cTn id="25" presetID="1" presetClass="entr" presetSubtype="0" fill="hold" grpId="0" nodeType="afterEffect">
                                  <p:stCondLst>
                                    <p:cond delay="750"/>
                                  </p:stCondLst>
                                  <p:childTnLst>
                                    <p:set>
                                      <p:cBhvr>
                                        <p:cTn id="26" dur="1" fill="hold">
                                          <p:stCondLst>
                                            <p:cond delay="0"/>
                                          </p:stCondLst>
                                        </p:cTn>
                                        <p:tgtEl>
                                          <p:spTgt spid="93"/>
                                        </p:tgtEl>
                                        <p:attrNameLst>
                                          <p:attrName>style.visibility</p:attrName>
                                        </p:attrNameLst>
                                      </p:cBhvr>
                                      <p:to>
                                        <p:strVal val="visible"/>
                                      </p:to>
                                    </p:se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fade">
                                      <p:cBhvr>
                                        <p:cTn id="30" dur="500"/>
                                        <p:tgtEl>
                                          <p:spTgt spid="83"/>
                                        </p:tgtEl>
                                      </p:cBhvr>
                                    </p:animEffect>
                                  </p:childTnLst>
                                </p:cTn>
                              </p:par>
                            </p:childTnLst>
                          </p:cTn>
                        </p:par>
                      </p:childTnLst>
                    </p:cTn>
                  </p:par>
                </p:childTnLst>
              </p:cTn>
              <p:nextCondLst>
                <p:cond evt="onClick" delay="0">
                  <p:tgtEl>
                    <p:spTgt spid="82"/>
                  </p:tgtEl>
                </p:cond>
              </p:nextCondLst>
            </p:seq>
            <p:seq concurrent="1" nextAc="seek">
              <p:cTn id="31" restart="whenNotActive" fill="hold" evtFilter="cancelBubble" nodeType="interactiveSeq">
                <p:stCondLst>
                  <p:cond evt="onClick" delay="0">
                    <p:tgtEl>
                      <p:spTgt spid="71"/>
                    </p:tgtEl>
                  </p:cond>
                </p:stCondLst>
                <p:endSync evt="end" delay="0">
                  <p:rtn val="all"/>
                </p:endSync>
                <p:childTnLst>
                  <p:par>
                    <p:cTn id="32" fill="hold">
                      <p:stCondLst>
                        <p:cond delay="0"/>
                      </p:stCondLst>
                      <p:childTnLst>
                        <p:par>
                          <p:cTn id="33" fill="hold">
                            <p:stCondLst>
                              <p:cond delay="0"/>
                            </p:stCondLst>
                            <p:childTnLst>
                              <p:par>
                                <p:cTn id="34" presetID="12" presetClass="exit" presetSubtype="4" fill="hold" grpId="0" nodeType="clickEffect">
                                  <p:stCondLst>
                                    <p:cond delay="0"/>
                                  </p:stCondLst>
                                  <p:childTnLst>
                                    <p:anim calcmode="lin" valueType="num">
                                      <p:cBhvr additive="base">
                                        <p:cTn id="35" dur="5000"/>
                                        <p:tgtEl>
                                          <p:spTgt spid="72"/>
                                        </p:tgtEl>
                                        <p:attrNameLst>
                                          <p:attrName>ppt_y</p:attrName>
                                        </p:attrNameLst>
                                      </p:cBhvr>
                                      <p:tavLst>
                                        <p:tav tm="0">
                                          <p:val>
                                            <p:strVal val="#ppt_y"/>
                                          </p:val>
                                        </p:tav>
                                        <p:tav tm="100000">
                                          <p:val>
                                            <p:strVal val="#ppt_y+#ppt_h*1.125000"/>
                                          </p:val>
                                        </p:tav>
                                      </p:tavLst>
                                    </p:anim>
                                    <p:animEffect transition="out" filter="wipe(down)">
                                      <p:cBhvr>
                                        <p:cTn id="36" dur="5000"/>
                                        <p:tgtEl>
                                          <p:spTgt spid="72"/>
                                        </p:tgtEl>
                                      </p:cBhvr>
                                    </p:animEffect>
                                    <p:set>
                                      <p:cBhvr>
                                        <p:cTn id="37" dur="1" fill="hold">
                                          <p:stCondLst>
                                            <p:cond delay="49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1"/>
                  </p:tgtEl>
                </p:cond>
              </p:nextCondLst>
            </p:seq>
          </p:childTnLst>
        </p:cTn>
      </p:par>
    </p:tnLst>
    <p:bldLst>
      <p:bldP spid="72" grpId="0" animBg="1"/>
      <p:bldP spid="87" grpId="0"/>
      <p:bldP spid="88" grpId="0" animBg="1"/>
      <p:bldP spid="89" grpId="0" animBg="1"/>
      <p:bldP spid="90" grpId="0" animBg="1"/>
      <p:bldP spid="91" grpId="0" animBg="1"/>
      <p:bldP spid="92" grpId="0" animBg="1"/>
      <p:bldP spid="93" grpId="0" animBg="1"/>
      <p:bldP spid="9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10470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a:t>
            </a:r>
            <a:endParaRPr lang="en-GB" sz="3200" dirty="0"/>
          </a:p>
        </p:txBody>
      </p:sp>
      <p:sp>
        <p:nvSpPr>
          <p:cNvPr id="21" name="Google Shape;390;p8">
            <a:extLst>
              <a:ext uri="{FF2B5EF4-FFF2-40B4-BE49-F238E27FC236}">
                <a16:creationId xmlns:a16="http://schemas.microsoft.com/office/drawing/2014/main" id="{A1EAA857-8629-4E39-AC8E-9FD9C09D97CA}"/>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41" name="Picture 4" descr="Móvil, Celda, Mano, Teléfono, Smartphone, Tecnología">
            <a:extLst>
              <a:ext uri="{FF2B5EF4-FFF2-40B4-BE49-F238E27FC236}">
                <a16:creationId xmlns:a16="http://schemas.microsoft.com/office/drawing/2014/main" id="{74B47F8B-1C1B-4D42-AED6-3F684FA2EB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019" y="2987887"/>
            <a:ext cx="6547631" cy="6294117"/>
          </a:xfrm>
          <a:prstGeom prst="rect">
            <a:avLst/>
          </a:prstGeom>
          <a:noFill/>
          <a:extLst>
            <a:ext uri="{909E8E84-426E-40DD-AFC4-6F175D3DCCD1}">
              <a14:hiddenFill xmlns:a14="http://schemas.microsoft.com/office/drawing/2010/main">
                <a:solidFill>
                  <a:srgbClr val="FFFFFF"/>
                </a:solidFill>
              </a14:hiddenFill>
            </a:ext>
          </a:extLst>
        </p:spPr>
      </p:pic>
      <p:sp>
        <p:nvSpPr>
          <p:cNvPr id="42" name="Title 1">
            <a:extLst>
              <a:ext uri="{FF2B5EF4-FFF2-40B4-BE49-F238E27FC236}">
                <a16:creationId xmlns:a16="http://schemas.microsoft.com/office/drawing/2014/main" id="{EF21584E-B8AA-4EB5-B1AE-574EA0F76134}"/>
              </a:ext>
            </a:extLst>
          </p:cNvPr>
          <p:cNvSpPr txBox="1">
            <a:spLocks/>
          </p:cNvSpPr>
          <p:nvPr/>
        </p:nvSpPr>
        <p:spPr>
          <a:xfrm>
            <a:off x="11001525" y="1012449"/>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a:solidFill>
                  <a:srgbClr val="002060"/>
                </a:solidFill>
                <a:latin typeface="Century Gothic" panose="020B0502020202020204" pitchFamily="34" charset="0"/>
              </a:rPr>
              <a:t>hablar</a:t>
            </a:r>
            <a:endParaRPr lang="en-GB" sz="1800" b="1" dirty="0">
              <a:solidFill>
                <a:srgbClr val="002060"/>
              </a:solidFill>
              <a:latin typeface="Century Gothic" panose="020B0502020202020204" pitchFamily="34" charset="0"/>
            </a:endParaRPr>
          </a:p>
        </p:txBody>
      </p:sp>
      <p:pic>
        <p:nvPicPr>
          <p:cNvPr id="43" name="Google Shape;319;p15" descr="Speech Icon, Voice, Talking, Audio, Speech">
            <a:extLst>
              <a:ext uri="{FF2B5EF4-FFF2-40B4-BE49-F238E27FC236}">
                <a16:creationId xmlns:a16="http://schemas.microsoft.com/office/drawing/2014/main" id="{AF2575FC-F0FB-48E7-AF3D-3D24C0AB75DF}"/>
              </a:ext>
            </a:extLst>
          </p:cNvPr>
          <p:cNvPicPr preferRelativeResize="0"/>
          <p:nvPr/>
        </p:nvPicPr>
        <p:blipFill rotWithShape="1">
          <a:blip r:embed="rId4">
            <a:alphaModFix/>
          </a:blip>
          <a:srcRect/>
          <a:stretch/>
        </p:blipFill>
        <p:spPr>
          <a:xfrm>
            <a:off x="11131654" y="149483"/>
            <a:ext cx="776168" cy="776168"/>
          </a:xfrm>
          <a:prstGeom prst="rect">
            <a:avLst/>
          </a:prstGeom>
          <a:noFill/>
          <a:ln>
            <a:noFill/>
          </a:ln>
        </p:spPr>
      </p:pic>
      <p:pic>
        <p:nvPicPr>
          <p:cNvPr id="44" name="Google Shape;282;p13" descr="Reading, Book, Symbol, Icon, Reader, Man">
            <a:extLst>
              <a:ext uri="{FF2B5EF4-FFF2-40B4-BE49-F238E27FC236}">
                <a16:creationId xmlns:a16="http://schemas.microsoft.com/office/drawing/2014/main" id="{59B2BAAB-278B-4F16-85FF-71DBFEB8F3C2}"/>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0215023" y="162736"/>
            <a:ext cx="782801" cy="782801"/>
          </a:xfrm>
          <a:prstGeom prst="roundRect">
            <a:avLst/>
          </a:prstGeom>
          <a:solidFill>
            <a:srgbClr val="92D050"/>
          </a:solidFill>
          <a:ln>
            <a:noFill/>
          </a:ln>
        </p:spPr>
      </p:pic>
      <p:sp>
        <p:nvSpPr>
          <p:cNvPr id="45" name="Title 1">
            <a:extLst>
              <a:ext uri="{FF2B5EF4-FFF2-40B4-BE49-F238E27FC236}">
                <a16:creationId xmlns:a16="http://schemas.microsoft.com/office/drawing/2014/main" id="{1DA83FC8-8F3A-450F-A3DD-1A5629E19E72}"/>
              </a:ext>
            </a:extLst>
          </p:cNvPr>
          <p:cNvSpPr txBox="1">
            <a:spLocks/>
          </p:cNvSpPr>
          <p:nvPr/>
        </p:nvSpPr>
        <p:spPr>
          <a:xfrm>
            <a:off x="10282913" y="1012449"/>
            <a:ext cx="657080" cy="370510"/>
          </a:xfrm>
          <a:prstGeom prst="rect">
            <a:avLst/>
          </a:prstGeom>
          <a:solidFill>
            <a:srgbClr val="92D050"/>
          </a:solidFill>
        </p:spPr>
        <p:txBody>
          <a:bodyPr spcFirstLastPara="1" vert="horz" wrap="square" lIns="0" tIns="0" rIns="0" bIns="0" rtlCol="0" anchor="ctr" anchorCtr="0">
            <a:noAutofit/>
          </a:bodyPr>
          <a:lstStyle>
            <a:lvl1pPr lvl="0" algn="l" defTabSz="914400" rtl="0" eaLnBrk="1" latinLnBrk="0" hangingPunct="1">
              <a:lnSpc>
                <a:spcPct val="90000"/>
              </a:lnSpc>
              <a:spcBef>
                <a:spcPts val="0"/>
              </a:spcBef>
              <a:spcAft>
                <a:spcPts val="0"/>
              </a:spcAft>
              <a:buSzPts val="4400"/>
              <a:buNone/>
              <a:defRPr sz="4400" kern="1200">
                <a:solidFill>
                  <a:schemeClr val="tx1"/>
                </a:solidFill>
                <a:latin typeface="+mj-lt"/>
                <a:ea typeface="+mj-ea"/>
                <a:cs typeface="+mj-cs"/>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pPr algn="ctr"/>
            <a:r>
              <a:rPr lang="en-GB" sz="2000" b="1" dirty="0">
                <a:solidFill>
                  <a:schemeClr val="bg1"/>
                </a:solidFill>
                <a:latin typeface="Century Gothic" panose="020B0502020202020204" pitchFamily="34" charset="0"/>
              </a:rPr>
              <a:t>leer</a:t>
            </a:r>
          </a:p>
        </p:txBody>
      </p:sp>
      <p:sp>
        <p:nvSpPr>
          <p:cNvPr id="46" name="Title 1">
            <a:extLst>
              <a:ext uri="{FF2B5EF4-FFF2-40B4-BE49-F238E27FC236}">
                <a16:creationId xmlns:a16="http://schemas.microsoft.com/office/drawing/2014/main" id="{9359CC96-D71C-4A45-806E-FEC3FB94F553}"/>
              </a:ext>
            </a:extLst>
          </p:cNvPr>
          <p:cNvSpPr txBox="1">
            <a:spLocks/>
          </p:cNvSpPr>
          <p:nvPr/>
        </p:nvSpPr>
        <p:spPr>
          <a:xfrm>
            <a:off x="3221915" y="271845"/>
            <a:ext cx="9804794" cy="1215133"/>
          </a:xfrm>
          <a:prstGeom prst="rect">
            <a:avLst/>
          </a:prstGeom>
        </p:spPr>
        <p:txBody>
          <a:bodyPr spcFirstLastPara="1" vert="horz" wrap="square" lIns="0" tIns="0" rIns="0" bIns="0" rtlCol="0" anchor="t" anchorCtr="0">
            <a:normAutofit/>
          </a:bodyPr>
          <a:lstStyle>
            <a:lvl1pPr lvl="0" algn="l" defTabSz="914400" rtl="0" eaLnBrk="1" latinLnBrk="0" hangingPunct="1">
              <a:lnSpc>
                <a:spcPct val="90000"/>
              </a:lnSpc>
              <a:spcBef>
                <a:spcPts val="0"/>
              </a:spcBef>
              <a:spcAft>
                <a:spcPts val="0"/>
              </a:spcAft>
              <a:buSzPts val="4400"/>
              <a:buNone/>
              <a:defRPr sz="4400" kern="1200">
                <a:solidFill>
                  <a:schemeClr val="tx1"/>
                </a:solidFill>
                <a:latin typeface="+mj-lt"/>
                <a:ea typeface="+mj-ea"/>
                <a:cs typeface="+mj-cs"/>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r>
              <a:rPr lang="en-GB" sz="3200" b="1" dirty="0">
                <a:solidFill>
                  <a:srgbClr val="002060"/>
                </a:solidFill>
                <a:latin typeface="Century Gothic" panose="020B0502020202020204" pitchFamily="34" charset="0"/>
              </a:rPr>
              <a:t>Sofía </a:t>
            </a:r>
            <a:r>
              <a:rPr lang="en-GB" sz="3200" b="1" dirty="0" err="1">
                <a:solidFill>
                  <a:srgbClr val="002060"/>
                </a:solidFill>
                <a:latin typeface="Century Gothic" panose="020B0502020202020204" pitchFamily="34" charset="0"/>
              </a:rPr>
              <a:t>habla</a:t>
            </a:r>
            <a:r>
              <a:rPr lang="en-GB" sz="3200" b="1" dirty="0">
                <a:solidFill>
                  <a:srgbClr val="002060"/>
                </a:solidFill>
                <a:latin typeface="Century Gothic" panose="020B0502020202020204" pitchFamily="34" charset="0"/>
              </a:rPr>
              <a:t> [5/5] </a:t>
            </a:r>
          </a:p>
        </p:txBody>
      </p:sp>
      <p:sp>
        <p:nvSpPr>
          <p:cNvPr id="47" name="TextBox 46">
            <a:extLst>
              <a:ext uri="{FF2B5EF4-FFF2-40B4-BE49-F238E27FC236}">
                <a16:creationId xmlns:a16="http://schemas.microsoft.com/office/drawing/2014/main" id="{67C51D8D-F827-4956-84AA-D8C008DEE52F}"/>
              </a:ext>
            </a:extLst>
          </p:cNvPr>
          <p:cNvSpPr txBox="1"/>
          <p:nvPr/>
        </p:nvSpPr>
        <p:spPr>
          <a:xfrm>
            <a:off x="8741844" y="234044"/>
            <a:ext cx="184731" cy="646331"/>
          </a:xfrm>
          <a:prstGeom prst="rect">
            <a:avLst/>
          </a:prstGeom>
          <a:noFill/>
        </p:spPr>
        <p:txBody>
          <a:bodyPr wrap="none" rtlCol="0">
            <a:spAutoFit/>
          </a:bodyPr>
          <a:lstStyle/>
          <a:p>
            <a:endParaRPr lang="en-GB" sz="3600" b="1" dirty="0">
              <a:solidFill>
                <a:srgbClr val="002060"/>
              </a:solidFill>
              <a:latin typeface="Century Gothic" panose="020B0502020202020204" pitchFamily="34" charset="0"/>
            </a:endParaRPr>
          </a:p>
        </p:txBody>
      </p:sp>
      <p:sp>
        <p:nvSpPr>
          <p:cNvPr id="48" name="Google Shape;387;p19">
            <a:extLst>
              <a:ext uri="{FF2B5EF4-FFF2-40B4-BE49-F238E27FC236}">
                <a16:creationId xmlns:a16="http://schemas.microsoft.com/office/drawing/2014/main" id="{57E5AED3-A491-4942-82F3-923AA9116844}"/>
              </a:ext>
            </a:extLst>
          </p:cNvPr>
          <p:cNvSpPr/>
          <p:nvPr/>
        </p:nvSpPr>
        <p:spPr>
          <a:xfrm>
            <a:off x="11134062" y="2730277"/>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49" name="Google Shape;389;p19">
            <a:extLst>
              <a:ext uri="{FF2B5EF4-FFF2-40B4-BE49-F238E27FC236}">
                <a16:creationId xmlns:a16="http://schemas.microsoft.com/office/drawing/2014/main" id="{E0825D4A-BBE3-479C-8BDC-6AC764BAAA56}"/>
              </a:ext>
            </a:extLst>
          </p:cNvPr>
          <p:cNvCxnSpPr>
            <a:cxnSpLocks/>
          </p:cNvCxnSpPr>
          <p:nvPr/>
        </p:nvCxnSpPr>
        <p:spPr>
          <a:xfrm>
            <a:off x="11832254" y="2718849"/>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50" name="Google Shape;390;p19">
            <a:extLst>
              <a:ext uri="{FF2B5EF4-FFF2-40B4-BE49-F238E27FC236}">
                <a16:creationId xmlns:a16="http://schemas.microsoft.com/office/drawing/2014/main" id="{246250A6-9982-48E5-AAA2-57176F228D2D}"/>
              </a:ext>
            </a:extLst>
          </p:cNvPr>
          <p:cNvCxnSpPr>
            <a:cxnSpLocks/>
          </p:cNvCxnSpPr>
          <p:nvPr/>
        </p:nvCxnSpPr>
        <p:spPr>
          <a:xfrm>
            <a:off x="11824390" y="2702933"/>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51" name="Google Shape;391;p19">
            <a:extLst>
              <a:ext uri="{FF2B5EF4-FFF2-40B4-BE49-F238E27FC236}">
                <a16:creationId xmlns:a16="http://schemas.microsoft.com/office/drawing/2014/main" id="{77B9EE0A-3B04-42A5-B82A-C5772D7B59F1}"/>
              </a:ext>
            </a:extLst>
          </p:cNvPr>
          <p:cNvCxnSpPr>
            <a:cxnSpLocks/>
          </p:cNvCxnSpPr>
          <p:nvPr/>
        </p:nvCxnSpPr>
        <p:spPr>
          <a:xfrm>
            <a:off x="11825857" y="6097892"/>
            <a:ext cx="223189" cy="0"/>
          </a:xfrm>
          <a:prstGeom prst="straightConnector1">
            <a:avLst/>
          </a:prstGeom>
          <a:noFill/>
          <a:ln w="28575" cap="flat" cmpd="sng">
            <a:solidFill>
              <a:srgbClr val="1E4E79"/>
            </a:solidFill>
            <a:prstDash val="solid"/>
            <a:round/>
            <a:headEnd type="none" w="med" len="med"/>
            <a:tailEnd type="none" w="med" len="med"/>
          </a:ln>
        </p:spPr>
      </p:cxnSp>
      <p:sp>
        <p:nvSpPr>
          <p:cNvPr id="52" name="Google Shape;395;p19">
            <a:extLst>
              <a:ext uri="{FF2B5EF4-FFF2-40B4-BE49-F238E27FC236}">
                <a16:creationId xmlns:a16="http://schemas.microsoft.com/office/drawing/2014/main" id="{F4C85403-5649-4967-A659-09ECA0E2A8C4}"/>
              </a:ext>
            </a:extLst>
          </p:cNvPr>
          <p:cNvSpPr/>
          <p:nvPr/>
        </p:nvSpPr>
        <p:spPr>
          <a:xfrm>
            <a:off x="10854370" y="639976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
        <p:nvSpPr>
          <p:cNvPr id="53" name="Google Shape;388;p19">
            <a:extLst>
              <a:ext uri="{FF2B5EF4-FFF2-40B4-BE49-F238E27FC236}">
                <a16:creationId xmlns:a16="http://schemas.microsoft.com/office/drawing/2014/main" id="{F93A9703-BC1B-4208-A11D-8BBD0785AEC5}"/>
              </a:ext>
            </a:extLst>
          </p:cNvPr>
          <p:cNvSpPr/>
          <p:nvPr/>
        </p:nvSpPr>
        <p:spPr>
          <a:xfrm>
            <a:off x="11129935" y="2730275"/>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54" name="Rectangle: Rounded Corners 53">
            <a:extLst>
              <a:ext uri="{FF2B5EF4-FFF2-40B4-BE49-F238E27FC236}">
                <a16:creationId xmlns:a16="http://schemas.microsoft.com/office/drawing/2014/main" id="{ED33093D-56FF-426D-AF22-C67D98B53088}"/>
              </a:ext>
            </a:extLst>
          </p:cNvPr>
          <p:cNvSpPr/>
          <p:nvPr/>
        </p:nvSpPr>
        <p:spPr>
          <a:xfrm>
            <a:off x="7916136" y="3423550"/>
            <a:ext cx="1491158" cy="628497"/>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a:extLst>
              <a:ext uri="{FF2B5EF4-FFF2-40B4-BE49-F238E27FC236}">
                <a16:creationId xmlns:a16="http://schemas.microsoft.com/office/drawing/2014/main" id="{FE99584A-C29B-473E-BE68-F3C5F0D43AAC}"/>
              </a:ext>
            </a:extLst>
          </p:cNvPr>
          <p:cNvPicPr>
            <a:picLocks noChangeAspect="1"/>
          </p:cNvPicPr>
          <p:nvPr/>
        </p:nvPicPr>
        <p:blipFill rotWithShape="1">
          <a:blip r:embed="rId7">
            <a:clrChange>
              <a:clrFrom>
                <a:srgbClr val="D9EB37"/>
              </a:clrFrom>
              <a:clrTo>
                <a:srgbClr val="D9EB37">
                  <a:alpha val="0"/>
                </a:srgbClr>
              </a:clrTo>
            </a:clrChange>
            <a:extLst>
              <a:ext uri="{28A0092B-C50C-407E-A947-70E740481C1C}">
                <a14:useLocalDpi xmlns:a14="http://schemas.microsoft.com/office/drawing/2010/main" val="0"/>
              </a:ext>
            </a:extLst>
          </a:blip>
          <a:srcRect l="38772" t="243" r="33855" b="66807"/>
          <a:stretch/>
        </p:blipFill>
        <p:spPr>
          <a:xfrm>
            <a:off x="8032764" y="3445987"/>
            <a:ext cx="569062" cy="586697"/>
          </a:xfrm>
          <a:prstGeom prst="rect">
            <a:avLst/>
          </a:prstGeom>
        </p:spPr>
      </p:pic>
      <p:sp>
        <p:nvSpPr>
          <p:cNvPr id="56" name="TextBox 55">
            <a:extLst>
              <a:ext uri="{FF2B5EF4-FFF2-40B4-BE49-F238E27FC236}">
                <a16:creationId xmlns:a16="http://schemas.microsoft.com/office/drawing/2014/main" id="{8A5DFCD0-CEAE-4A01-97F8-B0ECB3EF0401}"/>
              </a:ext>
            </a:extLst>
          </p:cNvPr>
          <p:cNvSpPr txBox="1"/>
          <p:nvPr/>
        </p:nvSpPr>
        <p:spPr>
          <a:xfrm>
            <a:off x="8552572" y="3572911"/>
            <a:ext cx="809837" cy="461665"/>
          </a:xfrm>
          <a:prstGeom prst="rect">
            <a:avLst/>
          </a:prstGeom>
          <a:noFill/>
        </p:spPr>
        <p:txBody>
          <a:bodyPr wrap="none" rtlCol="0">
            <a:spAutoFit/>
          </a:bodyPr>
          <a:lstStyle/>
          <a:p>
            <a:r>
              <a:rPr lang="en-GB" sz="2400" b="1" dirty="0">
                <a:solidFill>
                  <a:srgbClr val="002060"/>
                </a:solidFill>
                <a:latin typeface="Ink Free" panose="03080402000500000000" pitchFamily="66" charset="0"/>
              </a:rPr>
              <a:t>Luis </a:t>
            </a:r>
          </a:p>
        </p:txBody>
      </p:sp>
      <p:sp>
        <p:nvSpPr>
          <p:cNvPr id="57" name="Rectangle: Rounded Corners 56">
            <a:extLst>
              <a:ext uri="{FF2B5EF4-FFF2-40B4-BE49-F238E27FC236}">
                <a16:creationId xmlns:a16="http://schemas.microsoft.com/office/drawing/2014/main" id="{5B2E0BB0-9543-4B4E-B43F-969CDD4408DC}"/>
              </a:ext>
            </a:extLst>
          </p:cNvPr>
          <p:cNvSpPr/>
          <p:nvPr/>
        </p:nvSpPr>
        <p:spPr>
          <a:xfrm>
            <a:off x="8696454" y="4149489"/>
            <a:ext cx="710839" cy="40011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entury Gothic" panose="020B0502020202020204" pitchFamily="34" charset="0"/>
            </a:endParaRPr>
          </a:p>
        </p:txBody>
      </p:sp>
      <p:sp>
        <p:nvSpPr>
          <p:cNvPr id="58" name="TextBox 57">
            <a:extLst>
              <a:ext uri="{FF2B5EF4-FFF2-40B4-BE49-F238E27FC236}">
                <a16:creationId xmlns:a16="http://schemas.microsoft.com/office/drawing/2014/main" id="{0CB40954-0CD8-41DD-9F74-8E492B1F66D4}"/>
              </a:ext>
            </a:extLst>
          </p:cNvPr>
          <p:cNvSpPr txBox="1"/>
          <p:nvPr/>
        </p:nvSpPr>
        <p:spPr>
          <a:xfrm>
            <a:off x="8886955" y="4172627"/>
            <a:ext cx="300082"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a:t>
            </a:r>
          </a:p>
        </p:txBody>
      </p:sp>
      <p:grpSp>
        <p:nvGrpSpPr>
          <p:cNvPr id="59" name="Group 58">
            <a:extLst>
              <a:ext uri="{FF2B5EF4-FFF2-40B4-BE49-F238E27FC236}">
                <a16:creationId xmlns:a16="http://schemas.microsoft.com/office/drawing/2014/main" id="{EED101AA-55AB-407C-A6C4-FAD6A980DEA9}"/>
              </a:ext>
            </a:extLst>
          </p:cNvPr>
          <p:cNvGrpSpPr/>
          <p:nvPr/>
        </p:nvGrpSpPr>
        <p:grpSpPr>
          <a:xfrm>
            <a:off x="7954235" y="4761218"/>
            <a:ext cx="1491158" cy="583267"/>
            <a:chOff x="3246678" y="5051663"/>
            <a:chExt cx="1491158" cy="586697"/>
          </a:xfrm>
        </p:grpSpPr>
        <p:sp>
          <p:nvSpPr>
            <p:cNvPr id="97" name="Rectangle: Rounded Corners 96">
              <a:extLst>
                <a:ext uri="{FF2B5EF4-FFF2-40B4-BE49-F238E27FC236}">
                  <a16:creationId xmlns:a16="http://schemas.microsoft.com/office/drawing/2014/main" id="{F75E4043-2743-4066-9D7B-D816F863F5DB}"/>
                </a:ext>
              </a:extLst>
            </p:cNvPr>
            <p:cNvSpPr/>
            <p:nvPr/>
          </p:nvSpPr>
          <p:spPr>
            <a:xfrm>
              <a:off x="3246678" y="5059293"/>
              <a:ext cx="1491158" cy="575638"/>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TextBox 97">
              <a:extLst>
                <a:ext uri="{FF2B5EF4-FFF2-40B4-BE49-F238E27FC236}">
                  <a16:creationId xmlns:a16="http://schemas.microsoft.com/office/drawing/2014/main" id="{994DB80E-E2D7-401F-A33D-285DB6100B29}"/>
                </a:ext>
              </a:extLst>
            </p:cNvPr>
            <p:cNvSpPr txBox="1"/>
            <p:nvPr/>
          </p:nvSpPr>
          <p:spPr>
            <a:xfrm>
              <a:off x="3289657" y="5173265"/>
              <a:ext cx="925253" cy="461665"/>
            </a:xfrm>
            <a:prstGeom prst="rect">
              <a:avLst/>
            </a:prstGeom>
            <a:noFill/>
          </p:spPr>
          <p:txBody>
            <a:bodyPr wrap="none" rtlCol="0">
              <a:spAutoFit/>
            </a:bodyPr>
            <a:lstStyle/>
            <a:p>
              <a:r>
                <a:rPr lang="en-GB" sz="2400" b="1" dirty="0">
                  <a:solidFill>
                    <a:srgbClr val="002060"/>
                  </a:solidFill>
                  <a:latin typeface="Ink Free" panose="03080402000500000000" pitchFamily="66" charset="0"/>
                </a:rPr>
                <a:t>Sofía</a:t>
              </a:r>
              <a:r>
                <a:rPr lang="en-GB" sz="2400" b="1" dirty="0">
                  <a:solidFill>
                    <a:srgbClr val="002060"/>
                  </a:solidFill>
                  <a:latin typeface="Bradley Hand ITC" panose="03070402050302030203" pitchFamily="66" charset="0"/>
                </a:rPr>
                <a:t> </a:t>
              </a:r>
            </a:p>
          </p:txBody>
        </p:sp>
        <p:pic>
          <p:nvPicPr>
            <p:cNvPr id="99" name="Picture 98">
              <a:extLst>
                <a:ext uri="{FF2B5EF4-FFF2-40B4-BE49-F238E27FC236}">
                  <a16:creationId xmlns:a16="http://schemas.microsoft.com/office/drawing/2014/main" id="{574ED60D-F544-4F1B-94B1-221717FBFFB5}"/>
                </a:ext>
              </a:extLst>
            </p:cNvPr>
            <p:cNvPicPr>
              <a:picLocks noChangeAspect="1"/>
            </p:cNvPicPr>
            <p:nvPr/>
          </p:nvPicPr>
          <p:blipFill rotWithShape="1">
            <a:blip r:embed="rId7">
              <a:clrChange>
                <a:clrFrom>
                  <a:srgbClr val="D9EB37"/>
                </a:clrFrom>
                <a:clrTo>
                  <a:srgbClr val="D9EB37">
                    <a:alpha val="0"/>
                  </a:srgbClr>
                </a:clrTo>
              </a:clrChange>
              <a:extLst>
                <a:ext uri="{28A0092B-C50C-407E-A947-70E740481C1C}">
                  <a14:useLocalDpi xmlns:a14="http://schemas.microsoft.com/office/drawing/2010/main" val="0"/>
                </a:ext>
              </a:extLst>
            </a:blip>
            <a:srcRect l="66659" t="7601" r="5968" b="59449"/>
            <a:stretch/>
          </p:blipFill>
          <p:spPr>
            <a:xfrm>
              <a:off x="4145706" y="5051663"/>
              <a:ext cx="569062" cy="586697"/>
            </a:xfrm>
            <a:prstGeom prst="rect">
              <a:avLst/>
            </a:prstGeom>
          </p:spPr>
        </p:pic>
      </p:grpSp>
      <p:pic>
        <p:nvPicPr>
          <p:cNvPr id="100" name="Picture 2" descr="Icono, Micrófono, Voz, Mensaje, Hablar, Nube, Datos">
            <a:extLst>
              <a:ext uri="{FF2B5EF4-FFF2-40B4-BE49-F238E27FC236}">
                <a16:creationId xmlns:a16="http://schemas.microsoft.com/office/drawing/2014/main" id="{0A388A75-A7F1-4AA2-9ADD-2A37B8733A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59114" y="5561453"/>
            <a:ext cx="593458" cy="593458"/>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00">
            <a:extLst>
              <a:ext uri="{FF2B5EF4-FFF2-40B4-BE49-F238E27FC236}">
                <a16:creationId xmlns:a16="http://schemas.microsoft.com/office/drawing/2014/main" id="{19D2D636-8A2A-4E3F-8E59-E0C35F4FE2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09903" y="5685333"/>
            <a:ext cx="263882" cy="274877"/>
          </a:xfrm>
          <a:prstGeom prst="rect">
            <a:avLst/>
          </a:prstGeom>
        </p:spPr>
      </p:pic>
      <p:pic>
        <p:nvPicPr>
          <p:cNvPr id="102" name="Picture 101" descr="A picture containing toy, doll&#10;&#10;Description automatically generated">
            <a:extLst>
              <a:ext uri="{FF2B5EF4-FFF2-40B4-BE49-F238E27FC236}">
                <a16:creationId xmlns:a16="http://schemas.microsoft.com/office/drawing/2014/main" id="{8DCF4B79-A75F-42A6-A451-E0B2322929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51886" y="-4851"/>
            <a:ext cx="636595" cy="1209260"/>
          </a:xfrm>
          <a:prstGeom prst="rect">
            <a:avLst/>
          </a:prstGeom>
        </p:spPr>
      </p:pic>
      <p:sp>
        <p:nvSpPr>
          <p:cNvPr id="103" name="Speech Bubble: Oval 102">
            <a:extLst>
              <a:ext uri="{FF2B5EF4-FFF2-40B4-BE49-F238E27FC236}">
                <a16:creationId xmlns:a16="http://schemas.microsoft.com/office/drawing/2014/main" id="{54C034F6-CFC9-4EA2-9EE4-39DF86644A83}"/>
              </a:ext>
            </a:extLst>
          </p:cNvPr>
          <p:cNvSpPr/>
          <p:nvPr/>
        </p:nvSpPr>
        <p:spPr>
          <a:xfrm>
            <a:off x="8101451" y="21022"/>
            <a:ext cx="1125628" cy="667613"/>
          </a:xfrm>
          <a:prstGeom prst="wedgeEllipseCallout">
            <a:avLst>
              <a:gd name="adj1" fmla="val 68319"/>
              <a:gd name="adj2" fmla="val 49456"/>
            </a:avLst>
          </a:prstGeom>
          <a:solidFill>
            <a:srgbClr val="FF4791"/>
          </a:solidFill>
          <a:ln>
            <a:solidFill>
              <a:srgbClr val="FF4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002060"/>
              </a:solidFill>
              <a:latin typeface="Century Gothic" panose="020B0502020202020204" pitchFamily="34" charset="0"/>
            </a:endParaRPr>
          </a:p>
        </p:txBody>
      </p:sp>
      <p:sp>
        <p:nvSpPr>
          <p:cNvPr id="104" name="TextBox 103">
            <a:extLst>
              <a:ext uri="{FF2B5EF4-FFF2-40B4-BE49-F238E27FC236}">
                <a16:creationId xmlns:a16="http://schemas.microsoft.com/office/drawing/2014/main" id="{8B32F489-7E0A-43DC-85A4-7451592F7844}"/>
              </a:ext>
            </a:extLst>
          </p:cNvPr>
          <p:cNvSpPr txBox="1"/>
          <p:nvPr/>
        </p:nvSpPr>
        <p:spPr>
          <a:xfrm>
            <a:off x="7887028" y="91242"/>
            <a:ext cx="1528878" cy="584775"/>
          </a:xfrm>
          <a:prstGeom prst="rect">
            <a:avLst/>
          </a:prstGeom>
          <a:noFill/>
        </p:spPr>
        <p:txBody>
          <a:bodyPr wrap="square">
            <a:spAutoFit/>
          </a:bodyPr>
          <a:lstStyle/>
          <a:p>
            <a:pPr algn="ctr"/>
            <a:r>
              <a:rPr lang="en-GB" sz="1600" b="1" dirty="0">
                <a:solidFill>
                  <a:srgbClr val="002060"/>
                </a:solidFill>
                <a:latin typeface="Century Gothic" panose="020B0502020202020204" pitchFamily="34" charset="0"/>
              </a:rPr>
              <a:t>¡No </a:t>
            </a:r>
            <a:r>
              <a:rPr lang="en-GB" sz="1600" b="1" dirty="0" err="1">
                <a:solidFill>
                  <a:srgbClr val="002060"/>
                </a:solidFill>
                <a:latin typeface="Century Gothic" panose="020B0502020202020204" pitchFamily="34" charset="0"/>
              </a:rPr>
              <a:t>tengo</a:t>
            </a:r>
            <a:r>
              <a:rPr lang="en-GB" sz="1600" b="1" dirty="0">
                <a:solidFill>
                  <a:srgbClr val="002060"/>
                </a:solidFill>
                <a:latin typeface="Century Gothic" panose="020B0502020202020204" pitchFamily="34" charset="0"/>
              </a:rPr>
              <a:t> </a:t>
            </a:r>
            <a:r>
              <a:rPr lang="en-GB" sz="1600" b="1" dirty="0" err="1">
                <a:solidFill>
                  <a:srgbClr val="002060"/>
                </a:solidFill>
                <a:latin typeface="Century Gothic" panose="020B0502020202020204" pitchFamily="34" charset="0"/>
              </a:rPr>
              <a:t>voz</a:t>
            </a:r>
            <a:r>
              <a:rPr lang="en-GB" sz="1600" b="1" dirty="0">
                <a:solidFill>
                  <a:srgbClr val="002060"/>
                </a:solidFill>
                <a:latin typeface="Century Gothic" panose="020B0502020202020204" pitchFamily="34" charset="0"/>
              </a:rPr>
              <a:t>!</a:t>
            </a:r>
          </a:p>
        </p:txBody>
      </p:sp>
      <p:sp>
        <p:nvSpPr>
          <p:cNvPr id="105" name="Title 1">
            <a:extLst>
              <a:ext uri="{FF2B5EF4-FFF2-40B4-BE49-F238E27FC236}">
                <a16:creationId xmlns:a16="http://schemas.microsoft.com/office/drawing/2014/main" id="{D785401B-B066-472D-A153-053E81B3EE32}"/>
              </a:ext>
            </a:extLst>
          </p:cNvPr>
          <p:cNvSpPr txBox="1">
            <a:spLocks/>
          </p:cNvSpPr>
          <p:nvPr/>
        </p:nvSpPr>
        <p:spPr>
          <a:xfrm>
            <a:off x="171271" y="1031008"/>
            <a:ext cx="9804794" cy="1259501"/>
          </a:xfrm>
          <a:prstGeom prst="rect">
            <a:avLst/>
          </a:prstGeom>
          <a:solidFill>
            <a:schemeClr val="bg1"/>
          </a:solidFill>
        </p:spPr>
        <p:txBody>
          <a:bodyPr spcFirstLastPara="1" vert="horz" wrap="square" lIns="0" tIns="0" rIns="0" bIns="0" rtlCol="0" anchor="t" anchorCtr="0">
            <a:normAutofit/>
          </a:bodyPr>
          <a:lstStyle>
            <a:lvl1pPr lvl="0" algn="l" defTabSz="914400" rtl="0" eaLnBrk="1" latinLnBrk="0" hangingPunct="1">
              <a:lnSpc>
                <a:spcPct val="90000"/>
              </a:lnSpc>
              <a:spcBef>
                <a:spcPts val="0"/>
              </a:spcBef>
              <a:spcAft>
                <a:spcPts val="0"/>
              </a:spcAft>
              <a:buSzPts val="4400"/>
              <a:buNone/>
              <a:defRPr sz="4400" kern="1200">
                <a:solidFill>
                  <a:schemeClr val="tx1"/>
                </a:solidFill>
                <a:latin typeface="+mj-lt"/>
                <a:ea typeface="+mj-ea"/>
                <a:cs typeface="+mj-cs"/>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r>
              <a:rPr lang="en-GB" sz="2800" dirty="0">
                <a:solidFill>
                  <a:srgbClr val="002060"/>
                </a:solidFill>
                <a:latin typeface="Century Gothic" panose="020B0502020202020204" pitchFamily="34" charset="0"/>
              </a:rPr>
              <a:t>Lee la </a:t>
            </a:r>
            <a:r>
              <a:rPr lang="en-GB" sz="2800" dirty="0" err="1">
                <a:solidFill>
                  <a:srgbClr val="002060"/>
                </a:solidFill>
                <a:latin typeface="Century Gothic" panose="020B0502020202020204" pitchFamily="34" charset="0"/>
              </a:rPr>
              <a:t>frase</a:t>
            </a:r>
            <a:r>
              <a:rPr lang="en-GB" sz="2800" dirty="0">
                <a:solidFill>
                  <a:srgbClr val="002060"/>
                </a:solidFill>
                <a:latin typeface="Century Gothic" panose="020B0502020202020204" pitchFamily="34" charset="0"/>
              </a:rPr>
              <a:t> en español. ¡</a:t>
            </a:r>
            <a:r>
              <a:rPr lang="en-GB" sz="2800" dirty="0" err="1">
                <a:solidFill>
                  <a:srgbClr val="002060"/>
                </a:solidFill>
                <a:latin typeface="Century Gothic" panose="020B0502020202020204" pitchFamily="34" charset="0"/>
              </a:rPr>
              <a:t>Usa</a:t>
            </a:r>
            <a:r>
              <a:rPr lang="en-GB" sz="2800" dirty="0">
                <a:solidFill>
                  <a:srgbClr val="002060"/>
                </a:solidFill>
                <a:latin typeface="Century Gothic" panose="020B0502020202020204" pitchFamily="34" charset="0"/>
              </a:rPr>
              <a:t> las palabras!</a:t>
            </a:r>
          </a:p>
        </p:txBody>
      </p:sp>
      <p:sp>
        <p:nvSpPr>
          <p:cNvPr id="106" name="TextBox 105">
            <a:extLst>
              <a:ext uri="{FF2B5EF4-FFF2-40B4-BE49-F238E27FC236}">
                <a16:creationId xmlns:a16="http://schemas.microsoft.com/office/drawing/2014/main" id="{C15D7191-524F-4D5B-A1A8-6518ABD0136A}"/>
              </a:ext>
            </a:extLst>
          </p:cNvPr>
          <p:cNvSpPr txBox="1"/>
          <p:nvPr/>
        </p:nvSpPr>
        <p:spPr>
          <a:xfrm>
            <a:off x="366021" y="3028262"/>
            <a:ext cx="7035900"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5 [I listen to vocabulary in Spanish]</a:t>
            </a:r>
            <a:endParaRPr lang="en-GB" sz="3200" dirty="0">
              <a:solidFill>
                <a:srgbClr val="002060"/>
              </a:solidFill>
              <a:latin typeface="Century Gothic" panose="020B0502020202020204" pitchFamily="34" charset="0"/>
            </a:endParaRPr>
          </a:p>
        </p:txBody>
      </p:sp>
      <p:sp>
        <p:nvSpPr>
          <p:cNvPr id="107" name="Title 1">
            <a:extLst>
              <a:ext uri="{FF2B5EF4-FFF2-40B4-BE49-F238E27FC236}">
                <a16:creationId xmlns:a16="http://schemas.microsoft.com/office/drawing/2014/main" id="{5FD24538-E7E3-415A-815A-CD7D7A3ECE47}"/>
              </a:ext>
            </a:extLst>
          </p:cNvPr>
          <p:cNvSpPr txBox="1">
            <a:spLocks/>
          </p:cNvSpPr>
          <p:nvPr/>
        </p:nvSpPr>
        <p:spPr>
          <a:xfrm>
            <a:off x="191755" y="1522254"/>
            <a:ext cx="9804794" cy="1259501"/>
          </a:xfrm>
          <a:prstGeom prst="rect">
            <a:avLst/>
          </a:prstGeom>
          <a:solidFill>
            <a:schemeClr val="bg1"/>
          </a:solidFill>
        </p:spPr>
        <p:txBody>
          <a:bodyPr spcFirstLastPara="1" vert="horz" wrap="square" lIns="0" tIns="0" rIns="0" bIns="0" rtlCol="0" anchor="t" anchorCtr="0">
            <a:normAutofit/>
          </a:bodyPr>
          <a:lstStyle>
            <a:lvl1pPr lvl="0" algn="l" defTabSz="914400" rtl="0" eaLnBrk="1" latinLnBrk="0" hangingPunct="1">
              <a:lnSpc>
                <a:spcPct val="90000"/>
              </a:lnSpc>
              <a:spcBef>
                <a:spcPts val="0"/>
              </a:spcBef>
              <a:spcAft>
                <a:spcPts val="0"/>
              </a:spcAft>
              <a:buSzPts val="4400"/>
              <a:buNone/>
              <a:defRPr sz="4400" kern="1200">
                <a:solidFill>
                  <a:schemeClr val="tx1"/>
                </a:solidFill>
                <a:latin typeface="+mj-lt"/>
                <a:ea typeface="+mj-ea"/>
                <a:cs typeface="+mj-cs"/>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r>
              <a:rPr lang="en-GB" sz="2800" dirty="0">
                <a:solidFill>
                  <a:srgbClr val="002060"/>
                </a:solidFill>
                <a:latin typeface="Century Gothic" panose="020B0502020202020204" pitchFamily="34" charset="0"/>
              </a:rPr>
              <a:t>¡</a:t>
            </a:r>
            <a:r>
              <a:rPr lang="en-GB" sz="2800" b="1" dirty="0" err="1">
                <a:solidFill>
                  <a:srgbClr val="002060"/>
                </a:solidFill>
                <a:latin typeface="Century Gothic" panose="020B0502020202020204" pitchFamily="34" charset="0"/>
              </a:rPr>
              <a:t>Ojo</a:t>
            </a:r>
            <a:r>
              <a:rPr lang="en-GB" sz="2800" b="1" dirty="0">
                <a:solidFill>
                  <a:srgbClr val="002060"/>
                </a:solidFill>
                <a:latin typeface="Century Gothic" panose="020B0502020202020204" pitchFamily="34" charset="0"/>
              </a:rPr>
              <a:t>⚠</a:t>
            </a:r>
            <a:r>
              <a:rPr lang="en-GB" sz="2800" dirty="0">
                <a:solidFill>
                  <a:srgbClr val="002060"/>
                </a:solidFill>
                <a:latin typeface="Century Gothic" panose="020B0502020202020204" pitchFamily="34" charset="0"/>
              </a:rPr>
              <a:t>! Una palabra es </a:t>
            </a:r>
            <a:r>
              <a:rPr lang="en-GB" sz="2800" b="1" dirty="0">
                <a:solidFill>
                  <a:srgbClr val="002060"/>
                </a:solidFill>
                <a:latin typeface="Century Gothic" panose="020B0502020202020204" pitchFamily="34" charset="0"/>
              </a:rPr>
              <a:t>extra</a:t>
            </a:r>
            <a:r>
              <a:rPr lang="en-GB" sz="2800" dirty="0">
                <a:solidFill>
                  <a:srgbClr val="002060"/>
                </a:solidFill>
                <a:latin typeface="Century Gothic" panose="020B0502020202020204" pitchFamily="34" charset="0"/>
              </a:rPr>
              <a:t>.</a:t>
            </a:r>
          </a:p>
        </p:txBody>
      </p:sp>
      <p:sp>
        <p:nvSpPr>
          <p:cNvPr id="108" name="Rectangle: Rounded Corners 107">
            <a:extLst>
              <a:ext uri="{FF2B5EF4-FFF2-40B4-BE49-F238E27FC236}">
                <a16:creationId xmlns:a16="http://schemas.microsoft.com/office/drawing/2014/main" id="{57C98A5C-CA64-4672-9493-593F23FA7A1A}"/>
              </a:ext>
            </a:extLst>
          </p:cNvPr>
          <p:cNvSpPr/>
          <p:nvPr/>
        </p:nvSpPr>
        <p:spPr>
          <a:xfrm>
            <a:off x="1217403" y="3883973"/>
            <a:ext cx="1918667"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escuchar</a:t>
            </a:r>
          </a:p>
        </p:txBody>
      </p:sp>
      <p:sp>
        <p:nvSpPr>
          <p:cNvPr id="109" name="Rectangle: Rounded Corners 108">
            <a:extLst>
              <a:ext uri="{FF2B5EF4-FFF2-40B4-BE49-F238E27FC236}">
                <a16:creationId xmlns:a16="http://schemas.microsoft.com/office/drawing/2014/main" id="{2CC96003-BCCF-404E-B23D-491FF89DF57E}"/>
              </a:ext>
            </a:extLst>
          </p:cNvPr>
          <p:cNvSpPr/>
          <p:nvPr/>
        </p:nvSpPr>
        <p:spPr>
          <a:xfrm>
            <a:off x="271417" y="3882075"/>
            <a:ext cx="839964"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en</a:t>
            </a:r>
          </a:p>
        </p:txBody>
      </p:sp>
      <p:sp>
        <p:nvSpPr>
          <p:cNvPr id="110" name="Rectangle: Rounded Corners 109">
            <a:extLst>
              <a:ext uri="{FF2B5EF4-FFF2-40B4-BE49-F238E27FC236}">
                <a16:creationId xmlns:a16="http://schemas.microsoft.com/office/drawing/2014/main" id="{482D9D90-B2F0-4B74-9913-9348FA2BFC87}"/>
              </a:ext>
            </a:extLst>
          </p:cNvPr>
          <p:cNvSpPr/>
          <p:nvPr/>
        </p:nvSpPr>
        <p:spPr>
          <a:xfrm>
            <a:off x="3259125" y="3903497"/>
            <a:ext cx="1754527"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español</a:t>
            </a:r>
          </a:p>
        </p:txBody>
      </p:sp>
      <p:sp>
        <p:nvSpPr>
          <p:cNvPr id="111" name="Rectangle: Rounded Corners 110">
            <a:extLst>
              <a:ext uri="{FF2B5EF4-FFF2-40B4-BE49-F238E27FC236}">
                <a16:creationId xmlns:a16="http://schemas.microsoft.com/office/drawing/2014/main" id="{B2A1F149-2F53-4ABA-92C5-ECEC8AD57FC0}"/>
              </a:ext>
            </a:extLst>
          </p:cNvPr>
          <p:cNvSpPr/>
          <p:nvPr/>
        </p:nvSpPr>
        <p:spPr>
          <a:xfrm>
            <a:off x="186629" y="5823542"/>
            <a:ext cx="1918668"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escucho</a:t>
            </a:r>
            <a:endParaRPr lang="en-GB" sz="2800" b="1" dirty="0">
              <a:solidFill>
                <a:srgbClr val="002060"/>
              </a:solidFill>
              <a:latin typeface="Century Gothic" panose="020B0502020202020204" pitchFamily="34" charset="0"/>
            </a:endParaRPr>
          </a:p>
        </p:txBody>
      </p:sp>
      <p:sp>
        <p:nvSpPr>
          <p:cNvPr id="112" name="Rectangle: Rounded Corners 111">
            <a:extLst>
              <a:ext uri="{FF2B5EF4-FFF2-40B4-BE49-F238E27FC236}">
                <a16:creationId xmlns:a16="http://schemas.microsoft.com/office/drawing/2014/main" id="{0D17D5F7-41DE-47E3-AA79-CD34B78B4D85}"/>
              </a:ext>
            </a:extLst>
          </p:cNvPr>
          <p:cNvSpPr/>
          <p:nvPr/>
        </p:nvSpPr>
        <p:spPr>
          <a:xfrm>
            <a:off x="2161335" y="5820215"/>
            <a:ext cx="2541292"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vocabulario</a:t>
            </a:r>
            <a:endParaRPr lang="en-GB" sz="2800" b="1" dirty="0">
              <a:solidFill>
                <a:srgbClr val="002060"/>
              </a:solidFill>
              <a:latin typeface="Century Gothic" panose="020B0502020202020204" pitchFamily="34" charset="0"/>
            </a:endParaRPr>
          </a:p>
        </p:txBody>
      </p:sp>
      <p:sp>
        <p:nvSpPr>
          <p:cNvPr id="113" name="Rectangle: Rounded Corners 112">
            <a:extLst>
              <a:ext uri="{FF2B5EF4-FFF2-40B4-BE49-F238E27FC236}">
                <a16:creationId xmlns:a16="http://schemas.microsoft.com/office/drawing/2014/main" id="{1FE9CCD1-5319-490B-9146-7D2AD1E38B1C}"/>
              </a:ext>
            </a:extLst>
          </p:cNvPr>
          <p:cNvSpPr/>
          <p:nvPr/>
        </p:nvSpPr>
        <p:spPr>
          <a:xfrm>
            <a:off x="4767941" y="5821075"/>
            <a:ext cx="832368"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en</a:t>
            </a:r>
          </a:p>
        </p:txBody>
      </p:sp>
      <p:sp>
        <p:nvSpPr>
          <p:cNvPr id="114" name="Rectangle: Rounded Corners 113">
            <a:extLst>
              <a:ext uri="{FF2B5EF4-FFF2-40B4-BE49-F238E27FC236}">
                <a16:creationId xmlns:a16="http://schemas.microsoft.com/office/drawing/2014/main" id="{8F2A3539-D663-4EB7-9EA6-84BBF59C5C48}"/>
              </a:ext>
            </a:extLst>
          </p:cNvPr>
          <p:cNvSpPr/>
          <p:nvPr/>
        </p:nvSpPr>
        <p:spPr>
          <a:xfrm>
            <a:off x="5078967" y="3926804"/>
            <a:ext cx="2420119"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vocabulario</a:t>
            </a:r>
            <a:endParaRPr lang="en-GB" sz="2800" b="1" dirty="0">
              <a:solidFill>
                <a:srgbClr val="002060"/>
              </a:solidFill>
              <a:latin typeface="Century Gothic" panose="020B0502020202020204" pitchFamily="34" charset="0"/>
            </a:endParaRPr>
          </a:p>
        </p:txBody>
      </p:sp>
      <p:sp>
        <p:nvSpPr>
          <p:cNvPr id="115" name="Rectangle: Rounded Corners 114">
            <a:extLst>
              <a:ext uri="{FF2B5EF4-FFF2-40B4-BE49-F238E27FC236}">
                <a16:creationId xmlns:a16="http://schemas.microsoft.com/office/drawing/2014/main" id="{6CDAACA6-860F-48E3-9E05-42B6CEF994AC}"/>
              </a:ext>
            </a:extLst>
          </p:cNvPr>
          <p:cNvSpPr/>
          <p:nvPr/>
        </p:nvSpPr>
        <p:spPr>
          <a:xfrm>
            <a:off x="2475495" y="4779788"/>
            <a:ext cx="1754527"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rgbClr val="002060"/>
                </a:solidFill>
                <a:latin typeface="Century Gothic" panose="020B0502020202020204" pitchFamily="34" charset="0"/>
              </a:rPr>
              <a:t>escucho</a:t>
            </a:r>
            <a:endParaRPr lang="en-GB" sz="2800" b="1" dirty="0">
              <a:solidFill>
                <a:srgbClr val="002060"/>
              </a:solidFill>
              <a:latin typeface="Century Gothic" panose="020B0502020202020204" pitchFamily="34" charset="0"/>
            </a:endParaRPr>
          </a:p>
        </p:txBody>
      </p:sp>
      <p:sp>
        <p:nvSpPr>
          <p:cNvPr id="116" name="Rectangle: Rounded Corners 115">
            <a:extLst>
              <a:ext uri="{FF2B5EF4-FFF2-40B4-BE49-F238E27FC236}">
                <a16:creationId xmlns:a16="http://schemas.microsoft.com/office/drawing/2014/main" id="{8397FBBE-3522-44F2-824F-3CD1D72B1361}"/>
              </a:ext>
            </a:extLst>
          </p:cNvPr>
          <p:cNvSpPr/>
          <p:nvPr/>
        </p:nvSpPr>
        <p:spPr>
          <a:xfrm>
            <a:off x="5676941" y="5820215"/>
            <a:ext cx="1686789"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español</a:t>
            </a:r>
          </a:p>
        </p:txBody>
      </p:sp>
    </p:spTree>
    <p:extLst>
      <p:ext uri="{BB962C8B-B14F-4D97-AF65-F5344CB8AC3E}">
        <p14:creationId xmlns:p14="http://schemas.microsoft.com/office/powerpoint/2010/main" val="9696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0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00"/>
                    </p:tgtEl>
                  </p:cond>
                </p:stCondLst>
                <p:endSync evt="end" delay="0">
                  <p:rtn val="all"/>
                </p:endSync>
                <p:childTnLst>
                  <p:par>
                    <p:cTn id="19" fill="hold">
                      <p:stCondLst>
                        <p:cond delay="0"/>
                      </p:stCondLst>
                      <p:childTnLst>
                        <p:par>
                          <p:cTn id="20" fill="hold">
                            <p:stCondLst>
                              <p:cond delay="0"/>
                            </p:stCondLst>
                            <p:childTnLst>
                              <p:par>
                                <p:cTn id="21" presetID="1" presetClass="entr" presetSubtype="0" fill="hold" grpId="0" nodeType="clickEffect">
                                  <p:stCondLst>
                                    <p:cond delay="500"/>
                                  </p:stCondLst>
                                  <p:childTnLst>
                                    <p:set>
                                      <p:cBhvr>
                                        <p:cTn id="22" dur="1" fill="hold">
                                          <p:stCondLst>
                                            <p:cond delay="0"/>
                                          </p:stCondLst>
                                        </p:cTn>
                                        <p:tgtEl>
                                          <p:spTgt spid="111"/>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750"/>
                                  </p:stCondLst>
                                  <p:childTnLst>
                                    <p:set>
                                      <p:cBhvr>
                                        <p:cTn id="25" dur="1" fill="hold">
                                          <p:stCondLst>
                                            <p:cond delay="0"/>
                                          </p:stCondLst>
                                        </p:cTn>
                                        <p:tgtEl>
                                          <p:spTgt spid="112"/>
                                        </p:tgtEl>
                                        <p:attrNameLst>
                                          <p:attrName>style.visibility</p:attrName>
                                        </p:attrNameLst>
                                      </p:cBhvr>
                                      <p:to>
                                        <p:strVal val="visible"/>
                                      </p:to>
                                    </p:set>
                                  </p:childTnLst>
                                </p:cTn>
                              </p:par>
                            </p:childTnLst>
                          </p:cTn>
                        </p:par>
                        <p:par>
                          <p:cTn id="26" fill="hold">
                            <p:stCondLst>
                              <p:cond delay="1250"/>
                            </p:stCondLst>
                            <p:childTnLst>
                              <p:par>
                                <p:cTn id="27" presetID="1" presetClass="entr" presetSubtype="0" fill="hold" grpId="0" nodeType="afterEffect">
                                  <p:stCondLst>
                                    <p:cond delay="750"/>
                                  </p:stCondLst>
                                  <p:childTnLst>
                                    <p:set>
                                      <p:cBhvr>
                                        <p:cTn id="28" dur="1" fill="hold">
                                          <p:stCondLst>
                                            <p:cond delay="0"/>
                                          </p:stCondLst>
                                        </p:cTn>
                                        <p:tgtEl>
                                          <p:spTgt spid="113"/>
                                        </p:tgtEl>
                                        <p:attrNameLst>
                                          <p:attrName>style.visibility</p:attrName>
                                        </p:attrNameLst>
                                      </p:cBhvr>
                                      <p:to>
                                        <p:strVal val="visible"/>
                                      </p:to>
                                    </p:se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500"/>
                                        <p:tgtEl>
                                          <p:spTgt spid="101"/>
                                        </p:tgtEl>
                                      </p:cBhvr>
                                    </p:animEffect>
                                  </p:childTnLst>
                                </p:cTn>
                              </p:par>
                            </p:childTnLst>
                          </p:cTn>
                        </p:par>
                        <p:par>
                          <p:cTn id="33" fill="hold">
                            <p:stCondLst>
                              <p:cond delay="2500"/>
                            </p:stCondLst>
                            <p:childTnLst>
                              <p:par>
                                <p:cTn id="34" presetID="1" presetClass="entr" presetSubtype="0"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childTnLst>
                                </p:cTn>
                              </p:par>
                            </p:childTnLst>
                          </p:cTn>
                        </p:par>
                      </p:childTnLst>
                    </p:cTn>
                  </p:par>
                </p:childTnLst>
              </p:cTn>
              <p:nextCondLst>
                <p:cond evt="onClick" delay="0">
                  <p:tgtEl>
                    <p:spTgt spid="100"/>
                  </p:tgtEl>
                </p:cond>
              </p:nextCondLst>
            </p:seq>
            <p:seq concurrent="1" nextAc="seek">
              <p:cTn id="36" restart="whenNotActive" fill="hold" evtFilter="cancelBubble" nodeType="interactiveSeq">
                <p:stCondLst>
                  <p:cond evt="onClick" delay="0">
                    <p:tgtEl>
                      <p:spTgt spid="52"/>
                    </p:tgtEl>
                  </p:cond>
                </p:stCondLst>
                <p:endSync evt="end" delay="0">
                  <p:rtn val="all"/>
                </p:endSync>
                <p:childTnLst>
                  <p:par>
                    <p:cTn id="37" fill="hold">
                      <p:stCondLst>
                        <p:cond delay="0"/>
                      </p:stCondLst>
                      <p:childTnLst>
                        <p:par>
                          <p:cTn id="38" fill="hold">
                            <p:stCondLst>
                              <p:cond delay="0"/>
                            </p:stCondLst>
                            <p:childTnLst>
                              <p:par>
                                <p:cTn id="39" presetID="12" presetClass="exit" presetSubtype="4" fill="hold" grpId="0" nodeType="clickEffect">
                                  <p:stCondLst>
                                    <p:cond delay="0"/>
                                  </p:stCondLst>
                                  <p:childTnLst>
                                    <p:anim calcmode="lin" valueType="num">
                                      <p:cBhvr additive="base">
                                        <p:cTn id="40" dur="5000"/>
                                        <p:tgtEl>
                                          <p:spTgt spid="53"/>
                                        </p:tgtEl>
                                        <p:attrNameLst>
                                          <p:attrName>ppt_y</p:attrName>
                                        </p:attrNameLst>
                                      </p:cBhvr>
                                      <p:tavLst>
                                        <p:tav tm="0">
                                          <p:val>
                                            <p:strVal val="#ppt_y"/>
                                          </p:val>
                                        </p:tav>
                                        <p:tav tm="100000">
                                          <p:val>
                                            <p:strVal val="#ppt_y+#ppt_h*1.125000"/>
                                          </p:val>
                                        </p:tav>
                                      </p:tavLst>
                                    </p:anim>
                                    <p:animEffect transition="out" filter="wipe(down)">
                                      <p:cBhvr>
                                        <p:cTn id="41" dur="5000"/>
                                        <p:tgtEl>
                                          <p:spTgt spid="53"/>
                                        </p:tgtEl>
                                      </p:cBhvr>
                                    </p:animEffect>
                                    <p:set>
                                      <p:cBhvr>
                                        <p:cTn id="42" dur="1" fill="hold">
                                          <p:stCondLst>
                                            <p:cond delay="49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2"/>
                  </p:tgtEl>
                </p:cond>
              </p:nextCondLst>
            </p:seq>
          </p:childTnLst>
        </p:cTn>
      </p:par>
    </p:tnLst>
    <p:bldLst>
      <p:bldP spid="53" grpId="0" animBg="1"/>
      <p:bldP spid="106" grpId="0"/>
      <p:bldP spid="108" grpId="0" animBg="1"/>
      <p:bldP spid="109" grpId="0" animBg="1"/>
      <p:bldP spid="110" grpId="0" animBg="1"/>
      <p:bldP spid="111" grpId="0" animBg="1"/>
      <p:bldP spid="112" grpId="0" animBg="1"/>
      <p:bldP spid="113" grpId="0" animBg="1"/>
      <p:bldP spid="114" grpId="0" animBg="1"/>
      <p:bldP spid="115" grpId="0" animBg="1"/>
      <p:bldP spid="1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226819" y="286881"/>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828438" y="217362"/>
            <a:ext cx="3566581" cy="584775"/>
          </a:xfrm>
        </p:spPr>
        <p:txBody>
          <a:bodyPr>
            <a:normAutofit/>
          </a:bodyPr>
          <a:lstStyle/>
          <a:p>
            <a:r>
              <a:rPr lang="en-GB" sz="3200" b="1" dirty="0">
                <a:solidFill>
                  <a:srgbClr val="002060"/>
                </a:solidFill>
                <a:latin typeface="Century Gothic"/>
                <a:ea typeface="Century Gothic"/>
                <a:cs typeface="Century Gothic"/>
                <a:sym typeface="Century Gothic"/>
              </a:rPr>
              <a:t>Follow up 5:</a:t>
            </a:r>
            <a:endParaRPr lang="en-GB" sz="3200" dirty="0"/>
          </a:p>
        </p:txBody>
      </p:sp>
      <p:pic>
        <p:nvPicPr>
          <p:cNvPr id="35" name="Picture 2" descr="Pen, Write, Pencil, Writing Tool, Work, Message, Blue">
            <a:extLst>
              <a:ext uri="{FF2B5EF4-FFF2-40B4-BE49-F238E27FC236}">
                <a16:creationId xmlns:a16="http://schemas.microsoft.com/office/drawing/2014/main" id="{3F92D0E3-B954-4601-AF1A-2FDF2BD16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9119" y="117093"/>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D4004C17-7EBC-4B4D-B5B7-F7F4FCFC98F2}"/>
              </a:ext>
            </a:extLst>
          </p:cNvPr>
          <p:cNvSpPr txBox="1"/>
          <p:nvPr/>
        </p:nvSpPr>
        <p:spPr>
          <a:xfrm>
            <a:off x="10835060" y="1094549"/>
            <a:ext cx="1260281" cy="461665"/>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Arial"/>
                <a:sym typeface="Arial"/>
              </a:rPr>
              <a:t>escribir</a:t>
            </a:r>
            <a:endPar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endParaRPr>
          </a:p>
        </p:txBody>
      </p:sp>
      <p:sp>
        <p:nvSpPr>
          <p:cNvPr id="37" name="TextBox 36">
            <a:extLst>
              <a:ext uri="{FF2B5EF4-FFF2-40B4-BE49-F238E27FC236}">
                <a16:creationId xmlns:a16="http://schemas.microsoft.com/office/drawing/2014/main" id="{868CA353-6B7B-44CA-92FB-9ACDF811AC62}"/>
              </a:ext>
            </a:extLst>
          </p:cNvPr>
          <p:cNvSpPr txBox="1"/>
          <p:nvPr/>
        </p:nvSpPr>
        <p:spPr>
          <a:xfrm>
            <a:off x="3384598" y="180577"/>
            <a:ext cx="565250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5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frases</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en español.</a:t>
            </a:r>
          </a:p>
        </p:txBody>
      </p:sp>
      <p:sp>
        <p:nvSpPr>
          <p:cNvPr id="7" name="Rectangle: Rounded Corners 6">
            <a:extLst>
              <a:ext uri="{FF2B5EF4-FFF2-40B4-BE49-F238E27FC236}">
                <a16:creationId xmlns:a16="http://schemas.microsoft.com/office/drawing/2014/main" id="{3AAE02AB-8421-44C3-93DF-C4620D47BD71}"/>
              </a:ext>
            </a:extLst>
          </p:cNvPr>
          <p:cNvSpPr/>
          <p:nvPr/>
        </p:nvSpPr>
        <p:spPr>
          <a:xfrm>
            <a:off x="226819" y="1325381"/>
            <a:ext cx="5652509" cy="4809469"/>
          </a:xfrm>
          <a:prstGeom prst="roundRect">
            <a:avLst/>
          </a:prstGeom>
          <a:solidFill>
            <a:srgbClr val="D8E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need]</a:t>
            </a:r>
            <a:b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needs]</a:t>
            </a:r>
            <a:b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listen to]</a:t>
            </a:r>
            <a:b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listens to]</a:t>
            </a:r>
            <a:b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buy]</a:t>
            </a:r>
            <a:b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buys]</a:t>
            </a:r>
            <a:b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speak]</a:t>
            </a:r>
            <a:b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speaks]</a:t>
            </a:r>
            <a:b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wear, carry]</a:t>
            </a:r>
            <a:b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wears, carries]</a:t>
            </a:r>
          </a:p>
        </p:txBody>
      </p:sp>
      <p:sp>
        <p:nvSpPr>
          <p:cNvPr id="11" name="Rectangle: Rounded Corners 10">
            <a:extLst>
              <a:ext uri="{FF2B5EF4-FFF2-40B4-BE49-F238E27FC236}">
                <a16:creationId xmlns:a16="http://schemas.microsoft.com/office/drawing/2014/main" id="{15D3B0A3-8C9B-492A-AE0F-BE09090FF7BE}"/>
              </a:ext>
            </a:extLst>
          </p:cNvPr>
          <p:cNvSpPr/>
          <p:nvPr/>
        </p:nvSpPr>
        <p:spPr>
          <a:xfrm>
            <a:off x="6839343" y="993393"/>
            <a:ext cx="3009711" cy="5234630"/>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 </a:t>
            </a:r>
            <a:r>
              <a:rPr kumimoji="0" lang="en-GB" sz="25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cuaderno</a:t>
            </a:r>
            <a:endPar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 </a:t>
            </a:r>
            <a:r>
              <a:rPr kumimoji="0" lang="en-GB" sz="25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lápiz</a:t>
            </a:r>
            <a:endPar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 palabra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 </a:t>
            </a:r>
            <a:r>
              <a:rPr kumimoji="0" lang="en-GB" sz="25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frase</a:t>
            </a:r>
            <a:endPar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en español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en </a:t>
            </a:r>
            <a:r>
              <a:rPr kumimoji="0" lang="en-GB" sz="25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inglés</a:t>
            </a:r>
            <a:endPar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 </a:t>
            </a:r>
            <a:r>
              <a:rPr kumimoji="0" lang="en-GB" sz="25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pregunta</a:t>
            </a:r>
            <a:endPar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 </a:t>
            </a:r>
            <a:r>
              <a:rPr kumimoji="0" lang="en-GB" sz="25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respuesta</a:t>
            </a:r>
            <a:br>
              <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 </a:t>
            </a:r>
            <a:r>
              <a:rPr kumimoji="0" lang="en-GB" sz="25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uniforme</a:t>
            </a:r>
            <a:br>
              <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5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ayuda</a:t>
            </a:r>
            <a:br>
              <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5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vocabulario</a:t>
            </a:r>
            <a:br>
              <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 sombrero</a:t>
            </a:r>
            <a:br>
              <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 </a:t>
            </a:r>
            <a:r>
              <a:rPr kumimoji="0" lang="en-GB" sz="25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película</a:t>
            </a:r>
            <a:endPar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987640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aphicFrame>
        <p:nvGraphicFramePr>
          <p:cNvPr id="115" name="Table 4">
            <a:extLst>
              <a:ext uri="{FF2B5EF4-FFF2-40B4-BE49-F238E27FC236}">
                <a16:creationId xmlns:a16="http://schemas.microsoft.com/office/drawing/2014/main" id="{62FCF942-8D07-42EC-9E23-DD26F4118BC6}"/>
              </a:ext>
            </a:extLst>
          </p:cNvPr>
          <p:cNvGraphicFramePr>
            <a:graphicFrameLocks noGrp="1"/>
          </p:cNvGraphicFramePr>
          <p:nvPr/>
        </p:nvGraphicFramePr>
        <p:xfrm>
          <a:off x="194293" y="914498"/>
          <a:ext cx="10045214" cy="5326284"/>
        </p:xfrm>
        <a:graphic>
          <a:graphicData uri="http://schemas.openxmlformats.org/drawingml/2006/table">
            <a:tbl>
              <a:tblPr firstRow="1" bandRow="1">
                <a:tableStyleId>{5940675A-B579-460E-94D1-54222C63F5DA}</a:tableStyleId>
              </a:tblPr>
              <a:tblGrid>
                <a:gridCol w="1469875">
                  <a:extLst>
                    <a:ext uri="{9D8B030D-6E8A-4147-A177-3AD203B41FA5}">
                      <a16:colId xmlns:a16="http://schemas.microsoft.com/office/drawing/2014/main" val="1203737284"/>
                    </a:ext>
                  </a:extLst>
                </a:gridCol>
                <a:gridCol w="2811879">
                  <a:extLst>
                    <a:ext uri="{9D8B030D-6E8A-4147-A177-3AD203B41FA5}">
                      <a16:colId xmlns:a16="http://schemas.microsoft.com/office/drawing/2014/main" val="1810222861"/>
                    </a:ext>
                  </a:extLst>
                </a:gridCol>
                <a:gridCol w="2813476">
                  <a:extLst>
                    <a:ext uri="{9D8B030D-6E8A-4147-A177-3AD203B41FA5}">
                      <a16:colId xmlns:a16="http://schemas.microsoft.com/office/drawing/2014/main" val="274413866"/>
                    </a:ext>
                  </a:extLst>
                </a:gridCol>
                <a:gridCol w="2949984">
                  <a:extLst>
                    <a:ext uri="{9D8B030D-6E8A-4147-A177-3AD203B41FA5}">
                      <a16:colId xmlns:a16="http://schemas.microsoft.com/office/drawing/2014/main" val="2706468897"/>
                    </a:ext>
                  </a:extLst>
                </a:gridCol>
              </a:tblGrid>
              <a:tr h="88771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sad</a:t>
                      </a:r>
                    </a:p>
                  </a:txBody>
                  <a:tcPr/>
                </a:tc>
                <a:tc>
                  <a:txBody>
                    <a:bodyPr/>
                    <a:lstStyle/>
                    <a:p>
                      <a:r>
                        <a:rPr lang="en-GB" sz="2800" b="1" dirty="0">
                          <a:solidFill>
                            <a:srgbClr val="00B0F0"/>
                          </a:solidFill>
                          <a:latin typeface="Century Gothic" panose="020B0502020202020204" pitchFamily="34" charset="0"/>
                        </a:rPr>
                        <a:t>where?</a:t>
                      </a:r>
                      <a:endParaRPr lang="en-GB" sz="32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Do you have?</a:t>
                      </a:r>
                    </a:p>
                  </a:txBody>
                  <a:tcPr/>
                </a:tc>
                <a:extLst>
                  <a:ext uri="{0D108BD9-81ED-4DB2-BD59-A6C34878D82A}">
                    <a16:rowId xmlns:a16="http://schemas.microsoft.com/office/drawing/2014/main" val="1256656619"/>
                  </a:ext>
                </a:extLst>
              </a:tr>
              <a:tr h="887714">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a:solidFill>
                            <a:srgbClr val="00B0F0"/>
                          </a:solidFill>
                          <a:latin typeface="Century Gothic" panose="020B0502020202020204" pitchFamily="34" charset="0"/>
                        </a:rPr>
                        <a:t>a pencil sharpener</a:t>
                      </a:r>
                    </a:p>
                  </a:txBody>
                  <a:tcPr/>
                </a:tc>
                <a:tc>
                  <a:txBody>
                    <a:bodyPr/>
                    <a:lstStyle/>
                    <a:p>
                      <a:r>
                        <a:rPr lang="en-GB" sz="2800" b="1" dirty="0">
                          <a:solidFill>
                            <a:srgbClr val="00B0F0"/>
                          </a:solidFill>
                          <a:latin typeface="Century Gothic" panose="020B0502020202020204" pitchFamily="34" charset="0"/>
                        </a:rPr>
                        <a:t>smart</a:t>
                      </a:r>
                    </a:p>
                  </a:txBody>
                  <a:tcPr/>
                </a:tc>
                <a:tc>
                  <a:txBody>
                    <a:bodyPr/>
                    <a:lstStyle/>
                    <a:p>
                      <a:r>
                        <a:rPr lang="en-GB" sz="2800" b="1" dirty="0">
                          <a:solidFill>
                            <a:srgbClr val="00B0F0"/>
                          </a:solidFill>
                          <a:latin typeface="Century Gothic" panose="020B0502020202020204" pitchFamily="34" charset="0"/>
                        </a:rPr>
                        <a:t>happy</a:t>
                      </a:r>
                    </a:p>
                  </a:txBody>
                  <a:tcPr/>
                </a:tc>
                <a:extLst>
                  <a:ext uri="{0D108BD9-81ED-4DB2-BD59-A6C34878D82A}">
                    <a16:rowId xmlns:a16="http://schemas.microsoft.com/office/drawing/2014/main" val="1164559424"/>
                  </a:ext>
                </a:extLst>
              </a:tr>
              <a:tr h="88771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a book</a:t>
                      </a:r>
                    </a:p>
                  </a:txBody>
                  <a:tcPr/>
                </a:tc>
                <a:tc>
                  <a:txBody>
                    <a:bodyPr/>
                    <a:lstStyle/>
                    <a:p>
                      <a:r>
                        <a:rPr lang="en-GB" sz="2800" b="1" dirty="0">
                          <a:solidFill>
                            <a:srgbClr val="92D050"/>
                          </a:solidFill>
                          <a:latin typeface="Century Gothic" panose="020B0502020202020204" pitchFamily="34" charset="0"/>
                        </a:rPr>
                        <a:t>a question</a:t>
                      </a:r>
                    </a:p>
                  </a:txBody>
                  <a:tcPr/>
                </a:tc>
                <a:tc>
                  <a:txBody>
                    <a:bodyPr/>
                    <a:lstStyle/>
                    <a:p>
                      <a:r>
                        <a:rPr lang="en-GB" sz="2800" b="1" dirty="0">
                          <a:solidFill>
                            <a:srgbClr val="92D050"/>
                          </a:solidFill>
                          <a:latin typeface="Century Gothic" panose="020B0502020202020204" pitchFamily="34" charset="0"/>
                        </a:rPr>
                        <a:t>an answer</a:t>
                      </a:r>
                    </a:p>
                  </a:txBody>
                  <a:tcPr/>
                </a:tc>
                <a:extLst>
                  <a:ext uri="{0D108BD9-81ED-4DB2-BD59-A6C34878D82A}">
                    <a16:rowId xmlns:a16="http://schemas.microsoft.com/office/drawing/2014/main" val="760878619"/>
                  </a:ext>
                </a:extLst>
              </a:tr>
              <a:tr h="887714">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you have</a:t>
                      </a:r>
                    </a:p>
                  </a:txBody>
                  <a:tcPr/>
                </a:tc>
                <a:tc>
                  <a:txBody>
                    <a:bodyPr/>
                    <a:lstStyle/>
                    <a:p>
                      <a:r>
                        <a:rPr lang="en-GB" sz="2800" b="1" dirty="0">
                          <a:solidFill>
                            <a:srgbClr val="92D050"/>
                          </a:solidFill>
                          <a:latin typeface="Century Gothic" panose="020B0502020202020204" pitchFamily="34" charset="0"/>
                        </a:rPr>
                        <a:t>a bottle</a:t>
                      </a:r>
                    </a:p>
                  </a:txBody>
                  <a:tcPr/>
                </a:tc>
                <a:tc>
                  <a:txBody>
                    <a:bodyPr/>
                    <a:lstStyle/>
                    <a:p>
                      <a:r>
                        <a:rPr lang="en-GB" sz="2800" b="1" dirty="0">
                          <a:solidFill>
                            <a:srgbClr val="92D050"/>
                          </a:solidFill>
                          <a:latin typeface="Century Gothic" panose="020B0502020202020204" pitchFamily="34" charset="0"/>
                        </a:rPr>
                        <a:t>a pencil case</a:t>
                      </a:r>
                    </a:p>
                  </a:txBody>
                  <a:tcPr/>
                </a:tc>
                <a:extLst>
                  <a:ext uri="{0D108BD9-81ED-4DB2-BD59-A6C34878D82A}">
                    <a16:rowId xmlns:a16="http://schemas.microsoft.com/office/drawing/2014/main" val="1047692962"/>
                  </a:ext>
                </a:extLst>
              </a:tr>
              <a:tr h="887714">
                <a:tc rowSpan="2">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a uniform</a:t>
                      </a:r>
                    </a:p>
                  </a:txBody>
                  <a:tcPr/>
                </a:tc>
                <a:tc>
                  <a:txBody>
                    <a:bodyPr/>
                    <a:lstStyle/>
                    <a:p>
                      <a:r>
                        <a:rPr lang="en-GB" sz="2800" b="1" dirty="0">
                          <a:solidFill>
                            <a:srgbClr val="FF3399"/>
                          </a:solidFill>
                          <a:latin typeface="Century Gothic" panose="020B0502020202020204" pitchFamily="34" charset="0"/>
                        </a:rPr>
                        <a:t>a film</a:t>
                      </a:r>
                    </a:p>
                  </a:txBody>
                  <a:tcPr/>
                </a:tc>
                <a:tc>
                  <a:txBody>
                    <a:bodyPr/>
                    <a:lstStyle/>
                    <a:p>
                      <a:r>
                        <a:rPr lang="en-GB" sz="2800" b="1" dirty="0">
                          <a:solidFill>
                            <a:srgbClr val="FF3399"/>
                          </a:solidFill>
                          <a:latin typeface="Century Gothic" panose="020B0502020202020204" pitchFamily="34" charset="0"/>
                        </a:rPr>
                        <a:t>with</a:t>
                      </a:r>
                    </a:p>
                  </a:txBody>
                  <a:tcPr/>
                </a:tc>
                <a:extLst>
                  <a:ext uri="{0D108BD9-81ED-4DB2-BD59-A6C34878D82A}">
                    <a16:rowId xmlns:a16="http://schemas.microsoft.com/office/drawing/2014/main" val="3343226472"/>
                  </a:ext>
                </a:extLst>
              </a:tr>
              <a:tr h="88771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to wear, carry</a:t>
                      </a:r>
                    </a:p>
                  </a:txBody>
                  <a:tcPr/>
                </a:tc>
                <a:tc>
                  <a:txBody>
                    <a:bodyPr/>
                    <a:lstStyle/>
                    <a:p>
                      <a:r>
                        <a:rPr lang="en-GB" sz="2800" b="1" dirty="0">
                          <a:solidFill>
                            <a:srgbClr val="FF3399"/>
                          </a:solidFill>
                          <a:latin typeface="Century Gothic" panose="020B0502020202020204" pitchFamily="34" charset="0"/>
                        </a:rPr>
                        <a:t>to buy, buying</a:t>
                      </a:r>
                    </a:p>
                  </a:txBody>
                  <a:tcPr/>
                </a:tc>
                <a:tc>
                  <a:txBody>
                    <a:bodyPr/>
                    <a:lstStyle/>
                    <a:p>
                      <a:r>
                        <a:rPr lang="en-GB" sz="2800" b="1" dirty="0">
                          <a:solidFill>
                            <a:srgbClr val="FF3399"/>
                          </a:solidFill>
                          <a:latin typeface="Century Gothic" panose="020B0502020202020204" pitchFamily="34" charset="0"/>
                        </a:rPr>
                        <a:t>a hat</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a:t>
            </a:r>
            <a:endParaRPr lang="en-GB" sz="3200" dirty="0"/>
          </a:p>
        </p:txBody>
      </p:sp>
      <p:pic>
        <p:nvPicPr>
          <p:cNvPr id="26" name="Picture 2" descr="Brain, Idea, Think, Creativity">
            <a:extLst>
              <a:ext uri="{FF2B5EF4-FFF2-40B4-BE49-F238E27FC236}">
                <a16:creationId xmlns:a16="http://schemas.microsoft.com/office/drawing/2014/main" id="{34C72E67-F045-41D8-95E3-A07E83D1F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9353" y="164486"/>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6743F371-9EA6-4400-B36F-28E6BDE7E958}"/>
              </a:ext>
            </a:extLst>
          </p:cNvPr>
          <p:cNvSpPr txBox="1"/>
          <p:nvPr/>
        </p:nvSpPr>
        <p:spPr>
          <a:xfrm>
            <a:off x="2893541" y="158904"/>
            <a:ext cx="773641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español</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35" name="Google Shape;167;p2">
            <a:extLst>
              <a:ext uri="{FF2B5EF4-FFF2-40B4-BE49-F238E27FC236}">
                <a16:creationId xmlns:a16="http://schemas.microsoft.com/office/drawing/2014/main" id="{C482D68D-5D9A-4207-BF5C-E6EF304ABBE4}"/>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 name="Title 1">
            <a:extLst>
              <a:ext uri="{FF2B5EF4-FFF2-40B4-BE49-F238E27FC236}">
                <a16:creationId xmlns:a16="http://schemas.microsoft.com/office/drawing/2014/main" id="{D0A09A21-F1B3-45E2-BCCB-D99D92EC94B1}"/>
              </a:ext>
            </a:extLst>
          </p:cNvPr>
          <p:cNvSpPr txBox="1">
            <a:spLocks/>
          </p:cNvSpPr>
          <p:nvPr/>
        </p:nvSpPr>
        <p:spPr>
          <a:xfrm>
            <a:off x="10431110" y="1333754"/>
            <a:ext cx="1698356" cy="403881"/>
          </a:xfrm>
          <a:prstGeom prst="rect">
            <a:avLst/>
          </a:prstGeom>
          <a:solidFill>
            <a:srgbClr val="00B0F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prstClr val="black"/>
              </a:buClr>
              <a:buSzPts val="1800"/>
              <a:buFont typeface="Calibri"/>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cs typeface="Calibri"/>
                <a:sym typeface="Calibri"/>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cs typeface="Calibri"/>
              <a:sym typeface="Calibri"/>
            </a:endParaRPr>
          </a:p>
        </p:txBody>
      </p:sp>
      <p:pic>
        <p:nvPicPr>
          <p:cNvPr id="95" name="Picture 2" descr="Brain, Idea, Think, Creativity">
            <a:extLst>
              <a:ext uri="{FF2B5EF4-FFF2-40B4-BE49-F238E27FC236}">
                <a16:creationId xmlns:a16="http://schemas.microsoft.com/office/drawing/2014/main" id="{DFC14CEA-21BD-4D61-B341-50F017EA0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269" y="154069"/>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96" name="Title 1">
            <a:extLst>
              <a:ext uri="{FF2B5EF4-FFF2-40B4-BE49-F238E27FC236}">
                <a16:creationId xmlns:a16="http://schemas.microsoft.com/office/drawing/2014/main" id="{F9E966F6-BD8A-4DFE-9123-01537B48E39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17" name="Picture 116">
            <a:extLst>
              <a:ext uri="{FF2B5EF4-FFF2-40B4-BE49-F238E27FC236}">
                <a16:creationId xmlns:a16="http://schemas.microsoft.com/office/drawing/2014/main" id="{B860F210-521A-4CB5-83E7-4B8683B6E2B5}"/>
              </a:ext>
            </a:extLst>
          </p:cNvPr>
          <p:cNvPicPr>
            <a:picLocks noChangeAspect="1"/>
          </p:cNvPicPr>
          <p:nvPr/>
        </p:nvPicPr>
        <p:blipFill>
          <a:blip r:embed="rId4"/>
          <a:stretch>
            <a:fillRect/>
          </a:stretch>
        </p:blipFill>
        <p:spPr>
          <a:xfrm>
            <a:off x="255116" y="2957953"/>
            <a:ext cx="1186070" cy="1080360"/>
          </a:xfrm>
          <a:prstGeom prst="rect">
            <a:avLst/>
          </a:prstGeom>
        </p:spPr>
      </p:pic>
      <p:pic>
        <p:nvPicPr>
          <p:cNvPr id="118" name="Picture 117" descr="Icon&#10;&#10;Description automatically generated">
            <a:extLst>
              <a:ext uri="{FF2B5EF4-FFF2-40B4-BE49-F238E27FC236}">
                <a16:creationId xmlns:a16="http://schemas.microsoft.com/office/drawing/2014/main" id="{AB1A98C0-A926-4EF1-B42A-D2BA027369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678" y="1316573"/>
            <a:ext cx="1186070" cy="1186070"/>
          </a:xfrm>
          <a:prstGeom prst="rect">
            <a:avLst/>
          </a:prstGeom>
        </p:spPr>
      </p:pic>
      <p:pic>
        <p:nvPicPr>
          <p:cNvPr id="119" name="Picture 118">
            <a:extLst>
              <a:ext uri="{FF2B5EF4-FFF2-40B4-BE49-F238E27FC236}">
                <a16:creationId xmlns:a16="http://schemas.microsoft.com/office/drawing/2014/main" id="{F4168104-D33C-4D0A-9E74-FAF81F40A95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17150" y="4732874"/>
            <a:ext cx="1162417" cy="1101237"/>
          </a:xfrm>
          <a:prstGeom prst="rect">
            <a:avLst/>
          </a:prstGeom>
        </p:spPr>
      </p:pic>
      <p:sp>
        <p:nvSpPr>
          <p:cNvPr id="120" name="TextBox 119">
            <a:extLst>
              <a:ext uri="{FF2B5EF4-FFF2-40B4-BE49-F238E27FC236}">
                <a16:creationId xmlns:a16="http://schemas.microsoft.com/office/drawing/2014/main" id="{EB63D720-9211-4253-8A55-5FED97358C56}"/>
              </a:ext>
            </a:extLst>
          </p:cNvPr>
          <p:cNvSpPr txBox="1"/>
          <p:nvPr/>
        </p:nvSpPr>
        <p:spPr>
          <a:xfrm>
            <a:off x="1129237" y="568506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121" name="TextBox 120">
            <a:extLst>
              <a:ext uri="{FF2B5EF4-FFF2-40B4-BE49-F238E27FC236}">
                <a16:creationId xmlns:a16="http://schemas.microsoft.com/office/drawing/2014/main" id="{D209E386-B008-494E-ADAF-E257AC31DD54}"/>
              </a:ext>
            </a:extLst>
          </p:cNvPr>
          <p:cNvSpPr txBox="1"/>
          <p:nvPr/>
        </p:nvSpPr>
        <p:spPr>
          <a:xfrm>
            <a:off x="1091374" y="3620988"/>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122" name="TextBox 121">
            <a:extLst>
              <a:ext uri="{FF2B5EF4-FFF2-40B4-BE49-F238E27FC236}">
                <a16:creationId xmlns:a16="http://schemas.microsoft.com/office/drawing/2014/main" id="{D3E4E6D7-7654-4995-A362-9BC434F342DA}"/>
              </a:ext>
            </a:extLst>
          </p:cNvPr>
          <p:cNvSpPr txBox="1"/>
          <p:nvPr/>
        </p:nvSpPr>
        <p:spPr>
          <a:xfrm>
            <a:off x="1120870" y="2008908"/>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125" name="TextBox 124">
            <a:extLst>
              <a:ext uri="{FF2B5EF4-FFF2-40B4-BE49-F238E27FC236}">
                <a16:creationId xmlns:a16="http://schemas.microsoft.com/office/drawing/2014/main" id="{22F09581-9863-450F-967B-D865C197B18F}"/>
              </a:ext>
            </a:extLst>
          </p:cNvPr>
          <p:cNvSpPr txBox="1"/>
          <p:nvPr/>
        </p:nvSpPr>
        <p:spPr>
          <a:xfrm>
            <a:off x="1640685" y="5785840"/>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llevar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6" name="TextBox 125">
            <a:extLst>
              <a:ext uri="{FF2B5EF4-FFF2-40B4-BE49-F238E27FC236}">
                <a16:creationId xmlns:a16="http://schemas.microsoft.com/office/drawing/2014/main" id="{D196285D-64D7-43F2-A9FF-BCADEB4FFCB6}"/>
              </a:ext>
            </a:extLst>
          </p:cNvPr>
          <p:cNvSpPr txBox="1"/>
          <p:nvPr/>
        </p:nvSpPr>
        <p:spPr>
          <a:xfrm>
            <a:off x="4489384" y="5799287"/>
            <a:ext cx="28580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comprar</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7" name="TextBox 126">
            <a:extLst>
              <a:ext uri="{FF2B5EF4-FFF2-40B4-BE49-F238E27FC236}">
                <a16:creationId xmlns:a16="http://schemas.microsoft.com/office/drawing/2014/main" id="{FC5B474F-F628-4C7A-BFF5-B66E61744016}"/>
              </a:ext>
            </a:extLst>
          </p:cNvPr>
          <p:cNvSpPr txBox="1"/>
          <p:nvPr/>
        </p:nvSpPr>
        <p:spPr>
          <a:xfrm>
            <a:off x="7254689" y="5790046"/>
            <a:ext cx="31764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 sombrero</a:t>
            </a:r>
          </a:p>
        </p:txBody>
      </p:sp>
      <p:sp>
        <p:nvSpPr>
          <p:cNvPr id="128" name="TextBox 127">
            <a:extLst>
              <a:ext uri="{FF2B5EF4-FFF2-40B4-BE49-F238E27FC236}">
                <a16:creationId xmlns:a16="http://schemas.microsoft.com/office/drawing/2014/main" id="{5CB2D538-9E8A-46FE-9183-6FBFE41A03D7}"/>
              </a:ext>
            </a:extLst>
          </p:cNvPr>
          <p:cNvSpPr txBox="1"/>
          <p:nvPr/>
        </p:nvSpPr>
        <p:spPr>
          <a:xfrm>
            <a:off x="1677656" y="4913691"/>
            <a:ext cx="29860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uniforme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9" name="TextBox 128">
            <a:extLst>
              <a:ext uri="{FF2B5EF4-FFF2-40B4-BE49-F238E27FC236}">
                <a16:creationId xmlns:a16="http://schemas.microsoft.com/office/drawing/2014/main" id="{BE2143B9-945B-407A-A4CB-F9F1748E62DE}"/>
              </a:ext>
            </a:extLst>
          </p:cNvPr>
          <p:cNvSpPr txBox="1"/>
          <p:nvPr/>
        </p:nvSpPr>
        <p:spPr>
          <a:xfrm>
            <a:off x="4492238" y="4940584"/>
            <a:ext cx="339581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película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0" name="TextBox 129">
            <a:extLst>
              <a:ext uri="{FF2B5EF4-FFF2-40B4-BE49-F238E27FC236}">
                <a16:creationId xmlns:a16="http://schemas.microsoft.com/office/drawing/2014/main" id="{24769501-FB6B-40CB-A1C7-01790DD8B0C0}"/>
              </a:ext>
            </a:extLst>
          </p:cNvPr>
          <p:cNvSpPr txBox="1"/>
          <p:nvPr/>
        </p:nvSpPr>
        <p:spPr>
          <a:xfrm>
            <a:off x="7330585" y="4910777"/>
            <a:ext cx="339581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1" name="TextBox 130">
            <a:extLst>
              <a:ext uri="{FF2B5EF4-FFF2-40B4-BE49-F238E27FC236}">
                <a16:creationId xmlns:a16="http://schemas.microsoft.com/office/drawing/2014/main" id="{A9138EC8-E6B7-4627-BB81-442D9B9947F7}"/>
              </a:ext>
            </a:extLst>
          </p:cNvPr>
          <p:cNvSpPr txBox="1"/>
          <p:nvPr/>
        </p:nvSpPr>
        <p:spPr>
          <a:xfrm>
            <a:off x="1640685" y="4029632"/>
            <a:ext cx="30529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tienes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2" name="TextBox 131">
            <a:extLst>
              <a:ext uri="{FF2B5EF4-FFF2-40B4-BE49-F238E27FC236}">
                <a16:creationId xmlns:a16="http://schemas.microsoft.com/office/drawing/2014/main" id="{B3269F69-BEAD-4642-88E6-3CF89D046D26}"/>
              </a:ext>
            </a:extLst>
          </p:cNvPr>
          <p:cNvSpPr txBox="1"/>
          <p:nvPr/>
        </p:nvSpPr>
        <p:spPr>
          <a:xfrm>
            <a:off x="4433337" y="3993880"/>
            <a:ext cx="298600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botella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3" name="TextBox 132">
            <a:extLst>
              <a:ext uri="{FF2B5EF4-FFF2-40B4-BE49-F238E27FC236}">
                <a16:creationId xmlns:a16="http://schemas.microsoft.com/office/drawing/2014/main" id="{17ACCEA0-31FA-413F-87ED-E9133087E1A8}"/>
              </a:ext>
            </a:extLst>
          </p:cNvPr>
          <p:cNvSpPr txBox="1"/>
          <p:nvPr/>
        </p:nvSpPr>
        <p:spPr>
          <a:xfrm>
            <a:off x="7248580" y="3999441"/>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estuche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4" name="TextBox 133">
            <a:extLst>
              <a:ext uri="{FF2B5EF4-FFF2-40B4-BE49-F238E27FC236}">
                <a16:creationId xmlns:a16="http://schemas.microsoft.com/office/drawing/2014/main" id="{1EC8A2A0-0512-4A64-83B7-F308AAE21A97}"/>
              </a:ext>
            </a:extLst>
          </p:cNvPr>
          <p:cNvSpPr txBox="1"/>
          <p:nvPr/>
        </p:nvSpPr>
        <p:spPr>
          <a:xfrm>
            <a:off x="1677656" y="3122949"/>
            <a:ext cx="26662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libro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5" name="TextBox 134">
            <a:extLst>
              <a:ext uri="{FF2B5EF4-FFF2-40B4-BE49-F238E27FC236}">
                <a16:creationId xmlns:a16="http://schemas.microsoft.com/office/drawing/2014/main" id="{C463E8F3-6204-42E9-8B34-0D64E1F53C1F}"/>
              </a:ext>
            </a:extLst>
          </p:cNvPr>
          <p:cNvSpPr txBox="1"/>
          <p:nvPr/>
        </p:nvSpPr>
        <p:spPr>
          <a:xfrm>
            <a:off x="4423066" y="3104188"/>
            <a:ext cx="27764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pregunta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6" name="TextBox 135">
            <a:extLst>
              <a:ext uri="{FF2B5EF4-FFF2-40B4-BE49-F238E27FC236}">
                <a16:creationId xmlns:a16="http://schemas.microsoft.com/office/drawing/2014/main" id="{CF3E022E-1BC5-40FA-AD1B-07266521EB9A}"/>
              </a:ext>
            </a:extLst>
          </p:cNvPr>
          <p:cNvSpPr txBox="1"/>
          <p:nvPr/>
        </p:nvSpPr>
        <p:spPr>
          <a:xfrm>
            <a:off x="7302711" y="3101403"/>
            <a:ext cx="31052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respuesta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7" name="TextBox 136">
            <a:extLst>
              <a:ext uri="{FF2B5EF4-FFF2-40B4-BE49-F238E27FC236}">
                <a16:creationId xmlns:a16="http://schemas.microsoft.com/office/drawing/2014/main" id="{004FC60E-93BB-4E61-9C2E-6234127B5DD3}"/>
              </a:ext>
            </a:extLst>
          </p:cNvPr>
          <p:cNvSpPr txBox="1"/>
          <p:nvPr/>
        </p:nvSpPr>
        <p:spPr>
          <a:xfrm>
            <a:off x="1677656" y="2166576"/>
            <a:ext cx="25111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sacapuntas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8" name="TextBox 137">
            <a:extLst>
              <a:ext uri="{FF2B5EF4-FFF2-40B4-BE49-F238E27FC236}">
                <a16:creationId xmlns:a16="http://schemas.microsoft.com/office/drawing/2014/main" id="{EE598055-3A27-42AC-B758-9636E18B8AEB}"/>
              </a:ext>
            </a:extLst>
          </p:cNvPr>
          <p:cNvSpPr txBox="1"/>
          <p:nvPr/>
        </p:nvSpPr>
        <p:spPr>
          <a:xfrm>
            <a:off x="4477926" y="2193026"/>
            <a:ext cx="277649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elegante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9" name="TextBox 138">
            <a:extLst>
              <a:ext uri="{FF2B5EF4-FFF2-40B4-BE49-F238E27FC236}">
                <a16:creationId xmlns:a16="http://schemas.microsoft.com/office/drawing/2014/main" id="{90B990A4-D939-41D2-8200-AD147CEF0447}"/>
              </a:ext>
            </a:extLst>
          </p:cNvPr>
          <p:cNvSpPr txBox="1"/>
          <p:nvPr/>
        </p:nvSpPr>
        <p:spPr>
          <a:xfrm>
            <a:off x="7309746" y="2185154"/>
            <a:ext cx="36429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feliz</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40" name="TextBox 139">
            <a:extLst>
              <a:ext uri="{FF2B5EF4-FFF2-40B4-BE49-F238E27FC236}">
                <a16:creationId xmlns:a16="http://schemas.microsoft.com/office/drawing/2014/main" id="{E38E38E2-8D2A-4960-8BCB-F27484A4A362}"/>
              </a:ext>
            </a:extLst>
          </p:cNvPr>
          <p:cNvSpPr txBox="1"/>
          <p:nvPr/>
        </p:nvSpPr>
        <p:spPr>
          <a:xfrm>
            <a:off x="1677656" y="1379939"/>
            <a:ext cx="25999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triste</a:t>
            </a:r>
          </a:p>
        </p:txBody>
      </p:sp>
      <p:sp>
        <p:nvSpPr>
          <p:cNvPr id="141" name="TextBox 140">
            <a:extLst>
              <a:ext uri="{FF2B5EF4-FFF2-40B4-BE49-F238E27FC236}">
                <a16:creationId xmlns:a16="http://schemas.microsoft.com/office/drawing/2014/main" id="{44B46DD2-E234-4432-A0FD-DA5A1B15A907}"/>
              </a:ext>
            </a:extLst>
          </p:cNvPr>
          <p:cNvSpPr txBox="1"/>
          <p:nvPr/>
        </p:nvSpPr>
        <p:spPr>
          <a:xfrm>
            <a:off x="4459121" y="1383329"/>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dónde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142" name="TextBox 141">
            <a:extLst>
              <a:ext uri="{FF2B5EF4-FFF2-40B4-BE49-F238E27FC236}">
                <a16:creationId xmlns:a16="http://schemas.microsoft.com/office/drawing/2014/main" id="{B4C0F278-15AE-45D4-AC98-FBDA84FA4E9F}"/>
              </a:ext>
            </a:extLst>
          </p:cNvPr>
          <p:cNvSpPr txBox="1"/>
          <p:nvPr/>
        </p:nvSpPr>
        <p:spPr>
          <a:xfrm>
            <a:off x="7252617" y="1403282"/>
            <a:ext cx="25999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tienes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380069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126" grpId="0"/>
      <p:bldP spid="127" grpId="0"/>
      <p:bldP spid="128" grpId="0"/>
      <p:bldP spid="129" grpId="0"/>
      <p:bldP spid="130" grpId="0"/>
      <p:bldP spid="131" grpId="0"/>
      <p:bldP spid="132" grpId="0"/>
      <p:bldP spid="133" grpId="0"/>
      <p:bldP spid="134" grpId="0"/>
      <p:bldP spid="135" grpId="0"/>
      <p:bldP spid="136" grpId="0"/>
      <p:bldP spid="137" grpId="0"/>
      <p:bldP spid="138" grpId="0"/>
      <p:bldP spid="139" grpId="0"/>
      <p:bldP spid="140" grpId="0"/>
      <p:bldP spid="141" grpId="0"/>
      <p:bldP spid="1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a:t>
            </a:r>
            <a:endParaRPr lang="en-GB" sz="3200" dirty="0"/>
          </a:p>
        </p:txBody>
      </p:sp>
      <p:pic>
        <p:nvPicPr>
          <p:cNvPr id="26" name="Picture 2" descr="Brain, Idea, Think, Creativity">
            <a:extLst>
              <a:ext uri="{FF2B5EF4-FFF2-40B4-BE49-F238E27FC236}">
                <a16:creationId xmlns:a16="http://schemas.microsoft.com/office/drawing/2014/main" id="{34C72E67-F045-41D8-95E3-A07E83D1F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9353" y="164486"/>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6743F371-9EA6-4400-B36F-28E6BDE7E958}"/>
              </a:ext>
            </a:extLst>
          </p:cNvPr>
          <p:cNvSpPr txBox="1"/>
          <p:nvPr/>
        </p:nvSpPr>
        <p:spPr>
          <a:xfrm>
            <a:off x="2893541" y="158904"/>
            <a:ext cx="773641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español</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35" name="Google Shape;167;p2">
            <a:extLst>
              <a:ext uri="{FF2B5EF4-FFF2-40B4-BE49-F238E27FC236}">
                <a16:creationId xmlns:a16="http://schemas.microsoft.com/office/drawing/2014/main" id="{C482D68D-5D9A-4207-BF5C-E6EF304ABBE4}"/>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 name="Title 1">
            <a:extLst>
              <a:ext uri="{FF2B5EF4-FFF2-40B4-BE49-F238E27FC236}">
                <a16:creationId xmlns:a16="http://schemas.microsoft.com/office/drawing/2014/main" id="{D0A09A21-F1B3-45E2-BCCB-D99D92EC94B1}"/>
              </a:ext>
            </a:extLst>
          </p:cNvPr>
          <p:cNvSpPr txBox="1">
            <a:spLocks/>
          </p:cNvSpPr>
          <p:nvPr/>
        </p:nvSpPr>
        <p:spPr>
          <a:xfrm>
            <a:off x="10431110" y="1333754"/>
            <a:ext cx="1698356" cy="403881"/>
          </a:xfrm>
          <a:prstGeom prst="rect">
            <a:avLst/>
          </a:prstGeom>
          <a:solidFill>
            <a:srgbClr val="00B0F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prstClr val="black"/>
              </a:buClr>
              <a:buSzPts val="1800"/>
              <a:buFont typeface="Calibri"/>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cs typeface="Calibri"/>
                <a:sym typeface="Calibri"/>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cs typeface="Calibri"/>
              <a:sym typeface="Calibri"/>
            </a:endParaRPr>
          </a:p>
        </p:txBody>
      </p:sp>
      <p:pic>
        <p:nvPicPr>
          <p:cNvPr id="95" name="Picture 2" descr="Brain, Idea, Think, Creativity">
            <a:extLst>
              <a:ext uri="{FF2B5EF4-FFF2-40B4-BE49-F238E27FC236}">
                <a16:creationId xmlns:a16="http://schemas.microsoft.com/office/drawing/2014/main" id="{DFC14CEA-21BD-4D61-B341-50F017EA0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269" y="154069"/>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96" name="Title 1">
            <a:extLst>
              <a:ext uri="{FF2B5EF4-FFF2-40B4-BE49-F238E27FC236}">
                <a16:creationId xmlns:a16="http://schemas.microsoft.com/office/drawing/2014/main" id="{F9E966F6-BD8A-4DFE-9123-01537B48E39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17" name="Picture 116">
            <a:extLst>
              <a:ext uri="{FF2B5EF4-FFF2-40B4-BE49-F238E27FC236}">
                <a16:creationId xmlns:a16="http://schemas.microsoft.com/office/drawing/2014/main" id="{B860F210-521A-4CB5-83E7-4B8683B6E2B5}"/>
              </a:ext>
            </a:extLst>
          </p:cNvPr>
          <p:cNvPicPr>
            <a:picLocks noChangeAspect="1"/>
          </p:cNvPicPr>
          <p:nvPr/>
        </p:nvPicPr>
        <p:blipFill>
          <a:blip r:embed="rId4"/>
          <a:stretch>
            <a:fillRect/>
          </a:stretch>
        </p:blipFill>
        <p:spPr>
          <a:xfrm>
            <a:off x="255116" y="2957953"/>
            <a:ext cx="1186070" cy="1080360"/>
          </a:xfrm>
          <a:prstGeom prst="rect">
            <a:avLst/>
          </a:prstGeom>
        </p:spPr>
      </p:pic>
      <p:pic>
        <p:nvPicPr>
          <p:cNvPr id="118" name="Picture 117" descr="Icon&#10;&#10;Description automatically generated">
            <a:extLst>
              <a:ext uri="{FF2B5EF4-FFF2-40B4-BE49-F238E27FC236}">
                <a16:creationId xmlns:a16="http://schemas.microsoft.com/office/drawing/2014/main" id="{AB1A98C0-A926-4EF1-B42A-D2BA027369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678" y="1316573"/>
            <a:ext cx="1186070" cy="1186070"/>
          </a:xfrm>
          <a:prstGeom prst="rect">
            <a:avLst/>
          </a:prstGeom>
        </p:spPr>
      </p:pic>
      <p:pic>
        <p:nvPicPr>
          <p:cNvPr id="119" name="Picture 118">
            <a:extLst>
              <a:ext uri="{FF2B5EF4-FFF2-40B4-BE49-F238E27FC236}">
                <a16:creationId xmlns:a16="http://schemas.microsoft.com/office/drawing/2014/main" id="{F4168104-D33C-4D0A-9E74-FAF81F40A95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17150" y="4732874"/>
            <a:ext cx="1162417" cy="1101237"/>
          </a:xfrm>
          <a:prstGeom prst="rect">
            <a:avLst/>
          </a:prstGeom>
        </p:spPr>
      </p:pic>
      <p:sp>
        <p:nvSpPr>
          <p:cNvPr id="120" name="TextBox 119">
            <a:extLst>
              <a:ext uri="{FF2B5EF4-FFF2-40B4-BE49-F238E27FC236}">
                <a16:creationId xmlns:a16="http://schemas.microsoft.com/office/drawing/2014/main" id="{EB63D720-9211-4253-8A55-5FED97358C56}"/>
              </a:ext>
            </a:extLst>
          </p:cNvPr>
          <p:cNvSpPr txBox="1"/>
          <p:nvPr/>
        </p:nvSpPr>
        <p:spPr>
          <a:xfrm>
            <a:off x="1129237" y="568506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121" name="TextBox 120">
            <a:extLst>
              <a:ext uri="{FF2B5EF4-FFF2-40B4-BE49-F238E27FC236}">
                <a16:creationId xmlns:a16="http://schemas.microsoft.com/office/drawing/2014/main" id="{D209E386-B008-494E-ADAF-E257AC31DD54}"/>
              </a:ext>
            </a:extLst>
          </p:cNvPr>
          <p:cNvSpPr txBox="1"/>
          <p:nvPr/>
        </p:nvSpPr>
        <p:spPr>
          <a:xfrm>
            <a:off x="1091374" y="3620988"/>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122" name="TextBox 121">
            <a:extLst>
              <a:ext uri="{FF2B5EF4-FFF2-40B4-BE49-F238E27FC236}">
                <a16:creationId xmlns:a16="http://schemas.microsoft.com/office/drawing/2014/main" id="{D3E4E6D7-7654-4995-A362-9BC434F342DA}"/>
              </a:ext>
            </a:extLst>
          </p:cNvPr>
          <p:cNvSpPr txBox="1"/>
          <p:nvPr/>
        </p:nvSpPr>
        <p:spPr>
          <a:xfrm>
            <a:off x="1120870" y="2008908"/>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graphicFrame>
        <p:nvGraphicFramePr>
          <p:cNvPr id="115" name="Table 4">
            <a:extLst>
              <a:ext uri="{FF2B5EF4-FFF2-40B4-BE49-F238E27FC236}">
                <a16:creationId xmlns:a16="http://schemas.microsoft.com/office/drawing/2014/main" id="{62FCF942-8D07-42EC-9E23-DD26F4118BC6}"/>
              </a:ext>
            </a:extLst>
          </p:cNvPr>
          <p:cNvGraphicFramePr>
            <a:graphicFrameLocks noGrp="1"/>
          </p:cNvGraphicFramePr>
          <p:nvPr/>
        </p:nvGraphicFramePr>
        <p:xfrm>
          <a:off x="194293" y="914498"/>
          <a:ext cx="10045214" cy="5326284"/>
        </p:xfrm>
        <a:graphic>
          <a:graphicData uri="http://schemas.openxmlformats.org/drawingml/2006/table">
            <a:tbl>
              <a:tblPr firstRow="1" bandRow="1">
                <a:tableStyleId>{5940675A-B579-460E-94D1-54222C63F5DA}</a:tableStyleId>
              </a:tblPr>
              <a:tblGrid>
                <a:gridCol w="1469875">
                  <a:extLst>
                    <a:ext uri="{9D8B030D-6E8A-4147-A177-3AD203B41FA5}">
                      <a16:colId xmlns:a16="http://schemas.microsoft.com/office/drawing/2014/main" val="1203737284"/>
                    </a:ext>
                  </a:extLst>
                </a:gridCol>
                <a:gridCol w="2811879">
                  <a:extLst>
                    <a:ext uri="{9D8B030D-6E8A-4147-A177-3AD203B41FA5}">
                      <a16:colId xmlns:a16="http://schemas.microsoft.com/office/drawing/2014/main" val="1810222861"/>
                    </a:ext>
                  </a:extLst>
                </a:gridCol>
                <a:gridCol w="2813476">
                  <a:extLst>
                    <a:ext uri="{9D8B030D-6E8A-4147-A177-3AD203B41FA5}">
                      <a16:colId xmlns:a16="http://schemas.microsoft.com/office/drawing/2014/main" val="274413866"/>
                    </a:ext>
                  </a:extLst>
                </a:gridCol>
                <a:gridCol w="2949984">
                  <a:extLst>
                    <a:ext uri="{9D8B030D-6E8A-4147-A177-3AD203B41FA5}">
                      <a16:colId xmlns:a16="http://schemas.microsoft.com/office/drawing/2014/main" val="2706468897"/>
                    </a:ext>
                  </a:extLst>
                </a:gridCol>
              </a:tblGrid>
              <a:tr h="88771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sad</a:t>
                      </a:r>
                    </a:p>
                  </a:txBody>
                  <a:tcPr/>
                </a:tc>
                <a:tc>
                  <a:txBody>
                    <a:bodyPr/>
                    <a:lstStyle/>
                    <a:p>
                      <a:r>
                        <a:rPr lang="en-GB" sz="2800" b="1" dirty="0">
                          <a:solidFill>
                            <a:srgbClr val="002060"/>
                          </a:solidFill>
                          <a:latin typeface="Century Gothic" panose="020B0502020202020204" pitchFamily="34" charset="0"/>
                        </a:rPr>
                        <a:t>where?</a:t>
                      </a:r>
                      <a:endParaRPr lang="en-GB" sz="32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Do you have?</a:t>
                      </a:r>
                    </a:p>
                  </a:txBody>
                  <a:tcPr/>
                </a:tc>
                <a:extLst>
                  <a:ext uri="{0D108BD9-81ED-4DB2-BD59-A6C34878D82A}">
                    <a16:rowId xmlns:a16="http://schemas.microsoft.com/office/drawing/2014/main" val="1256656619"/>
                  </a:ext>
                </a:extLst>
              </a:tr>
              <a:tr h="887714">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a:solidFill>
                            <a:srgbClr val="002060"/>
                          </a:solidFill>
                          <a:latin typeface="Century Gothic" panose="020B0502020202020204" pitchFamily="34" charset="0"/>
                        </a:rPr>
                        <a:t>a pencil sharpener</a:t>
                      </a:r>
                    </a:p>
                  </a:txBody>
                  <a:tcPr/>
                </a:tc>
                <a:tc>
                  <a:txBody>
                    <a:bodyPr/>
                    <a:lstStyle/>
                    <a:p>
                      <a:r>
                        <a:rPr lang="en-GB" sz="2800" b="1" dirty="0">
                          <a:solidFill>
                            <a:srgbClr val="002060"/>
                          </a:solidFill>
                          <a:latin typeface="Century Gothic" panose="020B0502020202020204" pitchFamily="34" charset="0"/>
                        </a:rPr>
                        <a:t>smart</a:t>
                      </a:r>
                    </a:p>
                  </a:txBody>
                  <a:tcPr/>
                </a:tc>
                <a:tc>
                  <a:txBody>
                    <a:bodyPr/>
                    <a:lstStyle/>
                    <a:p>
                      <a:r>
                        <a:rPr lang="en-GB" sz="2800" b="1" dirty="0">
                          <a:solidFill>
                            <a:srgbClr val="002060"/>
                          </a:solidFill>
                          <a:latin typeface="Century Gothic" panose="020B0502020202020204" pitchFamily="34" charset="0"/>
                        </a:rPr>
                        <a:t>happy</a:t>
                      </a:r>
                    </a:p>
                  </a:txBody>
                  <a:tcPr/>
                </a:tc>
                <a:extLst>
                  <a:ext uri="{0D108BD9-81ED-4DB2-BD59-A6C34878D82A}">
                    <a16:rowId xmlns:a16="http://schemas.microsoft.com/office/drawing/2014/main" val="1164559424"/>
                  </a:ext>
                </a:extLst>
              </a:tr>
              <a:tr h="88771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a book</a:t>
                      </a:r>
                    </a:p>
                  </a:txBody>
                  <a:tcPr/>
                </a:tc>
                <a:tc>
                  <a:txBody>
                    <a:bodyPr/>
                    <a:lstStyle/>
                    <a:p>
                      <a:r>
                        <a:rPr lang="en-GB" sz="2800" b="1" dirty="0">
                          <a:solidFill>
                            <a:srgbClr val="002060"/>
                          </a:solidFill>
                          <a:latin typeface="Century Gothic" panose="020B0502020202020204" pitchFamily="34" charset="0"/>
                        </a:rPr>
                        <a:t>a question</a:t>
                      </a:r>
                    </a:p>
                  </a:txBody>
                  <a:tcPr/>
                </a:tc>
                <a:tc>
                  <a:txBody>
                    <a:bodyPr/>
                    <a:lstStyle/>
                    <a:p>
                      <a:r>
                        <a:rPr lang="en-GB" sz="2800" b="1" dirty="0">
                          <a:solidFill>
                            <a:srgbClr val="002060"/>
                          </a:solidFill>
                          <a:latin typeface="Century Gothic" panose="020B0502020202020204" pitchFamily="34" charset="0"/>
                        </a:rPr>
                        <a:t>an answer</a:t>
                      </a:r>
                    </a:p>
                  </a:txBody>
                  <a:tcPr/>
                </a:tc>
                <a:extLst>
                  <a:ext uri="{0D108BD9-81ED-4DB2-BD59-A6C34878D82A}">
                    <a16:rowId xmlns:a16="http://schemas.microsoft.com/office/drawing/2014/main" val="760878619"/>
                  </a:ext>
                </a:extLst>
              </a:tr>
              <a:tr h="887714">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you have</a:t>
                      </a:r>
                    </a:p>
                  </a:txBody>
                  <a:tcPr/>
                </a:tc>
                <a:tc>
                  <a:txBody>
                    <a:bodyPr/>
                    <a:lstStyle/>
                    <a:p>
                      <a:r>
                        <a:rPr lang="en-GB" sz="2800" b="1" dirty="0">
                          <a:solidFill>
                            <a:srgbClr val="002060"/>
                          </a:solidFill>
                          <a:latin typeface="Century Gothic" panose="020B0502020202020204" pitchFamily="34" charset="0"/>
                        </a:rPr>
                        <a:t>a bottle</a:t>
                      </a:r>
                    </a:p>
                  </a:txBody>
                  <a:tcPr/>
                </a:tc>
                <a:tc>
                  <a:txBody>
                    <a:bodyPr/>
                    <a:lstStyle/>
                    <a:p>
                      <a:r>
                        <a:rPr lang="en-GB" sz="2800" b="1" dirty="0">
                          <a:solidFill>
                            <a:srgbClr val="002060"/>
                          </a:solidFill>
                          <a:latin typeface="Century Gothic" panose="020B0502020202020204" pitchFamily="34" charset="0"/>
                        </a:rPr>
                        <a:t>a pencil case</a:t>
                      </a:r>
                    </a:p>
                  </a:txBody>
                  <a:tcPr/>
                </a:tc>
                <a:extLst>
                  <a:ext uri="{0D108BD9-81ED-4DB2-BD59-A6C34878D82A}">
                    <a16:rowId xmlns:a16="http://schemas.microsoft.com/office/drawing/2014/main" val="1047692962"/>
                  </a:ext>
                </a:extLst>
              </a:tr>
              <a:tr h="887714">
                <a:tc rowSpan="2">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a uniform</a:t>
                      </a:r>
                    </a:p>
                  </a:txBody>
                  <a:tcPr/>
                </a:tc>
                <a:tc>
                  <a:txBody>
                    <a:bodyPr/>
                    <a:lstStyle/>
                    <a:p>
                      <a:r>
                        <a:rPr lang="en-GB" sz="2800" b="1" dirty="0">
                          <a:solidFill>
                            <a:srgbClr val="002060"/>
                          </a:solidFill>
                          <a:latin typeface="Century Gothic" panose="020B0502020202020204" pitchFamily="34" charset="0"/>
                        </a:rPr>
                        <a:t>a film</a:t>
                      </a:r>
                    </a:p>
                  </a:txBody>
                  <a:tcPr/>
                </a:tc>
                <a:tc>
                  <a:txBody>
                    <a:bodyPr/>
                    <a:lstStyle/>
                    <a:p>
                      <a:r>
                        <a:rPr lang="en-GB" sz="2800" b="1" dirty="0">
                          <a:solidFill>
                            <a:srgbClr val="002060"/>
                          </a:solidFill>
                          <a:latin typeface="Century Gothic" panose="020B0502020202020204" pitchFamily="34" charset="0"/>
                        </a:rPr>
                        <a:t>with</a:t>
                      </a:r>
                    </a:p>
                  </a:txBody>
                  <a:tcPr/>
                </a:tc>
                <a:extLst>
                  <a:ext uri="{0D108BD9-81ED-4DB2-BD59-A6C34878D82A}">
                    <a16:rowId xmlns:a16="http://schemas.microsoft.com/office/drawing/2014/main" val="3343226472"/>
                  </a:ext>
                </a:extLst>
              </a:tr>
              <a:tr h="88771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to wear, carry</a:t>
                      </a:r>
                    </a:p>
                  </a:txBody>
                  <a:tcPr/>
                </a:tc>
                <a:tc>
                  <a:txBody>
                    <a:bodyPr/>
                    <a:lstStyle/>
                    <a:p>
                      <a:r>
                        <a:rPr lang="en-GB" sz="2800" b="1" dirty="0">
                          <a:solidFill>
                            <a:srgbClr val="002060"/>
                          </a:solidFill>
                          <a:latin typeface="Century Gothic" panose="020B0502020202020204" pitchFamily="34" charset="0"/>
                        </a:rPr>
                        <a:t>to buy, buying</a:t>
                      </a:r>
                    </a:p>
                  </a:txBody>
                  <a:tcPr/>
                </a:tc>
                <a:tc>
                  <a:txBody>
                    <a:bodyPr/>
                    <a:lstStyle/>
                    <a:p>
                      <a:r>
                        <a:rPr lang="en-GB" sz="2800" b="1" dirty="0">
                          <a:solidFill>
                            <a:srgbClr val="002060"/>
                          </a:solidFill>
                          <a:latin typeface="Century Gothic" panose="020B0502020202020204" pitchFamily="34" charset="0"/>
                        </a:rPr>
                        <a:t>a hat</a:t>
                      </a:r>
                    </a:p>
                  </a:txBody>
                  <a:tcPr/>
                </a:tc>
                <a:extLst>
                  <a:ext uri="{0D108BD9-81ED-4DB2-BD59-A6C34878D82A}">
                    <a16:rowId xmlns:a16="http://schemas.microsoft.com/office/drawing/2014/main" val="3232139915"/>
                  </a:ext>
                </a:extLst>
              </a:tr>
            </a:tbl>
          </a:graphicData>
        </a:graphic>
      </p:graphicFrame>
    </p:spTree>
    <p:extLst>
      <p:ext uri="{BB962C8B-B14F-4D97-AF65-F5344CB8AC3E}">
        <p14:creationId xmlns:p14="http://schemas.microsoft.com/office/powerpoint/2010/main" val="80948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99" name="Picture 98">
            <a:extLst>
              <a:ext uri="{FF2B5EF4-FFF2-40B4-BE49-F238E27FC236}">
                <a16:creationId xmlns:a16="http://schemas.microsoft.com/office/drawing/2014/main" id="{52DE93B5-BC41-4432-B728-A971EA420599}"/>
              </a:ext>
            </a:extLst>
          </p:cNvPr>
          <p:cNvPicPr>
            <a:picLocks noChangeAspect="1"/>
          </p:cNvPicPr>
          <p:nvPr/>
        </p:nvPicPr>
        <p:blipFill>
          <a:blip r:embed="rId3"/>
          <a:stretch>
            <a:fillRect/>
          </a:stretch>
        </p:blipFill>
        <p:spPr>
          <a:xfrm>
            <a:off x="-1569247" y="-1135887"/>
            <a:ext cx="12325350" cy="10837007"/>
          </a:xfrm>
          <a:prstGeom prst="rect">
            <a:avLst/>
          </a:prstGeom>
        </p:spPr>
      </p:pic>
      <p:sp>
        <p:nvSpPr>
          <p:cNvPr id="100" name="TextBox 99">
            <a:extLst>
              <a:ext uri="{FF2B5EF4-FFF2-40B4-BE49-F238E27FC236}">
                <a16:creationId xmlns:a16="http://schemas.microsoft.com/office/drawing/2014/main" id="{97B7D679-07A8-4769-A050-EC1F3F846B5E}"/>
              </a:ext>
            </a:extLst>
          </p:cNvPr>
          <p:cNvSpPr txBox="1"/>
          <p:nvPr/>
        </p:nvSpPr>
        <p:spPr>
          <a:xfrm>
            <a:off x="3110433" y="103194"/>
            <a:ext cx="766191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rPr>
              <a:t>La </a:t>
            </a:r>
            <a:r>
              <a:rPr kumimoji="0" lang="en-GB" sz="2800" i="0" u="none" strike="noStrike" kern="1200" cap="none" spc="0" normalizeH="0" baseline="0" noProof="0" dirty="0" err="1">
                <a:ln>
                  <a:noFill/>
                </a:ln>
                <a:solidFill>
                  <a:srgbClr val="002060"/>
                </a:solidFill>
                <a:effectLst/>
                <a:uLnTx/>
                <a:uFillTx/>
                <a:latin typeface="Century Gothic" panose="020B0502020202020204" pitchFamily="34" charset="0"/>
              </a:rPr>
              <a:t>ruta</a:t>
            </a:r>
            <a:r>
              <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rPr>
              <a:t> de las </a:t>
            </a:r>
            <a:r>
              <a:rPr kumimoji="0" lang="en-GB" sz="2800" i="0" u="none" strike="noStrike" kern="1200" cap="none" spc="0" normalizeH="0" baseline="0" noProof="0" dirty="0" err="1">
                <a:ln>
                  <a:noFill/>
                </a:ln>
                <a:solidFill>
                  <a:srgbClr val="002060"/>
                </a:solidFill>
                <a:effectLst/>
                <a:uLnTx/>
                <a:uFillTx/>
                <a:latin typeface="Century Gothic" panose="020B0502020202020204" pitchFamily="34" charset="0"/>
              </a:rPr>
              <a:t>monedas</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01" name="Google Shape;290;p6">
            <a:hlinkClick r:id="" action="ppaction://noaction">
              <a:snd r:embed="rId4" name="4_1.wav"/>
            </a:hlinkClick>
            <a:extLst>
              <a:ext uri="{FF2B5EF4-FFF2-40B4-BE49-F238E27FC236}">
                <a16:creationId xmlns:a16="http://schemas.microsoft.com/office/drawing/2014/main" id="{E8E1551F-D16D-40CD-9276-1D4A775F5C2D}"/>
              </a:ext>
            </a:extLst>
          </p:cNvPr>
          <p:cNvSpPr txBox="1"/>
          <p:nvPr/>
        </p:nvSpPr>
        <p:spPr>
          <a:xfrm>
            <a:off x="8462691" y="3900531"/>
            <a:ext cx="167071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lang="en-US" sz="2800" kern="0" dirty="0" err="1">
                <a:solidFill>
                  <a:srgbClr val="1F3864"/>
                </a:solidFill>
                <a:latin typeface="Century Gothic"/>
                <a:ea typeface="Century Gothic"/>
                <a:cs typeface="Century Gothic"/>
                <a:sym typeface="Century Gothic"/>
              </a:rPr>
              <a:t>came</a:t>
            </a:r>
            <a:r>
              <a:rPr lang="en-US" sz="2800" b="1" kern="0" dirty="0" err="1">
                <a:solidFill>
                  <a:srgbClr val="FF0066"/>
                </a:solidFill>
                <a:latin typeface="Century Gothic"/>
                <a:ea typeface="Century Gothic"/>
                <a:cs typeface="Century Gothic"/>
                <a:sym typeface="Century Gothic"/>
              </a:rPr>
              <a:t>ll</a:t>
            </a:r>
            <a:r>
              <a:rPr lang="en-US" sz="2800" kern="0" dirty="0" err="1">
                <a:solidFill>
                  <a:srgbClr val="1F3864"/>
                </a:solidFill>
                <a:latin typeface="Century Gothic"/>
                <a:ea typeface="Century Gothic"/>
                <a:cs typeface="Century Gothic"/>
                <a:sym typeface="Century Gothic"/>
              </a:rPr>
              <a:t>o</a:t>
            </a:r>
            <a:endParaRPr kumimoji="0" sz="2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102" name="Google Shape;290;p6">
            <a:hlinkClick r:id="" action="ppaction://noaction">
              <a:snd r:embed="rId4" name="4_1.wav"/>
            </a:hlinkClick>
            <a:extLst>
              <a:ext uri="{FF2B5EF4-FFF2-40B4-BE49-F238E27FC236}">
                <a16:creationId xmlns:a16="http://schemas.microsoft.com/office/drawing/2014/main" id="{E578095C-0F4E-459C-A8EE-14EEBF41AA6A}"/>
              </a:ext>
            </a:extLst>
          </p:cNvPr>
          <p:cNvSpPr txBox="1"/>
          <p:nvPr/>
        </p:nvSpPr>
        <p:spPr>
          <a:xfrm>
            <a:off x="7813668" y="4749097"/>
            <a:ext cx="167071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lang="en-US" sz="2800" b="1" kern="0" dirty="0" err="1">
                <a:solidFill>
                  <a:srgbClr val="FF0066"/>
                </a:solidFill>
                <a:latin typeface="Century Gothic"/>
                <a:ea typeface="Century Gothic"/>
                <a:cs typeface="Century Gothic"/>
                <a:sym typeface="Century Gothic"/>
              </a:rPr>
              <a:t>ll</a:t>
            </a:r>
            <a:r>
              <a:rPr lang="en-US" sz="2800" kern="0" dirty="0" err="1">
                <a:solidFill>
                  <a:srgbClr val="1F3864"/>
                </a:solidFill>
                <a:latin typeface="Century Gothic"/>
                <a:ea typeface="Century Gothic"/>
                <a:cs typeface="Century Gothic"/>
                <a:sym typeface="Century Gothic"/>
              </a:rPr>
              <a:t>ave</a:t>
            </a:r>
            <a:endParaRPr kumimoji="0" sz="2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103" name="Google Shape;290;p6">
            <a:hlinkClick r:id="" action="ppaction://noaction">
              <a:snd r:embed="rId4" name="4_1.wav"/>
            </a:hlinkClick>
            <a:extLst>
              <a:ext uri="{FF2B5EF4-FFF2-40B4-BE49-F238E27FC236}">
                <a16:creationId xmlns:a16="http://schemas.microsoft.com/office/drawing/2014/main" id="{C5B9A280-69FB-431D-8C63-4ABFA324CB48}"/>
              </a:ext>
            </a:extLst>
          </p:cNvPr>
          <p:cNvSpPr txBox="1"/>
          <p:nvPr/>
        </p:nvSpPr>
        <p:spPr>
          <a:xfrm>
            <a:off x="5734829" y="4503970"/>
            <a:ext cx="167071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lang="en-US" sz="2800" b="1" kern="0" dirty="0" err="1">
                <a:solidFill>
                  <a:srgbClr val="FF0066"/>
                </a:solidFill>
                <a:latin typeface="Century Gothic"/>
                <a:ea typeface="Century Gothic"/>
                <a:cs typeface="Century Gothic"/>
                <a:sym typeface="Century Gothic"/>
              </a:rPr>
              <a:t>l</a:t>
            </a:r>
            <a:r>
              <a:rPr lang="en-US" sz="2800" kern="0" dirty="0" err="1">
                <a:solidFill>
                  <a:srgbClr val="1F3864"/>
                </a:solidFill>
                <a:latin typeface="Century Gothic"/>
                <a:ea typeface="Century Gothic"/>
                <a:cs typeface="Century Gothic"/>
                <a:sym typeface="Century Gothic"/>
              </a:rPr>
              <a:t>avar</a:t>
            </a:r>
            <a:endParaRPr kumimoji="0" sz="2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104" name="Google Shape;290;p6">
            <a:hlinkClick r:id="" action="ppaction://noaction">
              <a:snd r:embed="rId4" name="4_1.wav"/>
            </a:hlinkClick>
            <a:extLst>
              <a:ext uri="{FF2B5EF4-FFF2-40B4-BE49-F238E27FC236}">
                <a16:creationId xmlns:a16="http://schemas.microsoft.com/office/drawing/2014/main" id="{019401B4-DB54-42ED-A0D8-EEB604E8E181}"/>
              </a:ext>
            </a:extLst>
          </p:cNvPr>
          <p:cNvSpPr txBox="1"/>
          <p:nvPr/>
        </p:nvSpPr>
        <p:spPr>
          <a:xfrm>
            <a:off x="5096628" y="3912599"/>
            <a:ext cx="167071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lang="en-US" sz="2800" kern="0" dirty="0" err="1">
                <a:solidFill>
                  <a:srgbClr val="1F3864"/>
                </a:solidFill>
                <a:latin typeface="Century Gothic"/>
                <a:ea typeface="Century Gothic"/>
                <a:cs typeface="Century Gothic"/>
                <a:sym typeface="Century Gothic"/>
              </a:rPr>
              <a:t>ba</a:t>
            </a:r>
            <a:r>
              <a:rPr lang="en-US" sz="2800" b="1" kern="0" dirty="0" err="1">
                <a:solidFill>
                  <a:srgbClr val="FF0066"/>
                </a:solidFill>
                <a:latin typeface="Century Gothic"/>
                <a:ea typeface="Century Gothic"/>
                <a:cs typeface="Century Gothic"/>
                <a:sym typeface="Century Gothic"/>
              </a:rPr>
              <a:t>ll</a:t>
            </a:r>
            <a:r>
              <a:rPr lang="en-US" sz="2800" kern="0" dirty="0" err="1">
                <a:solidFill>
                  <a:srgbClr val="1F3864"/>
                </a:solidFill>
                <a:latin typeface="Century Gothic"/>
                <a:ea typeface="Century Gothic"/>
                <a:cs typeface="Century Gothic"/>
                <a:sym typeface="Century Gothic"/>
              </a:rPr>
              <a:t>ena</a:t>
            </a:r>
            <a:endParaRPr kumimoji="0" sz="2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105" name="Google Shape;290;p6">
            <a:hlinkClick r:id="" action="ppaction://noaction">
              <a:snd r:embed="rId4" name="4_1.wav"/>
            </a:hlinkClick>
            <a:extLst>
              <a:ext uri="{FF2B5EF4-FFF2-40B4-BE49-F238E27FC236}">
                <a16:creationId xmlns:a16="http://schemas.microsoft.com/office/drawing/2014/main" id="{6D047031-8804-4D16-9457-5BCF627D7862}"/>
              </a:ext>
            </a:extLst>
          </p:cNvPr>
          <p:cNvSpPr txBox="1"/>
          <p:nvPr/>
        </p:nvSpPr>
        <p:spPr>
          <a:xfrm>
            <a:off x="5618520" y="3009152"/>
            <a:ext cx="167071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lang="en-US" sz="2800" kern="0" dirty="0">
                <a:solidFill>
                  <a:srgbClr val="1F3864"/>
                </a:solidFill>
                <a:latin typeface="Century Gothic"/>
                <a:ea typeface="Century Gothic"/>
                <a:cs typeface="Century Gothic"/>
                <a:sym typeface="Century Gothic"/>
              </a:rPr>
              <a:t>co</a:t>
            </a:r>
            <a:r>
              <a:rPr lang="en-US" sz="2800" b="1" kern="0" dirty="0">
                <a:solidFill>
                  <a:srgbClr val="FF0066"/>
                </a:solidFill>
                <a:latin typeface="Century Gothic"/>
                <a:ea typeface="Century Gothic"/>
                <a:cs typeface="Century Gothic"/>
                <a:sym typeface="Century Gothic"/>
              </a:rPr>
              <a:t>l</a:t>
            </a:r>
            <a:r>
              <a:rPr lang="en-US" sz="2800" kern="0" dirty="0">
                <a:solidFill>
                  <a:srgbClr val="1F3864"/>
                </a:solidFill>
                <a:latin typeface="Century Gothic"/>
                <a:ea typeface="Century Gothic"/>
                <a:cs typeface="Century Gothic"/>
                <a:sym typeface="Century Gothic"/>
              </a:rPr>
              <a:t>or</a:t>
            </a:r>
            <a:endParaRPr kumimoji="0" sz="2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106" name="Google Shape;290;p6">
            <a:hlinkClick r:id="" action="ppaction://noaction">
              <a:snd r:embed="rId4" name="4_1.wav"/>
            </a:hlinkClick>
            <a:extLst>
              <a:ext uri="{FF2B5EF4-FFF2-40B4-BE49-F238E27FC236}">
                <a16:creationId xmlns:a16="http://schemas.microsoft.com/office/drawing/2014/main" id="{3619E3CF-7037-4585-B245-89C752A4DE6D}"/>
              </a:ext>
            </a:extLst>
          </p:cNvPr>
          <p:cNvSpPr txBox="1"/>
          <p:nvPr/>
        </p:nvSpPr>
        <p:spPr>
          <a:xfrm>
            <a:off x="3857194" y="3059638"/>
            <a:ext cx="167071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lang="en-US" sz="2800" b="1" kern="0" dirty="0" err="1">
                <a:solidFill>
                  <a:srgbClr val="FF0066"/>
                </a:solidFill>
                <a:latin typeface="Century Gothic"/>
                <a:ea typeface="Century Gothic"/>
                <a:cs typeface="Century Gothic"/>
                <a:sym typeface="Century Gothic"/>
              </a:rPr>
              <a:t>ll</a:t>
            </a:r>
            <a:r>
              <a:rPr kumimoji="0" lang="en-US" sz="2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ama</a:t>
            </a:r>
            <a:endParaRPr kumimoji="0" sz="2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107" name="Google Shape;290;p6">
            <a:hlinkClick r:id="" action="ppaction://noaction">
              <a:snd r:embed="rId4" name="4_1.wav"/>
            </a:hlinkClick>
            <a:extLst>
              <a:ext uri="{FF2B5EF4-FFF2-40B4-BE49-F238E27FC236}">
                <a16:creationId xmlns:a16="http://schemas.microsoft.com/office/drawing/2014/main" id="{35A244D5-CD49-46E6-BE90-490CFE09635C}"/>
              </a:ext>
            </a:extLst>
          </p:cNvPr>
          <p:cNvSpPr txBox="1"/>
          <p:nvPr/>
        </p:nvSpPr>
        <p:spPr>
          <a:xfrm>
            <a:off x="8390144" y="6240659"/>
            <a:ext cx="167071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lang="en-US" sz="2800" kern="0" dirty="0">
                <a:solidFill>
                  <a:srgbClr val="1F3864"/>
                </a:solidFill>
                <a:latin typeface="Century Gothic"/>
                <a:ea typeface="Century Gothic"/>
                <a:cs typeface="Century Gothic"/>
                <a:sym typeface="Century Gothic"/>
              </a:rPr>
              <a:t>co</a:t>
            </a:r>
            <a:r>
              <a:rPr lang="en-US" sz="2800" b="1" kern="0" dirty="0">
                <a:solidFill>
                  <a:srgbClr val="FF0066"/>
                </a:solidFill>
                <a:latin typeface="Century Gothic"/>
                <a:ea typeface="Century Gothic"/>
                <a:cs typeface="Century Gothic"/>
                <a:sym typeface="Century Gothic"/>
              </a:rPr>
              <a:t>ll</a:t>
            </a:r>
            <a:r>
              <a:rPr lang="en-US" sz="2800" kern="0" dirty="0">
                <a:solidFill>
                  <a:srgbClr val="1F3864"/>
                </a:solidFill>
                <a:latin typeface="Century Gothic"/>
                <a:ea typeface="Century Gothic"/>
                <a:cs typeface="Century Gothic"/>
                <a:sym typeface="Century Gothic"/>
              </a:rPr>
              <a:t>ar</a:t>
            </a:r>
            <a:endParaRPr kumimoji="0" lang="en-US" sz="280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108" name="Google Shape;290;p6">
            <a:hlinkClick r:id="" action="ppaction://noaction">
              <a:snd r:embed="rId4" name="4_1.wav"/>
            </a:hlinkClick>
            <a:extLst>
              <a:ext uri="{FF2B5EF4-FFF2-40B4-BE49-F238E27FC236}">
                <a16:creationId xmlns:a16="http://schemas.microsoft.com/office/drawing/2014/main" id="{7D047A72-CAEE-42D8-8C4F-8AB0B01F9F0E}"/>
              </a:ext>
            </a:extLst>
          </p:cNvPr>
          <p:cNvSpPr txBox="1"/>
          <p:nvPr/>
        </p:nvSpPr>
        <p:spPr>
          <a:xfrm>
            <a:off x="7147059" y="5517404"/>
            <a:ext cx="167071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lang="en-US" sz="2800" b="1" kern="0" dirty="0" err="1">
                <a:solidFill>
                  <a:srgbClr val="FF0066"/>
                </a:solidFill>
                <a:latin typeface="Century Gothic"/>
                <a:ea typeface="Century Gothic"/>
                <a:cs typeface="Century Gothic"/>
                <a:sym typeface="Century Gothic"/>
              </a:rPr>
              <a:t>ll</a:t>
            </a:r>
            <a:r>
              <a:rPr lang="en-US" sz="2800" kern="0" dirty="0" err="1">
                <a:solidFill>
                  <a:srgbClr val="1F3864"/>
                </a:solidFill>
                <a:latin typeface="Century Gothic"/>
                <a:ea typeface="Century Gothic"/>
                <a:cs typeface="Century Gothic"/>
                <a:sym typeface="Century Gothic"/>
              </a:rPr>
              <a:t>over</a:t>
            </a:r>
            <a:endParaRPr kumimoji="0" lang="en-US" sz="280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109" name="Google Shape;290;p6">
            <a:hlinkClick r:id="" action="ppaction://noaction">
              <a:snd r:embed="rId4" name="4_1.wav"/>
            </a:hlinkClick>
            <a:extLst>
              <a:ext uri="{FF2B5EF4-FFF2-40B4-BE49-F238E27FC236}">
                <a16:creationId xmlns:a16="http://schemas.microsoft.com/office/drawing/2014/main" id="{46CF8EEC-9191-4570-AD53-506DC3C794AF}"/>
              </a:ext>
            </a:extLst>
          </p:cNvPr>
          <p:cNvSpPr txBox="1"/>
          <p:nvPr/>
        </p:nvSpPr>
        <p:spPr>
          <a:xfrm>
            <a:off x="8526191" y="2325153"/>
            <a:ext cx="167071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lang="en-US" sz="2800" kern="0" dirty="0" err="1">
                <a:solidFill>
                  <a:srgbClr val="1F3864"/>
                </a:solidFill>
                <a:latin typeface="Century Gothic"/>
                <a:ea typeface="Century Gothic"/>
                <a:cs typeface="Century Gothic"/>
                <a:sym typeface="Century Gothic"/>
              </a:rPr>
              <a:t>amari</a:t>
            </a:r>
            <a:r>
              <a:rPr lang="en-US" sz="2800" b="1" kern="0" dirty="0" err="1">
                <a:solidFill>
                  <a:srgbClr val="FF0066"/>
                </a:solidFill>
                <a:latin typeface="Century Gothic"/>
                <a:ea typeface="Century Gothic"/>
                <a:cs typeface="Century Gothic"/>
                <a:sym typeface="Century Gothic"/>
              </a:rPr>
              <a:t>ll</a:t>
            </a:r>
            <a:r>
              <a:rPr lang="en-US" sz="2800" kern="0" dirty="0" err="1">
                <a:solidFill>
                  <a:srgbClr val="1F3864"/>
                </a:solidFill>
                <a:latin typeface="Century Gothic"/>
                <a:ea typeface="Century Gothic"/>
                <a:cs typeface="Century Gothic"/>
                <a:sym typeface="Century Gothic"/>
              </a:rPr>
              <a:t>o</a:t>
            </a:r>
            <a:endParaRPr kumimoji="0" lang="en-US" sz="280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110" name="Google Shape;290;p6">
            <a:hlinkClick r:id="" action="ppaction://noaction">
              <a:snd r:embed="rId4" name="4_1.wav"/>
            </a:hlinkClick>
            <a:extLst>
              <a:ext uri="{FF2B5EF4-FFF2-40B4-BE49-F238E27FC236}">
                <a16:creationId xmlns:a16="http://schemas.microsoft.com/office/drawing/2014/main" id="{74E6E6F8-6292-4E33-A0C2-E22CC68C5034}"/>
              </a:ext>
            </a:extLst>
          </p:cNvPr>
          <p:cNvSpPr txBox="1"/>
          <p:nvPr/>
        </p:nvSpPr>
        <p:spPr>
          <a:xfrm>
            <a:off x="7311283" y="1547089"/>
            <a:ext cx="167071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lang="en-US" sz="2800" b="1" kern="0" dirty="0">
                <a:solidFill>
                  <a:srgbClr val="FF0066"/>
                </a:solidFill>
                <a:latin typeface="Century Gothic"/>
                <a:ea typeface="Century Gothic"/>
                <a:cs typeface="Century Gothic"/>
                <a:sym typeface="Century Gothic"/>
              </a:rPr>
              <a:t>l</a:t>
            </a:r>
            <a:r>
              <a:rPr lang="en-US" sz="2800" kern="0" dirty="0">
                <a:solidFill>
                  <a:srgbClr val="1F3864"/>
                </a:solidFill>
                <a:latin typeface="Century Gothic"/>
                <a:ea typeface="Century Gothic"/>
                <a:cs typeface="Century Gothic"/>
                <a:sym typeface="Century Gothic"/>
              </a:rPr>
              <a:t>obo</a:t>
            </a:r>
            <a:endParaRPr kumimoji="0" lang="en-US" sz="280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111" name="Google Shape;290;p6">
            <a:hlinkClick r:id="" action="ppaction://noaction">
              <a:snd r:embed="rId4" name="4_1.wav"/>
            </a:hlinkClick>
            <a:extLst>
              <a:ext uri="{FF2B5EF4-FFF2-40B4-BE49-F238E27FC236}">
                <a16:creationId xmlns:a16="http://schemas.microsoft.com/office/drawing/2014/main" id="{B66194B2-3067-484B-9592-EA01E0CB1C3B}"/>
              </a:ext>
            </a:extLst>
          </p:cNvPr>
          <p:cNvSpPr txBox="1"/>
          <p:nvPr/>
        </p:nvSpPr>
        <p:spPr>
          <a:xfrm>
            <a:off x="5505007" y="5517404"/>
            <a:ext cx="167071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lang="en-US" sz="2800" b="1" kern="0" dirty="0" err="1">
                <a:solidFill>
                  <a:srgbClr val="FF0066"/>
                </a:solidFill>
                <a:latin typeface="Century Gothic"/>
                <a:ea typeface="Century Gothic"/>
                <a:cs typeface="Century Gothic"/>
                <a:sym typeface="Century Gothic"/>
              </a:rPr>
              <a:t>l</a:t>
            </a:r>
            <a:r>
              <a:rPr lang="en-US" sz="2800" kern="0" dirty="0" err="1">
                <a:solidFill>
                  <a:srgbClr val="1F3864"/>
                </a:solidFill>
                <a:latin typeface="Century Gothic"/>
                <a:ea typeface="Century Gothic"/>
                <a:cs typeface="Century Gothic"/>
                <a:sym typeface="Century Gothic"/>
              </a:rPr>
              <a:t>oro</a:t>
            </a:r>
            <a:endParaRPr kumimoji="0" lang="en-US" sz="280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112" name="Google Shape;290;p6">
            <a:hlinkClick r:id="" action="ppaction://noaction">
              <a:snd r:embed="rId4" name="4_1.wav"/>
            </a:hlinkClick>
            <a:extLst>
              <a:ext uri="{FF2B5EF4-FFF2-40B4-BE49-F238E27FC236}">
                <a16:creationId xmlns:a16="http://schemas.microsoft.com/office/drawing/2014/main" id="{50233E51-1471-4F78-8196-AC352E48D911}"/>
              </a:ext>
            </a:extLst>
          </p:cNvPr>
          <p:cNvSpPr txBox="1"/>
          <p:nvPr/>
        </p:nvSpPr>
        <p:spPr>
          <a:xfrm>
            <a:off x="4443081" y="5121160"/>
            <a:ext cx="167071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lang="en-US" sz="2800" kern="0" dirty="0" err="1">
                <a:solidFill>
                  <a:srgbClr val="1F3864"/>
                </a:solidFill>
                <a:latin typeface="Century Gothic"/>
                <a:ea typeface="Century Gothic"/>
                <a:cs typeface="Century Gothic"/>
                <a:sym typeface="Century Gothic"/>
              </a:rPr>
              <a:t>ca</a:t>
            </a:r>
            <a:r>
              <a:rPr lang="en-US" sz="2800" b="1" kern="0" dirty="0" err="1">
                <a:solidFill>
                  <a:srgbClr val="FF0066"/>
                </a:solidFill>
                <a:latin typeface="Century Gothic"/>
                <a:ea typeface="Century Gothic"/>
                <a:cs typeface="Century Gothic"/>
                <a:sym typeface="Century Gothic"/>
              </a:rPr>
              <a:t>ll</a:t>
            </a:r>
            <a:r>
              <a:rPr lang="en-US" sz="2800" kern="0" dirty="0" err="1">
                <a:solidFill>
                  <a:srgbClr val="1F3864"/>
                </a:solidFill>
                <a:latin typeface="Century Gothic"/>
                <a:ea typeface="Century Gothic"/>
                <a:cs typeface="Century Gothic"/>
                <a:sym typeface="Century Gothic"/>
              </a:rPr>
              <a:t>e</a:t>
            </a:r>
            <a:endParaRPr kumimoji="0" lang="en-US" sz="280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114" name="Google Shape;290;p6">
            <a:hlinkClick r:id="" action="ppaction://noaction">
              <a:snd r:embed="rId4" name="4_1.wav"/>
            </a:hlinkClick>
            <a:extLst>
              <a:ext uri="{FF2B5EF4-FFF2-40B4-BE49-F238E27FC236}">
                <a16:creationId xmlns:a16="http://schemas.microsoft.com/office/drawing/2014/main" id="{E96CEEBB-D0CD-458F-AD29-302C9A83A92E}"/>
              </a:ext>
            </a:extLst>
          </p:cNvPr>
          <p:cNvSpPr txBox="1"/>
          <p:nvPr/>
        </p:nvSpPr>
        <p:spPr>
          <a:xfrm rot="21345157">
            <a:off x="3536978" y="5917918"/>
            <a:ext cx="167071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lang="en-US" sz="2800" kern="0" dirty="0">
                <a:solidFill>
                  <a:srgbClr val="1F3864"/>
                </a:solidFill>
                <a:latin typeface="Century Gothic"/>
                <a:ea typeface="Century Gothic"/>
                <a:cs typeface="Century Gothic"/>
                <a:sym typeface="Century Gothic"/>
              </a:rPr>
              <a:t>so</a:t>
            </a:r>
            <a:r>
              <a:rPr lang="en-US" sz="2800" b="1" kern="0" dirty="0">
                <a:solidFill>
                  <a:srgbClr val="FF0066"/>
                </a:solidFill>
                <a:latin typeface="Century Gothic"/>
                <a:ea typeface="Century Gothic"/>
                <a:cs typeface="Century Gothic"/>
                <a:sym typeface="Century Gothic"/>
              </a:rPr>
              <a:t>l</a:t>
            </a:r>
            <a:endParaRPr kumimoji="0" lang="en-US" sz="280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115" name="Google Shape;290;p6">
            <a:hlinkClick r:id="" action="ppaction://noaction">
              <a:snd r:embed="rId4" name="4_1.wav"/>
            </a:hlinkClick>
            <a:extLst>
              <a:ext uri="{FF2B5EF4-FFF2-40B4-BE49-F238E27FC236}">
                <a16:creationId xmlns:a16="http://schemas.microsoft.com/office/drawing/2014/main" id="{E1AFB4D3-C91B-4DE2-8A93-C0B0A41900CE}"/>
              </a:ext>
            </a:extLst>
          </p:cNvPr>
          <p:cNvSpPr txBox="1"/>
          <p:nvPr/>
        </p:nvSpPr>
        <p:spPr>
          <a:xfrm>
            <a:off x="2922711" y="4946819"/>
            <a:ext cx="167071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lang="en-US" sz="2800" b="1" kern="0" dirty="0" err="1">
                <a:solidFill>
                  <a:srgbClr val="FF0066"/>
                </a:solidFill>
                <a:latin typeface="Century Gothic"/>
                <a:ea typeface="Century Gothic"/>
                <a:cs typeface="Century Gothic"/>
                <a:sym typeface="Century Gothic"/>
              </a:rPr>
              <a:t>ll</a:t>
            </a:r>
            <a:r>
              <a:rPr lang="en-US" sz="2800" kern="0" dirty="0" err="1">
                <a:solidFill>
                  <a:srgbClr val="1F3864"/>
                </a:solidFill>
                <a:latin typeface="Century Gothic"/>
                <a:ea typeface="Century Gothic"/>
                <a:cs typeface="Century Gothic"/>
                <a:sym typeface="Century Gothic"/>
              </a:rPr>
              <a:t>ave</a:t>
            </a:r>
            <a:endParaRPr kumimoji="0" lang="en-US" sz="280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116" name="Google Shape;290;p6">
            <a:hlinkClick r:id="" action="ppaction://noaction">
              <a:snd r:embed="rId4" name="4_1.wav"/>
            </a:hlinkClick>
            <a:extLst>
              <a:ext uri="{FF2B5EF4-FFF2-40B4-BE49-F238E27FC236}">
                <a16:creationId xmlns:a16="http://schemas.microsoft.com/office/drawing/2014/main" id="{F4E86ED4-A362-40A4-8C3A-952F9CD80DC1}"/>
              </a:ext>
            </a:extLst>
          </p:cNvPr>
          <p:cNvSpPr txBox="1"/>
          <p:nvPr/>
        </p:nvSpPr>
        <p:spPr>
          <a:xfrm>
            <a:off x="5741699" y="2022966"/>
            <a:ext cx="167071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lang="en-US" sz="2800" b="1" kern="0" dirty="0" err="1">
                <a:solidFill>
                  <a:srgbClr val="FF0066"/>
                </a:solidFill>
                <a:latin typeface="Century Gothic"/>
                <a:ea typeface="Century Gothic"/>
                <a:cs typeface="Century Gothic"/>
                <a:sym typeface="Century Gothic"/>
              </a:rPr>
              <a:t>ll</a:t>
            </a:r>
            <a:r>
              <a:rPr lang="en-US" sz="2800" kern="0" dirty="0" err="1">
                <a:solidFill>
                  <a:srgbClr val="1F3864"/>
                </a:solidFill>
                <a:latin typeface="Century Gothic"/>
                <a:ea typeface="Century Gothic"/>
                <a:cs typeface="Century Gothic"/>
                <a:sym typeface="Century Gothic"/>
              </a:rPr>
              <a:t>amar</a:t>
            </a:r>
            <a:endParaRPr kumimoji="0" lang="en-US" sz="280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117" name="Google Shape;290;p6">
            <a:hlinkClick r:id="" action="ppaction://noaction">
              <a:snd r:embed="rId4" name="4_1.wav"/>
            </a:hlinkClick>
            <a:extLst>
              <a:ext uri="{FF2B5EF4-FFF2-40B4-BE49-F238E27FC236}">
                <a16:creationId xmlns:a16="http://schemas.microsoft.com/office/drawing/2014/main" id="{B2B36869-DCE3-404C-A49F-0373E696464F}"/>
              </a:ext>
            </a:extLst>
          </p:cNvPr>
          <p:cNvSpPr txBox="1"/>
          <p:nvPr/>
        </p:nvSpPr>
        <p:spPr>
          <a:xfrm>
            <a:off x="4636787" y="1537215"/>
            <a:ext cx="167071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lang="en-US" sz="2800" b="1" kern="0" dirty="0" err="1">
                <a:solidFill>
                  <a:srgbClr val="FF0066"/>
                </a:solidFill>
                <a:latin typeface="Century Gothic"/>
                <a:ea typeface="Century Gothic"/>
                <a:cs typeface="Century Gothic"/>
                <a:sym typeface="Century Gothic"/>
              </a:rPr>
              <a:t>l</a:t>
            </a:r>
            <a:r>
              <a:rPr lang="en-US" sz="2800" kern="0" dirty="0" err="1">
                <a:solidFill>
                  <a:srgbClr val="1F3864"/>
                </a:solidFill>
                <a:latin typeface="Century Gothic"/>
                <a:ea typeface="Century Gothic"/>
                <a:cs typeface="Century Gothic"/>
                <a:sym typeface="Century Gothic"/>
              </a:rPr>
              <a:t>ibro</a:t>
            </a:r>
            <a:endParaRPr kumimoji="0" lang="en-US" sz="280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118" name="Google Shape;290;p6">
            <a:hlinkClick r:id="" action="ppaction://noaction">
              <a:snd r:embed="rId4" name="4_1.wav"/>
            </a:hlinkClick>
            <a:extLst>
              <a:ext uri="{FF2B5EF4-FFF2-40B4-BE49-F238E27FC236}">
                <a16:creationId xmlns:a16="http://schemas.microsoft.com/office/drawing/2014/main" id="{23322C0F-536E-48E7-84BF-5931626EB6E9}"/>
              </a:ext>
            </a:extLst>
          </p:cNvPr>
          <p:cNvSpPr txBox="1"/>
          <p:nvPr/>
        </p:nvSpPr>
        <p:spPr>
          <a:xfrm>
            <a:off x="3582074" y="1878472"/>
            <a:ext cx="167071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lang="en-US" sz="2800" kern="0" dirty="0" err="1">
                <a:solidFill>
                  <a:srgbClr val="1F3864"/>
                </a:solidFill>
                <a:latin typeface="Century Gothic"/>
                <a:ea typeface="Century Gothic"/>
                <a:cs typeface="Century Gothic"/>
                <a:sym typeface="Century Gothic"/>
              </a:rPr>
              <a:t>gri</a:t>
            </a:r>
            <a:r>
              <a:rPr lang="en-US" sz="2800" b="1" kern="0" dirty="0" err="1">
                <a:solidFill>
                  <a:srgbClr val="FF0066"/>
                </a:solidFill>
                <a:latin typeface="Century Gothic"/>
                <a:ea typeface="Century Gothic"/>
                <a:cs typeface="Century Gothic"/>
                <a:sym typeface="Century Gothic"/>
              </a:rPr>
              <a:t>ll</a:t>
            </a:r>
            <a:r>
              <a:rPr lang="en-US" sz="2800" kern="0" dirty="0" err="1">
                <a:solidFill>
                  <a:srgbClr val="002060"/>
                </a:solidFill>
                <a:latin typeface="Century Gothic"/>
                <a:ea typeface="Century Gothic"/>
                <a:cs typeface="Century Gothic"/>
                <a:sym typeface="Century Gothic"/>
              </a:rPr>
              <a:t>o</a:t>
            </a:r>
            <a:endParaRPr kumimoji="0" lang="en-US" sz="280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19" name="Google Shape;290;p6">
            <a:hlinkClick r:id="" action="ppaction://noaction">
              <a:snd r:embed="rId4" name="4_1.wav"/>
            </a:hlinkClick>
            <a:extLst>
              <a:ext uri="{FF2B5EF4-FFF2-40B4-BE49-F238E27FC236}">
                <a16:creationId xmlns:a16="http://schemas.microsoft.com/office/drawing/2014/main" id="{4F175307-57F7-439C-9415-4B5B43B0ADAB}"/>
              </a:ext>
            </a:extLst>
          </p:cNvPr>
          <p:cNvSpPr txBox="1"/>
          <p:nvPr/>
        </p:nvSpPr>
        <p:spPr>
          <a:xfrm>
            <a:off x="2087353" y="1706503"/>
            <a:ext cx="167071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lang="en-US" sz="2800" kern="0" dirty="0">
                <a:solidFill>
                  <a:srgbClr val="1F3864"/>
                </a:solidFill>
                <a:latin typeface="Century Gothic"/>
                <a:ea typeface="Century Gothic"/>
                <a:cs typeface="Century Gothic"/>
                <a:sym typeface="Century Gothic"/>
              </a:rPr>
              <a:t>co</a:t>
            </a:r>
            <a:r>
              <a:rPr lang="en-US" sz="2800" b="1" kern="0" dirty="0">
                <a:solidFill>
                  <a:srgbClr val="FF0066"/>
                </a:solidFill>
                <a:latin typeface="Century Gothic"/>
                <a:ea typeface="Century Gothic"/>
                <a:cs typeface="Century Gothic"/>
                <a:sym typeface="Century Gothic"/>
              </a:rPr>
              <a:t>ll</a:t>
            </a:r>
            <a:r>
              <a:rPr lang="en-US" sz="2800" kern="0" dirty="0">
                <a:solidFill>
                  <a:srgbClr val="002060"/>
                </a:solidFill>
                <a:latin typeface="Century Gothic"/>
                <a:ea typeface="Century Gothic"/>
                <a:cs typeface="Century Gothic"/>
                <a:sym typeface="Century Gothic"/>
              </a:rPr>
              <a:t>ar</a:t>
            </a:r>
            <a:endParaRPr kumimoji="0" lang="en-US" sz="280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20" name="Arc 119">
            <a:extLst>
              <a:ext uri="{FF2B5EF4-FFF2-40B4-BE49-F238E27FC236}">
                <a16:creationId xmlns:a16="http://schemas.microsoft.com/office/drawing/2014/main" id="{3D473EB6-E8F6-4D08-854D-3767DBA88A71}"/>
              </a:ext>
            </a:extLst>
          </p:cNvPr>
          <p:cNvSpPr/>
          <p:nvPr/>
        </p:nvSpPr>
        <p:spPr>
          <a:xfrm rot="6797221">
            <a:off x="6262394" y="4352211"/>
            <a:ext cx="1357995" cy="988980"/>
          </a:xfrm>
          <a:prstGeom prst="arc">
            <a:avLst>
              <a:gd name="adj1" fmla="val 16200000"/>
              <a:gd name="adj2" fmla="val 19683839"/>
            </a:avLst>
          </a:prstGeom>
          <a:ln w="85725" cap="rnd">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1" name="Arc 120">
            <a:extLst>
              <a:ext uri="{FF2B5EF4-FFF2-40B4-BE49-F238E27FC236}">
                <a16:creationId xmlns:a16="http://schemas.microsoft.com/office/drawing/2014/main" id="{2BA5B669-9B69-4206-92E0-B88D247C0DDC}"/>
              </a:ext>
            </a:extLst>
          </p:cNvPr>
          <p:cNvSpPr/>
          <p:nvPr/>
        </p:nvSpPr>
        <p:spPr>
          <a:xfrm rot="5400000">
            <a:off x="3437654" y="1247701"/>
            <a:ext cx="2580421" cy="2016130"/>
          </a:xfrm>
          <a:prstGeom prst="arc">
            <a:avLst>
              <a:gd name="adj1" fmla="val 16200000"/>
              <a:gd name="adj2" fmla="val 19683839"/>
            </a:avLst>
          </a:prstGeom>
          <a:ln w="85725" cap="rnd">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22" name="Picture 10" descr="Lámina, Oro, Moneda, Metal, Dorado, Redondo, 3D">
            <a:extLst>
              <a:ext uri="{FF2B5EF4-FFF2-40B4-BE49-F238E27FC236}">
                <a16:creationId xmlns:a16="http://schemas.microsoft.com/office/drawing/2014/main" id="{F6703111-F17A-4993-A035-1F2F011597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3825" y="1062860"/>
            <a:ext cx="395540" cy="197770"/>
          </a:xfrm>
          <a:prstGeom prst="rect">
            <a:avLst/>
          </a:prstGeom>
          <a:noFill/>
          <a:extLst>
            <a:ext uri="{909E8E84-426E-40DD-AFC4-6F175D3DCCD1}">
              <a14:hiddenFill xmlns:a14="http://schemas.microsoft.com/office/drawing/2010/main">
                <a:solidFill>
                  <a:srgbClr val="FFFFFF"/>
                </a:solidFill>
              </a14:hiddenFill>
            </a:ext>
          </a:extLst>
        </p:spPr>
      </p:pic>
      <p:sp>
        <p:nvSpPr>
          <p:cNvPr id="123" name="TextBox 122">
            <a:extLst>
              <a:ext uri="{FF2B5EF4-FFF2-40B4-BE49-F238E27FC236}">
                <a16:creationId xmlns:a16="http://schemas.microsoft.com/office/drawing/2014/main" id="{D6113057-2A14-4C17-AC2B-ED2BEA583ED4}"/>
              </a:ext>
            </a:extLst>
          </p:cNvPr>
          <p:cNvSpPr txBox="1"/>
          <p:nvPr/>
        </p:nvSpPr>
        <p:spPr>
          <a:xfrm>
            <a:off x="123018" y="802770"/>
            <a:ext cx="979156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i="0" u="none" strike="noStrike" kern="1200" cap="none" spc="0" normalizeH="0" baseline="0" noProof="0" dirty="0" err="1">
                <a:ln>
                  <a:noFill/>
                </a:ln>
                <a:solidFill>
                  <a:srgbClr val="002060"/>
                </a:solidFill>
                <a:effectLst/>
                <a:uLnTx/>
                <a:uFillTx/>
                <a:latin typeface="Century Gothic" panose="020B0502020202020204" pitchFamily="34" charset="0"/>
              </a:rPr>
              <a:t>Pronuncia</a:t>
            </a:r>
            <a:r>
              <a:rPr kumimoji="0" lang="en-GB" sz="2700" i="0" u="none" strike="noStrike" kern="1200" cap="none" spc="0" normalizeH="0" baseline="0" noProof="0" dirty="0">
                <a:ln>
                  <a:noFill/>
                </a:ln>
                <a:solidFill>
                  <a:srgbClr val="002060"/>
                </a:solidFill>
                <a:effectLst/>
                <a:uLnTx/>
                <a:uFillTx/>
                <a:latin typeface="Century Gothic" panose="020B0502020202020204" pitchFamily="34" charset="0"/>
              </a:rPr>
              <a:t> las palabras y </a:t>
            </a:r>
            <a:r>
              <a:rPr kumimoji="0" lang="en-GB" sz="2700" i="0" u="none" strike="noStrike" kern="1200" cap="none" spc="0" normalizeH="0" baseline="0" noProof="0" dirty="0" err="1">
                <a:ln>
                  <a:noFill/>
                </a:ln>
                <a:solidFill>
                  <a:srgbClr val="002060"/>
                </a:solidFill>
                <a:effectLst/>
                <a:uLnTx/>
                <a:uFillTx/>
                <a:latin typeface="Century Gothic" panose="020B0502020202020204" pitchFamily="34" charset="0"/>
              </a:rPr>
              <a:t>colecciona</a:t>
            </a:r>
            <a:r>
              <a:rPr kumimoji="0" lang="en-GB" sz="270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700" i="0" u="none" strike="noStrike" kern="1200" cap="none" spc="0" normalizeH="0" baseline="0" noProof="0" dirty="0" err="1">
                <a:ln>
                  <a:noFill/>
                </a:ln>
                <a:solidFill>
                  <a:srgbClr val="002060"/>
                </a:solidFill>
                <a:effectLst/>
                <a:uLnTx/>
                <a:uFillTx/>
                <a:latin typeface="Century Gothic" panose="020B0502020202020204" pitchFamily="34" charset="0"/>
              </a:rPr>
              <a:t>monedas</a:t>
            </a:r>
            <a:r>
              <a:rPr kumimoji="0" lang="en-GB" sz="2700" i="0" u="none" strike="noStrike" kern="1200" cap="none" spc="0" normalizeH="0" baseline="0" noProof="0" dirty="0">
                <a:ln>
                  <a:noFill/>
                </a:ln>
                <a:solidFill>
                  <a:srgbClr val="002060"/>
                </a:solidFill>
                <a:effectLst/>
                <a:uLnTx/>
                <a:uFillTx/>
                <a:latin typeface="Century Gothic" panose="020B0502020202020204" pitchFamily="34" charset="0"/>
              </a:rPr>
              <a:t>.</a:t>
            </a:r>
          </a:p>
        </p:txBody>
      </p:sp>
      <p:pic>
        <p:nvPicPr>
          <p:cNvPr id="124" name="Picture 10" descr="Lámina, Oro, Moneda, Metal, Dorado, Redondo, 3D">
            <a:extLst>
              <a:ext uri="{FF2B5EF4-FFF2-40B4-BE49-F238E27FC236}">
                <a16:creationId xmlns:a16="http://schemas.microsoft.com/office/drawing/2014/main" id="{F06E2E11-9ACE-4A9D-AF34-85D53903BA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6915" y="952645"/>
            <a:ext cx="395540" cy="197770"/>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0" descr="Lámina, Oro, Moneda, Metal, Dorado, Redondo, 3D">
            <a:extLst>
              <a:ext uri="{FF2B5EF4-FFF2-40B4-BE49-F238E27FC236}">
                <a16:creationId xmlns:a16="http://schemas.microsoft.com/office/drawing/2014/main" id="{FB18D1F4-AC51-4577-8D73-4BCD164EDD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9660" y="843787"/>
            <a:ext cx="395540" cy="197770"/>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10" descr="Lámina, Oro, Moneda, Metal, Dorado, Redondo, 3D">
            <a:extLst>
              <a:ext uri="{FF2B5EF4-FFF2-40B4-BE49-F238E27FC236}">
                <a16:creationId xmlns:a16="http://schemas.microsoft.com/office/drawing/2014/main" id="{C491D047-A654-4F9F-BAD3-194C775E4E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3819" y="5743214"/>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10" descr="Lámina, Oro, Moneda, Metal, Dorado, Redondo, 3D">
            <a:extLst>
              <a:ext uri="{FF2B5EF4-FFF2-40B4-BE49-F238E27FC236}">
                <a16:creationId xmlns:a16="http://schemas.microsoft.com/office/drawing/2014/main" id="{9A01426F-9A64-4BAE-988B-FC9806496A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5781" y="5778994"/>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10" descr="Lámina, Oro, Moneda, Metal, Dorado, Redondo, 3D">
            <a:extLst>
              <a:ext uri="{FF2B5EF4-FFF2-40B4-BE49-F238E27FC236}">
                <a16:creationId xmlns:a16="http://schemas.microsoft.com/office/drawing/2014/main" id="{7B550E1F-3DE9-4AF6-BA88-F683810BE6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5688" y="6502249"/>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10" descr="Lámina, Oro, Moneda, Metal, Dorado, Redondo, 3D">
            <a:extLst>
              <a:ext uri="{FF2B5EF4-FFF2-40B4-BE49-F238E27FC236}">
                <a16:creationId xmlns:a16="http://schemas.microsoft.com/office/drawing/2014/main" id="{6F896884-E50C-4964-B68B-D6ECFD5DD3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5688" y="6393594"/>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10" descr="Lámina, Oro, Moneda, Metal, Dorado, Redondo, 3D">
            <a:extLst>
              <a:ext uri="{FF2B5EF4-FFF2-40B4-BE49-F238E27FC236}">
                <a16:creationId xmlns:a16="http://schemas.microsoft.com/office/drawing/2014/main" id="{899E9188-13F8-4554-B41D-071DF5C868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3295" y="6124000"/>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10" descr="Lámina, Oro, Moneda, Metal, Dorado, Redondo, 3D">
            <a:extLst>
              <a:ext uri="{FF2B5EF4-FFF2-40B4-BE49-F238E27FC236}">
                <a16:creationId xmlns:a16="http://schemas.microsoft.com/office/drawing/2014/main" id="{6B43EB86-0E32-42E9-9C2B-C39C22A722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5418" y="5363903"/>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10" descr="Lámina, Oro, Moneda, Metal, Dorado, Redondo, 3D">
            <a:extLst>
              <a:ext uri="{FF2B5EF4-FFF2-40B4-BE49-F238E27FC236}">
                <a16:creationId xmlns:a16="http://schemas.microsoft.com/office/drawing/2014/main" id="{DC05CBD8-A8B0-4528-B5DB-5B09541345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4466" y="5162133"/>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10" descr="Lámina, Oro, Moneda, Metal, Dorado, Redondo, 3D">
            <a:extLst>
              <a:ext uri="{FF2B5EF4-FFF2-40B4-BE49-F238E27FC236}">
                <a16:creationId xmlns:a16="http://schemas.microsoft.com/office/drawing/2014/main" id="{D0891ABF-E93B-4CFD-BC3E-DB57D3B6E8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6550" y="5014834"/>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10" descr="Lámina, Oro, Moneda, Metal, Dorado, Redondo, 3D">
            <a:extLst>
              <a:ext uri="{FF2B5EF4-FFF2-40B4-BE49-F238E27FC236}">
                <a16:creationId xmlns:a16="http://schemas.microsoft.com/office/drawing/2014/main" id="{BA74814D-ACE0-4D36-9BC4-0F3DF7A4B9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9546" y="5054398"/>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10" descr="Lámina, Oro, Moneda, Metal, Dorado, Redondo, 3D">
            <a:extLst>
              <a:ext uri="{FF2B5EF4-FFF2-40B4-BE49-F238E27FC236}">
                <a16:creationId xmlns:a16="http://schemas.microsoft.com/office/drawing/2014/main" id="{5058C69B-C1C6-4328-85BE-A0BBDD7715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8069" y="3298782"/>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10" descr="Lámina, Oro, Moneda, Metal, Dorado, Redondo, 3D">
            <a:extLst>
              <a:ext uri="{FF2B5EF4-FFF2-40B4-BE49-F238E27FC236}">
                <a16:creationId xmlns:a16="http://schemas.microsoft.com/office/drawing/2014/main" id="{D185D06C-ED26-41E2-B994-2D2E197006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8069" y="3170823"/>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0" descr="Lámina, Oro, Moneda, Metal, Dorado, Redondo, 3D">
            <a:extLst>
              <a:ext uri="{FF2B5EF4-FFF2-40B4-BE49-F238E27FC236}">
                <a16:creationId xmlns:a16="http://schemas.microsoft.com/office/drawing/2014/main" id="{6908E810-9A2B-46DF-B687-9F21909D3B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8088" y="3236059"/>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0" descr="Lámina, Oro, Moneda, Metal, Dorado, Redondo, 3D">
            <a:extLst>
              <a:ext uri="{FF2B5EF4-FFF2-40B4-BE49-F238E27FC236}">
                <a16:creationId xmlns:a16="http://schemas.microsoft.com/office/drawing/2014/main" id="{B600F76D-E672-4B25-991B-CB5D661F51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4436" y="3386031"/>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10" descr="Lámina, Oro, Moneda, Metal, Dorado, Redondo, 3D">
            <a:extLst>
              <a:ext uri="{FF2B5EF4-FFF2-40B4-BE49-F238E27FC236}">
                <a16:creationId xmlns:a16="http://schemas.microsoft.com/office/drawing/2014/main" id="{5F99AEC1-F57E-4431-B9AC-757BE6610B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1701" y="4851201"/>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10" descr="Lámina, Oro, Moneda, Metal, Dorado, Redondo, 3D">
            <a:extLst>
              <a:ext uri="{FF2B5EF4-FFF2-40B4-BE49-F238E27FC236}">
                <a16:creationId xmlns:a16="http://schemas.microsoft.com/office/drawing/2014/main" id="{F3F49595-E7D6-429D-BA0E-7350EC1A38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8544" y="4985718"/>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0" descr="Lámina, Oro, Moneda, Metal, Dorado, Redondo, 3D">
            <a:extLst>
              <a:ext uri="{FF2B5EF4-FFF2-40B4-BE49-F238E27FC236}">
                <a16:creationId xmlns:a16="http://schemas.microsoft.com/office/drawing/2014/main" id="{ACBD9B63-8B99-4B22-A831-116DF72F4B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6504" y="4858960"/>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10" descr="Lámina, Oro, Moneda, Metal, Dorado, Redondo, 3D">
            <a:extLst>
              <a:ext uri="{FF2B5EF4-FFF2-40B4-BE49-F238E27FC236}">
                <a16:creationId xmlns:a16="http://schemas.microsoft.com/office/drawing/2014/main" id="{410E0EA0-AC76-4596-A0FB-22C540E692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60861" y="4113776"/>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10" descr="Lámina, Oro, Moneda, Metal, Dorado, Redondo, 3D">
            <a:extLst>
              <a:ext uri="{FF2B5EF4-FFF2-40B4-BE49-F238E27FC236}">
                <a16:creationId xmlns:a16="http://schemas.microsoft.com/office/drawing/2014/main" id="{C5AB932F-69E2-4DA9-A549-0B27FEB241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13261" y="4266176"/>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10" descr="Lámina, Oro, Moneda, Metal, Dorado, Redondo, 3D">
            <a:extLst>
              <a:ext uri="{FF2B5EF4-FFF2-40B4-BE49-F238E27FC236}">
                <a16:creationId xmlns:a16="http://schemas.microsoft.com/office/drawing/2014/main" id="{0F2C095C-AC73-4D85-98A1-4DFAB4295F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236" y="4151241"/>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10" descr="Lámina, Oro, Moneda, Metal, Dorado, Redondo, 3D">
            <a:extLst>
              <a:ext uri="{FF2B5EF4-FFF2-40B4-BE49-F238E27FC236}">
                <a16:creationId xmlns:a16="http://schemas.microsoft.com/office/drawing/2014/main" id="{38C037D9-9277-4159-820B-98D44325A4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23667" y="2541027"/>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10" descr="Lámina, Oro, Moneda, Metal, Dorado, Redondo, 3D">
            <a:extLst>
              <a:ext uri="{FF2B5EF4-FFF2-40B4-BE49-F238E27FC236}">
                <a16:creationId xmlns:a16="http://schemas.microsoft.com/office/drawing/2014/main" id="{B4A1D99D-3774-47BF-BD1D-7DC639A7D6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0279" y="1754938"/>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10" descr="Lámina, Oro, Moneda, Metal, Dorado, Redondo, 3D">
            <a:extLst>
              <a:ext uri="{FF2B5EF4-FFF2-40B4-BE49-F238E27FC236}">
                <a16:creationId xmlns:a16="http://schemas.microsoft.com/office/drawing/2014/main" id="{D26AF248-0DB9-4963-A50C-04DC1A2DBE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4549" y="1647827"/>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10" descr="Lámina, Oro, Moneda, Metal, Dorado, Redondo, 3D">
            <a:extLst>
              <a:ext uri="{FF2B5EF4-FFF2-40B4-BE49-F238E27FC236}">
                <a16:creationId xmlns:a16="http://schemas.microsoft.com/office/drawing/2014/main" id="{0DBA2FDC-22D7-4DA5-8FA1-CD9A8E571F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8275" y="1663201"/>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10" descr="Lámina, Oro, Moneda, Metal, Dorado, Redondo, 3D">
            <a:extLst>
              <a:ext uri="{FF2B5EF4-FFF2-40B4-BE49-F238E27FC236}">
                <a16:creationId xmlns:a16="http://schemas.microsoft.com/office/drawing/2014/main" id="{9AC1AFE5-8BA5-450C-B7DE-6E18652B88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0237" y="1989959"/>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10" descr="Lámina, Oro, Moneda, Metal, Dorado, Redondo, 3D">
            <a:extLst>
              <a:ext uri="{FF2B5EF4-FFF2-40B4-BE49-F238E27FC236}">
                <a16:creationId xmlns:a16="http://schemas.microsoft.com/office/drawing/2014/main" id="{5830DB74-34C6-44D1-8A9A-C9EDE0EE8A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3148" y="2052153"/>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10" descr="Lámina, Oro, Moneda, Metal, Dorado, Redondo, 3D">
            <a:extLst>
              <a:ext uri="{FF2B5EF4-FFF2-40B4-BE49-F238E27FC236}">
                <a16:creationId xmlns:a16="http://schemas.microsoft.com/office/drawing/2014/main" id="{5C79DED2-031E-4E71-AEC8-F9052F0BA1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3376" y="1751552"/>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10" descr="Lámina, Oro, Moneda, Metal, Dorado, Redondo, 3D">
            <a:extLst>
              <a:ext uri="{FF2B5EF4-FFF2-40B4-BE49-F238E27FC236}">
                <a16:creationId xmlns:a16="http://schemas.microsoft.com/office/drawing/2014/main" id="{1FAC732F-7568-455A-9115-8FC7199A43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3348" y="2098290"/>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0" descr="Lámina, Oro, Moneda, Metal, Dorado, Redondo, 3D">
            <a:extLst>
              <a:ext uri="{FF2B5EF4-FFF2-40B4-BE49-F238E27FC236}">
                <a16:creationId xmlns:a16="http://schemas.microsoft.com/office/drawing/2014/main" id="{2E53D4EF-8AE3-420B-9736-94BDE2BEB4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8533" y="1759935"/>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10" descr="Lámina, Oro, Moneda, Metal, Dorado, Redondo, 3D">
            <a:extLst>
              <a:ext uri="{FF2B5EF4-FFF2-40B4-BE49-F238E27FC236}">
                <a16:creationId xmlns:a16="http://schemas.microsoft.com/office/drawing/2014/main" id="{23A63DFF-3599-43D7-99D6-A8E06B7D71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6678" y="1678868"/>
            <a:ext cx="327266" cy="203197"/>
          </a:xfrm>
          <a:prstGeom prst="rect">
            <a:avLst/>
          </a:prstGeom>
          <a:noFill/>
          <a:extLst>
            <a:ext uri="{909E8E84-426E-40DD-AFC4-6F175D3DCCD1}">
              <a14:hiddenFill xmlns:a14="http://schemas.microsoft.com/office/drawing/2010/main">
                <a:solidFill>
                  <a:srgbClr val="FFFFFF"/>
                </a:solidFill>
              </a14:hiddenFill>
            </a:ext>
          </a:extLst>
        </p:spPr>
      </p:pic>
      <p:sp>
        <p:nvSpPr>
          <p:cNvPr id="155" name="Google Shape;387;p19">
            <a:extLst>
              <a:ext uri="{FF2B5EF4-FFF2-40B4-BE49-F238E27FC236}">
                <a16:creationId xmlns:a16="http://schemas.microsoft.com/office/drawing/2014/main" id="{FFCCACDF-240F-4477-9C51-14C5F4F42443}"/>
              </a:ext>
            </a:extLst>
          </p:cNvPr>
          <p:cNvSpPr/>
          <p:nvPr/>
        </p:nvSpPr>
        <p:spPr>
          <a:xfrm>
            <a:off x="11134062" y="2730277"/>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156" name="Google Shape;389;p19">
            <a:extLst>
              <a:ext uri="{FF2B5EF4-FFF2-40B4-BE49-F238E27FC236}">
                <a16:creationId xmlns:a16="http://schemas.microsoft.com/office/drawing/2014/main" id="{BA7A869F-715B-4FF8-A4FC-158B166DDE10}"/>
              </a:ext>
            </a:extLst>
          </p:cNvPr>
          <p:cNvCxnSpPr>
            <a:cxnSpLocks/>
          </p:cNvCxnSpPr>
          <p:nvPr/>
        </p:nvCxnSpPr>
        <p:spPr>
          <a:xfrm>
            <a:off x="11832254" y="2718849"/>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157" name="Google Shape;390;p19">
            <a:extLst>
              <a:ext uri="{FF2B5EF4-FFF2-40B4-BE49-F238E27FC236}">
                <a16:creationId xmlns:a16="http://schemas.microsoft.com/office/drawing/2014/main" id="{C98D7C66-909D-4324-B107-4CB38D109DAE}"/>
              </a:ext>
            </a:extLst>
          </p:cNvPr>
          <p:cNvCxnSpPr>
            <a:cxnSpLocks/>
          </p:cNvCxnSpPr>
          <p:nvPr/>
        </p:nvCxnSpPr>
        <p:spPr>
          <a:xfrm>
            <a:off x="11824390" y="2702933"/>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158" name="Google Shape;391;p19">
            <a:extLst>
              <a:ext uri="{FF2B5EF4-FFF2-40B4-BE49-F238E27FC236}">
                <a16:creationId xmlns:a16="http://schemas.microsoft.com/office/drawing/2014/main" id="{57159F3E-DCE4-4D1E-8CF8-F80CF8FB91BF}"/>
              </a:ext>
            </a:extLst>
          </p:cNvPr>
          <p:cNvCxnSpPr>
            <a:cxnSpLocks/>
          </p:cNvCxnSpPr>
          <p:nvPr/>
        </p:nvCxnSpPr>
        <p:spPr>
          <a:xfrm>
            <a:off x="11825857" y="6097892"/>
            <a:ext cx="223189" cy="0"/>
          </a:xfrm>
          <a:prstGeom prst="straightConnector1">
            <a:avLst/>
          </a:prstGeom>
          <a:noFill/>
          <a:ln w="28575" cap="flat" cmpd="sng">
            <a:solidFill>
              <a:srgbClr val="1E4E79"/>
            </a:solidFill>
            <a:prstDash val="solid"/>
            <a:round/>
            <a:headEnd type="none" w="med" len="med"/>
            <a:tailEnd type="none" w="med" len="med"/>
          </a:ln>
        </p:spPr>
      </p:cxnSp>
      <p:sp>
        <p:nvSpPr>
          <p:cNvPr id="159" name="Google Shape;395;p19">
            <a:extLst>
              <a:ext uri="{FF2B5EF4-FFF2-40B4-BE49-F238E27FC236}">
                <a16:creationId xmlns:a16="http://schemas.microsoft.com/office/drawing/2014/main" id="{54EB6EDB-74AD-4461-97FC-6C056A3A373D}"/>
              </a:ext>
            </a:extLst>
          </p:cNvPr>
          <p:cNvSpPr/>
          <p:nvPr/>
        </p:nvSpPr>
        <p:spPr>
          <a:xfrm>
            <a:off x="10854370" y="639976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
        <p:nvSpPr>
          <p:cNvPr id="160" name="Google Shape;388;p19">
            <a:extLst>
              <a:ext uri="{FF2B5EF4-FFF2-40B4-BE49-F238E27FC236}">
                <a16:creationId xmlns:a16="http://schemas.microsoft.com/office/drawing/2014/main" id="{DA759BC0-2728-4B9F-B3C7-981AC5F9BA8E}"/>
              </a:ext>
            </a:extLst>
          </p:cNvPr>
          <p:cNvSpPr/>
          <p:nvPr/>
        </p:nvSpPr>
        <p:spPr>
          <a:xfrm>
            <a:off x="11129935" y="2730275"/>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161" name="TextBox 160">
            <a:extLst>
              <a:ext uri="{FF2B5EF4-FFF2-40B4-BE49-F238E27FC236}">
                <a16:creationId xmlns:a16="http://schemas.microsoft.com/office/drawing/2014/main" id="{1D886BAF-248D-4C9E-A17D-B27528F1441A}"/>
              </a:ext>
            </a:extLst>
          </p:cNvPr>
          <p:cNvSpPr txBox="1"/>
          <p:nvPr/>
        </p:nvSpPr>
        <p:spPr>
          <a:xfrm>
            <a:off x="8794258" y="1001603"/>
            <a:ext cx="3405725" cy="523220"/>
          </a:xfrm>
          <a:prstGeom prst="rect">
            <a:avLst/>
          </a:prstGeom>
          <a:solidFill>
            <a:srgbClr val="FFE7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rPr>
              <a:t>Turno</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 1: </a:t>
            </a:r>
            <a:r>
              <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rPr>
              <a:t>Persona </a:t>
            </a:r>
            <a:r>
              <a:rPr lang="en-GB" sz="2800" dirty="0">
                <a:solidFill>
                  <a:srgbClr val="002060"/>
                </a:solidFill>
                <a:latin typeface="Century Gothic" panose="020B0502020202020204" pitchFamily="34" charset="0"/>
              </a:rPr>
              <a:t>A</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62" name="TextBox 161">
            <a:extLst>
              <a:ext uri="{FF2B5EF4-FFF2-40B4-BE49-F238E27FC236}">
                <a16:creationId xmlns:a16="http://schemas.microsoft.com/office/drawing/2014/main" id="{47DA84E6-79FA-4659-B6E5-BA9CC5CAF8FC}"/>
              </a:ext>
            </a:extLst>
          </p:cNvPr>
          <p:cNvSpPr txBox="1"/>
          <p:nvPr/>
        </p:nvSpPr>
        <p:spPr>
          <a:xfrm>
            <a:off x="8804777" y="1001888"/>
            <a:ext cx="3405725" cy="523220"/>
          </a:xfrm>
          <a:prstGeom prst="rect">
            <a:avLst/>
          </a:prstGeom>
          <a:solidFill>
            <a:srgbClr val="FFE7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rPr>
              <a:t>Turno</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 2: </a:t>
            </a:r>
            <a:r>
              <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rPr>
              <a:t>Persona </a:t>
            </a:r>
            <a:r>
              <a:rPr lang="en-GB" sz="2800" dirty="0">
                <a:solidFill>
                  <a:srgbClr val="002060"/>
                </a:solidFill>
                <a:latin typeface="Century Gothic" panose="020B0502020202020204" pitchFamily="34" charset="0"/>
              </a:rPr>
              <a:t>B</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pic>
        <p:nvPicPr>
          <p:cNvPr id="164" name="Google Shape;164;p2" descr="Speech Icon, Voice, Talking, Audio, Speech"/>
          <p:cNvPicPr preferRelativeResize="0"/>
          <p:nvPr/>
        </p:nvPicPr>
        <p:blipFill rotWithShape="1">
          <a:blip r:embed="rId6">
            <a:alphaModFix/>
          </a:blip>
          <a:srcRect/>
          <a:stretch/>
        </p:blipFill>
        <p:spPr>
          <a:xfrm>
            <a:off x="11292814" y="91888"/>
            <a:ext cx="776168" cy="776168"/>
          </a:xfrm>
          <a:prstGeom prst="rect">
            <a:avLst/>
          </a:prstGeom>
          <a:noFill/>
          <a:ln>
            <a:noFill/>
          </a:ln>
        </p:spPr>
      </p:pic>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1: </a:t>
            </a:r>
            <a:endParaRPr lang="es-AR" sz="3200" dirty="0"/>
          </a:p>
        </p:txBody>
      </p:sp>
      <p:sp>
        <p:nvSpPr>
          <p:cNvPr id="113" name="Google Shape;153;p2">
            <a:hlinkClick r:id="" action="ppaction://noaction">
              <a:snd r:embed="rId7" name="e.wav"/>
            </a:hlinkClick>
            <a:extLst>
              <a:ext uri="{FF2B5EF4-FFF2-40B4-BE49-F238E27FC236}">
                <a16:creationId xmlns:a16="http://schemas.microsoft.com/office/drawing/2014/main" id="{7CEDC309-88F9-40E1-A696-E66BC502B60F}"/>
              </a:ext>
            </a:extLst>
          </p:cNvPr>
          <p:cNvSpPr txBox="1"/>
          <p:nvPr/>
        </p:nvSpPr>
        <p:spPr>
          <a:xfrm>
            <a:off x="7813668" y="60729"/>
            <a:ext cx="5874852"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[l] </a:t>
            </a:r>
            <a:r>
              <a:rPr lang="en-GB" sz="3200" b="1" kern="0" dirty="0">
                <a:solidFill>
                  <a:srgbClr val="FF0066"/>
                </a:solidFill>
                <a:latin typeface="Century Gothic"/>
                <a:ea typeface="Century Gothic"/>
                <a:cs typeface="Century Gothic"/>
                <a:sym typeface="Century Gothic"/>
              </a:rPr>
              <a:t>l</a:t>
            </a:r>
            <a:r>
              <a:rPr kumimoji="0" lang="en-GB" sz="320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ibro</a:t>
            </a:r>
            <a:endParaRPr kumimoji="0" sz="320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2" name="Google Shape;153;p2">
            <a:hlinkClick r:id="" action="ppaction://noaction">
              <a:snd r:embed="rId7" name="e.wav"/>
            </a:hlinkClick>
            <a:extLst>
              <a:ext uri="{FF2B5EF4-FFF2-40B4-BE49-F238E27FC236}">
                <a16:creationId xmlns:a16="http://schemas.microsoft.com/office/drawing/2014/main" id="{D730243F-190D-4CC6-99AA-B7923D8DD5A5}"/>
              </a:ext>
            </a:extLst>
          </p:cNvPr>
          <p:cNvSpPr txBox="1"/>
          <p:nvPr/>
        </p:nvSpPr>
        <p:spPr>
          <a:xfrm>
            <a:off x="9224112" y="62902"/>
            <a:ext cx="5874852"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32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ll</a:t>
            </a: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32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ll</a:t>
            </a:r>
            <a:r>
              <a:rPr kumimoji="0" lang="en-GB" sz="320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amar</a:t>
            </a:r>
            <a:endParaRPr kumimoji="0" sz="320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par>
                                <p:cTn id="8" presetID="10" presetClass="entr" presetSubtype="0" fill="hold" nodeType="withEffect">
                                  <p:stCondLst>
                                    <p:cond delay="0"/>
                                  </p:stCondLst>
                                  <p:childTnLst>
                                    <p:set>
                                      <p:cBhvr>
                                        <p:cTn id="9" dur="1" fill="hold">
                                          <p:stCondLst>
                                            <p:cond delay="0"/>
                                          </p:stCondLst>
                                        </p:cTn>
                                        <p:tgtEl>
                                          <p:spTgt spid="122"/>
                                        </p:tgtEl>
                                        <p:attrNameLst>
                                          <p:attrName>style.visibility</p:attrName>
                                        </p:attrNameLst>
                                      </p:cBhvr>
                                      <p:to>
                                        <p:strVal val="visible"/>
                                      </p:to>
                                    </p:set>
                                    <p:animEffect transition="in" filter="fade">
                                      <p:cBhvr>
                                        <p:cTn id="10" dur="500"/>
                                        <p:tgtEl>
                                          <p:spTgt spid="122"/>
                                        </p:tgtEl>
                                      </p:cBhvr>
                                    </p:animEffect>
                                  </p:childTnLst>
                                </p:cTn>
                              </p:par>
                              <p:par>
                                <p:cTn id="11" presetID="10" presetClass="entr" presetSubtype="0" fill="hold" nodeType="withEffect">
                                  <p:stCondLst>
                                    <p:cond delay="0"/>
                                  </p:stCondLst>
                                  <p:childTnLst>
                                    <p:set>
                                      <p:cBhvr>
                                        <p:cTn id="12" dur="1" fill="hold">
                                          <p:stCondLst>
                                            <p:cond delay="0"/>
                                          </p:stCondLst>
                                        </p:cTn>
                                        <p:tgtEl>
                                          <p:spTgt spid="124"/>
                                        </p:tgtEl>
                                        <p:attrNameLst>
                                          <p:attrName>style.visibility</p:attrName>
                                        </p:attrNameLst>
                                      </p:cBhvr>
                                      <p:to>
                                        <p:strVal val="visible"/>
                                      </p:to>
                                    </p:set>
                                    <p:animEffect transition="in" filter="fade">
                                      <p:cBhvr>
                                        <p:cTn id="13" dur="500"/>
                                        <p:tgtEl>
                                          <p:spTgt spid="124"/>
                                        </p:tgtEl>
                                      </p:cBhvr>
                                    </p:animEffect>
                                  </p:childTnLst>
                                </p:cTn>
                              </p:par>
                              <p:par>
                                <p:cTn id="14" presetID="10" presetClass="entr" presetSubtype="0" fill="hold" nodeType="withEffect">
                                  <p:stCondLst>
                                    <p:cond delay="0"/>
                                  </p:stCondLst>
                                  <p:childTnLst>
                                    <p:set>
                                      <p:cBhvr>
                                        <p:cTn id="15" dur="1" fill="hold">
                                          <p:stCondLst>
                                            <p:cond delay="0"/>
                                          </p:stCondLst>
                                        </p:cTn>
                                        <p:tgtEl>
                                          <p:spTgt spid="125"/>
                                        </p:tgtEl>
                                        <p:attrNameLst>
                                          <p:attrName>style.visibility</p:attrName>
                                        </p:attrNameLst>
                                      </p:cBhvr>
                                      <p:to>
                                        <p:strVal val="visible"/>
                                      </p:to>
                                    </p:set>
                                    <p:animEffect transition="in" filter="fade">
                                      <p:cBhvr>
                                        <p:cTn id="16" dur="500"/>
                                        <p:tgtEl>
                                          <p:spTgt spid="1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1"/>
                                        </p:tgtEl>
                                        <p:attrNameLst>
                                          <p:attrName>style.visibility</p:attrName>
                                        </p:attrNameLst>
                                      </p:cBhvr>
                                      <p:to>
                                        <p:strVal val="visible"/>
                                      </p:to>
                                    </p:set>
                                    <p:animEffect transition="in" filter="fade">
                                      <p:cBhvr>
                                        <p:cTn id="21" dur="500"/>
                                        <p:tgtEl>
                                          <p:spTgt spid="16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2"/>
                                        </p:tgtEl>
                                        <p:attrNameLst>
                                          <p:attrName>style.visibility</p:attrName>
                                        </p:attrNameLst>
                                      </p:cBhvr>
                                      <p:to>
                                        <p:strVal val="visible"/>
                                      </p:to>
                                    </p:set>
                                    <p:animEffect transition="in" filter="fade">
                                      <p:cBhvr>
                                        <p:cTn id="26"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59"/>
                    </p:tgtEl>
                  </p:cond>
                </p:stCondLst>
                <p:endSync evt="end" delay="0">
                  <p:rtn val="all"/>
                </p:endSync>
                <p:childTnLst>
                  <p:par>
                    <p:cTn id="28" fill="hold">
                      <p:stCondLst>
                        <p:cond delay="0"/>
                      </p:stCondLst>
                      <p:childTnLst>
                        <p:par>
                          <p:cTn id="29" fill="hold">
                            <p:stCondLst>
                              <p:cond delay="0"/>
                            </p:stCondLst>
                            <p:childTnLst>
                              <p:par>
                                <p:cTn id="30" presetID="12" presetClass="exit" presetSubtype="4" fill="hold" grpId="0" nodeType="clickEffect">
                                  <p:stCondLst>
                                    <p:cond delay="0"/>
                                  </p:stCondLst>
                                  <p:childTnLst>
                                    <p:anim calcmode="lin" valueType="num">
                                      <p:cBhvr additive="base">
                                        <p:cTn id="31" dur="5000"/>
                                        <p:tgtEl>
                                          <p:spTgt spid="160"/>
                                        </p:tgtEl>
                                        <p:attrNameLst>
                                          <p:attrName>ppt_y</p:attrName>
                                        </p:attrNameLst>
                                      </p:cBhvr>
                                      <p:tavLst>
                                        <p:tav tm="0">
                                          <p:val>
                                            <p:strVal val="#ppt_y"/>
                                          </p:val>
                                        </p:tav>
                                        <p:tav tm="100000">
                                          <p:val>
                                            <p:strVal val="#ppt_y+#ppt_h*1.125000"/>
                                          </p:val>
                                        </p:tav>
                                      </p:tavLst>
                                    </p:anim>
                                    <p:animEffect transition="out" filter="wipe(down)">
                                      <p:cBhvr>
                                        <p:cTn id="32" dur="5000"/>
                                        <p:tgtEl>
                                          <p:spTgt spid="160"/>
                                        </p:tgtEl>
                                      </p:cBhvr>
                                    </p:animEffect>
                                    <p:set>
                                      <p:cBhvr>
                                        <p:cTn id="33" dur="1" fill="hold">
                                          <p:stCondLst>
                                            <p:cond delay="4999"/>
                                          </p:stCondLst>
                                        </p:cTn>
                                        <p:tgtEl>
                                          <p:spTgt spid="160"/>
                                        </p:tgtEl>
                                        <p:attrNameLst>
                                          <p:attrName>style.visibility</p:attrName>
                                        </p:attrNameLst>
                                      </p:cBhvr>
                                      <p:to>
                                        <p:strVal val="hidden"/>
                                      </p:to>
                                    </p:set>
                                  </p:childTnLst>
                                </p:cTn>
                              </p:par>
                            </p:childTnLst>
                          </p:cTn>
                        </p:par>
                      </p:childTnLst>
                    </p:cTn>
                  </p:par>
                </p:childTnLst>
              </p:cTn>
              <p:nextCondLst>
                <p:cond evt="onClick" delay="0">
                  <p:tgtEl>
                    <p:spTgt spid="159"/>
                  </p:tgtEl>
                </p:cond>
              </p:nextCondLst>
            </p:seq>
          </p:childTnLst>
        </p:cTn>
      </p:par>
    </p:tnLst>
    <p:bldLst>
      <p:bldP spid="123" grpId="0"/>
      <p:bldP spid="160" grpId="0" animBg="1"/>
      <p:bldP spid="161" grpId="0" animBg="1"/>
      <p:bldP spid="16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10470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2: </a:t>
            </a:r>
            <a:endParaRPr lang="en-GB" sz="3200" dirty="0"/>
          </a:p>
        </p:txBody>
      </p:sp>
      <p:sp>
        <p:nvSpPr>
          <p:cNvPr id="21" name="Google Shape;390;p8">
            <a:extLst>
              <a:ext uri="{FF2B5EF4-FFF2-40B4-BE49-F238E27FC236}">
                <a16:creationId xmlns:a16="http://schemas.microsoft.com/office/drawing/2014/main" id="{A1EAA857-8629-4E39-AC8E-9FD9C09D97CA}"/>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3" name="Title 1">
            <a:extLst>
              <a:ext uri="{FF2B5EF4-FFF2-40B4-BE49-F238E27FC236}">
                <a16:creationId xmlns:a16="http://schemas.microsoft.com/office/drawing/2014/main" id="{3D26DF06-E38B-45BA-A8BF-EEB91C1B28D6}"/>
              </a:ext>
            </a:extLst>
          </p:cNvPr>
          <p:cNvSpPr txBox="1">
            <a:spLocks/>
          </p:cNvSpPr>
          <p:nvPr/>
        </p:nvSpPr>
        <p:spPr>
          <a:xfrm>
            <a:off x="3221203" y="-2118"/>
            <a:ext cx="10515600" cy="7701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rgbClr val="1E4E79"/>
              </a:buClr>
              <a:buSzPts val="8625"/>
              <a:buFont typeface="Century Gothic"/>
              <a:buNone/>
            </a:pPr>
            <a:r>
              <a:rPr lang="en-GB" sz="3600" dirty="0">
                <a:solidFill>
                  <a:srgbClr val="002060"/>
                </a:solidFill>
                <a:latin typeface="Century Gothic" panose="020B0502020202020204" pitchFamily="34" charset="0"/>
                <a:ea typeface="Century Gothic"/>
                <a:cs typeface="Century Gothic"/>
                <a:sym typeface="Century Gothic"/>
              </a:rPr>
              <a:t>Knowing who does what</a:t>
            </a:r>
          </a:p>
        </p:txBody>
      </p:sp>
      <p:pic>
        <p:nvPicPr>
          <p:cNvPr id="66" name="Google Shape;170;p8" descr="Jigsaw, Puzzle, Piece, Game, Concept, Solution">
            <a:extLst>
              <a:ext uri="{FF2B5EF4-FFF2-40B4-BE49-F238E27FC236}">
                <a16:creationId xmlns:a16="http://schemas.microsoft.com/office/drawing/2014/main" id="{4E7BC434-5E2E-4AC3-8B3D-888038BC77BD}"/>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22" name="Title 1">
            <a:extLst>
              <a:ext uri="{FF2B5EF4-FFF2-40B4-BE49-F238E27FC236}">
                <a16:creationId xmlns:a16="http://schemas.microsoft.com/office/drawing/2014/main" id="{6CE23422-951D-43E3-8715-0F6EFD1E6DE4}"/>
              </a:ext>
            </a:extLst>
          </p:cNvPr>
          <p:cNvSpPr txBox="1">
            <a:spLocks/>
          </p:cNvSpPr>
          <p:nvPr/>
        </p:nvSpPr>
        <p:spPr>
          <a:xfrm>
            <a:off x="2335263" y="-864283"/>
            <a:ext cx="10515600" cy="7701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rgbClr val="1E4E79"/>
              </a:buClr>
              <a:buSzPts val="8625"/>
              <a:buFont typeface="Century Gothic"/>
              <a:buNone/>
            </a:pPr>
            <a:endParaRPr lang="en-GB" sz="3600" b="1" dirty="0">
              <a:solidFill>
                <a:srgbClr val="002060"/>
              </a:solidFill>
              <a:latin typeface="Century Gothic" panose="020B0502020202020204" pitchFamily="34" charset="0"/>
              <a:ea typeface="Century Gothic"/>
              <a:cs typeface="Century Gothic"/>
              <a:sym typeface="Century Gothic"/>
            </a:endParaRPr>
          </a:p>
        </p:txBody>
      </p:sp>
      <p:pic>
        <p:nvPicPr>
          <p:cNvPr id="23" name="Google Shape;170;p8" descr="Jigsaw, Puzzle, Piece, Game, Concept, Solution">
            <a:extLst>
              <a:ext uri="{FF2B5EF4-FFF2-40B4-BE49-F238E27FC236}">
                <a16:creationId xmlns:a16="http://schemas.microsoft.com/office/drawing/2014/main" id="{BAF2041A-48DF-4C93-92A3-D4902A35DC67}"/>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pic>
        <p:nvPicPr>
          <p:cNvPr id="24" name="Google Shape;183;p8">
            <a:extLst>
              <a:ext uri="{FF2B5EF4-FFF2-40B4-BE49-F238E27FC236}">
                <a16:creationId xmlns:a16="http://schemas.microsoft.com/office/drawing/2014/main" id="{BB2DD130-9C32-445A-8D59-02334F220B03}"/>
              </a:ext>
            </a:extLst>
          </p:cNvPr>
          <p:cNvPicPr preferRelativeResize="0"/>
          <p:nvPr/>
        </p:nvPicPr>
        <p:blipFill rotWithShape="1">
          <a:blip r:embed="rId4">
            <a:alphaModFix/>
          </a:blip>
          <a:srcRect/>
          <a:stretch/>
        </p:blipFill>
        <p:spPr>
          <a:xfrm>
            <a:off x="177882" y="5799868"/>
            <a:ext cx="634523" cy="671647"/>
          </a:xfrm>
          <a:prstGeom prst="rect">
            <a:avLst/>
          </a:prstGeom>
          <a:noFill/>
          <a:ln>
            <a:noFill/>
          </a:ln>
        </p:spPr>
      </p:pic>
      <p:sp>
        <p:nvSpPr>
          <p:cNvPr id="25" name="TextBox 24">
            <a:extLst>
              <a:ext uri="{FF2B5EF4-FFF2-40B4-BE49-F238E27FC236}">
                <a16:creationId xmlns:a16="http://schemas.microsoft.com/office/drawing/2014/main" id="{12F0CD30-35EA-4EE4-ABE1-D6D2E0F8F9C0}"/>
              </a:ext>
            </a:extLst>
          </p:cNvPr>
          <p:cNvSpPr txBox="1"/>
          <p:nvPr/>
        </p:nvSpPr>
        <p:spPr>
          <a:xfrm>
            <a:off x="204235" y="767367"/>
            <a:ext cx="6608618" cy="584775"/>
          </a:xfrm>
          <a:prstGeom prst="rect">
            <a:avLst/>
          </a:prstGeom>
          <a:noFill/>
        </p:spPr>
        <p:txBody>
          <a:bodyPr wrap="square">
            <a:spAutoFit/>
          </a:bodyPr>
          <a:lstStyle/>
          <a:p>
            <a:r>
              <a:rPr lang="en-GB" sz="3200" b="1" dirty="0">
                <a:solidFill>
                  <a:srgbClr val="002060"/>
                </a:solidFill>
                <a:latin typeface="Century Gothic" panose="020B0502020202020204" pitchFamily="34" charset="0"/>
              </a:rPr>
              <a:t>[–</a:t>
            </a:r>
            <a:r>
              <a:rPr lang="en-GB" sz="3200" b="1" dirty="0" err="1">
                <a:solidFill>
                  <a:srgbClr val="002060"/>
                </a:solidFill>
                <a:latin typeface="Century Gothic" panose="020B0502020202020204" pitchFamily="34" charset="0"/>
              </a:rPr>
              <a:t>ar</a:t>
            </a:r>
            <a:r>
              <a:rPr lang="en-GB" sz="3200" b="1" dirty="0">
                <a:solidFill>
                  <a:srgbClr val="002060"/>
                </a:solidFill>
                <a:latin typeface="Century Gothic" panose="020B0502020202020204" pitchFamily="34" charset="0"/>
              </a:rPr>
              <a:t> </a:t>
            </a:r>
            <a:r>
              <a:rPr lang="en-GB" sz="3200" dirty="0">
                <a:solidFill>
                  <a:srgbClr val="002060"/>
                </a:solidFill>
                <a:latin typeface="Century Gothic" panose="020B0502020202020204" pitchFamily="34" charset="0"/>
              </a:rPr>
              <a:t>verbs: ‘I’ versus ‘s/he, it’</a:t>
            </a:r>
            <a:r>
              <a:rPr lang="en-GB" sz="3200" b="1" dirty="0">
                <a:solidFill>
                  <a:srgbClr val="002060"/>
                </a:solidFill>
                <a:latin typeface="Century Gothic" panose="020B0502020202020204" pitchFamily="34" charset="0"/>
              </a:rPr>
              <a:t>]</a:t>
            </a:r>
          </a:p>
        </p:txBody>
      </p:sp>
      <p:sp>
        <p:nvSpPr>
          <p:cNvPr id="26" name="TextBox 25">
            <a:extLst>
              <a:ext uri="{FF2B5EF4-FFF2-40B4-BE49-F238E27FC236}">
                <a16:creationId xmlns:a16="http://schemas.microsoft.com/office/drawing/2014/main" id="{C3AF7DDB-756A-478D-9C76-6C554EF41D87}"/>
              </a:ext>
            </a:extLst>
          </p:cNvPr>
          <p:cNvSpPr txBox="1"/>
          <p:nvPr/>
        </p:nvSpPr>
        <p:spPr>
          <a:xfrm>
            <a:off x="177882" y="5219999"/>
            <a:ext cx="50011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Llev</a:t>
            </a:r>
            <a:r>
              <a:rPr lang="en-GB" sz="2800" b="1" dirty="0" err="1">
                <a:solidFill>
                  <a:srgbClr val="92D050"/>
                </a:solidFill>
                <a:latin typeface="Century Gothic" panose="020B0502020202020204" pitchFamily="34" charset="0"/>
              </a:rPr>
              <a:t>o</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uniforme</a:t>
            </a:r>
            <a:r>
              <a:rPr lang="en-GB" sz="2800" dirty="0">
                <a:solidFill>
                  <a:srgbClr val="002060"/>
                </a:solidFill>
                <a:latin typeface="Century Gothic" panose="020B0502020202020204" pitchFamily="34" charset="0"/>
              </a:rPr>
              <a:t> en clase.</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7" name="TextBox 26">
            <a:extLst>
              <a:ext uri="{FF2B5EF4-FFF2-40B4-BE49-F238E27FC236}">
                <a16:creationId xmlns:a16="http://schemas.microsoft.com/office/drawing/2014/main" id="{DBC4B043-4F07-4B91-B297-F452FE3F0BC8}"/>
              </a:ext>
            </a:extLst>
          </p:cNvPr>
          <p:cNvSpPr txBox="1"/>
          <p:nvPr/>
        </p:nvSpPr>
        <p:spPr>
          <a:xfrm>
            <a:off x="971200" y="5844290"/>
            <a:ext cx="42967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I</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wear</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uniform in class.</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8" name="TextBox 27">
            <a:extLst>
              <a:ext uri="{FF2B5EF4-FFF2-40B4-BE49-F238E27FC236}">
                <a16:creationId xmlns:a16="http://schemas.microsoft.com/office/drawing/2014/main" id="{83075D87-6F02-4748-8B5C-662F176CD95A}"/>
              </a:ext>
            </a:extLst>
          </p:cNvPr>
          <p:cNvSpPr txBox="1"/>
          <p:nvPr/>
        </p:nvSpPr>
        <p:spPr>
          <a:xfrm>
            <a:off x="4140200" y="4245130"/>
            <a:ext cx="3708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Ejemplo: </a:t>
            </a:r>
            <a:r>
              <a:rPr kumimoji="0" lang="en-GB" sz="280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llevar</a:t>
            </a:r>
            <a:r>
              <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29" name="Speech Bubble: Rectangle with Corners Rounded 28">
            <a:extLst>
              <a:ext uri="{FF2B5EF4-FFF2-40B4-BE49-F238E27FC236}">
                <a16:creationId xmlns:a16="http://schemas.microsoft.com/office/drawing/2014/main" id="{BD2D7C5C-BA13-43BD-AC12-924FC626E090}"/>
              </a:ext>
            </a:extLst>
          </p:cNvPr>
          <p:cNvSpPr/>
          <p:nvPr/>
        </p:nvSpPr>
        <p:spPr>
          <a:xfrm>
            <a:off x="6495136" y="76217"/>
            <a:ext cx="3848100" cy="1417186"/>
          </a:xfrm>
          <a:prstGeom prst="wedgeRoundRectCallout">
            <a:avLst>
              <a:gd name="adj1" fmla="val -31896"/>
              <a:gd name="adj2" fmla="val 7192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400" b="1" dirty="0">
                <a:solidFill>
                  <a:srgbClr val="002060"/>
                </a:solidFill>
                <a:latin typeface="Century Gothic" panose="020B0502020202020204" pitchFamily="34" charset="0"/>
                <a:ea typeface="Calibri" panose="020F0502020204030204" pitchFamily="34" charset="0"/>
              </a:rPr>
              <a:t>⚠</a:t>
            </a:r>
            <a:r>
              <a:rPr lang="en-GB" sz="2300" dirty="0">
                <a:solidFill>
                  <a:srgbClr val="002060"/>
                </a:solidFill>
                <a:latin typeface="Century Gothic" panose="020B0502020202020204" pitchFamily="34" charset="0"/>
                <a:ea typeface="Calibri" panose="020F0502020204030204" pitchFamily="34" charset="0"/>
              </a:rPr>
              <a:t> We don’t need pronouns because the verb ending tells us who is doing the action.</a:t>
            </a:r>
          </a:p>
        </p:txBody>
      </p:sp>
      <p:sp>
        <p:nvSpPr>
          <p:cNvPr id="30" name="TextBox 29">
            <a:extLst>
              <a:ext uri="{FF2B5EF4-FFF2-40B4-BE49-F238E27FC236}">
                <a16:creationId xmlns:a16="http://schemas.microsoft.com/office/drawing/2014/main" id="{6C23521E-8CF4-4BBA-BF7E-2B21F0410F10}"/>
              </a:ext>
            </a:extLst>
          </p:cNvPr>
          <p:cNvSpPr txBox="1"/>
          <p:nvPr/>
        </p:nvSpPr>
        <p:spPr>
          <a:xfrm>
            <a:off x="204235" y="1815197"/>
            <a:ext cx="12648165" cy="954107"/>
          </a:xfrm>
          <a:prstGeom prst="rect">
            <a:avLst/>
          </a:prstGeom>
          <a:noFill/>
        </p:spPr>
        <p:txBody>
          <a:bodyPr wrap="square" rtlCol="0">
            <a:spAutoFit/>
          </a:bodyPr>
          <a:lstStyle/>
          <a:p>
            <a:pPr>
              <a:spcAft>
                <a:spcPts val="800"/>
              </a:spcAft>
            </a:pPr>
            <a:r>
              <a:rPr lang="en-GB" sz="2800" dirty="0">
                <a:solidFill>
                  <a:srgbClr val="002060"/>
                </a:solidFill>
                <a:latin typeface="Century Gothic" panose="020B0502020202020204" pitchFamily="34" charset="0"/>
                <a:ea typeface="Calibri" panose="020F0502020204030204" pitchFamily="34" charset="0"/>
              </a:rPr>
              <a:t>In Spanish, the words for ‘</a:t>
            </a:r>
            <a:r>
              <a:rPr lang="en-GB" sz="2800" b="1" dirty="0">
                <a:solidFill>
                  <a:srgbClr val="002060"/>
                </a:solidFill>
                <a:latin typeface="Century Gothic" panose="020B0502020202020204" pitchFamily="34" charset="0"/>
                <a:ea typeface="Calibri" panose="020F0502020204030204" pitchFamily="34" charset="0"/>
              </a:rPr>
              <a:t>I</a:t>
            </a:r>
            <a:r>
              <a:rPr lang="en-GB" sz="2800" dirty="0">
                <a:solidFill>
                  <a:srgbClr val="002060"/>
                </a:solidFill>
                <a:latin typeface="Century Gothic" panose="020B0502020202020204" pitchFamily="34" charset="0"/>
                <a:ea typeface="Calibri" panose="020F0502020204030204" pitchFamily="34" charset="0"/>
              </a:rPr>
              <a:t>’ and ‘</a:t>
            </a:r>
            <a:r>
              <a:rPr lang="en-GB" sz="2800" b="1" dirty="0">
                <a:solidFill>
                  <a:srgbClr val="002060"/>
                </a:solidFill>
                <a:latin typeface="Century Gothic" panose="020B0502020202020204" pitchFamily="34" charset="0"/>
                <a:ea typeface="Calibri" panose="020F0502020204030204" pitchFamily="34" charset="0"/>
              </a:rPr>
              <a:t>s/he</a:t>
            </a:r>
            <a:r>
              <a:rPr lang="en-GB" sz="2800" dirty="0">
                <a:solidFill>
                  <a:srgbClr val="002060"/>
                </a:solidFill>
                <a:latin typeface="Century Gothic" panose="020B0502020202020204" pitchFamily="34" charset="0"/>
                <a:ea typeface="Calibri" panose="020F0502020204030204" pitchFamily="34" charset="0"/>
              </a:rPr>
              <a:t>’ (pronouns) are often </a:t>
            </a:r>
            <a:r>
              <a:rPr lang="en-GB" sz="2800" b="1" dirty="0">
                <a:solidFill>
                  <a:srgbClr val="002060"/>
                </a:solidFill>
                <a:latin typeface="Century Gothic" panose="020B0502020202020204" pitchFamily="34" charset="0"/>
                <a:ea typeface="Calibri" panose="020F0502020204030204" pitchFamily="34" charset="0"/>
              </a:rPr>
              <a:t>unnecessary</a:t>
            </a:r>
            <a:r>
              <a:rPr lang="en-GB" sz="2800" dirty="0">
                <a:solidFill>
                  <a:srgbClr val="002060"/>
                </a:solidFill>
                <a:latin typeface="Century Gothic" panose="020B0502020202020204" pitchFamily="34" charset="0"/>
                <a:ea typeface="Calibri" panose="020F0502020204030204" pitchFamily="34" charset="0"/>
              </a:rPr>
              <a:t>. </a:t>
            </a:r>
          </a:p>
        </p:txBody>
      </p:sp>
      <p:sp>
        <p:nvSpPr>
          <p:cNvPr id="31" name="TextBox 30">
            <a:extLst>
              <a:ext uri="{FF2B5EF4-FFF2-40B4-BE49-F238E27FC236}">
                <a16:creationId xmlns:a16="http://schemas.microsoft.com/office/drawing/2014/main" id="{F1BF0F90-C11C-4651-B1BA-D937CDEB88F4}"/>
              </a:ext>
            </a:extLst>
          </p:cNvPr>
          <p:cNvSpPr txBox="1"/>
          <p:nvPr/>
        </p:nvSpPr>
        <p:spPr>
          <a:xfrm>
            <a:off x="190230" y="2891494"/>
            <a:ext cx="12851762" cy="517514"/>
          </a:xfrm>
          <a:prstGeom prst="rect">
            <a:avLst/>
          </a:prstGeom>
          <a:noFill/>
        </p:spPr>
        <p:txBody>
          <a:bodyPr wrap="square">
            <a:spAutoFit/>
          </a:bodyPr>
          <a:lstStyle/>
          <a:p>
            <a:pPr>
              <a:lnSpc>
                <a:spcPct val="107000"/>
              </a:lnSpc>
              <a:spcAft>
                <a:spcPts val="800"/>
              </a:spcAft>
            </a:pPr>
            <a:r>
              <a:rPr lang="en-GB" sz="2800" kern="1200" dirty="0">
                <a:solidFill>
                  <a:srgbClr val="002060"/>
                </a:solidFill>
                <a:effectLst/>
                <a:latin typeface="Century Gothic" panose="020B0502020202020204" pitchFamily="34" charset="0"/>
              </a:rPr>
              <a:t>To mean </a:t>
            </a:r>
            <a:r>
              <a:rPr lang="en-GB" sz="2800" dirty="0">
                <a:solidFill>
                  <a:srgbClr val="002060"/>
                </a:solidFill>
                <a:latin typeface="Century Gothic" panose="020B0502020202020204" pitchFamily="34" charset="0"/>
              </a:rPr>
              <a:t>‘</a:t>
            </a:r>
            <a:r>
              <a:rPr lang="en-GB" sz="2800" b="1" dirty="0">
                <a:solidFill>
                  <a:srgbClr val="92D050"/>
                </a:solidFill>
                <a:latin typeface="Century Gothic" panose="020B0502020202020204" pitchFamily="34" charset="0"/>
              </a:rPr>
              <a:t>I</a:t>
            </a:r>
            <a:r>
              <a:rPr lang="en-GB" sz="2800" dirty="0">
                <a:solidFill>
                  <a:srgbClr val="002060"/>
                </a:solidFill>
                <a:latin typeface="Century Gothic" panose="020B0502020202020204" pitchFamily="34" charset="0"/>
              </a:rPr>
              <a:t>’ </a:t>
            </a:r>
            <a:r>
              <a:rPr lang="en-GB" sz="2800" kern="1200" dirty="0">
                <a:solidFill>
                  <a:srgbClr val="002060"/>
                </a:solidFill>
                <a:effectLst/>
                <a:latin typeface="Century Gothic" panose="020B0502020202020204" pitchFamily="34" charset="0"/>
              </a:rPr>
              <a:t>with a verb, we remove –</a:t>
            </a:r>
            <a:r>
              <a:rPr lang="en-GB" sz="2800" kern="1200" dirty="0" err="1">
                <a:solidFill>
                  <a:srgbClr val="002060"/>
                </a:solidFill>
                <a:effectLst/>
                <a:latin typeface="Century Gothic" panose="020B0502020202020204" pitchFamily="34" charset="0"/>
              </a:rPr>
              <a:t>ar</a:t>
            </a:r>
            <a:r>
              <a:rPr lang="en-GB" sz="2800" dirty="0">
                <a:solidFill>
                  <a:srgbClr val="002060"/>
                </a:solidFill>
                <a:latin typeface="Century Gothic" panose="020B0502020202020204" pitchFamily="34" charset="0"/>
              </a:rPr>
              <a:t> and add </a:t>
            </a:r>
            <a:r>
              <a:rPr lang="en-GB" sz="2800" b="1" dirty="0">
                <a:solidFill>
                  <a:srgbClr val="92D050"/>
                </a:solidFill>
                <a:latin typeface="Century Gothic" panose="020B0502020202020204" pitchFamily="34" charset="0"/>
              </a:rPr>
              <a:t>-o</a:t>
            </a:r>
            <a:r>
              <a:rPr lang="en-GB" sz="2800" kern="1200" dirty="0">
                <a:solidFill>
                  <a:srgbClr val="002060"/>
                </a:solidFill>
                <a:effectLst/>
                <a:latin typeface="Century Gothic" panose="020B0502020202020204" pitchFamily="34" charset="0"/>
              </a:rPr>
              <a:t>.</a:t>
            </a:r>
            <a:endParaRPr lang="en-GB" sz="2800" dirty="0">
              <a:solidFill>
                <a:srgbClr val="002060"/>
              </a:solidFill>
              <a:latin typeface="Century Gothic" panose="020B0502020202020204" pitchFamily="34" charset="0"/>
            </a:endParaRPr>
          </a:p>
        </p:txBody>
      </p:sp>
      <p:sp>
        <p:nvSpPr>
          <p:cNvPr id="32" name="Google Shape;171;p8">
            <a:extLst>
              <a:ext uri="{FF2B5EF4-FFF2-40B4-BE49-F238E27FC236}">
                <a16:creationId xmlns:a16="http://schemas.microsoft.com/office/drawing/2014/main" id="{4DC4F7AE-4031-4E70-A481-5561FD9EDFD9}"/>
              </a:ext>
            </a:extLst>
          </p:cNvPr>
          <p:cNvSpPr txBox="1"/>
          <p:nvPr/>
        </p:nvSpPr>
        <p:spPr>
          <a:xfrm>
            <a:off x="1784477" y="4709805"/>
            <a:ext cx="1145594" cy="477013"/>
          </a:xfrm>
          <a:prstGeom prst="rect">
            <a:avLst/>
          </a:prstGeom>
          <a:solidFill>
            <a:schemeClr val="accent6">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Century Gothic"/>
              <a:buNone/>
            </a:pPr>
            <a:r>
              <a:rPr lang="en-GB" sz="2500" b="1" dirty="0">
                <a:solidFill>
                  <a:srgbClr val="002060"/>
                </a:solidFill>
                <a:latin typeface="Century Gothic"/>
                <a:ea typeface="Century Gothic"/>
                <a:cs typeface="Century Gothic"/>
                <a:sym typeface="Century Gothic"/>
              </a:rPr>
              <a:t>I</a:t>
            </a:r>
            <a:endParaRPr sz="2500" b="1" dirty="0">
              <a:solidFill>
                <a:srgbClr val="002060"/>
              </a:solidFill>
            </a:endParaRPr>
          </a:p>
        </p:txBody>
      </p:sp>
      <p:sp>
        <p:nvSpPr>
          <p:cNvPr id="33" name="Google Shape;171;p8">
            <a:extLst>
              <a:ext uri="{FF2B5EF4-FFF2-40B4-BE49-F238E27FC236}">
                <a16:creationId xmlns:a16="http://schemas.microsoft.com/office/drawing/2014/main" id="{3F36E5C4-3AE3-452F-ACB7-A7265DAE1253}"/>
              </a:ext>
            </a:extLst>
          </p:cNvPr>
          <p:cNvSpPr txBox="1"/>
          <p:nvPr/>
        </p:nvSpPr>
        <p:spPr>
          <a:xfrm>
            <a:off x="8842255" y="4695950"/>
            <a:ext cx="1689938" cy="477013"/>
          </a:xfrm>
          <a:prstGeom prst="rect">
            <a:avLst/>
          </a:prstGeom>
          <a:solidFill>
            <a:schemeClr val="accent6">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Century Gothic"/>
              <a:buNone/>
            </a:pPr>
            <a:r>
              <a:rPr lang="en-GB" sz="2500" b="1" dirty="0">
                <a:solidFill>
                  <a:srgbClr val="002060"/>
                </a:solidFill>
                <a:latin typeface="Century Gothic"/>
                <a:sym typeface="Century Gothic"/>
              </a:rPr>
              <a:t>s/he, it</a:t>
            </a:r>
            <a:endParaRPr sz="2500" b="1" dirty="0">
              <a:solidFill>
                <a:srgbClr val="002060"/>
              </a:solidFill>
            </a:endParaRPr>
          </a:p>
        </p:txBody>
      </p:sp>
      <p:pic>
        <p:nvPicPr>
          <p:cNvPr id="34" name="Google Shape;183;p8">
            <a:extLst>
              <a:ext uri="{FF2B5EF4-FFF2-40B4-BE49-F238E27FC236}">
                <a16:creationId xmlns:a16="http://schemas.microsoft.com/office/drawing/2014/main" id="{4F671CA9-B8E2-4D2A-B977-65866D02822A}"/>
              </a:ext>
            </a:extLst>
          </p:cNvPr>
          <p:cNvPicPr preferRelativeResize="0"/>
          <p:nvPr/>
        </p:nvPicPr>
        <p:blipFill rotWithShape="1">
          <a:blip r:embed="rId4">
            <a:alphaModFix/>
          </a:blip>
          <a:srcRect/>
          <a:stretch/>
        </p:blipFill>
        <p:spPr>
          <a:xfrm>
            <a:off x="6837897" y="5736606"/>
            <a:ext cx="634523" cy="671647"/>
          </a:xfrm>
          <a:prstGeom prst="rect">
            <a:avLst/>
          </a:prstGeom>
          <a:noFill/>
          <a:ln>
            <a:noFill/>
          </a:ln>
        </p:spPr>
      </p:pic>
      <p:sp>
        <p:nvSpPr>
          <p:cNvPr id="35" name="TextBox 34">
            <a:extLst>
              <a:ext uri="{FF2B5EF4-FFF2-40B4-BE49-F238E27FC236}">
                <a16:creationId xmlns:a16="http://schemas.microsoft.com/office/drawing/2014/main" id="{285F7C4B-873D-4964-A58D-57FB4709B036}"/>
              </a:ext>
            </a:extLst>
          </p:cNvPr>
          <p:cNvSpPr txBox="1"/>
          <p:nvPr/>
        </p:nvSpPr>
        <p:spPr>
          <a:xfrm>
            <a:off x="7157720" y="5229226"/>
            <a:ext cx="674894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LLev</a:t>
            </a:r>
            <a:r>
              <a:rPr lang="en-GB" sz="2800" b="1" noProof="0" dirty="0" err="1">
                <a:solidFill>
                  <a:srgbClr val="92D050"/>
                </a:solidFill>
                <a:latin typeface="Century Gothic" panose="020B0502020202020204" pitchFamily="34" charset="0"/>
              </a:rPr>
              <a:t>a</a:t>
            </a:r>
            <a:r>
              <a:rPr lang="en-GB" sz="2800" dirty="0">
                <a:solidFill>
                  <a:srgbClr val="002060"/>
                </a:solidFill>
                <a:latin typeface="Century Gothic" panose="020B0502020202020204" pitchFamily="34" charset="0"/>
              </a:rPr>
              <a:t> un sombrero en casa.</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36" name="TextBox 35">
            <a:extLst>
              <a:ext uri="{FF2B5EF4-FFF2-40B4-BE49-F238E27FC236}">
                <a16:creationId xmlns:a16="http://schemas.microsoft.com/office/drawing/2014/main" id="{66F979E6-ACA8-4260-B3C6-1446432708C6}"/>
              </a:ext>
            </a:extLst>
          </p:cNvPr>
          <p:cNvSpPr txBox="1"/>
          <p:nvPr/>
        </p:nvSpPr>
        <p:spPr>
          <a:xfrm>
            <a:off x="7441012" y="5808709"/>
            <a:ext cx="515738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92D050"/>
                </a:solidFill>
                <a:latin typeface="Century Gothic" panose="020B0502020202020204" pitchFamily="34" charset="0"/>
              </a:rPr>
              <a:t>S/he</a:t>
            </a:r>
            <a:r>
              <a:rPr lang="en-GB" sz="2800" dirty="0">
                <a:solidFill>
                  <a:srgbClr val="002060"/>
                </a:solidFill>
                <a:latin typeface="Century Gothic" panose="020B0502020202020204" pitchFamily="34" charset="0"/>
              </a:rPr>
              <a:t> wears a hat at home.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7" name="TextBox 36">
            <a:extLst>
              <a:ext uri="{FF2B5EF4-FFF2-40B4-BE49-F238E27FC236}">
                <a16:creationId xmlns:a16="http://schemas.microsoft.com/office/drawing/2014/main" id="{85FC2125-39BD-4500-9045-7DE1EE877B67}"/>
              </a:ext>
            </a:extLst>
          </p:cNvPr>
          <p:cNvSpPr txBox="1"/>
          <p:nvPr/>
        </p:nvSpPr>
        <p:spPr>
          <a:xfrm>
            <a:off x="102436" y="3642370"/>
            <a:ext cx="12851762" cy="517514"/>
          </a:xfrm>
          <a:prstGeom prst="rect">
            <a:avLst/>
          </a:prstGeom>
          <a:noFill/>
        </p:spPr>
        <p:txBody>
          <a:bodyPr wrap="square">
            <a:spAutoFit/>
          </a:bodyPr>
          <a:lstStyle/>
          <a:p>
            <a:pPr>
              <a:lnSpc>
                <a:spcPct val="107000"/>
              </a:lnSpc>
              <a:spcAft>
                <a:spcPts val="800"/>
              </a:spcAft>
            </a:pPr>
            <a:r>
              <a:rPr lang="en-GB" sz="2800" kern="1200" dirty="0">
                <a:solidFill>
                  <a:srgbClr val="002060"/>
                </a:solidFill>
                <a:effectLst/>
                <a:latin typeface="Century Gothic" panose="020B0502020202020204" pitchFamily="34" charset="0"/>
              </a:rPr>
              <a:t>To mean </a:t>
            </a:r>
            <a:r>
              <a:rPr lang="en-GB" sz="2800" dirty="0">
                <a:solidFill>
                  <a:srgbClr val="002060"/>
                </a:solidFill>
                <a:latin typeface="Century Gothic" panose="020B0502020202020204" pitchFamily="34" charset="0"/>
              </a:rPr>
              <a:t>‘</a:t>
            </a:r>
            <a:r>
              <a:rPr lang="en-GB" sz="2800" b="1" dirty="0">
                <a:solidFill>
                  <a:srgbClr val="92D050"/>
                </a:solidFill>
                <a:latin typeface="Century Gothic" panose="020B0502020202020204" pitchFamily="34" charset="0"/>
              </a:rPr>
              <a:t>s/he, it</a:t>
            </a:r>
            <a:r>
              <a:rPr lang="en-GB" sz="2800" dirty="0">
                <a:solidFill>
                  <a:srgbClr val="002060"/>
                </a:solidFill>
                <a:latin typeface="Century Gothic" panose="020B0502020202020204" pitchFamily="34" charset="0"/>
              </a:rPr>
              <a:t>’ </a:t>
            </a:r>
            <a:r>
              <a:rPr lang="en-GB" sz="2800" kern="1200" dirty="0">
                <a:solidFill>
                  <a:srgbClr val="002060"/>
                </a:solidFill>
                <a:effectLst/>
                <a:latin typeface="Century Gothic" panose="020B0502020202020204" pitchFamily="34" charset="0"/>
              </a:rPr>
              <a:t>with a verb,</a:t>
            </a:r>
            <a:r>
              <a:rPr lang="en-GB" sz="2800" dirty="0">
                <a:solidFill>
                  <a:srgbClr val="002060"/>
                </a:solidFill>
                <a:latin typeface="Century Gothic" panose="020B0502020202020204" pitchFamily="34" charset="0"/>
                <a:ea typeface="Calibri" panose="020F0502020204030204" pitchFamily="34" charset="0"/>
              </a:rPr>
              <a:t> we remove –</a:t>
            </a:r>
            <a:r>
              <a:rPr lang="en-GB" sz="2800" dirty="0" err="1">
                <a:solidFill>
                  <a:srgbClr val="002060"/>
                </a:solidFill>
                <a:latin typeface="Century Gothic" panose="020B0502020202020204" pitchFamily="34" charset="0"/>
                <a:ea typeface="Calibri" panose="020F0502020204030204" pitchFamily="34" charset="0"/>
              </a:rPr>
              <a:t>ar</a:t>
            </a:r>
            <a:r>
              <a:rPr lang="en-GB" sz="2800" dirty="0">
                <a:solidFill>
                  <a:srgbClr val="002060"/>
                </a:solidFill>
                <a:latin typeface="Century Gothic" panose="020B0502020202020204" pitchFamily="34" charset="0"/>
                <a:ea typeface="Calibri" panose="020F0502020204030204" pitchFamily="34" charset="0"/>
              </a:rPr>
              <a:t> and add </a:t>
            </a:r>
            <a:r>
              <a:rPr lang="en-GB" sz="2800" b="1" dirty="0">
                <a:solidFill>
                  <a:srgbClr val="92D050"/>
                </a:solidFill>
                <a:latin typeface="Century Gothic" panose="020B0502020202020204" pitchFamily="34" charset="0"/>
                <a:ea typeface="Calibri" panose="020F0502020204030204" pitchFamily="34" charset="0"/>
              </a:rPr>
              <a:t>–a</a:t>
            </a:r>
            <a:r>
              <a:rPr lang="en-GB" sz="2800" dirty="0">
                <a:solidFill>
                  <a:srgbClr val="92D050"/>
                </a:solidFill>
                <a:latin typeface="Century Gothic" panose="020B0502020202020204" pitchFamily="34" charset="0"/>
                <a:ea typeface="Calibri" panose="020F0502020204030204" pitchFamily="34" charset="0"/>
              </a:rPr>
              <a:t>.</a:t>
            </a:r>
          </a:p>
        </p:txBody>
      </p:sp>
      <p:cxnSp>
        <p:nvCxnSpPr>
          <p:cNvPr id="38" name="Straight Connector 37">
            <a:extLst>
              <a:ext uri="{FF2B5EF4-FFF2-40B4-BE49-F238E27FC236}">
                <a16:creationId xmlns:a16="http://schemas.microsoft.com/office/drawing/2014/main" id="{9A2C0FDE-EBB3-4552-A2BD-809E4703FCE2}"/>
              </a:ext>
            </a:extLst>
          </p:cNvPr>
          <p:cNvCxnSpPr>
            <a:cxnSpLocks/>
          </p:cNvCxnSpPr>
          <p:nvPr/>
        </p:nvCxnSpPr>
        <p:spPr>
          <a:xfrm>
            <a:off x="6372091" y="4509817"/>
            <a:ext cx="437231" cy="0"/>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D746B1A-5FB8-4A6B-87DE-9B66FB1F18B3}"/>
              </a:ext>
            </a:extLst>
          </p:cNvPr>
          <p:cNvCxnSpPr>
            <a:cxnSpLocks/>
          </p:cNvCxnSpPr>
          <p:nvPr/>
        </p:nvCxnSpPr>
        <p:spPr>
          <a:xfrm>
            <a:off x="6350772" y="4589646"/>
            <a:ext cx="458550" cy="0"/>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36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1">
                                            <p:txEl>
                                              <p:pRg st="0" end="0"/>
                                            </p:txEl>
                                          </p:spTgt>
                                        </p:tgtEl>
                                        <p:attrNameLst>
                                          <p:attrName>style.visibility</p:attrName>
                                        </p:attrNameLst>
                                      </p:cBhvr>
                                      <p:to>
                                        <p:strVal val="visible"/>
                                      </p:to>
                                    </p:set>
                                    <p:animEffect transition="in" filter="fade">
                                      <p:cBhvr>
                                        <p:cTn id="11" dur="500"/>
                                        <p:tgtEl>
                                          <p:spTgt spid="3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7">
                                            <p:txEl>
                                              <p:pRg st="0" end="0"/>
                                            </p:txEl>
                                          </p:spTgt>
                                        </p:tgtEl>
                                        <p:attrNameLst>
                                          <p:attrName>style.visibility</p:attrName>
                                        </p:attrNameLst>
                                      </p:cBhvr>
                                      <p:to>
                                        <p:strVal val="visible"/>
                                      </p:to>
                                    </p:set>
                                    <p:animEffect transition="in" filter="fade">
                                      <p:cBhvr>
                                        <p:cTn id="16" dur="500"/>
                                        <p:tgtEl>
                                          <p:spTgt spid="3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par>
                                <p:cTn id="27" presetID="10"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p:tgtEl>
                                          <p:spTgt spid="3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p:tgtEl>
                                          <p:spTgt spid="3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5"/>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animBg="1"/>
      <p:bldP spid="35"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104701"/>
            <a:ext cx="6548846" cy="675762"/>
          </a:xfrm>
        </p:spPr>
        <p:txBody>
          <a:bodyPr>
            <a:normAutofit/>
          </a:bodyPr>
          <a:lstStyle/>
          <a:p>
            <a:r>
              <a:rPr lang="en-GB" sz="3200" b="1" dirty="0">
                <a:solidFill>
                  <a:srgbClr val="002060"/>
                </a:solidFill>
                <a:latin typeface="Century Gothic"/>
                <a:ea typeface="Century Gothic"/>
                <a:cs typeface="Century Gothic"/>
                <a:sym typeface="Century Gothic"/>
              </a:rPr>
              <a:t>Follow up 2: Sofía escribe.</a:t>
            </a:r>
            <a:endParaRPr lang="en-GB" sz="3200" dirty="0"/>
          </a:p>
        </p:txBody>
      </p:sp>
      <p:pic>
        <p:nvPicPr>
          <p:cNvPr id="25" name="Google Shape;282;p13" descr="Reading, Book, Symbol, Icon, Reader, Man">
            <a:extLst>
              <a:ext uri="{FF2B5EF4-FFF2-40B4-BE49-F238E27FC236}">
                <a16:creationId xmlns:a16="http://schemas.microsoft.com/office/drawing/2014/main" id="{71BEC487-ED08-47D3-98C9-D283CECA8AE8}"/>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9880018" y="158344"/>
            <a:ext cx="782801" cy="782801"/>
          </a:xfrm>
          <a:prstGeom prst="roundRect">
            <a:avLst/>
          </a:prstGeom>
          <a:solidFill>
            <a:srgbClr val="00B050"/>
          </a:solidFill>
          <a:ln>
            <a:noFill/>
          </a:ln>
        </p:spPr>
      </p:pic>
      <p:sp>
        <p:nvSpPr>
          <p:cNvPr id="26" name="Title 1">
            <a:extLst>
              <a:ext uri="{FF2B5EF4-FFF2-40B4-BE49-F238E27FC236}">
                <a16:creationId xmlns:a16="http://schemas.microsoft.com/office/drawing/2014/main" id="{8695AE42-5C6C-4342-BF51-BFB6A85B1D64}"/>
              </a:ext>
            </a:extLst>
          </p:cNvPr>
          <p:cNvSpPr txBox="1">
            <a:spLocks/>
          </p:cNvSpPr>
          <p:nvPr/>
        </p:nvSpPr>
        <p:spPr>
          <a:xfrm>
            <a:off x="9947908" y="966425"/>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leer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21" name="Google Shape;390;p8">
            <a:extLst>
              <a:ext uri="{FF2B5EF4-FFF2-40B4-BE49-F238E27FC236}">
                <a16:creationId xmlns:a16="http://schemas.microsoft.com/office/drawing/2014/main" id="{A1EAA857-8629-4E39-AC8E-9FD9C09D97CA}"/>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9" name="TextBox 88">
            <a:hlinkClick r:id="" action="ppaction://noaction">
              <a:snd r:embed="rId6" name="Lee_las_frases.wav"/>
            </a:hlinkClick>
            <a:extLst>
              <a:ext uri="{FF2B5EF4-FFF2-40B4-BE49-F238E27FC236}">
                <a16:creationId xmlns:a16="http://schemas.microsoft.com/office/drawing/2014/main" id="{EA576291-4665-47CE-AFD0-3EB428166AB1}"/>
              </a:ext>
            </a:extLst>
          </p:cNvPr>
          <p:cNvSpPr txBox="1"/>
          <p:nvPr/>
        </p:nvSpPr>
        <p:spPr>
          <a:xfrm>
            <a:off x="76202" y="606965"/>
            <a:ext cx="1191789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Lee las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frases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pic>
        <p:nvPicPr>
          <p:cNvPr id="92" name="Google Shape;170;p8" descr="Jigsaw, Puzzle, Piece, Game, Concept, Solution">
            <a:extLst>
              <a:ext uri="{FF2B5EF4-FFF2-40B4-BE49-F238E27FC236}">
                <a16:creationId xmlns:a16="http://schemas.microsoft.com/office/drawing/2014/main" id="{7AAA569F-4364-455E-B209-0436EB35D929}"/>
              </a:ext>
            </a:extLst>
          </p:cNvPr>
          <p:cNvPicPr preferRelativeResize="0"/>
          <p:nvPr/>
        </p:nvPicPr>
        <p:blipFill rotWithShape="1">
          <a:blip r:embed="rId7">
            <a:alphaModFix/>
          </a:blip>
          <a:srcRect/>
          <a:stretch/>
        </p:blipFill>
        <p:spPr>
          <a:xfrm>
            <a:off x="10785403" y="33719"/>
            <a:ext cx="1330395" cy="1332245"/>
          </a:xfrm>
          <a:prstGeom prst="rect">
            <a:avLst/>
          </a:prstGeom>
          <a:noFill/>
          <a:ln>
            <a:noFill/>
          </a:ln>
        </p:spPr>
      </p:pic>
      <p:sp>
        <p:nvSpPr>
          <p:cNvPr id="51" name="TextBox 50">
            <a:extLst>
              <a:ext uri="{FF2B5EF4-FFF2-40B4-BE49-F238E27FC236}">
                <a16:creationId xmlns:a16="http://schemas.microsoft.com/office/drawing/2014/main" id="{159215CA-1E9A-475D-BD08-47AA790213E2}"/>
              </a:ext>
            </a:extLst>
          </p:cNvPr>
          <p:cNvSpPr txBox="1"/>
          <p:nvPr/>
        </p:nvSpPr>
        <p:spPr>
          <a:xfrm>
            <a:off x="427398" y="1074003"/>
            <a:ext cx="1191789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Marca la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opción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correcta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para el verbo.</a:t>
            </a:r>
          </a:p>
        </p:txBody>
      </p:sp>
      <p:graphicFrame>
        <p:nvGraphicFramePr>
          <p:cNvPr id="10" name="Table 7">
            <a:extLst>
              <a:ext uri="{FF2B5EF4-FFF2-40B4-BE49-F238E27FC236}">
                <a16:creationId xmlns:a16="http://schemas.microsoft.com/office/drawing/2014/main" id="{D3FAAFE8-AE1A-43E6-870A-3C6603B23789}"/>
              </a:ext>
            </a:extLst>
          </p:cNvPr>
          <p:cNvGraphicFramePr>
            <a:graphicFrameLocks noGrp="1"/>
          </p:cNvGraphicFramePr>
          <p:nvPr/>
        </p:nvGraphicFramePr>
        <p:xfrm>
          <a:off x="644541" y="2120636"/>
          <a:ext cx="4784111" cy="4065030"/>
        </p:xfrm>
        <a:graphic>
          <a:graphicData uri="http://schemas.openxmlformats.org/drawingml/2006/table">
            <a:tbl>
              <a:tblPr firstRow="1" bandRow="1">
                <a:tableStyleId>{5940675A-B579-460E-94D1-54222C63F5DA}</a:tableStyleId>
              </a:tblPr>
              <a:tblGrid>
                <a:gridCol w="4784111">
                  <a:extLst>
                    <a:ext uri="{9D8B030D-6E8A-4147-A177-3AD203B41FA5}">
                      <a16:colId xmlns:a16="http://schemas.microsoft.com/office/drawing/2014/main" val="769332804"/>
                    </a:ext>
                  </a:extLst>
                </a:gridCol>
              </a:tblGrid>
              <a:tr h="540345">
                <a:tc>
                  <a:txBody>
                    <a:bodyPr/>
                    <a:lstStyle/>
                    <a:p>
                      <a:pPr algn="l"/>
                      <a:r>
                        <a:rPr lang="en-GB" sz="2400" b="1" dirty="0" err="1">
                          <a:solidFill>
                            <a:srgbClr val="002060"/>
                          </a:solidFill>
                          <a:latin typeface="Century Gothic" panose="020B0502020202020204" pitchFamily="34" charset="0"/>
                        </a:rPr>
                        <a:t>Llevo</a:t>
                      </a:r>
                      <a:r>
                        <a:rPr lang="en-GB" sz="2400" b="1" dirty="0">
                          <a:solidFill>
                            <a:srgbClr val="002060"/>
                          </a:solidFill>
                          <a:latin typeface="Century Gothic" panose="020B0502020202020204" pitchFamily="34" charset="0"/>
                        </a:rPr>
                        <a:t> un sombrero </a:t>
                      </a:r>
                      <a:r>
                        <a:rPr lang="en-GB" sz="2400" b="1" dirty="0" err="1">
                          <a:solidFill>
                            <a:srgbClr val="002060"/>
                          </a:solidFill>
                          <a:latin typeface="Century Gothic" panose="020B0502020202020204" pitchFamily="34" charset="0"/>
                        </a:rPr>
                        <a:t>en</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clase</a:t>
                      </a:r>
                      <a:r>
                        <a:rPr lang="en-GB" sz="2400" b="1" dirty="0">
                          <a:solidFill>
                            <a:srgbClr val="002060"/>
                          </a:solidFill>
                          <a:latin typeface="Century Gothic" panose="020B0502020202020204" pitchFamily="34" charset="0"/>
                        </a:rPr>
                        <a:t>.</a:t>
                      </a:r>
                    </a:p>
                  </a:txBody>
                  <a:tcPr anchor="ctr"/>
                </a:tc>
                <a:extLst>
                  <a:ext uri="{0D108BD9-81ED-4DB2-BD59-A6C34878D82A}">
                    <a16:rowId xmlns:a16="http://schemas.microsoft.com/office/drawing/2014/main" val="864027506"/>
                  </a:ext>
                </a:extLst>
              </a:tr>
              <a:tr h="540345">
                <a:tc>
                  <a:txBody>
                    <a:bodyPr/>
                    <a:lstStyle/>
                    <a:p>
                      <a:pPr algn="l"/>
                      <a:r>
                        <a:rPr lang="en-GB" sz="2400" b="1" dirty="0" err="1">
                          <a:solidFill>
                            <a:srgbClr val="002060"/>
                          </a:solidFill>
                          <a:latin typeface="Century Gothic" panose="020B0502020202020204" pitchFamily="34" charset="0"/>
                        </a:rPr>
                        <a:t>Necesita</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uniforme</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en</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clase</a:t>
                      </a:r>
                      <a:r>
                        <a:rPr lang="en-GB" sz="2400" b="1" dirty="0">
                          <a:solidFill>
                            <a:srgbClr val="002060"/>
                          </a:solidFill>
                          <a:latin typeface="Century Gothic" panose="020B0502020202020204" pitchFamily="34" charset="0"/>
                        </a:rPr>
                        <a:t>.</a:t>
                      </a:r>
                    </a:p>
                  </a:txBody>
                  <a:tcPr anchor="ctr"/>
                </a:tc>
                <a:extLst>
                  <a:ext uri="{0D108BD9-81ED-4DB2-BD59-A6C34878D82A}">
                    <a16:rowId xmlns:a16="http://schemas.microsoft.com/office/drawing/2014/main" val="465645189"/>
                  </a:ext>
                </a:extLst>
              </a:tr>
              <a:tr h="540345">
                <a:tc>
                  <a:txBody>
                    <a:bodyPr/>
                    <a:lstStyle/>
                    <a:p>
                      <a:pPr algn="l"/>
                      <a:r>
                        <a:rPr lang="en-GB" sz="2400" b="1" dirty="0" err="1">
                          <a:solidFill>
                            <a:srgbClr val="002060"/>
                          </a:solidFill>
                          <a:latin typeface="Century Gothic" panose="020B0502020202020204" pitchFamily="34" charset="0"/>
                        </a:rPr>
                        <a:t>Hablo</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inglés</a:t>
                      </a:r>
                      <a:r>
                        <a:rPr lang="en-GB" sz="2400" b="1" dirty="0">
                          <a:solidFill>
                            <a:srgbClr val="002060"/>
                          </a:solidFill>
                          <a:latin typeface="Century Gothic" panose="020B0502020202020204" pitchFamily="34" charset="0"/>
                        </a:rPr>
                        <a:t> con una amiga de Perú.</a:t>
                      </a:r>
                    </a:p>
                  </a:txBody>
                  <a:tcPr anchor="ctr"/>
                </a:tc>
                <a:extLst>
                  <a:ext uri="{0D108BD9-81ED-4DB2-BD59-A6C34878D82A}">
                    <a16:rowId xmlns:a16="http://schemas.microsoft.com/office/drawing/2014/main" val="1324771453"/>
                  </a:ext>
                </a:extLst>
              </a:tr>
              <a:tr h="540345">
                <a:tc>
                  <a:txBody>
                    <a:bodyPr/>
                    <a:lstStyle/>
                    <a:p>
                      <a:pPr algn="l"/>
                      <a:r>
                        <a:rPr lang="en-GB" sz="2400" b="1" dirty="0" err="1">
                          <a:solidFill>
                            <a:srgbClr val="002060"/>
                          </a:solidFill>
                          <a:latin typeface="Century Gothic" panose="020B0502020202020204" pitchFamily="34" charset="0"/>
                        </a:rPr>
                        <a:t>Llevo</a:t>
                      </a:r>
                      <a:r>
                        <a:rPr lang="en-GB" sz="2400" b="1" dirty="0">
                          <a:solidFill>
                            <a:srgbClr val="002060"/>
                          </a:solidFill>
                          <a:latin typeface="Century Gothic" panose="020B0502020202020204" pitchFamily="34" charset="0"/>
                        </a:rPr>
                        <a:t> una mochila a </a:t>
                      </a:r>
                      <a:r>
                        <a:rPr lang="en-GB" sz="2400" b="1" dirty="0" err="1">
                          <a:solidFill>
                            <a:srgbClr val="002060"/>
                          </a:solidFill>
                          <a:latin typeface="Century Gothic" panose="020B0502020202020204" pitchFamily="34" charset="0"/>
                        </a:rPr>
                        <a:t>clase</a:t>
                      </a:r>
                      <a:r>
                        <a:rPr lang="en-GB" sz="2400" b="1" dirty="0">
                          <a:solidFill>
                            <a:srgbClr val="002060"/>
                          </a:solidFill>
                          <a:latin typeface="Century Gothic" panose="020B0502020202020204" pitchFamily="34" charset="0"/>
                        </a:rPr>
                        <a:t>.</a:t>
                      </a:r>
                    </a:p>
                  </a:txBody>
                  <a:tcPr anchor="ctr"/>
                </a:tc>
                <a:extLst>
                  <a:ext uri="{0D108BD9-81ED-4DB2-BD59-A6C34878D82A}">
                    <a16:rowId xmlns:a16="http://schemas.microsoft.com/office/drawing/2014/main" val="707262828"/>
                  </a:ext>
                </a:extLst>
              </a:tr>
              <a:tr h="540345">
                <a:tc>
                  <a:txBody>
                    <a:bodyPr/>
                    <a:lstStyle/>
                    <a:p>
                      <a:pPr algn="l"/>
                      <a:r>
                        <a:rPr lang="en-GB" sz="2400" b="1" dirty="0" err="1">
                          <a:solidFill>
                            <a:srgbClr val="002060"/>
                          </a:solidFill>
                          <a:latin typeface="Century Gothic" panose="020B0502020202020204" pitchFamily="34" charset="0"/>
                        </a:rPr>
                        <a:t>Habla</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español</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en</a:t>
                      </a:r>
                      <a:r>
                        <a:rPr lang="en-GB" sz="2400" b="1" dirty="0">
                          <a:solidFill>
                            <a:srgbClr val="002060"/>
                          </a:solidFill>
                          <a:latin typeface="Century Gothic" panose="020B0502020202020204" pitchFamily="34" charset="0"/>
                        </a:rPr>
                        <a:t> casa.</a:t>
                      </a:r>
                    </a:p>
                  </a:txBody>
                  <a:tcPr anchor="ctr"/>
                </a:tc>
                <a:extLst>
                  <a:ext uri="{0D108BD9-81ED-4DB2-BD59-A6C34878D82A}">
                    <a16:rowId xmlns:a16="http://schemas.microsoft.com/office/drawing/2014/main" val="3690723919"/>
                  </a:ext>
                </a:extLst>
              </a:tr>
              <a:tr h="540345">
                <a:tc>
                  <a:txBody>
                    <a:bodyPr/>
                    <a:lstStyle/>
                    <a:p>
                      <a:pPr algn="l"/>
                      <a:r>
                        <a:rPr lang="en-GB" sz="2400" b="1" dirty="0">
                          <a:solidFill>
                            <a:srgbClr val="002060"/>
                          </a:solidFill>
                          <a:latin typeface="Century Gothic" panose="020B0502020202020204" pitchFamily="34" charset="0"/>
                        </a:rPr>
                        <a:t>Canto </a:t>
                      </a:r>
                      <a:r>
                        <a:rPr lang="en-GB" sz="2400" b="1" dirty="0" err="1">
                          <a:solidFill>
                            <a:srgbClr val="002060"/>
                          </a:solidFill>
                          <a:latin typeface="Century Gothic" panose="020B0502020202020204" pitchFamily="34" charset="0"/>
                        </a:rPr>
                        <a:t>en</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clase</a:t>
                      </a:r>
                      <a:r>
                        <a:rPr lang="en-GB" sz="2400" b="1" dirty="0">
                          <a:solidFill>
                            <a:srgbClr val="002060"/>
                          </a:solidFill>
                          <a:latin typeface="Century Gothic" panose="020B0502020202020204" pitchFamily="34" charset="0"/>
                        </a:rPr>
                        <a:t>.</a:t>
                      </a:r>
                    </a:p>
                  </a:txBody>
                  <a:tcPr anchor="ctr"/>
                </a:tc>
                <a:extLst>
                  <a:ext uri="{0D108BD9-81ED-4DB2-BD59-A6C34878D82A}">
                    <a16:rowId xmlns:a16="http://schemas.microsoft.com/office/drawing/2014/main" val="1001557845"/>
                  </a:ext>
                </a:extLst>
              </a:tr>
              <a:tr h="540345">
                <a:tc>
                  <a:txBody>
                    <a:bodyPr/>
                    <a:lstStyle/>
                    <a:p>
                      <a:pPr algn="l"/>
                      <a:r>
                        <a:rPr lang="en-GB" sz="2400" b="1" dirty="0" err="1">
                          <a:solidFill>
                            <a:srgbClr val="002060"/>
                          </a:solidFill>
                          <a:latin typeface="Century Gothic" panose="020B0502020202020204" pitchFamily="34" charset="0"/>
                        </a:rPr>
                        <a:t>Escucha</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vocabulario</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en</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clase</a:t>
                      </a:r>
                      <a:r>
                        <a:rPr lang="en-GB" sz="2400" b="1" dirty="0">
                          <a:solidFill>
                            <a:srgbClr val="002060"/>
                          </a:solidFill>
                          <a:latin typeface="Century Gothic" panose="020B0502020202020204" pitchFamily="34" charset="0"/>
                        </a:rPr>
                        <a:t>.</a:t>
                      </a:r>
                    </a:p>
                  </a:txBody>
                  <a:tcPr anchor="ctr"/>
                </a:tc>
                <a:extLst>
                  <a:ext uri="{0D108BD9-81ED-4DB2-BD59-A6C34878D82A}">
                    <a16:rowId xmlns:a16="http://schemas.microsoft.com/office/drawing/2014/main" val="310680104"/>
                  </a:ext>
                </a:extLst>
              </a:tr>
            </a:tbl>
          </a:graphicData>
        </a:graphic>
      </p:graphicFrame>
      <p:sp>
        <p:nvSpPr>
          <p:cNvPr id="11" name="Oval 10">
            <a:hlinkClick r:id="" action="ppaction://noaction">
              <a:snd r:embed="rId8" name="FO2_1.wav"/>
            </a:hlinkClick>
            <a:extLst>
              <a:ext uri="{FF2B5EF4-FFF2-40B4-BE49-F238E27FC236}">
                <a16:creationId xmlns:a16="http://schemas.microsoft.com/office/drawing/2014/main" id="{B069807E-DAAD-49DA-B86C-559CA5CDA261}"/>
              </a:ext>
            </a:extLst>
          </p:cNvPr>
          <p:cNvSpPr/>
          <p:nvPr/>
        </p:nvSpPr>
        <p:spPr>
          <a:xfrm>
            <a:off x="85730" y="2290024"/>
            <a:ext cx="405475" cy="369083"/>
          </a:xfrm>
          <a:prstGeom prst="ellipse">
            <a:avLst/>
          </a:prstGeom>
          <a:solidFill>
            <a:srgbClr val="4A8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12" name="Oval 11">
            <a:hlinkClick r:id="" action="ppaction://noaction">
              <a:snd r:embed="rId9" name="FO2_2.wav"/>
            </a:hlinkClick>
            <a:extLst>
              <a:ext uri="{FF2B5EF4-FFF2-40B4-BE49-F238E27FC236}">
                <a16:creationId xmlns:a16="http://schemas.microsoft.com/office/drawing/2014/main" id="{02E8720D-1AAE-45B2-91B9-C1FC77C78AC7}"/>
              </a:ext>
            </a:extLst>
          </p:cNvPr>
          <p:cNvSpPr/>
          <p:nvPr/>
        </p:nvSpPr>
        <p:spPr>
          <a:xfrm>
            <a:off x="98139" y="2774527"/>
            <a:ext cx="405475" cy="369083"/>
          </a:xfrm>
          <a:prstGeom prst="ellipse">
            <a:avLst/>
          </a:prstGeom>
          <a:solidFill>
            <a:srgbClr val="4A8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13" name="Oval 12">
            <a:hlinkClick r:id="" action="ppaction://noaction">
              <a:snd r:embed="rId10" name="FO2_3.wav"/>
            </a:hlinkClick>
            <a:extLst>
              <a:ext uri="{FF2B5EF4-FFF2-40B4-BE49-F238E27FC236}">
                <a16:creationId xmlns:a16="http://schemas.microsoft.com/office/drawing/2014/main" id="{FE5C43E0-3EE5-4404-98E9-D57440E6498C}"/>
              </a:ext>
            </a:extLst>
          </p:cNvPr>
          <p:cNvSpPr/>
          <p:nvPr/>
        </p:nvSpPr>
        <p:spPr>
          <a:xfrm>
            <a:off x="85105" y="3486498"/>
            <a:ext cx="405475" cy="369083"/>
          </a:xfrm>
          <a:prstGeom prst="ellipse">
            <a:avLst/>
          </a:prstGeom>
          <a:solidFill>
            <a:srgbClr val="4A8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14" name="Oval 13">
            <a:hlinkClick r:id="" action="ppaction://noaction">
              <a:snd r:embed="rId11" name="FO2_4.wav"/>
            </a:hlinkClick>
            <a:extLst>
              <a:ext uri="{FF2B5EF4-FFF2-40B4-BE49-F238E27FC236}">
                <a16:creationId xmlns:a16="http://schemas.microsoft.com/office/drawing/2014/main" id="{9C5AF505-8497-4B6D-ADF1-5771E32EEEEE}"/>
              </a:ext>
            </a:extLst>
          </p:cNvPr>
          <p:cNvSpPr/>
          <p:nvPr/>
        </p:nvSpPr>
        <p:spPr>
          <a:xfrm>
            <a:off x="85105" y="4153151"/>
            <a:ext cx="405475" cy="369083"/>
          </a:xfrm>
          <a:prstGeom prst="ellipse">
            <a:avLst/>
          </a:prstGeom>
          <a:solidFill>
            <a:srgbClr val="4A8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15" name="Oval 14">
            <a:hlinkClick r:id="" action="ppaction://noaction">
              <a:snd r:embed="rId12" name="FO2_5.wav"/>
            </a:hlinkClick>
            <a:extLst>
              <a:ext uri="{FF2B5EF4-FFF2-40B4-BE49-F238E27FC236}">
                <a16:creationId xmlns:a16="http://schemas.microsoft.com/office/drawing/2014/main" id="{0493F25B-7075-4844-AEEA-4BC645A386B7}"/>
              </a:ext>
            </a:extLst>
          </p:cNvPr>
          <p:cNvSpPr/>
          <p:nvPr/>
        </p:nvSpPr>
        <p:spPr>
          <a:xfrm>
            <a:off x="98139" y="4642633"/>
            <a:ext cx="405475" cy="369083"/>
          </a:xfrm>
          <a:prstGeom prst="ellipse">
            <a:avLst/>
          </a:prstGeom>
          <a:solidFill>
            <a:srgbClr val="4A8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16" name="Oval 15">
            <a:hlinkClick r:id="" action="ppaction://noaction">
              <a:snd r:embed="rId13" name="FO2_6.wav"/>
            </a:hlinkClick>
            <a:extLst>
              <a:ext uri="{FF2B5EF4-FFF2-40B4-BE49-F238E27FC236}">
                <a16:creationId xmlns:a16="http://schemas.microsoft.com/office/drawing/2014/main" id="{554CB620-CAB0-4891-B8B0-7C8DD98C76E6}"/>
              </a:ext>
            </a:extLst>
          </p:cNvPr>
          <p:cNvSpPr/>
          <p:nvPr/>
        </p:nvSpPr>
        <p:spPr>
          <a:xfrm>
            <a:off x="85106" y="5237773"/>
            <a:ext cx="405475" cy="369083"/>
          </a:xfrm>
          <a:prstGeom prst="ellipse">
            <a:avLst/>
          </a:prstGeom>
          <a:solidFill>
            <a:srgbClr val="4A8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17" name="Oval 16">
            <a:hlinkClick r:id="" action="ppaction://noaction">
              <a:snd r:embed="rId14" name="FO2_7.wav"/>
            </a:hlinkClick>
            <a:extLst>
              <a:ext uri="{FF2B5EF4-FFF2-40B4-BE49-F238E27FC236}">
                <a16:creationId xmlns:a16="http://schemas.microsoft.com/office/drawing/2014/main" id="{03578F3F-9C9E-4EC8-A3F5-EDFF83C348A1}"/>
              </a:ext>
            </a:extLst>
          </p:cNvPr>
          <p:cNvSpPr/>
          <p:nvPr/>
        </p:nvSpPr>
        <p:spPr>
          <a:xfrm>
            <a:off x="98139" y="5770073"/>
            <a:ext cx="405475" cy="369083"/>
          </a:xfrm>
          <a:prstGeom prst="ellipse">
            <a:avLst/>
          </a:prstGeom>
          <a:solidFill>
            <a:srgbClr val="4A8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p>
        </p:txBody>
      </p:sp>
      <p:sp>
        <p:nvSpPr>
          <p:cNvPr id="18" name="Rectangle 17">
            <a:extLst>
              <a:ext uri="{FF2B5EF4-FFF2-40B4-BE49-F238E27FC236}">
                <a16:creationId xmlns:a16="http://schemas.microsoft.com/office/drawing/2014/main" id="{04D9D349-4290-4C96-AA07-27A5D913F02A}"/>
              </a:ext>
            </a:extLst>
          </p:cNvPr>
          <p:cNvSpPr/>
          <p:nvPr/>
        </p:nvSpPr>
        <p:spPr>
          <a:xfrm>
            <a:off x="10304157" y="2638653"/>
            <a:ext cx="74571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8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R</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E1A93908-291C-4998-A8F5-4F9870FC1A77}"/>
              </a:ext>
            </a:extLst>
          </p:cNvPr>
          <p:cNvSpPr/>
          <p:nvPr/>
        </p:nvSpPr>
        <p:spPr>
          <a:xfrm>
            <a:off x="10284524" y="2065276"/>
            <a:ext cx="74571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8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R</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2328A1D-8DA1-4E0B-BE05-23F071E746F2}"/>
              </a:ext>
            </a:extLst>
          </p:cNvPr>
          <p:cNvSpPr/>
          <p:nvPr/>
        </p:nvSpPr>
        <p:spPr>
          <a:xfrm>
            <a:off x="10271418" y="4617609"/>
            <a:ext cx="80342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8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D6DF8607-00C4-4475-A406-7B659E604997}"/>
              </a:ext>
            </a:extLst>
          </p:cNvPr>
          <p:cNvSpPr/>
          <p:nvPr/>
        </p:nvSpPr>
        <p:spPr>
          <a:xfrm>
            <a:off x="10273441" y="5654738"/>
            <a:ext cx="80342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8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ECF3DA61-0CF1-42E6-AA3F-8BE7279352E7}"/>
              </a:ext>
            </a:extLst>
          </p:cNvPr>
          <p:cNvSpPr/>
          <p:nvPr/>
        </p:nvSpPr>
        <p:spPr>
          <a:xfrm>
            <a:off x="10291057" y="3256496"/>
            <a:ext cx="74571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8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R</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9B1E5248-C5CA-4D10-B77F-EBBA4F8C857E}"/>
              </a:ext>
            </a:extLst>
          </p:cNvPr>
          <p:cNvSpPr/>
          <p:nvPr/>
        </p:nvSpPr>
        <p:spPr>
          <a:xfrm>
            <a:off x="10271418" y="5130128"/>
            <a:ext cx="117692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8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N</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8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R</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CDE8E9B3-8AD8-41BD-A7C4-58916E0001C6}"/>
              </a:ext>
            </a:extLst>
          </p:cNvPr>
          <p:cNvSpPr/>
          <p:nvPr/>
        </p:nvSpPr>
        <p:spPr>
          <a:xfrm>
            <a:off x="10276935" y="4044232"/>
            <a:ext cx="80342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8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5" name="Picture 34" descr="A picture containing text, toy, doll, vector graphics&#10;&#10;Description automatically generated">
            <a:extLst>
              <a:ext uri="{FF2B5EF4-FFF2-40B4-BE49-F238E27FC236}">
                <a16:creationId xmlns:a16="http://schemas.microsoft.com/office/drawing/2014/main" id="{EDC3F82A-9744-44D8-B101-7A3623C42AC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153742" y="4139611"/>
            <a:ext cx="1320798" cy="2704849"/>
          </a:xfrm>
          <a:prstGeom prst="rect">
            <a:avLst/>
          </a:prstGeom>
        </p:spPr>
      </p:pic>
      <p:graphicFrame>
        <p:nvGraphicFramePr>
          <p:cNvPr id="36" name="Table 7">
            <a:extLst>
              <a:ext uri="{FF2B5EF4-FFF2-40B4-BE49-F238E27FC236}">
                <a16:creationId xmlns:a16="http://schemas.microsoft.com/office/drawing/2014/main" id="{FA000BCA-11B5-449F-AF4A-60437B5BF903}"/>
              </a:ext>
            </a:extLst>
          </p:cNvPr>
          <p:cNvGraphicFramePr>
            <a:graphicFrameLocks noGrp="1"/>
          </p:cNvGraphicFramePr>
          <p:nvPr/>
        </p:nvGraphicFramePr>
        <p:xfrm>
          <a:off x="5637088" y="1660076"/>
          <a:ext cx="3590039" cy="4525590"/>
        </p:xfrm>
        <a:graphic>
          <a:graphicData uri="http://schemas.openxmlformats.org/drawingml/2006/table">
            <a:tbl>
              <a:tblPr firstRow="1" bandRow="1">
                <a:tableStyleId>{5940675A-B579-460E-94D1-54222C63F5DA}</a:tableStyleId>
              </a:tblPr>
              <a:tblGrid>
                <a:gridCol w="1385403">
                  <a:extLst>
                    <a:ext uri="{9D8B030D-6E8A-4147-A177-3AD203B41FA5}">
                      <a16:colId xmlns:a16="http://schemas.microsoft.com/office/drawing/2014/main" val="769332804"/>
                    </a:ext>
                  </a:extLst>
                </a:gridCol>
                <a:gridCol w="2204636">
                  <a:extLst>
                    <a:ext uri="{9D8B030D-6E8A-4147-A177-3AD203B41FA5}">
                      <a16:colId xmlns:a16="http://schemas.microsoft.com/office/drawing/2014/main" val="2822298904"/>
                    </a:ext>
                  </a:extLst>
                </a:gridCol>
              </a:tblGrid>
              <a:tr h="466529">
                <a:tc>
                  <a:txBody>
                    <a:bodyPr/>
                    <a:lstStyle/>
                    <a:p>
                      <a:pPr algn="l"/>
                      <a:r>
                        <a:rPr lang="en-GB" sz="2400" b="1" dirty="0">
                          <a:solidFill>
                            <a:srgbClr val="002060"/>
                          </a:solidFill>
                          <a:latin typeface="Century Gothic" panose="020B0502020202020204" pitchFamily="34" charset="0"/>
                        </a:rPr>
                        <a:t>Sofía (I)</a:t>
                      </a:r>
                    </a:p>
                  </a:txBody>
                  <a:tcPr anchor="ctr"/>
                </a:tc>
                <a:tc>
                  <a:txBody>
                    <a:bodyPr/>
                    <a:lstStyle/>
                    <a:p>
                      <a:pPr algn="l"/>
                      <a:r>
                        <a:rPr lang="en-GB" sz="2400" b="1" dirty="0" err="1">
                          <a:solidFill>
                            <a:srgbClr val="002060"/>
                          </a:solidFill>
                          <a:latin typeface="Century Gothic" panose="020B0502020202020204" pitchFamily="34" charset="0"/>
                        </a:rPr>
                        <a:t>Ángela</a:t>
                      </a:r>
                      <a:r>
                        <a:rPr lang="en-GB" sz="2400" b="1" dirty="0">
                          <a:solidFill>
                            <a:srgbClr val="002060"/>
                          </a:solidFill>
                          <a:latin typeface="Century Gothic" panose="020B0502020202020204" pitchFamily="34" charset="0"/>
                        </a:rPr>
                        <a:t> (she)</a:t>
                      </a:r>
                    </a:p>
                  </a:txBody>
                  <a:tcPr anchor="ctr"/>
                </a:tc>
                <a:extLst>
                  <a:ext uri="{0D108BD9-81ED-4DB2-BD59-A6C34878D82A}">
                    <a16:rowId xmlns:a16="http://schemas.microsoft.com/office/drawing/2014/main" val="2147185551"/>
                  </a:ext>
                </a:extLst>
              </a:tr>
              <a:tr h="534070">
                <a:tc>
                  <a:txBody>
                    <a:bodyPr/>
                    <a:lstStyle/>
                    <a:p>
                      <a:pPr algn="l"/>
                      <a:endParaRPr lang="en-GB" sz="2400" b="1" dirty="0">
                        <a:solidFill>
                          <a:srgbClr val="002060"/>
                        </a:solidFill>
                        <a:latin typeface="Century Gothic" panose="020B0502020202020204" pitchFamily="34" charset="0"/>
                      </a:endParaRPr>
                    </a:p>
                  </a:txBody>
                  <a:tcPr anchor="ctr"/>
                </a:tc>
                <a:tc>
                  <a:txBody>
                    <a:bodyPr/>
                    <a:lstStyle/>
                    <a:p>
                      <a:pPr algn="l"/>
                      <a:endParaRPr lang="en-GB" sz="24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864027506"/>
                  </a:ext>
                </a:extLst>
              </a:tr>
              <a:tr h="534070">
                <a:tc>
                  <a:txBody>
                    <a:bodyPr/>
                    <a:lstStyle/>
                    <a:p>
                      <a:pPr algn="l"/>
                      <a:endParaRPr lang="en-GB" sz="2400" b="1" dirty="0">
                        <a:solidFill>
                          <a:srgbClr val="002060"/>
                        </a:solidFill>
                        <a:latin typeface="Century Gothic" panose="020B0502020202020204" pitchFamily="34" charset="0"/>
                      </a:endParaRPr>
                    </a:p>
                  </a:txBody>
                  <a:tcPr anchor="ctr"/>
                </a:tc>
                <a:tc>
                  <a:txBody>
                    <a:bodyPr/>
                    <a:lstStyle/>
                    <a:p>
                      <a:pPr algn="l"/>
                      <a:endParaRPr lang="en-GB" sz="24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465645189"/>
                  </a:ext>
                </a:extLst>
              </a:tr>
              <a:tr h="854641">
                <a:tc>
                  <a:txBody>
                    <a:bodyPr/>
                    <a:lstStyle/>
                    <a:p>
                      <a:pPr algn="l"/>
                      <a:endParaRPr lang="en-GB" sz="2400" b="1" dirty="0">
                        <a:solidFill>
                          <a:srgbClr val="002060"/>
                        </a:solidFill>
                        <a:latin typeface="Century Gothic" panose="020B0502020202020204" pitchFamily="34" charset="0"/>
                      </a:endParaRPr>
                    </a:p>
                    <a:p>
                      <a:pPr algn="l"/>
                      <a:endParaRPr lang="en-GB" sz="2400" b="1" dirty="0">
                        <a:solidFill>
                          <a:srgbClr val="002060"/>
                        </a:solidFill>
                        <a:latin typeface="Century Gothic" panose="020B0502020202020204" pitchFamily="34" charset="0"/>
                      </a:endParaRPr>
                    </a:p>
                  </a:txBody>
                  <a:tcPr anchor="ctr"/>
                </a:tc>
                <a:tc>
                  <a:txBody>
                    <a:bodyPr/>
                    <a:lstStyle/>
                    <a:p>
                      <a:pPr algn="l"/>
                      <a:endParaRPr lang="en-GB" sz="24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324771453"/>
                  </a:ext>
                </a:extLst>
              </a:tr>
              <a:tr h="534070">
                <a:tc>
                  <a:txBody>
                    <a:bodyPr/>
                    <a:lstStyle/>
                    <a:p>
                      <a:pPr algn="l"/>
                      <a:endParaRPr lang="en-GB" sz="2400" b="1" dirty="0">
                        <a:solidFill>
                          <a:srgbClr val="002060"/>
                        </a:solidFill>
                        <a:latin typeface="Century Gothic" panose="020B0502020202020204" pitchFamily="34" charset="0"/>
                      </a:endParaRPr>
                    </a:p>
                  </a:txBody>
                  <a:tcPr anchor="ctr"/>
                </a:tc>
                <a:tc>
                  <a:txBody>
                    <a:bodyPr/>
                    <a:lstStyle/>
                    <a:p>
                      <a:pPr algn="l"/>
                      <a:endParaRPr lang="en-GB" sz="24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707262828"/>
                  </a:ext>
                </a:extLst>
              </a:tr>
              <a:tr h="534070">
                <a:tc>
                  <a:txBody>
                    <a:bodyPr/>
                    <a:lstStyle/>
                    <a:p>
                      <a:pPr algn="l"/>
                      <a:endParaRPr lang="en-GB" sz="2400" b="1" dirty="0">
                        <a:solidFill>
                          <a:srgbClr val="002060"/>
                        </a:solidFill>
                        <a:latin typeface="Century Gothic" panose="020B0502020202020204" pitchFamily="34" charset="0"/>
                      </a:endParaRPr>
                    </a:p>
                  </a:txBody>
                  <a:tcPr anchor="ctr"/>
                </a:tc>
                <a:tc>
                  <a:txBody>
                    <a:bodyPr/>
                    <a:lstStyle/>
                    <a:p>
                      <a:pPr algn="l"/>
                      <a:endParaRPr lang="en-GB" sz="24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3690723919"/>
                  </a:ext>
                </a:extLst>
              </a:tr>
              <a:tr h="534070">
                <a:tc>
                  <a:txBody>
                    <a:bodyPr/>
                    <a:lstStyle/>
                    <a:p>
                      <a:pPr algn="l"/>
                      <a:endParaRPr lang="en-GB" sz="2400" b="1" dirty="0">
                        <a:solidFill>
                          <a:srgbClr val="002060"/>
                        </a:solidFill>
                        <a:latin typeface="Century Gothic" panose="020B0502020202020204" pitchFamily="34" charset="0"/>
                      </a:endParaRPr>
                    </a:p>
                  </a:txBody>
                  <a:tcPr anchor="ctr"/>
                </a:tc>
                <a:tc>
                  <a:txBody>
                    <a:bodyPr/>
                    <a:lstStyle/>
                    <a:p>
                      <a:pPr algn="l"/>
                      <a:endParaRPr lang="en-GB" sz="24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001557845"/>
                  </a:ext>
                </a:extLst>
              </a:tr>
              <a:tr h="534070">
                <a:tc>
                  <a:txBody>
                    <a:bodyPr/>
                    <a:lstStyle/>
                    <a:p>
                      <a:pPr algn="l"/>
                      <a:endParaRPr lang="en-GB" sz="2400" b="1" dirty="0">
                        <a:solidFill>
                          <a:srgbClr val="002060"/>
                        </a:solidFill>
                        <a:latin typeface="Century Gothic" panose="020B0502020202020204" pitchFamily="34" charset="0"/>
                      </a:endParaRPr>
                    </a:p>
                  </a:txBody>
                  <a:tcPr anchor="ctr"/>
                </a:tc>
                <a:tc>
                  <a:txBody>
                    <a:bodyPr/>
                    <a:lstStyle/>
                    <a:p>
                      <a:pPr algn="l"/>
                      <a:endParaRPr lang="en-GB" sz="24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310680104"/>
                  </a:ext>
                </a:extLst>
              </a:tr>
            </a:tbl>
          </a:graphicData>
        </a:graphic>
      </p:graphicFrame>
      <p:pic>
        <p:nvPicPr>
          <p:cNvPr id="37" name="Picture 36" descr="A picture containing toy, doll&#10;&#10;Description automatically generated">
            <a:extLst>
              <a:ext uri="{FF2B5EF4-FFF2-40B4-BE49-F238E27FC236}">
                <a16:creationId xmlns:a16="http://schemas.microsoft.com/office/drawing/2014/main" id="{51847C58-EAA5-4B22-9F2B-20DFDF41840E}"/>
              </a:ext>
            </a:extLst>
          </p:cNvPr>
          <p:cNvPicPr>
            <a:picLocks noChangeAspect="1"/>
          </p:cNvPicPr>
          <p:nvPr/>
        </p:nvPicPr>
        <p:blipFill>
          <a:blip r:embed="rId16"/>
          <a:stretch>
            <a:fillRect/>
          </a:stretch>
        </p:blipFill>
        <p:spPr>
          <a:xfrm>
            <a:off x="8944570" y="1353473"/>
            <a:ext cx="527377" cy="1192596"/>
          </a:xfrm>
          <a:prstGeom prst="rect">
            <a:avLst/>
          </a:prstGeom>
        </p:spPr>
      </p:pic>
      <p:pic>
        <p:nvPicPr>
          <p:cNvPr id="38" name="Picture 37" descr="A picture containing text, toy, doll, vector graphics&#10;&#10;Description automatically generated">
            <a:extLst>
              <a:ext uri="{FF2B5EF4-FFF2-40B4-BE49-F238E27FC236}">
                <a16:creationId xmlns:a16="http://schemas.microsoft.com/office/drawing/2014/main" id="{7AEB3727-B3DE-481E-BCB7-87BD21DC76E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5160137" y="1464632"/>
            <a:ext cx="531911" cy="1081437"/>
          </a:xfrm>
          <a:prstGeom prst="rect">
            <a:avLst/>
          </a:prstGeom>
        </p:spPr>
      </p:pic>
      <p:pic>
        <p:nvPicPr>
          <p:cNvPr id="39" name="Picture 2" descr="Check Mark, Checkbox, Check, Tick, Yes">
            <a:extLst>
              <a:ext uri="{FF2B5EF4-FFF2-40B4-BE49-F238E27FC236}">
                <a16:creationId xmlns:a16="http://schemas.microsoft.com/office/drawing/2014/main" id="{36416404-BE09-48E2-9D34-59576273423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96000" y="2120636"/>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heck Mark, Checkbox, Check, Tick, Yes">
            <a:extLst>
              <a:ext uri="{FF2B5EF4-FFF2-40B4-BE49-F238E27FC236}">
                <a16:creationId xmlns:a16="http://schemas.microsoft.com/office/drawing/2014/main" id="{6A89BA25-6046-4EBC-9C2D-CEA78712F87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910945" y="2646062"/>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heck Mark, Checkbox, Check, Tick, Yes">
            <a:extLst>
              <a:ext uri="{FF2B5EF4-FFF2-40B4-BE49-F238E27FC236}">
                <a16:creationId xmlns:a16="http://schemas.microsoft.com/office/drawing/2014/main" id="{337CD497-E1BF-4D76-8CA9-8EABDC88AC0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96000" y="3357285"/>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heck Mark, Checkbox, Check, Tick, Yes">
            <a:extLst>
              <a:ext uri="{FF2B5EF4-FFF2-40B4-BE49-F238E27FC236}">
                <a16:creationId xmlns:a16="http://schemas.microsoft.com/office/drawing/2014/main" id="{AA169B1E-D49F-41D7-8669-B54B5AD4440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96000" y="4060850"/>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heck Mark, Checkbox, Check, Tick, Yes">
            <a:extLst>
              <a:ext uri="{FF2B5EF4-FFF2-40B4-BE49-F238E27FC236}">
                <a16:creationId xmlns:a16="http://schemas.microsoft.com/office/drawing/2014/main" id="{773440E1-34A1-4E46-83B6-2806E98C734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85655" y="4607379"/>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heck Mark, Checkbox, Check, Tick, Yes">
            <a:extLst>
              <a:ext uri="{FF2B5EF4-FFF2-40B4-BE49-F238E27FC236}">
                <a16:creationId xmlns:a16="http://schemas.microsoft.com/office/drawing/2014/main" id="{4386DE7A-C267-419A-9212-E287F2B3391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40237" y="5134856"/>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heck Mark, Checkbox, Check, Tick, Yes">
            <a:extLst>
              <a:ext uri="{FF2B5EF4-FFF2-40B4-BE49-F238E27FC236}">
                <a16:creationId xmlns:a16="http://schemas.microsoft.com/office/drawing/2014/main" id="{C3A41D80-FF6D-447D-805D-66188051788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85655" y="5690537"/>
            <a:ext cx="492214" cy="451010"/>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3B5E79CB-538C-4578-B251-DD5FC79423FD}"/>
              </a:ext>
            </a:extLst>
          </p:cNvPr>
          <p:cNvSpPr txBox="1"/>
          <p:nvPr/>
        </p:nvSpPr>
        <p:spPr>
          <a:xfrm>
            <a:off x="9471947" y="1365964"/>
            <a:ext cx="267063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respuesta</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es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normal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rara</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166755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subTnLst>
                                    <p:audio>
                                      <p:cMediaNode>
                                        <p:cTn display="0" masterRel="sameClick">
                                          <p:stCondLst>
                                            <p:cond evt="begin" delay="0">
                                              <p:tn val="5"/>
                                            </p:cond>
                                          </p:stCondLst>
                                          <p:endCondLst>
                                            <p:cond evt="onStopAudio" delay="0">
                                              <p:tgtEl>
                                                <p:sldTgt/>
                                              </p:tgtEl>
                                            </p:cond>
                                          </p:endCondLst>
                                        </p:cTn>
                                        <p:tgtEl>
                                          <p:sndTgt r:embed="rId3" name="Marca_opcion_verbo.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500" fill="hold"/>
                                        <p:tgtEl>
                                          <p:spTgt spid="40"/>
                                        </p:tgtEl>
                                        <p:attrNameLst>
                                          <p:attrName>ppt_x</p:attrName>
                                        </p:attrNameLst>
                                      </p:cBhvr>
                                      <p:tavLst>
                                        <p:tav tm="0">
                                          <p:val>
                                            <p:strVal val="#ppt_x"/>
                                          </p:val>
                                        </p:tav>
                                        <p:tav tm="100000">
                                          <p:val>
                                            <p:strVal val="#ppt_x"/>
                                          </p:val>
                                        </p:tav>
                                      </p:tavLst>
                                    </p:anim>
                                    <p:anim calcmode="lin" valueType="num">
                                      <p:cBhvr additive="base">
                                        <p:cTn id="1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500" fill="hold"/>
                                        <p:tgtEl>
                                          <p:spTgt spid="41"/>
                                        </p:tgtEl>
                                        <p:attrNameLst>
                                          <p:attrName>ppt_x</p:attrName>
                                        </p:attrNameLst>
                                      </p:cBhvr>
                                      <p:tavLst>
                                        <p:tav tm="0">
                                          <p:val>
                                            <p:strVal val="#ppt_x"/>
                                          </p:val>
                                        </p:tav>
                                        <p:tav tm="100000">
                                          <p:val>
                                            <p:strVal val="#ppt_x"/>
                                          </p:val>
                                        </p:tav>
                                      </p:tavLst>
                                    </p:anim>
                                    <p:anim calcmode="lin" valueType="num">
                                      <p:cBhvr additive="base">
                                        <p:cTn id="25"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500" fill="hold"/>
                                        <p:tgtEl>
                                          <p:spTgt spid="42"/>
                                        </p:tgtEl>
                                        <p:attrNameLst>
                                          <p:attrName>ppt_x</p:attrName>
                                        </p:attrNameLst>
                                      </p:cBhvr>
                                      <p:tavLst>
                                        <p:tav tm="0">
                                          <p:val>
                                            <p:strVal val="#ppt_x"/>
                                          </p:val>
                                        </p:tav>
                                        <p:tav tm="100000">
                                          <p:val>
                                            <p:strVal val="#ppt_x"/>
                                          </p:val>
                                        </p:tav>
                                      </p:tavLst>
                                    </p:anim>
                                    <p:anim calcmode="lin" valueType="num">
                                      <p:cBhvr additive="base">
                                        <p:cTn id="31"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ppt_x"/>
                                          </p:val>
                                        </p:tav>
                                        <p:tav tm="100000">
                                          <p:val>
                                            <p:strVal val="#ppt_x"/>
                                          </p:val>
                                        </p:tav>
                                      </p:tavLst>
                                    </p:anim>
                                    <p:anim calcmode="lin" valueType="num">
                                      <p:cBhvr additive="base">
                                        <p:cTn id="37"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additive="base">
                                        <p:cTn id="42" dur="500" fill="hold"/>
                                        <p:tgtEl>
                                          <p:spTgt spid="44"/>
                                        </p:tgtEl>
                                        <p:attrNameLst>
                                          <p:attrName>ppt_x</p:attrName>
                                        </p:attrNameLst>
                                      </p:cBhvr>
                                      <p:tavLst>
                                        <p:tav tm="0">
                                          <p:val>
                                            <p:strVal val="#ppt_x"/>
                                          </p:val>
                                        </p:tav>
                                        <p:tav tm="100000">
                                          <p:val>
                                            <p:strVal val="#ppt_x"/>
                                          </p:val>
                                        </p:tav>
                                      </p:tavLst>
                                    </p:anim>
                                    <p:anim calcmode="lin" valueType="num">
                                      <p:cBhvr additive="base">
                                        <p:cTn id="4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5"/>
                                        </p:tgtEl>
                                        <p:attrNameLst>
                                          <p:attrName>style.visibility</p:attrName>
                                        </p:attrNameLst>
                                      </p:cBhvr>
                                      <p:to>
                                        <p:strVal val="visible"/>
                                      </p:to>
                                    </p:set>
                                    <p:anim calcmode="lin" valueType="num">
                                      <p:cBhvr additive="base">
                                        <p:cTn id="48" dur="500" fill="hold"/>
                                        <p:tgtEl>
                                          <p:spTgt spid="45"/>
                                        </p:tgtEl>
                                        <p:attrNameLst>
                                          <p:attrName>ppt_x</p:attrName>
                                        </p:attrNameLst>
                                      </p:cBhvr>
                                      <p:tavLst>
                                        <p:tav tm="0">
                                          <p:val>
                                            <p:strVal val="#ppt_x"/>
                                          </p:val>
                                        </p:tav>
                                        <p:tav tm="100000">
                                          <p:val>
                                            <p:strVal val="#ppt_x"/>
                                          </p:val>
                                        </p:tav>
                                      </p:tavLst>
                                    </p:anim>
                                    <p:anim calcmode="lin" valueType="num">
                                      <p:cBhvr additive="base">
                                        <p:cTn id="49"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8" grpId="0"/>
      <p:bldP spid="19" grpId="0"/>
      <p:bldP spid="20" grpId="0"/>
      <p:bldP spid="22" grpId="0"/>
      <p:bldP spid="23" grpId="0"/>
      <p:bldP spid="24" grpId="0"/>
      <p:bldP spid="27"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2506012" cy="563783"/>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3: </a:t>
            </a:r>
            <a:endParaRPr lang="en-GB" dirty="0"/>
          </a:p>
        </p:txBody>
      </p:sp>
      <p:sp>
        <p:nvSpPr>
          <p:cNvPr id="56" name="Google Shape;390;p8">
            <a:extLst>
              <a:ext uri="{FF2B5EF4-FFF2-40B4-BE49-F238E27FC236}">
                <a16:creationId xmlns:a16="http://schemas.microsoft.com/office/drawing/2014/main" id="{278FB546-801B-4FC4-BA26-4F43642401D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2" name="Title 1">
            <a:extLst>
              <a:ext uri="{FF2B5EF4-FFF2-40B4-BE49-F238E27FC236}">
                <a16:creationId xmlns:a16="http://schemas.microsoft.com/office/drawing/2014/main" id="{C6D024B9-2B2E-400C-9BE9-FAC1A04FAA93}"/>
              </a:ext>
            </a:extLst>
          </p:cNvPr>
          <p:cNvSpPr txBox="1">
            <a:spLocks/>
          </p:cNvSpPr>
          <p:nvPr/>
        </p:nvSpPr>
        <p:spPr>
          <a:xfrm>
            <a:off x="9493135" y="973623"/>
            <a:ext cx="2557539" cy="472364"/>
          </a:xfrm>
          <a:prstGeom prst="rect">
            <a:avLst/>
          </a:prstGeom>
          <a:solidFill>
            <a:srgbClr val="91EAD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escuchar y escribir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85" name="TextBox 84">
            <a:extLst>
              <a:ext uri="{FF2B5EF4-FFF2-40B4-BE49-F238E27FC236}">
                <a16:creationId xmlns:a16="http://schemas.microsoft.com/office/drawing/2014/main" id="{27725D7A-6021-4FAB-BB9B-BF3C003F33E2}"/>
              </a:ext>
            </a:extLst>
          </p:cNvPr>
          <p:cNvSpPr txBox="1"/>
          <p:nvPr/>
        </p:nvSpPr>
        <p:spPr>
          <a:xfrm>
            <a:off x="815009" y="1481426"/>
            <a:ext cx="86781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 _______  con una amiga de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Inglaterra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98" name="TextBox 97">
            <a:hlinkClick r:id="" action="ppaction://noaction">
              <a:snd r:embed="rId3" name="Escucha_escribe.wav"/>
            </a:hlinkClick>
            <a:extLst>
              <a:ext uri="{FF2B5EF4-FFF2-40B4-BE49-F238E27FC236}">
                <a16:creationId xmlns:a16="http://schemas.microsoft.com/office/drawing/2014/main" id="{452BA158-BBA7-4BD5-A766-5BC127EC4ABF}"/>
              </a:ext>
            </a:extLst>
          </p:cNvPr>
          <p:cNvSpPr txBox="1"/>
          <p:nvPr/>
        </p:nvSpPr>
        <p:spPr>
          <a:xfrm>
            <a:off x="2920597" y="57217"/>
            <a:ext cx="446694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Escucha</a:t>
            </a:r>
            <a:r>
              <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 escribe. </a:t>
            </a:r>
          </a:p>
        </p:txBody>
      </p:sp>
      <p:sp>
        <p:nvSpPr>
          <p:cNvPr id="99" name="Google Shape;713;p54">
            <a:extLst>
              <a:ext uri="{FF2B5EF4-FFF2-40B4-BE49-F238E27FC236}">
                <a16:creationId xmlns:a16="http://schemas.microsoft.com/office/drawing/2014/main" id="{BF61C41B-FE0A-4725-A9FA-9DE1E5DD33F2}"/>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100" name="Google Shape;714;p54">
            <a:extLst>
              <a:ext uri="{FF2B5EF4-FFF2-40B4-BE49-F238E27FC236}">
                <a16:creationId xmlns:a16="http://schemas.microsoft.com/office/drawing/2014/main" id="{CABA86C2-7DB0-45A1-8713-BA86E0DF854E}"/>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101" name="Google Shape;715;p54">
            <a:extLst>
              <a:ext uri="{FF2B5EF4-FFF2-40B4-BE49-F238E27FC236}">
                <a16:creationId xmlns:a16="http://schemas.microsoft.com/office/drawing/2014/main" id="{6B10C2B4-5192-48DF-A4ED-FA724F9ED3C4}"/>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
        <p:nvSpPr>
          <p:cNvPr id="102" name="TextBox 101">
            <a:extLst>
              <a:ext uri="{FF2B5EF4-FFF2-40B4-BE49-F238E27FC236}">
                <a16:creationId xmlns:a16="http://schemas.microsoft.com/office/drawing/2014/main" id="{AEE8029B-584A-42A6-9C15-20FB547C2899}"/>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a:t>
            </a:r>
          </a:p>
        </p:txBody>
      </p:sp>
      <p:pic>
        <p:nvPicPr>
          <p:cNvPr id="103" name="Picture 2" descr="Pen, Write, Pencil, Writing Tool, Work, Message, Blue">
            <a:extLst>
              <a:ext uri="{FF2B5EF4-FFF2-40B4-BE49-F238E27FC236}">
                <a16:creationId xmlns:a16="http://schemas.microsoft.com/office/drawing/2014/main" id="{66FA09A7-749D-4DD9-B668-D40C15518F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104" name="TextBox 103">
            <a:extLst>
              <a:ext uri="{FF2B5EF4-FFF2-40B4-BE49-F238E27FC236}">
                <a16:creationId xmlns:a16="http://schemas.microsoft.com/office/drawing/2014/main" id="{5AC55162-7C21-4CC3-841C-48CD1FD47976}"/>
              </a:ext>
            </a:extLst>
          </p:cNvPr>
          <p:cNvSpPr txBox="1"/>
          <p:nvPr/>
        </p:nvSpPr>
        <p:spPr>
          <a:xfrm>
            <a:off x="1290368" y="1400406"/>
            <a:ext cx="122661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Habla</a:t>
            </a:r>
          </a:p>
        </p:txBody>
      </p:sp>
      <p:sp>
        <p:nvSpPr>
          <p:cNvPr id="105" name="Rectangle 104">
            <a:extLst>
              <a:ext uri="{FF2B5EF4-FFF2-40B4-BE49-F238E27FC236}">
                <a16:creationId xmlns:a16="http://schemas.microsoft.com/office/drawing/2014/main" id="{24EE510C-04C9-42BB-AC4B-8C9868CDE522}"/>
              </a:ext>
            </a:extLst>
          </p:cNvPr>
          <p:cNvSpPr/>
          <p:nvPr/>
        </p:nvSpPr>
        <p:spPr>
          <a:xfrm>
            <a:off x="698592" y="3180892"/>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106" name="Rectangle 105">
            <a:extLst>
              <a:ext uri="{FF2B5EF4-FFF2-40B4-BE49-F238E27FC236}">
                <a16:creationId xmlns:a16="http://schemas.microsoft.com/office/drawing/2014/main" id="{D4DA155F-E006-4F98-AD95-E8FFD5A784D2}"/>
              </a:ext>
            </a:extLst>
          </p:cNvPr>
          <p:cNvSpPr/>
          <p:nvPr/>
        </p:nvSpPr>
        <p:spPr>
          <a:xfrm>
            <a:off x="3272964" y="3180891"/>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pic>
        <p:nvPicPr>
          <p:cNvPr id="107" name="Picture 2" descr="Check Mark, Checkbox, Check, Tick, Yes">
            <a:extLst>
              <a:ext uri="{FF2B5EF4-FFF2-40B4-BE49-F238E27FC236}">
                <a16:creationId xmlns:a16="http://schemas.microsoft.com/office/drawing/2014/main" id="{8A157A9F-BD5B-4F21-BD9F-EB82F42372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9094" y="2914072"/>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108" name="Google Shape;338;p8">
            <a:hlinkClick r:id="" action="ppaction://noaction">
              <a:snd r:embed="rId6" name="FO3_1.wav"/>
            </a:hlinkClick>
            <a:extLst>
              <a:ext uri="{FF2B5EF4-FFF2-40B4-BE49-F238E27FC236}">
                <a16:creationId xmlns:a16="http://schemas.microsoft.com/office/drawing/2014/main" id="{C8ED171B-1AB7-4553-94FD-CD8355C669A5}"/>
              </a:ext>
            </a:extLst>
          </p:cNvPr>
          <p:cNvPicPr preferRelativeResize="0"/>
          <p:nvPr/>
        </p:nvPicPr>
        <p:blipFill rotWithShape="1">
          <a:blip r:embed="rId7">
            <a:alphaModFix/>
          </a:blip>
          <a:srcRect/>
          <a:stretch/>
        </p:blipFill>
        <p:spPr>
          <a:xfrm>
            <a:off x="258322" y="1448337"/>
            <a:ext cx="534978" cy="523220"/>
          </a:xfrm>
          <a:prstGeom prst="rect">
            <a:avLst/>
          </a:prstGeom>
          <a:noFill/>
          <a:ln>
            <a:noFill/>
          </a:ln>
          <a:effectLst>
            <a:outerShdw blurRad="50800" dist="38100" dir="5400000" algn="t" rotWithShape="0">
              <a:prstClr val="black">
                <a:alpha val="40000"/>
              </a:prstClr>
            </a:outerShdw>
          </a:effectLst>
        </p:spPr>
      </p:pic>
      <p:pic>
        <p:nvPicPr>
          <p:cNvPr id="109" name="Google Shape;221;p10">
            <a:extLst>
              <a:ext uri="{FF2B5EF4-FFF2-40B4-BE49-F238E27FC236}">
                <a16:creationId xmlns:a16="http://schemas.microsoft.com/office/drawing/2014/main" id="{4D411941-D7F1-4F80-B54B-677FD178DEB5}"/>
              </a:ext>
            </a:extLst>
          </p:cNvPr>
          <p:cNvPicPr preferRelativeResize="0"/>
          <p:nvPr/>
        </p:nvPicPr>
        <p:blipFill rotWithShape="1">
          <a:blip r:embed="rId8">
            <a:alphaModFix/>
          </a:blip>
          <a:srcRect/>
          <a:stretch/>
        </p:blipFill>
        <p:spPr>
          <a:xfrm>
            <a:off x="9940277" y="-129245"/>
            <a:ext cx="1166103" cy="1183191"/>
          </a:xfrm>
          <a:prstGeom prst="rect">
            <a:avLst/>
          </a:prstGeom>
          <a:noFill/>
          <a:ln>
            <a:noFill/>
          </a:ln>
        </p:spPr>
      </p:pic>
      <p:pic>
        <p:nvPicPr>
          <p:cNvPr id="110" name="Picture 2" descr="Pen, Write, Pencil, Writing Tool, Work, Message, Blue">
            <a:extLst>
              <a:ext uri="{FF2B5EF4-FFF2-40B4-BE49-F238E27FC236}">
                <a16:creationId xmlns:a16="http://schemas.microsoft.com/office/drawing/2014/main" id="{2A1C70CA-8509-47F6-A59A-F22D440B81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8379" y="158335"/>
            <a:ext cx="620192" cy="620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17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99"/>
                                        </p:tgtEl>
                                        <p:attrNameLst>
                                          <p:attrName>ppt_y</p:attrName>
                                        </p:attrNameLst>
                                      </p:cBhvr>
                                      <p:tavLst>
                                        <p:tav tm="0">
                                          <p:val>
                                            <p:strVal val="#ppt_y"/>
                                          </p:val>
                                        </p:tav>
                                        <p:tav tm="100000">
                                          <p:val>
                                            <p:strVal val="#ppt_y+1"/>
                                          </p:val>
                                        </p:tav>
                                      </p:tavLst>
                                    </p:anim>
                                    <p:set>
                                      <p:cBhvr>
                                        <p:cTn id="7" dur="1" fill="hold">
                                          <p:stCondLst>
                                            <p:cond delay="1000"/>
                                          </p:stCondLst>
                                        </p:cTn>
                                        <p:tgtEl>
                                          <p:spTgt spid="99"/>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100"/>
                                        </p:tgtEl>
                                        <p:attrNameLst>
                                          <p:attrName>ppt_y</p:attrName>
                                        </p:attrNameLst>
                                      </p:cBhvr>
                                      <p:tavLst>
                                        <p:tav tm="0">
                                          <p:val>
                                            <p:strVal val="#ppt_y"/>
                                          </p:val>
                                        </p:tav>
                                        <p:tav tm="100000">
                                          <p:val>
                                            <p:strVal val="#ppt_y+1"/>
                                          </p:val>
                                        </p:tav>
                                      </p:tavLst>
                                    </p:anim>
                                    <p:set>
                                      <p:cBhvr>
                                        <p:cTn id="11" dur="1" fill="hold">
                                          <p:stCondLst>
                                            <p:cond delay="1000"/>
                                          </p:stCondLst>
                                        </p:cTn>
                                        <p:tgtEl>
                                          <p:spTgt spid="100"/>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101"/>
                                        </p:tgtEl>
                                        <p:attrNameLst>
                                          <p:attrName>ppt_y</p:attrName>
                                        </p:attrNameLst>
                                      </p:cBhvr>
                                      <p:tavLst>
                                        <p:tav tm="0">
                                          <p:val>
                                            <p:strVal val="#ppt_y"/>
                                          </p:val>
                                        </p:tav>
                                        <p:tav tm="100000">
                                          <p:val>
                                            <p:strVal val="#ppt_y+1"/>
                                          </p:val>
                                        </p:tav>
                                      </p:tavLst>
                                    </p:anim>
                                    <p:set>
                                      <p:cBhvr>
                                        <p:cTn id="15" dur="1" fill="hold">
                                          <p:stCondLst>
                                            <p:cond delay="1200"/>
                                          </p:stCondLst>
                                        </p:cTn>
                                        <p:tgtEl>
                                          <p:spTgt spid="101"/>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102"/>
                                        </p:tgtEl>
                                        <p:attrNameLst>
                                          <p:attrName>style.visibility</p:attrName>
                                        </p:attrNameLst>
                                      </p:cBhvr>
                                      <p:to>
                                        <p:strVal val="visible"/>
                                      </p:to>
                                    </p:set>
                                    <p:anim calcmode="lin" valueType="num">
                                      <p:cBhvr additive="base">
                                        <p:cTn id="19" dur="500" fill="hold"/>
                                        <p:tgtEl>
                                          <p:spTgt spid="102"/>
                                        </p:tgtEl>
                                        <p:attrNameLst>
                                          <p:attrName>ppt_x</p:attrName>
                                        </p:attrNameLst>
                                      </p:cBhvr>
                                      <p:tavLst>
                                        <p:tav tm="0">
                                          <p:val>
                                            <p:strVal val="#ppt_x"/>
                                          </p:val>
                                        </p:tav>
                                        <p:tav tm="100000">
                                          <p:val>
                                            <p:strVal val="#ppt_x"/>
                                          </p:val>
                                        </p:tav>
                                      </p:tavLst>
                                    </p:anim>
                                    <p:anim calcmode="lin" valueType="num">
                                      <p:cBhvr additive="base">
                                        <p:cTn id="20" dur="500" fill="hold"/>
                                        <p:tgtEl>
                                          <p:spTgt spid="102"/>
                                        </p:tgtEl>
                                        <p:attrNameLst>
                                          <p:attrName>ppt_y</p:attrName>
                                        </p:attrNameLst>
                                      </p:cBhvr>
                                      <p:tavLst>
                                        <p:tav tm="0">
                                          <p:val>
                                            <p:strVal val="1+#ppt_h/2"/>
                                          </p:val>
                                        </p:tav>
                                        <p:tav tm="100000">
                                          <p:val>
                                            <p:strVal val="#ppt_y"/>
                                          </p:val>
                                        </p:tav>
                                      </p:tavLst>
                                    </p:anim>
                                  </p:child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103"/>
                                        </p:tgtEl>
                                        <p:attrNameLst>
                                          <p:attrName>style.visibility</p:attrName>
                                        </p:attrNameLst>
                                      </p:cBhvr>
                                      <p:to>
                                        <p:strVal val="visible"/>
                                      </p:to>
                                    </p:set>
                                    <p:anim calcmode="lin" valueType="num">
                                      <p:cBhvr additive="base">
                                        <p:cTn id="24" dur="500" fill="hold"/>
                                        <p:tgtEl>
                                          <p:spTgt spid="103"/>
                                        </p:tgtEl>
                                        <p:attrNameLst>
                                          <p:attrName>ppt_x</p:attrName>
                                        </p:attrNameLst>
                                      </p:cBhvr>
                                      <p:tavLst>
                                        <p:tav tm="0">
                                          <p:val>
                                            <p:strVal val="#ppt_x"/>
                                          </p:val>
                                        </p:tav>
                                        <p:tav tm="100000">
                                          <p:val>
                                            <p:strVal val="#ppt_x"/>
                                          </p:val>
                                        </p:tav>
                                      </p:tavLst>
                                    </p:anim>
                                    <p:anim calcmode="lin" valueType="num">
                                      <p:cBhvr additive="base">
                                        <p:cTn id="25"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4"/>
                                        </p:tgtEl>
                                        <p:attrNameLst>
                                          <p:attrName>style.visibility</p:attrName>
                                        </p:attrNameLst>
                                      </p:cBhvr>
                                      <p:to>
                                        <p:strVal val="visible"/>
                                      </p:to>
                                    </p:set>
                                    <p:anim calcmode="lin" valueType="num">
                                      <p:cBhvr additive="base">
                                        <p:cTn id="30" dur="500" fill="hold"/>
                                        <p:tgtEl>
                                          <p:spTgt spid="104"/>
                                        </p:tgtEl>
                                        <p:attrNameLst>
                                          <p:attrName>ppt_x</p:attrName>
                                        </p:attrNameLst>
                                      </p:cBhvr>
                                      <p:tavLst>
                                        <p:tav tm="0">
                                          <p:val>
                                            <p:strVal val="#ppt_x"/>
                                          </p:val>
                                        </p:tav>
                                        <p:tav tm="100000">
                                          <p:val>
                                            <p:strVal val="#ppt_x"/>
                                          </p:val>
                                        </p:tav>
                                      </p:tavLst>
                                    </p:anim>
                                    <p:anim calcmode="lin" valueType="num">
                                      <p:cBhvr additive="base">
                                        <p:cTn id="31"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5"/>
                                        </p:tgtEl>
                                        <p:attrNameLst>
                                          <p:attrName>style.visibility</p:attrName>
                                        </p:attrNameLst>
                                      </p:cBhvr>
                                      <p:to>
                                        <p:strVal val="visible"/>
                                      </p:to>
                                    </p:set>
                                    <p:anim calcmode="lin" valueType="num">
                                      <p:cBhvr additive="base">
                                        <p:cTn id="36" dur="500" fill="hold"/>
                                        <p:tgtEl>
                                          <p:spTgt spid="105"/>
                                        </p:tgtEl>
                                        <p:attrNameLst>
                                          <p:attrName>ppt_x</p:attrName>
                                        </p:attrNameLst>
                                      </p:cBhvr>
                                      <p:tavLst>
                                        <p:tav tm="0">
                                          <p:val>
                                            <p:strVal val="#ppt_x"/>
                                          </p:val>
                                        </p:tav>
                                        <p:tav tm="100000">
                                          <p:val>
                                            <p:strVal val="#ppt_x"/>
                                          </p:val>
                                        </p:tav>
                                      </p:tavLst>
                                    </p:anim>
                                    <p:anim calcmode="lin" valueType="num">
                                      <p:cBhvr additive="base">
                                        <p:cTn id="37" dur="500" fill="hold"/>
                                        <p:tgtEl>
                                          <p:spTgt spid="10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06"/>
                                        </p:tgtEl>
                                        <p:attrNameLst>
                                          <p:attrName>style.visibility</p:attrName>
                                        </p:attrNameLst>
                                      </p:cBhvr>
                                      <p:to>
                                        <p:strVal val="visible"/>
                                      </p:to>
                                    </p:set>
                                    <p:anim calcmode="lin" valueType="num">
                                      <p:cBhvr additive="base">
                                        <p:cTn id="40" dur="500" fill="hold"/>
                                        <p:tgtEl>
                                          <p:spTgt spid="106"/>
                                        </p:tgtEl>
                                        <p:attrNameLst>
                                          <p:attrName>ppt_x</p:attrName>
                                        </p:attrNameLst>
                                      </p:cBhvr>
                                      <p:tavLst>
                                        <p:tav tm="0">
                                          <p:val>
                                            <p:strVal val="#ppt_x"/>
                                          </p:val>
                                        </p:tav>
                                        <p:tav tm="100000">
                                          <p:val>
                                            <p:strVal val="#ppt_x"/>
                                          </p:val>
                                        </p:tav>
                                      </p:tavLst>
                                    </p:anim>
                                    <p:anim calcmode="lin" valueType="num">
                                      <p:cBhvr additive="base">
                                        <p:cTn id="41"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07"/>
                                        </p:tgtEl>
                                        <p:attrNameLst>
                                          <p:attrName>style.visibility</p:attrName>
                                        </p:attrNameLst>
                                      </p:cBhvr>
                                      <p:to>
                                        <p:strVal val="visible"/>
                                      </p:to>
                                    </p:set>
                                    <p:anim calcmode="lin" valueType="num">
                                      <p:cBhvr additive="base">
                                        <p:cTn id="46" dur="500" fill="hold"/>
                                        <p:tgtEl>
                                          <p:spTgt spid="107"/>
                                        </p:tgtEl>
                                        <p:attrNameLst>
                                          <p:attrName>ppt_x</p:attrName>
                                        </p:attrNameLst>
                                      </p:cBhvr>
                                      <p:tavLst>
                                        <p:tav tm="0">
                                          <p:val>
                                            <p:strVal val="#ppt_x"/>
                                          </p:val>
                                        </p:tav>
                                        <p:tav tm="100000">
                                          <p:val>
                                            <p:strVal val="#ppt_x"/>
                                          </p:val>
                                        </p:tav>
                                      </p:tavLst>
                                    </p:anim>
                                    <p:anim calcmode="lin" valueType="num">
                                      <p:cBhvr additive="base">
                                        <p:cTn id="47"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4" grpId="0"/>
      <p:bldP spid="105" grpId="0" animBg="1"/>
      <p:bldP spid="10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2506012" cy="563783"/>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3: </a:t>
            </a:r>
            <a:endParaRPr lang="en-GB" dirty="0"/>
          </a:p>
        </p:txBody>
      </p:sp>
      <p:sp>
        <p:nvSpPr>
          <p:cNvPr id="56" name="Google Shape;390;p8">
            <a:extLst>
              <a:ext uri="{FF2B5EF4-FFF2-40B4-BE49-F238E27FC236}">
                <a16:creationId xmlns:a16="http://schemas.microsoft.com/office/drawing/2014/main" id="{278FB546-801B-4FC4-BA26-4F43642401D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8" name="TextBox 97">
            <a:extLst>
              <a:ext uri="{FF2B5EF4-FFF2-40B4-BE49-F238E27FC236}">
                <a16:creationId xmlns:a16="http://schemas.microsoft.com/office/drawing/2014/main" id="{452BA158-BBA7-4BD5-A766-5BC127EC4ABF}"/>
              </a:ext>
            </a:extLst>
          </p:cNvPr>
          <p:cNvSpPr txBox="1"/>
          <p:nvPr/>
        </p:nvSpPr>
        <p:spPr>
          <a:xfrm>
            <a:off x="2920597" y="57217"/>
            <a:ext cx="446694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Escucha</a:t>
            </a:r>
            <a:r>
              <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 escribe. </a:t>
            </a:r>
          </a:p>
        </p:txBody>
      </p:sp>
      <p:sp>
        <p:nvSpPr>
          <p:cNvPr id="19" name="Title 1">
            <a:extLst>
              <a:ext uri="{FF2B5EF4-FFF2-40B4-BE49-F238E27FC236}">
                <a16:creationId xmlns:a16="http://schemas.microsoft.com/office/drawing/2014/main" id="{DDCE3AD4-5521-45A3-BA8A-71AE596BA73F}"/>
              </a:ext>
            </a:extLst>
          </p:cNvPr>
          <p:cNvSpPr txBox="1">
            <a:spLocks/>
          </p:cNvSpPr>
          <p:nvPr/>
        </p:nvSpPr>
        <p:spPr>
          <a:xfrm>
            <a:off x="9493135" y="973623"/>
            <a:ext cx="2557539" cy="472364"/>
          </a:xfrm>
          <a:prstGeom prst="rect">
            <a:avLst/>
          </a:prstGeom>
          <a:solidFill>
            <a:srgbClr val="91EAD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escuchar y escribir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20" name="TextBox 19">
            <a:extLst>
              <a:ext uri="{FF2B5EF4-FFF2-40B4-BE49-F238E27FC236}">
                <a16:creationId xmlns:a16="http://schemas.microsoft.com/office/drawing/2014/main" id="{FC31A9C7-BBF6-42B5-82B5-1C6F24A46E18}"/>
              </a:ext>
            </a:extLst>
          </p:cNvPr>
          <p:cNvSpPr txBox="1"/>
          <p:nvPr/>
        </p:nvSpPr>
        <p:spPr>
          <a:xfrm>
            <a:off x="815009" y="1481426"/>
            <a:ext cx="86781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 _______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uniforme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ahora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2" name="Google Shape;713;p54">
            <a:extLst>
              <a:ext uri="{FF2B5EF4-FFF2-40B4-BE49-F238E27FC236}">
                <a16:creationId xmlns:a16="http://schemas.microsoft.com/office/drawing/2014/main" id="{A12821B7-CF9B-4F64-AEDF-E084F9951EFA}"/>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23" name="Google Shape;714;p54">
            <a:extLst>
              <a:ext uri="{FF2B5EF4-FFF2-40B4-BE49-F238E27FC236}">
                <a16:creationId xmlns:a16="http://schemas.microsoft.com/office/drawing/2014/main" id="{C9230018-CFE5-48FD-B200-102924F7ACB3}"/>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24" name="Google Shape;715;p54">
            <a:extLst>
              <a:ext uri="{FF2B5EF4-FFF2-40B4-BE49-F238E27FC236}">
                <a16:creationId xmlns:a16="http://schemas.microsoft.com/office/drawing/2014/main" id="{65CF66B3-5934-40A5-8CA4-5E4CF65B4DB8}"/>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
        <p:nvSpPr>
          <p:cNvPr id="25" name="TextBox 24">
            <a:extLst>
              <a:ext uri="{FF2B5EF4-FFF2-40B4-BE49-F238E27FC236}">
                <a16:creationId xmlns:a16="http://schemas.microsoft.com/office/drawing/2014/main" id="{734D30F1-14CB-4BD1-BE2E-CD6390BC071C}"/>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a:t>
            </a:r>
          </a:p>
        </p:txBody>
      </p:sp>
      <p:pic>
        <p:nvPicPr>
          <p:cNvPr id="26" name="Picture 2" descr="Pen, Write, Pencil, Writing Tool, Work, Message, Blue">
            <a:extLst>
              <a:ext uri="{FF2B5EF4-FFF2-40B4-BE49-F238E27FC236}">
                <a16:creationId xmlns:a16="http://schemas.microsoft.com/office/drawing/2014/main" id="{60D7D156-42B1-4515-8B06-7BACEF2EB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D63AB6-E34E-4A4D-B569-CF40C08BC88C}"/>
              </a:ext>
            </a:extLst>
          </p:cNvPr>
          <p:cNvSpPr txBox="1"/>
          <p:nvPr/>
        </p:nvSpPr>
        <p:spPr>
          <a:xfrm>
            <a:off x="1290368" y="1400406"/>
            <a:ext cx="10887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Llevo</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28" name="Rectangle 27">
            <a:extLst>
              <a:ext uri="{FF2B5EF4-FFF2-40B4-BE49-F238E27FC236}">
                <a16:creationId xmlns:a16="http://schemas.microsoft.com/office/drawing/2014/main" id="{7A4D4100-8090-4D94-90B6-BE3E51F2F684}"/>
              </a:ext>
            </a:extLst>
          </p:cNvPr>
          <p:cNvSpPr/>
          <p:nvPr/>
        </p:nvSpPr>
        <p:spPr>
          <a:xfrm>
            <a:off x="698592" y="3180892"/>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29" name="Rectangle 28">
            <a:extLst>
              <a:ext uri="{FF2B5EF4-FFF2-40B4-BE49-F238E27FC236}">
                <a16:creationId xmlns:a16="http://schemas.microsoft.com/office/drawing/2014/main" id="{58F4D93E-44B3-48F5-99C3-1CBE2C708E57}"/>
              </a:ext>
            </a:extLst>
          </p:cNvPr>
          <p:cNvSpPr/>
          <p:nvPr/>
        </p:nvSpPr>
        <p:spPr>
          <a:xfrm>
            <a:off x="3272964" y="3180891"/>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pic>
        <p:nvPicPr>
          <p:cNvPr id="30" name="Picture 2" descr="Check Mark, Checkbox, Check, Tick, Yes">
            <a:extLst>
              <a:ext uri="{FF2B5EF4-FFF2-40B4-BE49-F238E27FC236}">
                <a16:creationId xmlns:a16="http://schemas.microsoft.com/office/drawing/2014/main" id="{1AFCC22A-64DE-4F58-AA4A-5CADAEDAC1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489" y="2892055"/>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32" name="Google Shape;221;p10">
            <a:extLst>
              <a:ext uri="{FF2B5EF4-FFF2-40B4-BE49-F238E27FC236}">
                <a16:creationId xmlns:a16="http://schemas.microsoft.com/office/drawing/2014/main" id="{AAC886AA-7753-4BD4-9726-C0E10E8F2BA9}"/>
              </a:ext>
            </a:extLst>
          </p:cNvPr>
          <p:cNvPicPr preferRelativeResize="0"/>
          <p:nvPr/>
        </p:nvPicPr>
        <p:blipFill rotWithShape="1">
          <a:blip r:embed="rId5">
            <a:alphaModFix/>
          </a:blip>
          <a:srcRect/>
          <a:stretch/>
        </p:blipFill>
        <p:spPr>
          <a:xfrm>
            <a:off x="9940277" y="-129245"/>
            <a:ext cx="1166103" cy="1183191"/>
          </a:xfrm>
          <a:prstGeom prst="rect">
            <a:avLst/>
          </a:prstGeom>
          <a:noFill/>
          <a:ln>
            <a:noFill/>
          </a:ln>
        </p:spPr>
      </p:pic>
      <p:pic>
        <p:nvPicPr>
          <p:cNvPr id="33" name="Picture 2" descr="Pen, Write, Pencil, Writing Tool, Work, Message, Blue">
            <a:extLst>
              <a:ext uri="{FF2B5EF4-FFF2-40B4-BE49-F238E27FC236}">
                <a16:creationId xmlns:a16="http://schemas.microsoft.com/office/drawing/2014/main" id="{B7D4629D-0669-4047-AA6A-D626240263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8379" y="158335"/>
            <a:ext cx="620192" cy="620192"/>
          </a:xfrm>
          <a:prstGeom prst="rect">
            <a:avLst/>
          </a:prstGeom>
          <a:noFill/>
          <a:extLst>
            <a:ext uri="{909E8E84-426E-40DD-AFC4-6F175D3DCCD1}">
              <a14:hiddenFill xmlns:a14="http://schemas.microsoft.com/office/drawing/2010/main">
                <a:solidFill>
                  <a:srgbClr val="FFFFFF"/>
                </a:solidFill>
              </a14:hiddenFill>
            </a:ext>
          </a:extLst>
        </p:spPr>
      </p:pic>
      <p:pic>
        <p:nvPicPr>
          <p:cNvPr id="21" name="Google Shape;338;p8">
            <a:hlinkClick r:id="" action="ppaction://noaction">
              <a:snd r:embed="rId6" name="FO3_2.wav"/>
            </a:hlinkClick>
            <a:extLst>
              <a:ext uri="{FF2B5EF4-FFF2-40B4-BE49-F238E27FC236}">
                <a16:creationId xmlns:a16="http://schemas.microsoft.com/office/drawing/2014/main" id="{A6851359-A2CF-4654-A2AE-77080865AC37}"/>
              </a:ext>
            </a:extLst>
          </p:cNvPr>
          <p:cNvPicPr preferRelativeResize="0"/>
          <p:nvPr/>
        </p:nvPicPr>
        <p:blipFill rotWithShape="1">
          <a:blip r:embed="rId7">
            <a:alphaModFix/>
          </a:blip>
          <a:srcRect/>
          <a:stretch/>
        </p:blipFill>
        <p:spPr>
          <a:xfrm>
            <a:off x="258322" y="1448337"/>
            <a:ext cx="534978" cy="523220"/>
          </a:xfrm>
          <a:prstGeom prst="rect">
            <a:avLst/>
          </a:prstGeom>
          <a:noFill/>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41051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22"/>
                                        </p:tgtEl>
                                        <p:attrNameLst>
                                          <p:attrName>ppt_y</p:attrName>
                                        </p:attrNameLst>
                                      </p:cBhvr>
                                      <p:tavLst>
                                        <p:tav tm="0">
                                          <p:val>
                                            <p:strVal val="#ppt_y"/>
                                          </p:val>
                                        </p:tav>
                                        <p:tav tm="100000">
                                          <p:val>
                                            <p:strVal val="#ppt_y+1"/>
                                          </p:val>
                                        </p:tav>
                                      </p:tavLst>
                                    </p:anim>
                                    <p:set>
                                      <p:cBhvr>
                                        <p:cTn id="7" dur="1" fill="hold">
                                          <p:stCondLst>
                                            <p:cond delay="1000"/>
                                          </p:stCondLst>
                                        </p:cTn>
                                        <p:tgtEl>
                                          <p:spTgt spid="22"/>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23"/>
                                        </p:tgtEl>
                                        <p:attrNameLst>
                                          <p:attrName>ppt_y</p:attrName>
                                        </p:attrNameLst>
                                      </p:cBhvr>
                                      <p:tavLst>
                                        <p:tav tm="0">
                                          <p:val>
                                            <p:strVal val="#ppt_y"/>
                                          </p:val>
                                        </p:tav>
                                        <p:tav tm="100000">
                                          <p:val>
                                            <p:strVal val="#ppt_y+1"/>
                                          </p:val>
                                        </p:tav>
                                      </p:tavLst>
                                    </p:anim>
                                    <p:set>
                                      <p:cBhvr>
                                        <p:cTn id="11" dur="1" fill="hold">
                                          <p:stCondLst>
                                            <p:cond delay="1000"/>
                                          </p:stCondLst>
                                        </p:cTn>
                                        <p:tgtEl>
                                          <p:spTgt spid="23"/>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24"/>
                                        </p:tgtEl>
                                        <p:attrNameLst>
                                          <p:attrName>ppt_y</p:attrName>
                                        </p:attrNameLst>
                                      </p:cBhvr>
                                      <p:tavLst>
                                        <p:tav tm="0">
                                          <p:val>
                                            <p:strVal val="#ppt_y"/>
                                          </p:val>
                                        </p:tav>
                                        <p:tav tm="100000">
                                          <p:val>
                                            <p:strVal val="#ppt_y+1"/>
                                          </p:val>
                                        </p:tav>
                                      </p:tavLst>
                                    </p:anim>
                                    <p:set>
                                      <p:cBhvr>
                                        <p:cTn id="15" dur="1" fill="hold">
                                          <p:stCondLst>
                                            <p:cond delay="1200"/>
                                          </p:stCondLst>
                                        </p:cTn>
                                        <p:tgtEl>
                                          <p:spTgt spid="24"/>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ppt_x"/>
                                          </p:val>
                                        </p:tav>
                                        <p:tav tm="100000">
                                          <p:val>
                                            <p:strVal val="#ppt_x"/>
                                          </p:val>
                                        </p:tav>
                                      </p:tavLst>
                                    </p:anim>
                                    <p:anim calcmode="lin" valueType="num">
                                      <p:cBhvr additive="base">
                                        <p:cTn id="3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ppt_x"/>
                                          </p:val>
                                        </p:tav>
                                        <p:tav tm="100000">
                                          <p:val>
                                            <p:strVal val="#ppt_x"/>
                                          </p:val>
                                        </p:tav>
                                      </p:tavLst>
                                    </p:anim>
                                    <p:anim calcmode="lin" valueType="num">
                                      <p:cBhvr additive="base">
                                        <p:cTn id="37" dur="500" fill="hold"/>
                                        <p:tgtEl>
                                          <p:spTgt spid="2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ppt_x"/>
                                          </p:val>
                                        </p:tav>
                                        <p:tav tm="100000">
                                          <p:val>
                                            <p:strVal val="#ppt_x"/>
                                          </p:val>
                                        </p:tav>
                                      </p:tavLst>
                                    </p:anim>
                                    <p:anim calcmode="lin" valueType="num">
                                      <p:cBhvr additive="base">
                                        <p:cTn id="4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fill="hold"/>
                                        <p:tgtEl>
                                          <p:spTgt spid="30"/>
                                        </p:tgtEl>
                                        <p:attrNameLst>
                                          <p:attrName>ppt_x</p:attrName>
                                        </p:attrNameLst>
                                      </p:cBhvr>
                                      <p:tavLst>
                                        <p:tav tm="0">
                                          <p:val>
                                            <p:strVal val="#ppt_x"/>
                                          </p:val>
                                        </p:tav>
                                        <p:tav tm="100000">
                                          <p:val>
                                            <p:strVal val="#ppt_x"/>
                                          </p:val>
                                        </p:tav>
                                      </p:tavLst>
                                    </p:anim>
                                    <p:anim calcmode="lin" valueType="num">
                                      <p:cBhvr additive="base">
                                        <p:cTn id="4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2506012" cy="563783"/>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3: </a:t>
            </a:r>
            <a:endParaRPr lang="en-GB" dirty="0"/>
          </a:p>
        </p:txBody>
      </p:sp>
      <p:sp>
        <p:nvSpPr>
          <p:cNvPr id="56" name="Google Shape;390;p8">
            <a:extLst>
              <a:ext uri="{FF2B5EF4-FFF2-40B4-BE49-F238E27FC236}">
                <a16:creationId xmlns:a16="http://schemas.microsoft.com/office/drawing/2014/main" id="{278FB546-801B-4FC4-BA26-4F43642401D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8" name="TextBox 97">
            <a:extLst>
              <a:ext uri="{FF2B5EF4-FFF2-40B4-BE49-F238E27FC236}">
                <a16:creationId xmlns:a16="http://schemas.microsoft.com/office/drawing/2014/main" id="{452BA158-BBA7-4BD5-A766-5BC127EC4ABF}"/>
              </a:ext>
            </a:extLst>
          </p:cNvPr>
          <p:cNvSpPr txBox="1"/>
          <p:nvPr/>
        </p:nvSpPr>
        <p:spPr>
          <a:xfrm>
            <a:off x="2920597" y="57217"/>
            <a:ext cx="446694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Escucha</a:t>
            </a:r>
            <a:r>
              <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 escribe. </a:t>
            </a:r>
          </a:p>
        </p:txBody>
      </p:sp>
      <p:sp>
        <p:nvSpPr>
          <p:cNvPr id="5" name="Title 1">
            <a:extLst>
              <a:ext uri="{FF2B5EF4-FFF2-40B4-BE49-F238E27FC236}">
                <a16:creationId xmlns:a16="http://schemas.microsoft.com/office/drawing/2014/main" id="{14E43329-D49F-4917-B7A5-56E5B7B0E033}"/>
              </a:ext>
            </a:extLst>
          </p:cNvPr>
          <p:cNvSpPr txBox="1">
            <a:spLocks/>
          </p:cNvSpPr>
          <p:nvPr/>
        </p:nvSpPr>
        <p:spPr>
          <a:xfrm>
            <a:off x="9493135" y="973623"/>
            <a:ext cx="2557539" cy="472364"/>
          </a:xfrm>
          <a:prstGeom prst="rect">
            <a:avLst/>
          </a:prstGeom>
          <a:solidFill>
            <a:srgbClr val="91EAD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escuchar y escribir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6" name="TextBox 5">
            <a:extLst>
              <a:ext uri="{FF2B5EF4-FFF2-40B4-BE49-F238E27FC236}">
                <a16:creationId xmlns:a16="http://schemas.microsoft.com/office/drawing/2014/main" id="{3FE3DB4A-9949-4FB5-9E96-CD048B614EC3}"/>
              </a:ext>
            </a:extLst>
          </p:cNvPr>
          <p:cNvSpPr txBox="1"/>
          <p:nvPr/>
        </p:nvSpPr>
        <p:spPr>
          <a:xfrm>
            <a:off x="815009" y="1481426"/>
            <a:ext cx="86781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 ___________  un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estuche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en clase.</a:t>
            </a:r>
            <a:endParaRPr kumimoji="0" lang="en-GB" sz="2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7" name="Google Shape;713;p54">
            <a:extLst>
              <a:ext uri="{FF2B5EF4-FFF2-40B4-BE49-F238E27FC236}">
                <a16:creationId xmlns:a16="http://schemas.microsoft.com/office/drawing/2014/main" id="{01E3BF7B-4FD9-4A9A-8A32-8BF2E602D0DD}"/>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8" name="Google Shape;714;p54">
            <a:extLst>
              <a:ext uri="{FF2B5EF4-FFF2-40B4-BE49-F238E27FC236}">
                <a16:creationId xmlns:a16="http://schemas.microsoft.com/office/drawing/2014/main" id="{CD5314F4-B499-45E6-A83A-6D6060889A7D}"/>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9" name="Google Shape;715;p54">
            <a:extLst>
              <a:ext uri="{FF2B5EF4-FFF2-40B4-BE49-F238E27FC236}">
                <a16:creationId xmlns:a16="http://schemas.microsoft.com/office/drawing/2014/main" id="{B8C2C9A4-92EE-4AA2-83DA-08390A5667C4}"/>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
        <p:nvSpPr>
          <p:cNvPr id="10" name="TextBox 9">
            <a:extLst>
              <a:ext uri="{FF2B5EF4-FFF2-40B4-BE49-F238E27FC236}">
                <a16:creationId xmlns:a16="http://schemas.microsoft.com/office/drawing/2014/main" id="{78C3B915-682D-45BC-895F-4F6D6455C031}"/>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a:t>
            </a:r>
          </a:p>
        </p:txBody>
      </p:sp>
      <p:pic>
        <p:nvPicPr>
          <p:cNvPr id="11" name="Picture 2" descr="Pen, Write, Pencil, Writing Tool, Work, Message, Blue">
            <a:extLst>
              <a:ext uri="{FF2B5EF4-FFF2-40B4-BE49-F238E27FC236}">
                <a16:creationId xmlns:a16="http://schemas.microsoft.com/office/drawing/2014/main" id="{92A55497-AC7F-42FB-BC34-871C0BEC84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B75E712-4CE8-4825-9222-6FD2C007CAB9}"/>
              </a:ext>
            </a:extLst>
          </p:cNvPr>
          <p:cNvSpPr txBox="1"/>
          <p:nvPr/>
        </p:nvSpPr>
        <p:spPr>
          <a:xfrm>
            <a:off x="1290368" y="1400406"/>
            <a:ext cx="195758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Neccesita</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13" name="Rectangle 12">
            <a:extLst>
              <a:ext uri="{FF2B5EF4-FFF2-40B4-BE49-F238E27FC236}">
                <a16:creationId xmlns:a16="http://schemas.microsoft.com/office/drawing/2014/main" id="{724D4883-BBF0-484D-A3C1-C0C73BF417EF}"/>
              </a:ext>
            </a:extLst>
          </p:cNvPr>
          <p:cNvSpPr/>
          <p:nvPr/>
        </p:nvSpPr>
        <p:spPr>
          <a:xfrm>
            <a:off x="698592" y="3180892"/>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14" name="Rectangle 13">
            <a:extLst>
              <a:ext uri="{FF2B5EF4-FFF2-40B4-BE49-F238E27FC236}">
                <a16:creationId xmlns:a16="http://schemas.microsoft.com/office/drawing/2014/main" id="{94489AD9-71F8-4DF5-A516-33EC61AA7140}"/>
              </a:ext>
            </a:extLst>
          </p:cNvPr>
          <p:cNvSpPr/>
          <p:nvPr/>
        </p:nvSpPr>
        <p:spPr>
          <a:xfrm>
            <a:off x="3272964" y="3180891"/>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pic>
        <p:nvPicPr>
          <p:cNvPr id="15" name="Picture 2" descr="Check Mark, Checkbox, Check, Tick, Yes">
            <a:extLst>
              <a:ext uri="{FF2B5EF4-FFF2-40B4-BE49-F238E27FC236}">
                <a16:creationId xmlns:a16="http://schemas.microsoft.com/office/drawing/2014/main" id="{09B7219D-22FE-4EA0-9194-F8D83DC56D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483" y="2977990"/>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17" name="Google Shape;221;p10">
            <a:extLst>
              <a:ext uri="{FF2B5EF4-FFF2-40B4-BE49-F238E27FC236}">
                <a16:creationId xmlns:a16="http://schemas.microsoft.com/office/drawing/2014/main" id="{D42A4D53-A316-4EB5-8B71-5B318D40624A}"/>
              </a:ext>
            </a:extLst>
          </p:cNvPr>
          <p:cNvPicPr preferRelativeResize="0"/>
          <p:nvPr/>
        </p:nvPicPr>
        <p:blipFill rotWithShape="1">
          <a:blip r:embed="rId5">
            <a:alphaModFix/>
          </a:blip>
          <a:srcRect/>
          <a:stretch/>
        </p:blipFill>
        <p:spPr>
          <a:xfrm>
            <a:off x="9940277" y="-129245"/>
            <a:ext cx="1166103" cy="1183191"/>
          </a:xfrm>
          <a:prstGeom prst="rect">
            <a:avLst/>
          </a:prstGeom>
          <a:noFill/>
          <a:ln>
            <a:noFill/>
          </a:ln>
        </p:spPr>
      </p:pic>
      <p:pic>
        <p:nvPicPr>
          <p:cNvPr id="18" name="Picture 2" descr="Pen, Write, Pencil, Writing Tool, Work, Message, Blue">
            <a:extLst>
              <a:ext uri="{FF2B5EF4-FFF2-40B4-BE49-F238E27FC236}">
                <a16:creationId xmlns:a16="http://schemas.microsoft.com/office/drawing/2014/main" id="{6AFF6B8C-D68A-4D09-9C45-75546BF5E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8379" y="158335"/>
            <a:ext cx="620192" cy="620192"/>
          </a:xfrm>
          <a:prstGeom prst="rect">
            <a:avLst/>
          </a:prstGeom>
          <a:noFill/>
          <a:extLst>
            <a:ext uri="{909E8E84-426E-40DD-AFC4-6F175D3DCCD1}">
              <a14:hiddenFill xmlns:a14="http://schemas.microsoft.com/office/drawing/2010/main">
                <a:solidFill>
                  <a:srgbClr val="FFFFFF"/>
                </a:solidFill>
              </a14:hiddenFill>
            </a:ext>
          </a:extLst>
        </p:spPr>
      </p:pic>
      <p:pic>
        <p:nvPicPr>
          <p:cNvPr id="19" name="Google Shape;338;p8">
            <a:hlinkClick r:id="" action="ppaction://noaction">
              <a:snd r:embed="rId6" name="FO3_3.wav"/>
            </a:hlinkClick>
            <a:extLst>
              <a:ext uri="{FF2B5EF4-FFF2-40B4-BE49-F238E27FC236}">
                <a16:creationId xmlns:a16="http://schemas.microsoft.com/office/drawing/2014/main" id="{0A948717-C0E5-4744-9BD5-641915E820A7}"/>
              </a:ext>
            </a:extLst>
          </p:cNvPr>
          <p:cNvPicPr preferRelativeResize="0"/>
          <p:nvPr/>
        </p:nvPicPr>
        <p:blipFill rotWithShape="1">
          <a:blip r:embed="rId7">
            <a:alphaModFix/>
          </a:blip>
          <a:srcRect/>
          <a:stretch/>
        </p:blipFill>
        <p:spPr>
          <a:xfrm>
            <a:off x="258322" y="1448337"/>
            <a:ext cx="534978" cy="523220"/>
          </a:xfrm>
          <a:prstGeom prst="rect">
            <a:avLst/>
          </a:prstGeom>
          <a:noFill/>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71934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7"/>
                                        </p:tgtEl>
                                        <p:attrNameLst>
                                          <p:attrName>ppt_y</p:attrName>
                                        </p:attrNameLst>
                                      </p:cBhvr>
                                      <p:tavLst>
                                        <p:tav tm="0">
                                          <p:val>
                                            <p:strVal val="#ppt_y"/>
                                          </p:val>
                                        </p:tav>
                                        <p:tav tm="100000">
                                          <p:val>
                                            <p:strVal val="#ppt_y+1"/>
                                          </p:val>
                                        </p:tav>
                                      </p:tavLst>
                                    </p:anim>
                                    <p:set>
                                      <p:cBhvr>
                                        <p:cTn id="7" dur="1" fill="hold">
                                          <p:stCondLst>
                                            <p:cond delay="1000"/>
                                          </p:stCondLst>
                                        </p:cTn>
                                        <p:tgtEl>
                                          <p:spTgt spid="7"/>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8"/>
                                        </p:tgtEl>
                                        <p:attrNameLst>
                                          <p:attrName>ppt_y</p:attrName>
                                        </p:attrNameLst>
                                      </p:cBhvr>
                                      <p:tavLst>
                                        <p:tav tm="0">
                                          <p:val>
                                            <p:strVal val="#ppt_y"/>
                                          </p:val>
                                        </p:tav>
                                        <p:tav tm="100000">
                                          <p:val>
                                            <p:strVal val="#ppt_y+1"/>
                                          </p:val>
                                        </p:tav>
                                      </p:tavLst>
                                    </p:anim>
                                    <p:set>
                                      <p:cBhvr>
                                        <p:cTn id="11" dur="1" fill="hold">
                                          <p:stCondLst>
                                            <p:cond delay="1000"/>
                                          </p:stCondLst>
                                        </p:cTn>
                                        <p:tgtEl>
                                          <p:spTgt spid="8"/>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9"/>
                                        </p:tgtEl>
                                        <p:attrNameLst>
                                          <p:attrName>ppt_y</p:attrName>
                                        </p:attrNameLst>
                                      </p:cBhvr>
                                      <p:tavLst>
                                        <p:tav tm="0">
                                          <p:val>
                                            <p:strVal val="#ppt_y"/>
                                          </p:val>
                                        </p:tav>
                                        <p:tav tm="100000">
                                          <p:val>
                                            <p:strVal val="#ppt_y+1"/>
                                          </p:val>
                                        </p:tav>
                                      </p:tavLst>
                                    </p:anim>
                                    <p:set>
                                      <p:cBhvr>
                                        <p:cTn id="15" dur="1" fill="hold">
                                          <p:stCondLst>
                                            <p:cond delay="1200"/>
                                          </p:stCondLst>
                                        </p:cTn>
                                        <p:tgtEl>
                                          <p:spTgt spid="9"/>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2506012" cy="563783"/>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3: </a:t>
            </a:r>
            <a:endParaRPr lang="en-GB" dirty="0"/>
          </a:p>
        </p:txBody>
      </p:sp>
      <p:sp>
        <p:nvSpPr>
          <p:cNvPr id="56" name="Google Shape;390;p8">
            <a:extLst>
              <a:ext uri="{FF2B5EF4-FFF2-40B4-BE49-F238E27FC236}">
                <a16:creationId xmlns:a16="http://schemas.microsoft.com/office/drawing/2014/main" id="{278FB546-801B-4FC4-BA26-4F43642401D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8" name="TextBox 97">
            <a:extLst>
              <a:ext uri="{FF2B5EF4-FFF2-40B4-BE49-F238E27FC236}">
                <a16:creationId xmlns:a16="http://schemas.microsoft.com/office/drawing/2014/main" id="{452BA158-BBA7-4BD5-A766-5BC127EC4ABF}"/>
              </a:ext>
            </a:extLst>
          </p:cNvPr>
          <p:cNvSpPr txBox="1"/>
          <p:nvPr/>
        </p:nvSpPr>
        <p:spPr>
          <a:xfrm>
            <a:off x="2920597" y="57217"/>
            <a:ext cx="446694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Escucha</a:t>
            </a:r>
            <a:r>
              <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 escribe. </a:t>
            </a:r>
          </a:p>
        </p:txBody>
      </p:sp>
      <p:sp>
        <p:nvSpPr>
          <p:cNvPr id="5" name="Title 1">
            <a:extLst>
              <a:ext uri="{FF2B5EF4-FFF2-40B4-BE49-F238E27FC236}">
                <a16:creationId xmlns:a16="http://schemas.microsoft.com/office/drawing/2014/main" id="{EDEFEA68-79F7-4668-8263-2E3D1B12A9BD}"/>
              </a:ext>
            </a:extLst>
          </p:cNvPr>
          <p:cNvSpPr txBox="1">
            <a:spLocks/>
          </p:cNvSpPr>
          <p:nvPr/>
        </p:nvSpPr>
        <p:spPr>
          <a:xfrm>
            <a:off x="9493135" y="973623"/>
            <a:ext cx="2557539" cy="472364"/>
          </a:xfrm>
          <a:prstGeom prst="rect">
            <a:avLst/>
          </a:prstGeom>
          <a:solidFill>
            <a:srgbClr val="91EAD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escuchar y escribir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6" name="TextBox 5">
            <a:extLst>
              <a:ext uri="{FF2B5EF4-FFF2-40B4-BE49-F238E27FC236}">
                <a16:creationId xmlns:a16="http://schemas.microsoft.com/office/drawing/2014/main" id="{E739873B-1C87-4270-A1DE-4C9BBC880BF6}"/>
              </a:ext>
            </a:extLst>
          </p:cNvPr>
          <p:cNvSpPr txBox="1"/>
          <p:nvPr/>
        </p:nvSpPr>
        <p:spPr>
          <a:xfrm>
            <a:off x="815009" y="1481426"/>
            <a:ext cx="86781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 ___________  una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película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en Internet.</a:t>
            </a:r>
            <a:endParaRPr kumimoji="0" lang="en-GB" sz="2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7" name="Google Shape;713;p54">
            <a:extLst>
              <a:ext uri="{FF2B5EF4-FFF2-40B4-BE49-F238E27FC236}">
                <a16:creationId xmlns:a16="http://schemas.microsoft.com/office/drawing/2014/main" id="{EF879FD4-75EE-4B3C-8DFF-40DF56244CF9}"/>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8" name="Google Shape;714;p54">
            <a:extLst>
              <a:ext uri="{FF2B5EF4-FFF2-40B4-BE49-F238E27FC236}">
                <a16:creationId xmlns:a16="http://schemas.microsoft.com/office/drawing/2014/main" id="{93F4BBEB-E667-48E8-860C-84E814E2369B}"/>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9" name="Google Shape;715;p54">
            <a:extLst>
              <a:ext uri="{FF2B5EF4-FFF2-40B4-BE49-F238E27FC236}">
                <a16:creationId xmlns:a16="http://schemas.microsoft.com/office/drawing/2014/main" id="{E9453D3B-9526-4698-A0EE-FFF7C2762DA2}"/>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
        <p:nvSpPr>
          <p:cNvPr id="10" name="TextBox 9">
            <a:extLst>
              <a:ext uri="{FF2B5EF4-FFF2-40B4-BE49-F238E27FC236}">
                <a16:creationId xmlns:a16="http://schemas.microsoft.com/office/drawing/2014/main" id="{477F6CAA-F594-478F-B27B-E81BFA9115CF}"/>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a:t>
            </a:r>
          </a:p>
        </p:txBody>
      </p:sp>
      <p:pic>
        <p:nvPicPr>
          <p:cNvPr id="11" name="Picture 2" descr="Pen, Write, Pencil, Writing Tool, Work, Message, Blue">
            <a:extLst>
              <a:ext uri="{FF2B5EF4-FFF2-40B4-BE49-F238E27FC236}">
                <a16:creationId xmlns:a16="http://schemas.microsoft.com/office/drawing/2014/main" id="{2097ABD7-8565-4A04-8CA2-C9757741A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7E37807-A49B-4139-990D-5FC5A38DA9FB}"/>
              </a:ext>
            </a:extLst>
          </p:cNvPr>
          <p:cNvSpPr txBox="1"/>
          <p:nvPr/>
        </p:nvSpPr>
        <p:spPr>
          <a:xfrm>
            <a:off x="1290368" y="1400406"/>
            <a:ext cx="161454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Compro</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13" name="Rectangle 12">
            <a:extLst>
              <a:ext uri="{FF2B5EF4-FFF2-40B4-BE49-F238E27FC236}">
                <a16:creationId xmlns:a16="http://schemas.microsoft.com/office/drawing/2014/main" id="{CC2F3E70-3332-4621-8EA5-0E0E726CEA40}"/>
              </a:ext>
            </a:extLst>
          </p:cNvPr>
          <p:cNvSpPr/>
          <p:nvPr/>
        </p:nvSpPr>
        <p:spPr>
          <a:xfrm>
            <a:off x="698592" y="3180892"/>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14" name="Rectangle 13">
            <a:extLst>
              <a:ext uri="{FF2B5EF4-FFF2-40B4-BE49-F238E27FC236}">
                <a16:creationId xmlns:a16="http://schemas.microsoft.com/office/drawing/2014/main" id="{952D7F1B-515E-4132-BB15-EEDA93C99F37}"/>
              </a:ext>
            </a:extLst>
          </p:cNvPr>
          <p:cNvSpPr/>
          <p:nvPr/>
        </p:nvSpPr>
        <p:spPr>
          <a:xfrm>
            <a:off x="3272964" y="3180891"/>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pic>
        <p:nvPicPr>
          <p:cNvPr id="15" name="Picture 2" descr="Check Mark, Checkbox, Check, Tick, Yes">
            <a:extLst>
              <a:ext uri="{FF2B5EF4-FFF2-40B4-BE49-F238E27FC236}">
                <a16:creationId xmlns:a16="http://schemas.microsoft.com/office/drawing/2014/main" id="{D8FA03E4-B5EA-41D0-BB8D-8ED177773F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489" y="2991491"/>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17" name="Google Shape;221;p10">
            <a:extLst>
              <a:ext uri="{FF2B5EF4-FFF2-40B4-BE49-F238E27FC236}">
                <a16:creationId xmlns:a16="http://schemas.microsoft.com/office/drawing/2014/main" id="{24AF819D-542A-4B57-B4B1-563C085411C2}"/>
              </a:ext>
            </a:extLst>
          </p:cNvPr>
          <p:cNvPicPr preferRelativeResize="0"/>
          <p:nvPr/>
        </p:nvPicPr>
        <p:blipFill rotWithShape="1">
          <a:blip r:embed="rId5">
            <a:alphaModFix/>
          </a:blip>
          <a:srcRect/>
          <a:stretch/>
        </p:blipFill>
        <p:spPr>
          <a:xfrm>
            <a:off x="9940277" y="-129245"/>
            <a:ext cx="1166103" cy="1183191"/>
          </a:xfrm>
          <a:prstGeom prst="rect">
            <a:avLst/>
          </a:prstGeom>
          <a:noFill/>
          <a:ln>
            <a:noFill/>
          </a:ln>
        </p:spPr>
      </p:pic>
      <p:pic>
        <p:nvPicPr>
          <p:cNvPr id="18" name="Picture 2" descr="Pen, Write, Pencil, Writing Tool, Work, Message, Blue">
            <a:extLst>
              <a:ext uri="{FF2B5EF4-FFF2-40B4-BE49-F238E27FC236}">
                <a16:creationId xmlns:a16="http://schemas.microsoft.com/office/drawing/2014/main" id="{B27C7558-FAF2-4226-ADD0-265F3AA51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8379" y="158335"/>
            <a:ext cx="620192" cy="620192"/>
          </a:xfrm>
          <a:prstGeom prst="rect">
            <a:avLst/>
          </a:prstGeom>
          <a:noFill/>
          <a:extLst>
            <a:ext uri="{909E8E84-426E-40DD-AFC4-6F175D3DCCD1}">
              <a14:hiddenFill xmlns:a14="http://schemas.microsoft.com/office/drawing/2010/main">
                <a:solidFill>
                  <a:srgbClr val="FFFFFF"/>
                </a:solidFill>
              </a14:hiddenFill>
            </a:ext>
          </a:extLst>
        </p:spPr>
      </p:pic>
      <p:pic>
        <p:nvPicPr>
          <p:cNvPr id="19" name="Google Shape;338;p8">
            <a:hlinkClick r:id="" action="ppaction://noaction">
              <a:snd r:embed="rId6" name="FO3_4.wav"/>
            </a:hlinkClick>
            <a:extLst>
              <a:ext uri="{FF2B5EF4-FFF2-40B4-BE49-F238E27FC236}">
                <a16:creationId xmlns:a16="http://schemas.microsoft.com/office/drawing/2014/main" id="{18CDCBB2-8526-4E87-B802-F1B9E9F91075}"/>
              </a:ext>
            </a:extLst>
          </p:cNvPr>
          <p:cNvPicPr preferRelativeResize="0"/>
          <p:nvPr/>
        </p:nvPicPr>
        <p:blipFill rotWithShape="1">
          <a:blip r:embed="rId7">
            <a:alphaModFix/>
          </a:blip>
          <a:srcRect/>
          <a:stretch/>
        </p:blipFill>
        <p:spPr>
          <a:xfrm>
            <a:off x="258322" y="1448337"/>
            <a:ext cx="534978" cy="523220"/>
          </a:xfrm>
          <a:prstGeom prst="rect">
            <a:avLst/>
          </a:prstGeom>
          <a:noFill/>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57116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7"/>
                                        </p:tgtEl>
                                        <p:attrNameLst>
                                          <p:attrName>ppt_y</p:attrName>
                                        </p:attrNameLst>
                                      </p:cBhvr>
                                      <p:tavLst>
                                        <p:tav tm="0">
                                          <p:val>
                                            <p:strVal val="#ppt_y"/>
                                          </p:val>
                                        </p:tav>
                                        <p:tav tm="100000">
                                          <p:val>
                                            <p:strVal val="#ppt_y+1"/>
                                          </p:val>
                                        </p:tav>
                                      </p:tavLst>
                                    </p:anim>
                                    <p:set>
                                      <p:cBhvr>
                                        <p:cTn id="7" dur="1" fill="hold">
                                          <p:stCondLst>
                                            <p:cond delay="1000"/>
                                          </p:stCondLst>
                                        </p:cTn>
                                        <p:tgtEl>
                                          <p:spTgt spid="7"/>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8"/>
                                        </p:tgtEl>
                                        <p:attrNameLst>
                                          <p:attrName>ppt_y</p:attrName>
                                        </p:attrNameLst>
                                      </p:cBhvr>
                                      <p:tavLst>
                                        <p:tav tm="0">
                                          <p:val>
                                            <p:strVal val="#ppt_y"/>
                                          </p:val>
                                        </p:tav>
                                        <p:tav tm="100000">
                                          <p:val>
                                            <p:strVal val="#ppt_y+1"/>
                                          </p:val>
                                        </p:tav>
                                      </p:tavLst>
                                    </p:anim>
                                    <p:set>
                                      <p:cBhvr>
                                        <p:cTn id="11" dur="1" fill="hold">
                                          <p:stCondLst>
                                            <p:cond delay="1000"/>
                                          </p:stCondLst>
                                        </p:cTn>
                                        <p:tgtEl>
                                          <p:spTgt spid="8"/>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9"/>
                                        </p:tgtEl>
                                        <p:attrNameLst>
                                          <p:attrName>ppt_y</p:attrName>
                                        </p:attrNameLst>
                                      </p:cBhvr>
                                      <p:tavLst>
                                        <p:tav tm="0">
                                          <p:val>
                                            <p:strVal val="#ppt_y"/>
                                          </p:val>
                                        </p:tav>
                                        <p:tav tm="100000">
                                          <p:val>
                                            <p:strVal val="#ppt_y+1"/>
                                          </p:val>
                                        </p:tav>
                                      </p:tavLst>
                                    </p:anim>
                                    <p:set>
                                      <p:cBhvr>
                                        <p:cTn id="15" dur="1" fill="hold">
                                          <p:stCondLst>
                                            <p:cond delay="1200"/>
                                          </p:stCondLst>
                                        </p:cTn>
                                        <p:tgtEl>
                                          <p:spTgt spid="9"/>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2506012" cy="563783"/>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3: </a:t>
            </a:r>
            <a:endParaRPr lang="en-GB" dirty="0"/>
          </a:p>
        </p:txBody>
      </p:sp>
      <p:sp>
        <p:nvSpPr>
          <p:cNvPr id="56" name="Google Shape;390;p8">
            <a:extLst>
              <a:ext uri="{FF2B5EF4-FFF2-40B4-BE49-F238E27FC236}">
                <a16:creationId xmlns:a16="http://schemas.microsoft.com/office/drawing/2014/main" id="{278FB546-801B-4FC4-BA26-4F43642401D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8" name="TextBox 97">
            <a:extLst>
              <a:ext uri="{FF2B5EF4-FFF2-40B4-BE49-F238E27FC236}">
                <a16:creationId xmlns:a16="http://schemas.microsoft.com/office/drawing/2014/main" id="{452BA158-BBA7-4BD5-A766-5BC127EC4ABF}"/>
              </a:ext>
            </a:extLst>
          </p:cNvPr>
          <p:cNvSpPr txBox="1"/>
          <p:nvPr/>
        </p:nvSpPr>
        <p:spPr>
          <a:xfrm>
            <a:off x="2920597" y="57217"/>
            <a:ext cx="446694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Escucha</a:t>
            </a:r>
            <a:r>
              <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 escribe. </a:t>
            </a:r>
          </a:p>
        </p:txBody>
      </p:sp>
      <p:sp>
        <p:nvSpPr>
          <p:cNvPr id="5" name="Title 1">
            <a:extLst>
              <a:ext uri="{FF2B5EF4-FFF2-40B4-BE49-F238E27FC236}">
                <a16:creationId xmlns:a16="http://schemas.microsoft.com/office/drawing/2014/main" id="{16E2C1A4-AF3D-4D11-9594-3ED8E333B0D4}"/>
              </a:ext>
            </a:extLst>
          </p:cNvPr>
          <p:cNvSpPr txBox="1">
            <a:spLocks/>
          </p:cNvSpPr>
          <p:nvPr/>
        </p:nvSpPr>
        <p:spPr>
          <a:xfrm>
            <a:off x="9493135" y="973623"/>
            <a:ext cx="2557539" cy="472364"/>
          </a:xfrm>
          <a:prstGeom prst="rect">
            <a:avLst/>
          </a:prstGeom>
          <a:solidFill>
            <a:srgbClr val="91EAD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escuchar y escribir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6" name="TextBox 5">
            <a:extLst>
              <a:ext uri="{FF2B5EF4-FFF2-40B4-BE49-F238E27FC236}">
                <a16:creationId xmlns:a16="http://schemas.microsoft.com/office/drawing/2014/main" id="{2C2698F6-20C5-41B6-B6BE-444885004087}"/>
              </a:ext>
            </a:extLst>
          </p:cNvPr>
          <p:cNvSpPr txBox="1"/>
          <p:nvPr/>
        </p:nvSpPr>
        <p:spPr>
          <a:xfrm>
            <a:off x="815009" y="1481426"/>
            <a:ext cx="86781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 ___________  una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tarta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para un amigo.</a:t>
            </a:r>
            <a:endParaRPr kumimoji="0" lang="en-GB" sz="2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7" name="Google Shape;713;p54">
            <a:extLst>
              <a:ext uri="{FF2B5EF4-FFF2-40B4-BE49-F238E27FC236}">
                <a16:creationId xmlns:a16="http://schemas.microsoft.com/office/drawing/2014/main" id="{8DEC0F37-18A3-4D94-A8F4-B4DE2C7866FE}"/>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8" name="Google Shape;714;p54">
            <a:extLst>
              <a:ext uri="{FF2B5EF4-FFF2-40B4-BE49-F238E27FC236}">
                <a16:creationId xmlns:a16="http://schemas.microsoft.com/office/drawing/2014/main" id="{3317672E-976D-45BC-8CB5-678BB8296108}"/>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9" name="Google Shape;715;p54">
            <a:extLst>
              <a:ext uri="{FF2B5EF4-FFF2-40B4-BE49-F238E27FC236}">
                <a16:creationId xmlns:a16="http://schemas.microsoft.com/office/drawing/2014/main" id="{599152B7-213A-4F4E-9237-C1345358B80E}"/>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
        <p:nvSpPr>
          <p:cNvPr id="10" name="TextBox 9">
            <a:extLst>
              <a:ext uri="{FF2B5EF4-FFF2-40B4-BE49-F238E27FC236}">
                <a16:creationId xmlns:a16="http://schemas.microsoft.com/office/drawing/2014/main" id="{3D1A0F30-9495-45DD-9DFB-5BDBA397BB8F}"/>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a:t>
            </a:r>
          </a:p>
        </p:txBody>
      </p:sp>
      <p:pic>
        <p:nvPicPr>
          <p:cNvPr id="11" name="Picture 2" descr="Pen, Write, Pencil, Writing Tool, Work, Message, Blue">
            <a:extLst>
              <a:ext uri="{FF2B5EF4-FFF2-40B4-BE49-F238E27FC236}">
                <a16:creationId xmlns:a16="http://schemas.microsoft.com/office/drawing/2014/main" id="{506460EE-2B7D-47C4-A8B0-E0EC7BE2F6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C1BCB6F-3C0F-4C0E-8BDC-D7AB0541E6AF}"/>
              </a:ext>
            </a:extLst>
          </p:cNvPr>
          <p:cNvSpPr txBox="1"/>
          <p:nvPr/>
        </p:nvSpPr>
        <p:spPr>
          <a:xfrm>
            <a:off x="1290368" y="1400406"/>
            <a:ext cx="16225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Compra</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13" name="Rectangle 12">
            <a:extLst>
              <a:ext uri="{FF2B5EF4-FFF2-40B4-BE49-F238E27FC236}">
                <a16:creationId xmlns:a16="http://schemas.microsoft.com/office/drawing/2014/main" id="{FD10CC5F-E439-44C0-B040-508B6B1419CC}"/>
              </a:ext>
            </a:extLst>
          </p:cNvPr>
          <p:cNvSpPr/>
          <p:nvPr/>
        </p:nvSpPr>
        <p:spPr>
          <a:xfrm>
            <a:off x="698592" y="3180892"/>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14" name="Rectangle 13">
            <a:extLst>
              <a:ext uri="{FF2B5EF4-FFF2-40B4-BE49-F238E27FC236}">
                <a16:creationId xmlns:a16="http://schemas.microsoft.com/office/drawing/2014/main" id="{949C6195-6056-4264-9A5B-C2013A4BC92F}"/>
              </a:ext>
            </a:extLst>
          </p:cNvPr>
          <p:cNvSpPr/>
          <p:nvPr/>
        </p:nvSpPr>
        <p:spPr>
          <a:xfrm>
            <a:off x="3272964" y="3180891"/>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pic>
        <p:nvPicPr>
          <p:cNvPr id="15" name="Picture 2" descr="Check Mark, Checkbox, Check, Tick, Yes">
            <a:extLst>
              <a:ext uri="{FF2B5EF4-FFF2-40B4-BE49-F238E27FC236}">
                <a16:creationId xmlns:a16="http://schemas.microsoft.com/office/drawing/2014/main" id="{843D4827-3F4F-4E73-B06C-01909CB61B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483" y="2977990"/>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17" name="Google Shape;221;p10">
            <a:extLst>
              <a:ext uri="{FF2B5EF4-FFF2-40B4-BE49-F238E27FC236}">
                <a16:creationId xmlns:a16="http://schemas.microsoft.com/office/drawing/2014/main" id="{67D308E3-BAD5-456D-B08E-D3C7374B6879}"/>
              </a:ext>
            </a:extLst>
          </p:cNvPr>
          <p:cNvPicPr preferRelativeResize="0"/>
          <p:nvPr/>
        </p:nvPicPr>
        <p:blipFill rotWithShape="1">
          <a:blip r:embed="rId5">
            <a:alphaModFix/>
          </a:blip>
          <a:srcRect/>
          <a:stretch/>
        </p:blipFill>
        <p:spPr>
          <a:xfrm>
            <a:off x="9940277" y="-129245"/>
            <a:ext cx="1166103" cy="1183191"/>
          </a:xfrm>
          <a:prstGeom prst="rect">
            <a:avLst/>
          </a:prstGeom>
          <a:noFill/>
          <a:ln>
            <a:noFill/>
          </a:ln>
        </p:spPr>
      </p:pic>
      <p:pic>
        <p:nvPicPr>
          <p:cNvPr id="18" name="Picture 2" descr="Pen, Write, Pencil, Writing Tool, Work, Message, Blue">
            <a:extLst>
              <a:ext uri="{FF2B5EF4-FFF2-40B4-BE49-F238E27FC236}">
                <a16:creationId xmlns:a16="http://schemas.microsoft.com/office/drawing/2014/main" id="{9C4E23A5-C3CF-4C3E-A9CA-04FCE60B0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8379" y="158335"/>
            <a:ext cx="620192" cy="620192"/>
          </a:xfrm>
          <a:prstGeom prst="rect">
            <a:avLst/>
          </a:prstGeom>
          <a:noFill/>
          <a:extLst>
            <a:ext uri="{909E8E84-426E-40DD-AFC4-6F175D3DCCD1}">
              <a14:hiddenFill xmlns:a14="http://schemas.microsoft.com/office/drawing/2010/main">
                <a:solidFill>
                  <a:srgbClr val="FFFFFF"/>
                </a:solidFill>
              </a14:hiddenFill>
            </a:ext>
          </a:extLst>
        </p:spPr>
      </p:pic>
      <p:pic>
        <p:nvPicPr>
          <p:cNvPr id="19" name="Google Shape;338;p8">
            <a:hlinkClick r:id="" action="ppaction://noaction">
              <a:snd r:embed="rId6" name="FO3_5.wav"/>
            </a:hlinkClick>
            <a:extLst>
              <a:ext uri="{FF2B5EF4-FFF2-40B4-BE49-F238E27FC236}">
                <a16:creationId xmlns:a16="http://schemas.microsoft.com/office/drawing/2014/main" id="{197DC6EC-7706-4D9C-A4BC-C053B58CDF5E}"/>
              </a:ext>
            </a:extLst>
          </p:cNvPr>
          <p:cNvPicPr preferRelativeResize="0"/>
          <p:nvPr/>
        </p:nvPicPr>
        <p:blipFill rotWithShape="1">
          <a:blip r:embed="rId7">
            <a:alphaModFix/>
          </a:blip>
          <a:srcRect/>
          <a:stretch/>
        </p:blipFill>
        <p:spPr>
          <a:xfrm>
            <a:off x="258322" y="1448337"/>
            <a:ext cx="534978" cy="523220"/>
          </a:xfrm>
          <a:prstGeom prst="rect">
            <a:avLst/>
          </a:prstGeom>
          <a:noFill/>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61132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7"/>
                                        </p:tgtEl>
                                        <p:attrNameLst>
                                          <p:attrName>ppt_y</p:attrName>
                                        </p:attrNameLst>
                                      </p:cBhvr>
                                      <p:tavLst>
                                        <p:tav tm="0">
                                          <p:val>
                                            <p:strVal val="#ppt_y"/>
                                          </p:val>
                                        </p:tav>
                                        <p:tav tm="100000">
                                          <p:val>
                                            <p:strVal val="#ppt_y+1"/>
                                          </p:val>
                                        </p:tav>
                                      </p:tavLst>
                                    </p:anim>
                                    <p:set>
                                      <p:cBhvr>
                                        <p:cTn id="7" dur="1" fill="hold">
                                          <p:stCondLst>
                                            <p:cond delay="1000"/>
                                          </p:stCondLst>
                                        </p:cTn>
                                        <p:tgtEl>
                                          <p:spTgt spid="7"/>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8"/>
                                        </p:tgtEl>
                                        <p:attrNameLst>
                                          <p:attrName>ppt_y</p:attrName>
                                        </p:attrNameLst>
                                      </p:cBhvr>
                                      <p:tavLst>
                                        <p:tav tm="0">
                                          <p:val>
                                            <p:strVal val="#ppt_y"/>
                                          </p:val>
                                        </p:tav>
                                        <p:tav tm="100000">
                                          <p:val>
                                            <p:strVal val="#ppt_y+1"/>
                                          </p:val>
                                        </p:tav>
                                      </p:tavLst>
                                    </p:anim>
                                    <p:set>
                                      <p:cBhvr>
                                        <p:cTn id="11" dur="1" fill="hold">
                                          <p:stCondLst>
                                            <p:cond delay="1000"/>
                                          </p:stCondLst>
                                        </p:cTn>
                                        <p:tgtEl>
                                          <p:spTgt spid="8"/>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9"/>
                                        </p:tgtEl>
                                        <p:attrNameLst>
                                          <p:attrName>ppt_y</p:attrName>
                                        </p:attrNameLst>
                                      </p:cBhvr>
                                      <p:tavLst>
                                        <p:tav tm="0">
                                          <p:val>
                                            <p:strVal val="#ppt_y"/>
                                          </p:val>
                                        </p:tav>
                                        <p:tav tm="100000">
                                          <p:val>
                                            <p:strVal val="#ppt_y+1"/>
                                          </p:val>
                                        </p:tav>
                                      </p:tavLst>
                                    </p:anim>
                                    <p:set>
                                      <p:cBhvr>
                                        <p:cTn id="15" dur="1" fill="hold">
                                          <p:stCondLst>
                                            <p:cond delay="1200"/>
                                          </p:stCondLst>
                                        </p:cTn>
                                        <p:tgtEl>
                                          <p:spTgt spid="9"/>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5356</TotalTime>
  <Words>2013</Words>
  <Application>Microsoft Office PowerPoint</Application>
  <PresentationFormat>Widescreen</PresentationFormat>
  <Paragraphs>417</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docs-Century Gothic</vt:lpstr>
      <vt:lpstr>Arial</vt:lpstr>
      <vt:lpstr>Bradley Hand ITC</vt:lpstr>
      <vt:lpstr>Calibri</vt:lpstr>
      <vt:lpstr>Calibri Light</vt:lpstr>
      <vt:lpstr>Century Gothic</vt:lpstr>
      <vt:lpstr>Ink Free</vt:lpstr>
      <vt:lpstr>Modern Love</vt:lpstr>
      <vt:lpstr>Office Theme</vt:lpstr>
      <vt:lpstr>Saying what I and others have</vt:lpstr>
      <vt:lpstr>Follow up 1: </vt:lpstr>
      <vt:lpstr>Follow up 2: </vt:lpstr>
      <vt:lpstr>Follow up 2: Sofía escribe.</vt:lpstr>
      <vt:lpstr>Follow up 3: </vt:lpstr>
      <vt:lpstr>Follow up 3: </vt:lpstr>
      <vt:lpstr>Follow up 3: </vt:lpstr>
      <vt:lpstr>Follow up 3: </vt:lpstr>
      <vt:lpstr>Follow up 3: </vt:lpstr>
      <vt:lpstr>Follow up 4: </vt:lpstr>
      <vt:lpstr>Follow up 4: </vt:lpstr>
      <vt:lpstr>Follow up 4: </vt:lpstr>
      <vt:lpstr>Follow up 4: </vt:lpstr>
      <vt:lpstr>Follow up 4: </vt:lpstr>
      <vt:lpstr>Follow up 5:</vt:lpstr>
      <vt:lpstr>Follow up: </vt:lpstr>
      <vt:lpstr>Follow 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Saying what I and others have</dc:title>
  <dc:creator>Paula Vázquez-Valero</dc:creator>
  <cp:lastModifiedBy>Rachel Hawkes</cp:lastModifiedBy>
  <cp:revision>7</cp:revision>
  <dcterms:created xsi:type="dcterms:W3CDTF">2021-12-04T14:19:58Z</dcterms:created>
  <dcterms:modified xsi:type="dcterms:W3CDTF">2021-12-30T12:51:19Z</dcterms:modified>
</cp:coreProperties>
</file>