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8" r:id="rId3"/>
    <p:sldId id="562" r:id="rId4"/>
    <p:sldId id="382" r:id="rId5"/>
    <p:sldId id="548" r:id="rId6"/>
    <p:sldId id="549" r:id="rId7"/>
    <p:sldId id="525" r:id="rId8"/>
    <p:sldId id="551" r:id="rId9"/>
    <p:sldId id="550" r:id="rId10"/>
    <p:sldId id="494" r:id="rId11"/>
    <p:sldId id="491" r:id="rId12"/>
    <p:sldId id="396" r:id="rId13"/>
    <p:sldId id="5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BC0C7"/>
    <a:srgbClr val="D8EEC0"/>
    <a:srgbClr val="C9F1FF"/>
    <a:srgbClr val="FFE7FF"/>
    <a:srgbClr val="C4E5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56" autoAdjust="0"/>
    <p:restoredTop sz="58167" autoAdjust="0"/>
  </p:normalViewPr>
  <p:slideViewPr>
    <p:cSldViewPr snapToGrid="0">
      <p:cViewPr varScale="1">
        <p:scale>
          <a:sx n="62" d="100"/>
          <a:sy n="62" d="100"/>
        </p:scale>
        <p:origin x="163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D08CE-20C2-4E9F-A479-7D0BCED02AC3}" type="datetimeFigureOut">
              <a:rPr lang="en-GB" smtClean="0"/>
              <a:t>02/01/2022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F0FB3-2028-4471-B867-BCCA628C3C8D}" type="slidenum">
              <a:rPr lang="en-GB" smtClean="0"/>
              <a:t>‹#›</a:t>
            </a:fld>
            <a:endParaRPr lang="en-GB"/>
          </a:p>
        </p:txBody>
      </p:sp>
    </p:spTree>
    <p:extLst>
      <p:ext uri="{BB962C8B-B14F-4D97-AF65-F5344CB8AC3E}">
        <p14:creationId xmlns:p14="http://schemas.microsoft.com/office/powerpoint/2010/main" val="1137352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 SSC: [l]  </a:t>
            </a:r>
            <a:r>
              <a:rPr lang="en-GB" sz="1200" b="1" i="0" u="none" strike="noStrike" dirty="0" err="1">
                <a:solidFill>
                  <a:srgbClr val="002060"/>
                </a:solidFill>
                <a:effectLst/>
                <a:latin typeface="docs-Century Gothic"/>
                <a:ea typeface="Calibri" panose="020F0502020204030204" pitchFamily="34" charset="0"/>
              </a:rPr>
              <a:t>l</a:t>
            </a:r>
            <a:r>
              <a:rPr lang="en-GB" sz="1200" b="0" i="0" u="none" strike="noStrike" dirty="0" err="1">
                <a:solidFill>
                  <a:srgbClr val="002060"/>
                </a:solidFill>
                <a:effectLst/>
                <a:latin typeface="docs-Century Gothic"/>
                <a:ea typeface="Calibri" panose="020F0502020204030204" pitchFamily="34" charset="0"/>
              </a:rPr>
              <a:t>ibro</a:t>
            </a:r>
            <a:r>
              <a:rPr lang="en-GB" b="0" i="0" u="none" strike="noStrike" dirty="0">
                <a:solidFill>
                  <a:srgbClr val="002060"/>
                </a:solidFill>
                <a:effectLst/>
                <a:latin typeface="docs-Century Gothic"/>
              </a:rPr>
              <a:t> [1477], [</a:t>
            </a:r>
            <a:r>
              <a:rPr lang="en-GB" b="0" i="0" u="none" strike="noStrike" dirty="0" err="1">
                <a:solidFill>
                  <a:srgbClr val="002060"/>
                </a:solidFill>
                <a:effectLst/>
                <a:latin typeface="docs-Century Gothic"/>
              </a:rPr>
              <a:t>ll</a:t>
            </a:r>
            <a:r>
              <a:rPr lang="en-GB" b="0" i="0" u="none" strike="noStrike" dirty="0">
                <a:solidFill>
                  <a:srgbClr val="002060"/>
                </a:solidFill>
                <a:effectLst/>
                <a:latin typeface="docs-Century Gothic"/>
              </a:rPr>
              <a:t>] </a:t>
            </a:r>
            <a:r>
              <a:rPr lang="en-GB" b="1" i="0" u="none" strike="noStrike" dirty="0" err="1">
                <a:solidFill>
                  <a:srgbClr val="002060"/>
                </a:solidFill>
                <a:effectLst/>
                <a:latin typeface="docs-Century Gothic"/>
              </a:rPr>
              <a:t>ll</a:t>
            </a:r>
            <a:r>
              <a:rPr lang="en-GB" b="0" i="0" u="none" strike="noStrike" dirty="0" err="1">
                <a:solidFill>
                  <a:srgbClr val="002060"/>
                </a:solidFill>
                <a:effectLst/>
                <a:latin typeface="docs-Century Gothic"/>
              </a:rPr>
              <a:t>amar</a:t>
            </a:r>
            <a:r>
              <a:rPr lang="en-GB" b="0" i="0" u="none" strike="noStrike" dirty="0">
                <a:solidFill>
                  <a:srgbClr val="002060"/>
                </a:solidFill>
                <a:effectLst/>
                <a:latin typeface="docs-Century Gothic"/>
              </a:rPr>
              <a:t> [122]</a:t>
            </a:r>
            <a:endParaRPr lang="en-GB" sz="1200" b="0" i="0" u="none" strike="noStrike" dirty="0">
              <a:solidFill>
                <a:srgbClr val="002060"/>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 Vocabulary: </a:t>
            </a:r>
            <a:r>
              <a:rPr lang="es-ES" sz="1200" b="1" i="0" u="none" strike="noStrike" dirty="0">
                <a:solidFill>
                  <a:srgbClr val="1F3864"/>
                </a:solidFill>
                <a:effectLst/>
                <a:latin typeface="docs-Century Gothic"/>
              </a:rPr>
              <a:t>cantar</a:t>
            </a:r>
            <a:r>
              <a:rPr lang="es-ES" sz="1200" b="0" i="0" u="none" strike="noStrike" dirty="0">
                <a:solidFill>
                  <a:srgbClr val="1F3864"/>
                </a:solidFill>
                <a:effectLst/>
                <a:latin typeface="docs-Century Gothic"/>
              </a:rPr>
              <a:t> [717] </a:t>
            </a:r>
            <a:r>
              <a:rPr lang="es-ES" sz="1200" b="1" i="0" u="none" strike="noStrike" dirty="0">
                <a:solidFill>
                  <a:srgbClr val="1F3864"/>
                </a:solidFill>
                <a:effectLst/>
                <a:latin typeface="docs-Century Gothic"/>
              </a:rPr>
              <a:t>escuchar</a:t>
            </a:r>
            <a:r>
              <a:rPr lang="es-ES" sz="1200" b="0" i="0" u="none" strike="noStrike" dirty="0">
                <a:solidFill>
                  <a:srgbClr val="1F3864"/>
                </a:solidFill>
                <a:effectLst/>
                <a:latin typeface="docs-Century Gothic"/>
              </a:rPr>
              <a:t> [281] </a:t>
            </a:r>
            <a:r>
              <a:rPr lang="es-ES" sz="1200" b="1" i="0" u="none" strike="noStrike" dirty="0">
                <a:solidFill>
                  <a:srgbClr val="1F3864"/>
                </a:solidFill>
                <a:effectLst/>
                <a:latin typeface="docs-Century Gothic"/>
              </a:rPr>
              <a:t>hablar</a:t>
            </a:r>
            <a:r>
              <a:rPr lang="es-ES" sz="1200" b="0" i="0" u="none" strike="noStrike" dirty="0">
                <a:solidFill>
                  <a:srgbClr val="1F3864"/>
                </a:solidFill>
                <a:effectLst/>
                <a:latin typeface="docs-Century Gothic"/>
              </a:rPr>
              <a:t> [90]  </a:t>
            </a:r>
            <a:r>
              <a:rPr lang="es-ES" sz="1200" b="1" i="0" u="none" strike="noStrike" dirty="0">
                <a:solidFill>
                  <a:srgbClr val="1F3864"/>
                </a:solidFill>
                <a:effectLst/>
                <a:latin typeface="docs-Century Gothic"/>
              </a:rPr>
              <a:t>necesitar</a:t>
            </a:r>
            <a:r>
              <a:rPr lang="es-ES" sz="1200" b="0" i="0" u="none" strike="noStrike" dirty="0">
                <a:solidFill>
                  <a:srgbClr val="1F3864"/>
                </a:solidFill>
                <a:effectLst/>
                <a:latin typeface="docs-Century Gothic"/>
              </a:rPr>
              <a:t> [276] </a:t>
            </a:r>
            <a:r>
              <a:rPr lang="es-ES" sz="1200" b="1" i="0" u="none" strike="noStrike" dirty="0">
                <a:solidFill>
                  <a:srgbClr val="1F3864"/>
                </a:solidFill>
                <a:effectLst/>
                <a:latin typeface="docs-Century Gothic"/>
              </a:rPr>
              <a:t>español</a:t>
            </a:r>
            <a:r>
              <a:rPr lang="es-ES" sz="1200" b="0" i="0" u="none" strike="noStrike" dirty="0">
                <a:solidFill>
                  <a:srgbClr val="1F3864"/>
                </a:solidFill>
                <a:effectLst/>
                <a:latin typeface="docs-Century Gothic"/>
              </a:rPr>
              <a:t> [262] </a:t>
            </a:r>
            <a:r>
              <a:rPr lang="es-ES" sz="1200" b="1" i="0" u="none" strike="noStrike" dirty="0">
                <a:solidFill>
                  <a:srgbClr val="1F3864"/>
                </a:solidFill>
                <a:effectLst/>
                <a:latin typeface="docs-Century Gothic"/>
              </a:rPr>
              <a:t>frase</a:t>
            </a:r>
            <a:r>
              <a:rPr lang="es-ES" sz="1200" b="0" i="0" u="none" strike="noStrike" dirty="0">
                <a:solidFill>
                  <a:srgbClr val="1F3864"/>
                </a:solidFill>
                <a:effectLst/>
                <a:latin typeface="docs-Century Gothic"/>
              </a:rPr>
              <a:t> [1037] </a:t>
            </a:r>
            <a:r>
              <a:rPr lang="es-ES" sz="1200" b="1" i="0" u="none" strike="noStrike" dirty="0">
                <a:solidFill>
                  <a:srgbClr val="1F3864"/>
                </a:solidFill>
                <a:effectLst/>
                <a:latin typeface="docs-Century Gothic"/>
              </a:rPr>
              <a:t>inglés</a:t>
            </a:r>
            <a:r>
              <a:rPr lang="es-ES" sz="1200" b="0" i="0" u="none" strike="noStrike" dirty="0">
                <a:solidFill>
                  <a:srgbClr val="1F3864"/>
                </a:solidFill>
                <a:effectLst/>
                <a:latin typeface="docs-Century Gothic"/>
              </a:rPr>
              <a:t> [583] </a:t>
            </a:r>
            <a:r>
              <a:rPr lang="es-ES" sz="1200" b="1" i="0" u="none" strike="noStrike" dirty="0">
                <a:solidFill>
                  <a:srgbClr val="1F3864"/>
                </a:solidFill>
                <a:effectLst/>
                <a:latin typeface="docs-Century Gothic"/>
              </a:rPr>
              <a:t>fantástico</a:t>
            </a:r>
            <a:r>
              <a:rPr lang="es-ES" sz="1200" b="0" i="0" u="none" strike="noStrike" dirty="0">
                <a:solidFill>
                  <a:srgbClr val="1F3864"/>
                </a:solidFill>
                <a:effectLst/>
                <a:latin typeface="docs-Century Gothic"/>
              </a:rPr>
              <a:t> [2501] </a:t>
            </a:r>
            <a:r>
              <a:rPr lang="es-ES" sz="1200" b="1" i="0" u="none" strike="noStrike" dirty="0">
                <a:solidFill>
                  <a:srgbClr val="1F3864"/>
                </a:solidFill>
                <a:effectLst/>
                <a:latin typeface="docs-Century Gothic"/>
              </a:rPr>
              <a:t>importante</a:t>
            </a:r>
            <a:r>
              <a:rPr lang="es-ES" sz="1200" b="0" i="0" u="none" strike="noStrike" dirty="0">
                <a:solidFill>
                  <a:srgbClr val="1F3864"/>
                </a:solidFill>
                <a:effectLst/>
                <a:latin typeface="docs-Century Gothic"/>
              </a:rPr>
              <a:t> [171] </a:t>
            </a:r>
            <a:r>
              <a:rPr lang="es-ES" sz="1200" b="1" i="0" u="none" strike="noStrike" dirty="0">
                <a:solidFill>
                  <a:srgbClr val="1F3864"/>
                </a:solidFill>
                <a:effectLst/>
                <a:latin typeface="docs-Century Gothic"/>
              </a:rPr>
              <a:t>normal</a:t>
            </a:r>
            <a:r>
              <a:rPr lang="es-ES" sz="1200" b="0" i="0" u="none" strike="noStrike" dirty="0">
                <a:solidFill>
                  <a:srgbClr val="1F3864"/>
                </a:solidFill>
                <a:effectLst/>
                <a:latin typeface="docs-Century Gothic"/>
              </a:rPr>
              <a:t> [1000]</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1: tiene [19] amigo [210] amiga [210]  bicicleta [3684] cama [609] gato [1728] </a:t>
            </a:r>
            <a:br>
              <a:rPr lang="es-ES" sz="1200" b="0" i="0" u="none" strike="noStrike" dirty="0">
                <a:solidFill>
                  <a:srgbClr val="1F3864"/>
                </a:solidFill>
                <a:effectLst/>
                <a:latin typeface="docs-Century Gothic"/>
              </a:rPr>
            </a:b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2: clase [320] [en clase] curioso [1811] lento [1569] rápido [870] hoy [167]</a:t>
            </a:r>
            <a:endParaRPr lang="en-GB" sz="120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Glossed words: </a:t>
            </a:r>
            <a:r>
              <a:rPr lang="en-GB" sz="1200" b="1" dirty="0" err="1">
                <a:effectLst/>
                <a:latin typeface="Calibri" panose="020F0502020204030204" pitchFamily="34" charset="0"/>
                <a:ea typeface="Calibri" panose="020F0502020204030204" pitchFamily="34" charset="0"/>
              </a:rPr>
              <a:t>volcán</a:t>
            </a:r>
            <a:r>
              <a:rPr lang="en-GB" sz="1200" dirty="0">
                <a:effectLst/>
                <a:latin typeface="Calibri" panose="020F0502020204030204" pitchFamily="34" charset="0"/>
                <a:ea typeface="Calibri" panose="020F0502020204030204" pitchFamily="34" charset="0"/>
              </a:rPr>
              <a:t> [4254] </a:t>
            </a:r>
            <a:r>
              <a:rPr lang="en-GB" sz="1200" b="1" dirty="0">
                <a:effectLst/>
                <a:latin typeface="Calibri" panose="020F0502020204030204" pitchFamily="34" charset="0"/>
                <a:ea typeface="Calibri" panose="020F0502020204030204" pitchFamily="34" charset="0"/>
              </a:rPr>
              <a:t>el/la </a:t>
            </a:r>
            <a:r>
              <a:rPr lang="en-GB" sz="1200" b="0" dirty="0">
                <a:effectLst/>
                <a:latin typeface="Calibri" panose="020F0502020204030204" pitchFamily="34" charset="0"/>
                <a:ea typeface="Calibri" panose="020F0502020204030204" pitchFamily="34" charset="0"/>
              </a:rPr>
              <a:t>[1]</a:t>
            </a:r>
            <a:r>
              <a:rPr lang="es-AR" sz="1200" b="1" kern="0" dirty="0">
                <a:solidFill>
                  <a:srgbClr val="002060"/>
                </a:solidFill>
                <a:latin typeface="Century Gothic"/>
                <a:ea typeface="Century Gothic"/>
                <a:cs typeface="Century Gothic"/>
                <a:sym typeface="Century Gothic"/>
              </a:rPr>
              <a:t> su </a:t>
            </a:r>
            <a:r>
              <a:rPr lang="es-AR" sz="1200" b="0" kern="0" dirty="0">
                <a:solidFill>
                  <a:srgbClr val="002060"/>
                </a:solidFill>
                <a:latin typeface="Century Gothic"/>
                <a:ea typeface="Century Gothic"/>
                <a:cs typeface="Century Gothic"/>
                <a:sym typeface="Century Gothic"/>
              </a:rPr>
              <a:t>[12] </a:t>
            </a:r>
            <a:r>
              <a:rPr lang="es-AR" sz="1200" b="1" kern="0" dirty="0">
                <a:solidFill>
                  <a:srgbClr val="002060"/>
                </a:solidFill>
                <a:latin typeface="Century Gothic"/>
                <a:sym typeface="Century Gothic"/>
              </a:rPr>
              <a:t>primo </a:t>
            </a:r>
            <a:r>
              <a:rPr lang="es-AR" sz="1200" b="0" kern="0" dirty="0">
                <a:solidFill>
                  <a:srgbClr val="002060"/>
                </a:solidFill>
                <a:latin typeface="Century Gothic"/>
                <a:sym typeface="Century Gothic"/>
              </a:rPr>
              <a:t>[1451]</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br>
              <a:rPr lang="en-GB" dirty="0"/>
            </a:br>
            <a:br>
              <a:rPr lang="en-GB" b="1" dirty="0"/>
            </a:br>
            <a:r>
              <a:rPr lang="en-GB" b="1" dirty="0"/>
              <a:t>Aim: </a:t>
            </a:r>
            <a:r>
              <a:rPr lang="en-GB" b="0" dirty="0"/>
              <a:t>to provide read aloud practice and comprehension of this week’s new language.</a:t>
            </a:r>
            <a:endParaRPr lang="en-GB" b="0" baseline="0" dirty="0"/>
          </a:p>
          <a:p>
            <a:br>
              <a:rPr lang="en-GB" dirty="0"/>
            </a:br>
            <a:r>
              <a:rPr lang="en-GB" b="1" dirty="0"/>
              <a:t>Procedure:</a:t>
            </a:r>
            <a:br>
              <a:rPr lang="en-GB" dirty="0"/>
            </a:br>
            <a:r>
              <a:rPr lang="en-GB" dirty="0"/>
              <a:t>1. </a:t>
            </a:r>
            <a:r>
              <a:rPr lang="en-GB" baseline="0" dirty="0"/>
              <a:t>In pairs, students take turns to create a sentence using a word from each set that makes sense. Note that not all combinations are possible.</a:t>
            </a:r>
            <a:endParaRPr lang="en-GB" dirty="0"/>
          </a:p>
          <a:p>
            <a:r>
              <a:rPr lang="en-GB" dirty="0"/>
              <a:t>2.</a:t>
            </a:r>
            <a:r>
              <a:rPr lang="en-GB" baseline="0" dirty="0"/>
              <a:t> In pairs, pupils translate their partner’s sentence into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For higher challenge, suggest that only the student creating the sentences faces the board. This ensures that the listener relies only on the aural input for understanding.</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307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and production (of infinitive verbs).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br>
              <a:rPr lang="en-GB" b="1" dirty="0"/>
            </a:br>
            <a:r>
              <a:rPr lang="en-GB" b="0" dirty="0"/>
              <a:t>Pupils write five sentences and translate them into English.</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3807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396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1587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SSC </a:t>
            </a:r>
            <a:r>
              <a:rPr lang="en-GB" b="1" dirty="0"/>
              <a:t>[l]</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[l] </a:t>
            </a:r>
            <a:r>
              <a:rPr lang="en-GB" dirty="0"/>
              <a:t>and then the </a:t>
            </a:r>
            <a:r>
              <a:rPr lang="en-GB" b="1" dirty="0"/>
              <a:t>source</a:t>
            </a:r>
            <a:r>
              <a:rPr lang="en-GB" dirty="0"/>
              <a:t> word ‘</a:t>
            </a:r>
            <a:r>
              <a:rPr lang="en-GB" b="1" dirty="0" err="1"/>
              <a:t>libro</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Gesture suggestion</a:t>
            </a:r>
            <a:r>
              <a:rPr lang="en-GB" dirty="0"/>
              <a:t>: use two hands to pretend to open a book.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SSC </a:t>
            </a:r>
            <a:r>
              <a:rPr lang="en-GB" b="1" dirty="0"/>
              <a:t>[</a:t>
            </a:r>
            <a:r>
              <a:rPr lang="en-GB" b="1" dirty="0" err="1"/>
              <a:t>ll</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ll</a:t>
            </a:r>
            <a:r>
              <a:rPr lang="en-GB" b="1" dirty="0"/>
              <a:t>] </a:t>
            </a:r>
            <a:r>
              <a:rPr lang="en-GB" dirty="0"/>
              <a:t>and then the </a:t>
            </a:r>
            <a:r>
              <a:rPr lang="en-GB" b="1" dirty="0"/>
              <a:t>source</a:t>
            </a:r>
            <a:r>
              <a:rPr lang="en-GB" dirty="0"/>
              <a:t> word ‘</a:t>
            </a:r>
            <a:r>
              <a:rPr lang="en-GB" b="1" dirty="0" err="1"/>
              <a:t>llamar</a:t>
            </a:r>
            <a:r>
              <a:rPr lang="en-GB" b="1" dirty="0"/>
              <a:t>’</a:t>
            </a:r>
            <a:r>
              <a:rPr lang="en-GB" dirty="0"/>
              <a:t>(with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Gesture suggestion</a:t>
            </a:r>
            <a:r>
              <a:rPr lang="en-GB" dirty="0"/>
              <a:t>: use two hands up around mouth, palms facing outward, to mime calling out to someone.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1600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[l] and [</a:t>
            </a:r>
            <a:r>
              <a:rPr lang="en-GB" b="0" dirty="0" err="1"/>
              <a:t>ll</a:t>
            </a:r>
            <a:r>
              <a:rPr lang="en-GB" b="0" dirty="0"/>
              <a:t>].</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1" dirty="0"/>
              <a:t>Part A</a:t>
            </a:r>
            <a:endParaRPr lang="en-GB" dirty="0"/>
          </a:p>
          <a:p>
            <a:pPr marL="228600" lvl="0" indent="-228600" algn="l" rtl="0">
              <a:spcBef>
                <a:spcPts val="0"/>
              </a:spcBef>
              <a:spcAft>
                <a:spcPts val="0"/>
              </a:spcAft>
              <a:buAutoNum type="arabicPeriod"/>
            </a:pPr>
            <a:r>
              <a:rPr lang="en-GB" dirty="0"/>
              <a:t>Click to listen to each city name.</a:t>
            </a:r>
          </a:p>
          <a:p>
            <a:pPr marL="228600" lvl="0" indent="-228600" algn="l" rtl="0">
              <a:spcBef>
                <a:spcPts val="0"/>
              </a:spcBef>
              <a:spcAft>
                <a:spcPts val="0"/>
              </a:spcAft>
              <a:buAutoNum type="arabicPeriod"/>
            </a:pPr>
            <a:r>
              <a:rPr lang="en-GB" dirty="0"/>
              <a:t>Pupils write the missing letter or letters.</a:t>
            </a:r>
          </a:p>
          <a:p>
            <a:pPr marL="228600" lvl="0" indent="-228600" algn="l" rtl="0">
              <a:spcBef>
                <a:spcPts val="0"/>
              </a:spcBef>
              <a:spcAft>
                <a:spcPts val="0"/>
              </a:spcAft>
              <a:buAutoNum type="arabicPeriod"/>
            </a:pPr>
            <a:r>
              <a:rPr lang="en-GB" dirty="0"/>
              <a:t>Click to check.</a:t>
            </a:r>
          </a:p>
          <a:p>
            <a:pPr marL="228600" lvl="0" indent="-228600" algn="l" rtl="0">
              <a:spcBef>
                <a:spcPts val="0"/>
              </a:spcBef>
              <a:spcAft>
                <a:spcPts val="0"/>
              </a:spcAft>
              <a:buAutoNum type="arabicPeriod"/>
            </a:pPr>
            <a:r>
              <a:rPr lang="en-GB" dirty="0"/>
              <a:t>Click to bring up and read the information about La Palma.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instruction.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 A writes down one city, partner B tries to guess by asking ‘¿</a:t>
            </a:r>
            <a:r>
              <a:rPr lang="en-GB" baseline="0" dirty="0" err="1"/>
              <a:t>tienes</a:t>
            </a:r>
            <a:r>
              <a:rPr lang="en-GB" baseline="0" dirty="0"/>
              <a:t>…? + one of the cities on the board.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Teachers circulate to listen to pupils’ pronunciation and praise/correct as necessary.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a:t>
            </a:r>
            <a:br>
              <a:rPr lang="en-GB" dirty="0"/>
            </a:br>
            <a:r>
              <a:rPr lang="en-GB" dirty="0"/>
              <a:t>[1] Toledo</a:t>
            </a:r>
          </a:p>
          <a:p>
            <a:pPr marL="0" lvl="0" indent="0" algn="l" rtl="0">
              <a:spcBef>
                <a:spcPts val="0"/>
              </a:spcBef>
              <a:spcAft>
                <a:spcPts val="0"/>
              </a:spcAft>
              <a:buNone/>
            </a:pPr>
            <a:r>
              <a:rPr lang="en-GB" dirty="0"/>
              <a:t>[2] Sevilla</a:t>
            </a:r>
          </a:p>
          <a:p>
            <a:pPr marL="0" lvl="0" indent="0" algn="l" rtl="0">
              <a:spcBef>
                <a:spcPts val="0"/>
              </a:spcBef>
              <a:spcAft>
                <a:spcPts val="0"/>
              </a:spcAft>
              <a:buNone/>
            </a:pPr>
            <a:r>
              <a:rPr lang="en-GB" dirty="0"/>
              <a:t>[3] </a:t>
            </a:r>
            <a:r>
              <a:rPr lang="en-GB" dirty="0" err="1"/>
              <a:t>Montilla</a:t>
            </a:r>
            <a:endParaRPr lang="en-GB" dirty="0"/>
          </a:p>
          <a:p>
            <a:pPr marL="0" lvl="0" indent="0" algn="l" rtl="0">
              <a:spcBef>
                <a:spcPts val="0"/>
              </a:spcBef>
              <a:spcAft>
                <a:spcPts val="0"/>
              </a:spcAft>
              <a:buNone/>
            </a:pPr>
            <a:r>
              <a:rPr lang="en-GB" dirty="0"/>
              <a:t>[4] Valencia</a:t>
            </a:r>
          </a:p>
          <a:p>
            <a:pPr marL="0" lvl="0" indent="0" algn="l" rtl="0">
              <a:spcBef>
                <a:spcPts val="0"/>
              </a:spcBef>
              <a:spcAft>
                <a:spcPts val="0"/>
              </a:spcAft>
              <a:buNone/>
            </a:pPr>
            <a:r>
              <a:rPr lang="en-GB" dirty="0"/>
              <a:t>[5] </a:t>
            </a:r>
            <a:r>
              <a:rPr lang="en-GB" dirty="0" err="1"/>
              <a:t>Tomelloso</a:t>
            </a:r>
            <a:endParaRPr lang="en-GB" dirty="0"/>
          </a:p>
          <a:p>
            <a:pPr marL="0" lvl="0" indent="0" algn="l" rtl="0">
              <a:spcBef>
                <a:spcPts val="0"/>
              </a:spcBef>
              <a:spcAft>
                <a:spcPts val="0"/>
              </a:spcAft>
              <a:buNone/>
            </a:pPr>
            <a:r>
              <a:rPr lang="en-GB" dirty="0"/>
              <a:t>[6] La Palma</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write 1-10 in books.</a:t>
            </a:r>
            <a:endParaRPr lang="en-GB" dirty="0"/>
          </a:p>
          <a:p>
            <a:r>
              <a:rPr lang="en-GB" dirty="0"/>
              <a:t>2.</a:t>
            </a:r>
            <a:r>
              <a:rPr lang="en-GB" baseline="0" dirty="0"/>
              <a:t> Ask students to say the Spanish word and write down the English translation before the word has faded away (5 sec per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Click for English translation to be highlighted.</a:t>
            </a:r>
            <a:br>
              <a:rPr lang="en-GB" dirty="0"/>
            </a:br>
            <a:r>
              <a:rPr lang="en-GB" dirty="0"/>
              <a:t>4. Repeat for all 11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baseline="0" dirty="0"/>
              <a:t> Check answers by eliciting the Spanish from students, (i.e. so that they are translating back from their written English into spoken Spanish).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Students have not yet done numbers but will be taught them explicitly in Week 7. However, in the next few weeks, certain activities will prime for them.  Here the teacher can say the number when eliciting the answers, but support understanding by holding up the appropriate number of fingers each time.  Obviously, the items proceed in number order in any case, so the finger gesture is more to draw learners attention to the sound – meaning connection of the number with the Spanish word for that number.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ANSWERS</a:t>
            </a:r>
            <a:br>
              <a:rPr lang="en-GB" baseline="0" dirty="0"/>
            </a:br>
            <a:r>
              <a:rPr lang="en-GB" baseline="0" dirty="0"/>
              <a:t>1. escuchar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una amiga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español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aseline="0" dirty="0" err="1"/>
              <a:t>necesitar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t>
            </a:r>
            <a:r>
              <a:rPr lang="en-GB" baseline="0" dirty="0" err="1"/>
              <a:t>importante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hablar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un </a:t>
            </a:r>
            <a:r>
              <a:rPr lang="en-GB" baseline="0" dirty="0" err="1"/>
              <a:t>cuaderno</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a:t>
            </a:r>
            <a:r>
              <a:rPr lang="en-GB" baseline="0" dirty="0" err="1"/>
              <a:t>inglés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9. </a:t>
            </a:r>
            <a:r>
              <a:rPr lang="en-GB" baseline="0" dirty="0" err="1"/>
              <a:t>cantar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10. normal</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9120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Read the title / context of the activity. </a:t>
            </a:r>
          </a:p>
          <a:p>
            <a:pPr marL="228600" lvl="0" indent="-228600" algn="l" rtl="0">
              <a:spcBef>
                <a:spcPts val="0"/>
              </a:spcBef>
              <a:spcAft>
                <a:spcPts val="0"/>
              </a:spcAft>
              <a:buAutoNum type="arabicPeriod"/>
            </a:pPr>
            <a:r>
              <a:rPr lang="en-GB" dirty="0"/>
              <a:t>Click x2 to bring up instruction in Spanish. </a:t>
            </a:r>
          </a:p>
          <a:p>
            <a:pPr marL="228600" lvl="0" indent="-228600" algn="l" rtl="0">
              <a:spcBef>
                <a:spcPts val="0"/>
              </a:spcBef>
              <a:spcAft>
                <a:spcPts val="0"/>
              </a:spcAft>
              <a:buAutoNum type="arabicPeriod"/>
            </a:pPr>
            <a:r>
              <a:rPr lang="en-GB" dirty="0"/>
              <a:t>To support pupils, elicit Spanish for A-D. </a:t>
            </a:r>
          </a:p>
          <a:p>
            <a:pPr marL="228600" lvl="0" indent="-228600" algn="l" rtl="0">
              <a:spcBef>
                <a:spcPts val="0"/>
              </a:spcBef>
              <a:spcAft>
                <a:spcPts val="0"/>
              </a:spcAft>
              <a:buAutoNum type="arabicPeriod"/>
            </a:pPr>
            <a:r>
              <a:rPr lang="en-GB" dirty="0"/>
              <a:t>Do the example with them. Click to listen and bring up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listen to 1-5. The first time of listening, pupils write the letter. The second time, pupils aim to write down the English meaning of the adjective. More proficient pupils can attempt to write down any extra information.</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b="0" dirty="0" err="1">
                <a:solidFill>
                  <a:srgbClr val="002060"/>
                </a:solidFill>
                <a:latin typeface="Century Gothic"/>
                <a:ea typeface="Century Gothic"/>
                <a:cs typeface="Century Gothic"/>
                <a:sym typeface="Century Gothic"/>
              </a:rPr>
              <a:t>Ej</a:t>
            </a:r>
            <a:r>
              <a:rPr lang="en-GB" sz="1200" b="0" dirty="0">
                <a:solidFill>
                  <a:srgbClr val="002060"/>
                </a:solidFill>
                <a:latin typeface="Century Gothic"/>
                <a:ea typeface="Century Gothic"/>
                <a:cs typeface="Century Gothic"/>
                <a:sym typeface="Century Gothic"/>
              </a:rPr>
              <a:t>. Es </a:t>
            </a:r>
            <a:r>
              <a:rPr lang="en-GB" sz="1200" b="0" dirty="0" err="1">
                <a:solidFill>
                  <a:srgbClr val="002060"/>
                </a:solidFill>
                <a:latin typeface="Century Gothic"/>
                <a:ea typeface="Century Gothic"/>
                <a:cs typeface="Century Gothic"/>
                <a:sym typeface="Century Gothic"/>
              </a:rPr>
              <a:t>fantástico</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cantar</a:t>
            </a:r>
            <a:r>
              <a:rPr lang="en-GB" sz="1200" b="0" dirty="0">
                <a:solidFill>
                  <a:srgbClr val="002060"/>
                </a:solidFill>
                <a:latin typeface="Century Gothic"/>
                <a:ea typeface="Century Gothic"/>
                <a:cs typeface="Century Gothic"/>
                <a:sym typeface="Century Gothic"/>
              </a:rPr>
              <a:t> en clase.</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Necesitar</a:t>
            </a:r>
            <a:r>
              <a:rPr lang="en-GB" sz="1200" b="0" dirty="0">
                <a:solidFill>
                  <a:srgbClr val="002060"/>
                </a:solidFill>
                <a:latin typeface="Century Gothic"/>
                <a:ea typeface="Century Gothic"/>
                <a:cs typeface="Century Gothic"/>
                <a:sym typeface="Century Gothic"/>
              </a:rPr>
              <a:t> al </a:t>
            </a:r>
            <a:r>
              <a:rPr lang="en-GB" sz="1200" b="0" dirty="0" err="1">
                <a:solidFill>
                  <a:srgbClr val="002060"/>
                </a:solidFill>
                <a:latin typeface="Century Gothic"/>
                <a:ea typeface="Century Gothic"/>
                <a:cs typeface="Century Gothic"/>
                <a:sym typeface="Century Gothic"/>
              </a:rPr>
              <a:t>profesor</a:t>
            </a:r>
            <a:r>
              <a:rPr lang="en-GB" sz="1200" b="0" dirty="0">
                <a:solidFill>
                  <a:srgbClr val="002060"/>
                </a:solidFill>
                <a:latin typeface="Century Gothic"/>
                <a:ea typeface="Century Gothic"/>
                <a:cs typeface="Century Gothic"/>
                <a:sym typeface="Century Gothic"/>
              </a:rPr>
              <a:t> es normal.</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Es </a:t>
            </a:r>
            <a:r>
              <a:rPr lang="en-GB" sz="1200" b="0" dirty="0" err="1">
                <a:solidFill>
                  <a:srgbClr val="002060"/>
                </a:solidFill>
                <a:latin typeface="Century Gothic"/>
                <a:ea typeface="Century Gothic"/>
                <a:cs typeface="Century Gothic"/>
                <a:sym typeface="Century Gothic"/>
              </a:rPr>
              <a:t>sano</a:t>
            </a:r>
            <a:r>
              <a:rPr lang="en-GB" sz="1200" b="0" dirty="0">
                <a:solidFill>
                  <a:srgbClr val="002060"/>
                </a:solidFill>
                <a:latin typeface="Century Gothic"/>
                <a:ea typeface="Century Gothic"/>
                <a:cs typeface="Century Gothic"/>
                <a:sym typeface="Century Gothic"/>
              </a:rPr>
              <a:t> hablar con un amigo.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002060"/>
                </a:solidFill>
                <a:latin typeface="Century Gothic"/>
                <a:ea typeface="Century Gothic"/>
                <a:cs typeface="Century Gothic"/>
                <a:sym typeface="Century Gothic"/>
              </a:rPr>
              <a:t>Escuchar en clase de español es </a:t>
            </a:r>
            <a:r>
              <a:rPr lang="en-GB" sz="1200" b="0" dirty="0" err="1">
                <a:solidFill>
                  <a:srgbClr val="002060"/>
                </a:solidFill>
                <a:latin typeface="Century Gothic"/>
                <a:ea typeface="Century Gothic"/>
                <a:cs typeface="Century Gothic"/>
                <a:sym typeface="Century Gothic"/>
              </a:rPr>
              <a:t>importante</a:t>
            </a:r>
            <a:r>
              <a:rPr lang="en-GB" sz="1200" b="0" dirty="0">
                <a:solidFill>
                  <a:srgbClr val="002060"/>
                </a:solidFill>
                <a:latin typeface="Century Gothic"/>
                <a:ea typeface="Century Gothic"/>
                <a:cs typeface="Century Gothic"/>
                <a:sym typeface="Century Gothic"/>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002060"/>
                </a:solidFill>
                <a:latin typeface="Century Gothic"/>
                <a:ea typeface="Century Gothic"/>
                <a:cs typeface="Century Gothic"/>
                <a:sym typeface="Century Gothic"/>
              </a:rPr>
              <a:t>Hablar con un </a:t>
            </a:r>
            <a:r>
              <a:rPr lang="en-GB" sz="1200" b="0" dirty="0" err="1">
                <a:solidFill>
                  <a:srgbClr val="002060"/>
                </a:solidFill>
                <a:latin typeface="Century Gothic"/>
                <a:ea typeface="Century Gothic"/>
                <a:cs typeface="Century Gothic"/>
                <a:sym typeface="Century Gothic"/>
              </a:rPr>
              <a:t>lápiz</a:t>
            </a:r>
            <a:r>
              <a:rPr lang="en-GB" sz="1200" b="0" dirty="0">
                <a:solidFill>
                  <a:srgbClr val="002060"/>
                </a:solidFill>
                <a:latin typeface="Century Gothic"/>
                <a:ea typeface="Century Gothic"/>
                <a:cs typeface="Century Gothic"/>
                <a:sym typeface="Century Gothic"/>
              </a:rPr>
              <a:t> es </a:t>
            </a:r>
            <a:r>
              <a:rPr lang="en-GB" sz="1200" b="0" dirty="0" err="1">
                <a:solidFill>
                  <a:srgbClr val="002060"/>
                </a:solidFill>
                <a:latin typeface="Century Gothic"/>
                <a:ea typeface="Century Gothic"/>
                <a:cs typeface="Century Gothic"/>
                <a:sym typeface="Century Gothic"/>
              </a:rPr>
              <a:t>imposible</a:t>
            </a:r>
            <a:r>
              <a:rPr lang="en-GB" sz="1200" b="0" dirty="0">
                <a:solidFill>
                  <a:srgbClr val="002060"/>
                </a:solidFill>
                <a:latin typeface="Century Gothic"/>
                <a:ea typeface="Century Gothic"/>
                <a:cs typeface="Century Gothic"/>
                <a:sym typeface="Century Gothic"/>
              </a:rPr>
              <a:t> </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Es </a:t>
            </a:r>
            <a:r>
              <a:rPr lang="en-GB" sz="1200" b="0" dirty="0" err="1">
                <a:solidFill>
                  <a:srgbClr val="002060"/>
                </a:solidFill>
                <a:latin typeface="Century Gothic"/>
                <a:ea typeface="Century Gothic"/>
                <a:cs typeface="Century Gothic"/>
                <a:sym typeface="Century Gothic"/>
              </a:rPr>
              <a:t>importante</a:t>
            </a:r>
            <a:r>
              <a:rPr lang="en-GB" sz="1200" b="0" dirty="0">
                <a:solidFill>
                  <a:srgbClr val="002060"/>
                </a:solidFill>
                <a:latin typeface="Century Gothic"/>
                <a:ea typeface="Century Gothic"/>
                <a:cs typeface="Century Gothic"/>
                <a:sym typeface="Century Gothic"/>
              </a:rPr>
              <a:t> hablar español. </a:t>
            </a: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3927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10 minutes (3 slides in total)</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revisit the rule for the translation of the infinitives into English.</a:t>
            </a:r>
          </a:p>
          <a:p>
            <a:pPr marL="0" lvl="0" indent="0" algn="l" rtl="0">
              <a:spcBef>
                <a:spcPts val="0"/>
              </a:spcBef>
              <a:spcAft>
                <a:spcPts val="0"/>
              </a:spcAft>
              <a:buNone/>
            </a:pPr>
            <a:endParaRPr lang="en-GB" b="1" dirty="0"/>
          </a:p>
          <a:p>
            <a:pPr marL="0" lvl="0" indent="0" algn="l" rtl="0">
              <a:spcBef>
                <a:spcPts val="0"/>
              </a:spcBef>
              <a:spcAft>
                <a:spcPts val="0"/>
              </a:spcAft>
              <a:buNone/>
            </a:pPr>
            <a:r>
              <a:rPr lang="en-US" b="1" dirty="0"/>
              <a:t>Procedure:</a:t>
            </a:r>
          </a:p>
          <a:p>
            <a:r>
              <a:rPr lang="en-US" b="0" dirty="0"/>
              <a:t>1. Click to</a:t>
            </a:r>
            <a:r>
              <a:rPr lang="en-US" b="0" baseline="0" dirty="0"/>
              <a:t> bring up each new part of the explanation.</a:t>
            </a:r>
            <a:endParaRPr lang="en-US" b="0" dirty="0"/>
          </a:p>
          <a:p>
            <a:r>
              <a:rPr lang="en-US" b="0" dirty="0"/>
              <a:t>2.</a:t>
            </a:r>
            <a:r>
              <a:rPr lang="en-GB" dirty="0"/>
              <a:t> Elicit the English for the Spanish examples.</a:t>
            </a:r>
            <a:endParaRPr lang="en-GB" baseline="0" dirty="0"/>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revisit the position of the infinitive in Spanish and its translation into English.</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Spanish.</a:t>
            </a:r>
          </a:p>
          <a:p>
            <a:pPr marL="228600" lvl="0" indent="-228600" algn="l" rtl="0">
              <a:spcBef>
                <a:spcPts val="0"/>
              </a:spcBef>
              <a:spcAft>
                <a:spcPts val="0"/>
              </a:spcAft>
              <a:buAutoNum type="arabicPeriod"/>
            </a:pPr>
            <a:r>
              <a:rPr lang="en-GB" b="0" dirty="0"/>
              <a:t>Click to bring up further instruction and clarify meaning.</a:t>
            </a:r>
          </a:p>
          <a:p>
            <a:pPr marL="228600" lvl="0" indent="-228600" algn="l" rtl="0">
              <a:spcBef>
                <a:spcPts val="0"/>
              </a:spcBef>
              <a:spcAft>
                <a:spcPts val="0"/>
              </a:spcAft>
              <a:buAutoNum type="arabicPeriod"/>
            </a:pPr>
            <a:r>
              <a:rPr lang="en-GB" b="0" dirty="0"/>
              <a:t>Do the example with pupils. Paying attention to the position of the infinitive, pupils to identify the correct translation.</a:t>
            </a:r>
          </a:p>
          <a:p>
            <a:pPr marL="228600" lvl="0" indent="-228600" algn="l" rtl="0">
              <a:spcBef>
                <a:spcPts val="0"/>
              </a:spcBef>
              <a:spcAft>
                <a:spcPts val="0"/>
              </a:spcAft>
              <a:buAutoNum type="arabicPeriod"/>
            </a:pPr>
            <a:r>
              <a:rPr lang="en-GB" b="0" dirty="0"/>
              <a:t>Pupils do 1-5.</a:t>
            </a:r>
          </a:p>
          <a:p>
            <a:pPr marL="228600" lvl="0" indent="-228600" algn="l" rtl="0">
              <a:spcBef>
                <a:spcPts val="0"/>
              </a:spcBef>
              <a:spcAft>
                <a:spcPts val="0"/>
              </a:spcAft>
              <a:buAutoNum type="arabicPeriod"/>
            </a:pPr>
            <a:r>
              <a:rPr lang="en-GB" b="0" dirty="0"/>
              <a:t>Go through answers. If desired, click on the green buttons to hear the audio for each sentence.</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4039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t>
            </a:r>
            <a:r>
              <a:rPr lang="en-GB" b="0" baseline="0" dirty="0"/>
              <a:t>written comprehension of infinitives and adjectives.</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Spanish.</a:t>
            </a:r>
          </a:p>
          <a:p>
            <a:pPr marL="228600" lvl="0" indent="-228600" algn="l" rtl="0">
              <a:spcBef>
                <a:spcPts val="0"/>
              </a:spcBef>
              <a:spcAft>
                <a:spcPts val="0"/>
              </a:spcAft>
              <a:buAutoNum type="arabicPeriod"/>
            </a:pPr>
            <a:r>
              <a:rPr lang="en-GB" b="0" dirty="0"/>
              <a:t>Pupils use their notes from [A] to translate the sentences.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684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3D347-AE09-4AA2-80D1-13597DD0B9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53C56E-6E5F-41C5-A3E6-0D06CBAFB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AA9AE2-D15B-4D95-AA19-6F19F8D5E0A8}"/>
              </a:ext>
            </a:extLst>
          </p:cNvPr>
          <p:cNvSpPr>
            <a:spLocks noGrp="1"/>
          </p:cNvSpPr>
          <p:nvPr>
            <p:ph type="dt" sz="half" idx="10"/>
          </p:nvPr>
        </p:nvSpPr>
        <p:spPr/>
        <p:txBody>
          <a:bodyPr/>
          <a:lstStyle/>
          <a:p>
            <a:fld id="{99D1BD47-8F87-4227-AC60-CA61B889646B}" type="datetimeFigureOut">
              <a:rPr lang="en-GB" smtClean="0"/>
              <a:t>02/01/2022</a:t>
            </a:fld>
            <a:endParaRPr lang="en-GB"/>
          </a:p>
        </p:txBody>
      </p:sp>
      <p:sp>
        <p:nvSpPr>
          <p:cNvPr id="5" name="Footer Placeholder 4">
            <a:extLst>
              <a:ext uri="{FF2B5EF4-FFF2-40B4-BE49-F238E27FC236}">
                <a16:creationId xmlns:a16="http://schemas.microsoft.com/office/drawing/2014/main" id="{60F01035-EB99-4D3B-99E6-BDFC05ECA6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87F209-F983-423F-A2D8-687CFD840F16}"/>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706343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5F72-97C3-4BC1-AAE5-75125B2381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95AFE0-4811-45B5-831F-356D973EB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20A85C-658E-4D5E-B900-A21F426E7F29}"/>
              </a:ext>
            </a:extLst>
          </p:cNvPr>
          <p:cNvSpPr>
            <a:spLocks noGrp="1"/>
          </p:cNvSpPr>
          <p:nvPr>
            <p:ph type="dt" sz="half" idx="10"/>
          </p:nvPr>
        </p:nvSpPr>
        <p:spPr/>
        <p:txBody>
          <a:bodyPr/>
          <a:lstStyle/>
          <a:p>
            <a:fld id="{99D1BD47-8F87-4227-AC60-CA61B889646B}" type="datetimeFigureOut">
              <a:rPr lang="en-GB" smtClean="0"/>
              <a:t>02/01/2022</a:t>
            </a:fld>
            <a:endParaRPr lang="en-GB"/>
          </a:p>
        </p:txBody>
      </p:sp>
      <p:sp>
        <p:nvSpPr>
          <p:cNvPr id="5" name="Footer Placeholder 4">
            <a:extLst>
              <a:ext uri="{FF2B5EF4-FFF2-40B4-BE49-F238E27FC236}">
                <a16:creationId xmlns:a16="http://schemas.microsoft.com/office/drawing/2014/main" id="{BCA89767-7AD6-4798-A539-5DE77BB60E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6B6DEF-E99C-4F90-84BE-32741BB3CF48}"/>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635318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7D23C-0B17-4513-AAC4-9DC8439EBB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1FBCBD-594C-4A3B-8D10-912BE155C7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9C194A-FCDE-44C8-9081-181B85C25C65}"/>
              </a:ext>
            </a:extLst>
          </p:cNvPr>
          <p:cNvSpPr>
            <a:spLocks noGrp="1"/>
          </p:cNvSpPr>
          <p:nvPr>
            <p:ph type="dt" sz="half" idx="10"/>
          </p:nvPr>
        </p:nvSpPr>
        <p:spPr/>
        <p:txBody>
          <a:bodyPr/>
          <a:lstStyle/>
          <a:p>
            <a:fld id="{99D1BD47-8F87-4227-AC60-CA61B889646B}" type="datetimeFigureOut">
              <a:rPr lang="en-GB" smtClean="0"/>
              <a:t>02/01/2022</a:t>
            </a:fld>
            <a:endParaRPr lang="en-GB"/>
          </a:p>
        </p:txBody>
      </p:sp>
      <p:sp>
        <p:nvSpPr>
          <p:cNvPr id="5" name="Footer Placeholder 4">
            <a:extLst>
              <a:ext uri="{FF2B5EF4-FFF2-40B4-BE49-F238E27FC236}">
                <a16:creationId xmlns:a16="http://schemas.microsoft.com/office/drawing/2014/main" id="{19F54871-04DF-4206-A16C-EA9F1D87E0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E48213-51D8-4F58-8088-201C14A08D16}"/>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70312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B620-093B-4FC1-8854-D3E6853BA2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C1BAF8-ACAF-4666-BB5C-A98FB86989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D79944-EEE9-4670-BC68-C469FECABDCD}"/>
              </a:ext>
            </a:extLst>
          </p:cNvPr>
          <p:cNvSpPr>
            <a:spLocks noGrp="1"/>
          </p:cNvSpPr>
          <p:nvPr>
            <p:ph type="dt" sz="half" idx="10"/>
          </p:nvPr>
        </p:nvSpPr>
        <p:spPr/>
        <p:txBody>
          <a:bodyPr/>
          <a:lstStyle/>
          <a:p>
            <a:fld id="{99D1BD47-8F87-4227-AC60-CA61B889646B}" type="datetimeFigureOut">
              <a:rPr lang="en-GB" smtClean="0"/>
              <a:t>02/01/2022</a:t>
            </a:fld>
            <a:endParaRPr lang="en-GB"/>
          </a:p>
        </p:txBody>
      </p:sp>
      <p:sp>
        <p:nvSpPr>
          <p:cNvPr id="5" name="Footer Placeholder 4">
            <a:extLst>
              <a:ext uri="{FF2B5EF4-FFF2-40B4-BE49-F238E27FC236}">
                <a16:creationId xmlns:a16="http://schemas.microsoft.com/office/drawing/2014/main" id="{626C47BC-E947-4EE8-A5EA-BA401D8C3A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C1C087-2A00-4EB0-B19F-B5E667D19180}"/>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8772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AD81-2290-43D5-BF1D-7721221899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6FD892-4259-4DEB-A105-06BA329DC6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FB904-497A-4FE1-9AA9-DAF82506DDDC}"/>
              </a:ext>
            </a:extLst>
          </p:cNvPr>
          <p:cNvSpPr>
            <a:spLocks noGrp="1"/>
          </p:cNvSpPr>
          <p:nvPr>
            <p:ph type="dt" sz="half" idx="10"/>
          </p:nvPr>
        </p:nvSpPr>
        <p:spPr/>
        <p:txBody>
          <a:bodyPr/>
          <a:lstStyle/>
          <a:p>
            <a:fld id="{99D1BD47-8F87-4227-AC60-CA61B889646B}" type="datetimeFigureOut">
              <a:rPr lang="en-GB" smtClean="0"/>
              <a:t>02/01/2022</a:t>
            </a:fld>
            <a:endParaRPr lang="en-GB"/>
          </a:p>
        </p:txBody>
      </p:sp>
      <p:sp>
        <p:nvSpPr>
          <p:cNvPr id="5" name="Footer Placeholder 4">
            <a:extLst>
              <a:ext uri="{FF2B5EF4-FFF2-40B4-BE49-F238E27FC236}">
                <a16:creationId xmlns:a16="http://schemas.microsoft.com/office/drawing/2014/main" id="{43750EEE-F900-45D0-AE85-A202BDD90B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946E8-672E-4777-8CA6-D87585CC05E2}"/>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111854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EAFE-2FA1-42AC-B054-B2C53071D5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481F89-3C8D-4A33-BEB0-CDCB89E0A3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63EA54-A52F-44AC-9A50-640EE2EE03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A0F72B3-6CA4-4831-A2E7-4DEFFC741538}"/>
              </a:ext>
            </a:extLst>
          </p:cNvPr>
          <p:cNvSpPr>
            <a:spLocks noGrp="1"/>
          </p:cNvSpPr>
          <p:nvPr>
            <p:ph type="dt" sz="half" idx="10"/>
          </p:nvPr>
        </p:nvSpPr>
        <p:spPr/>
        <p:txBody>
          <a:bodyPr/>
          <a:lstStyle/>
          <a:p>
            <a:fld id="{99D1BD47-8F87-4227-AC60-CA61B889646B}" type="datetimeFigureOut">
              <a:rPr lang="en-GB" smtClean="0"/>
              <a:t>02/01/2022</a:t>
            </a:fld>
            <a:endParaRPr lang="en-GB"/>
          </a:p>
        </p:txBody>
      </p:sp>
      <p:sp>
        <p:nvSpPr>
          <p:cNvPr id="6" name="Footer Placeholder 5">
            <a:extLst>
              <a:ext uri="{FF2B5EF4-FFF2-40B4-BE49-F238E27FC236}">
                <a16:creationId xmlns:a16="http://schemas.microsoft.com/office/drawing/2014/main" id="{0968E26A-7666-4967-A048-A1F769FFA1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A81B7A-F821-4F73-B507-5702B7D962D3}"/>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311603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93CA2-F5E2-42A4-ABD1-64E35E4884B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5223B7-60A4-4A12-A0F6-188FDD179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070E72-858A-42FF-AC84-5875C0B6DD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2B12F9-A236-458F-8981-A0A35BAF1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81456E-6A32-444B-B8CB-83B39489D8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CB9C242-22ED-4F16-84C0-3CCFD4C4946A}"/>
              </a:ext>
            </a:extLst>
          </p:cNvPr>
          <p:cNvSpPr>
            <a:spLocks noGrp="1"/>
          </p:cNvSpPr>
          <p:nvPr>
            <p:ph type="dt" sz="half" idx="10"/>
          </p:nvPr>
        </p:nvSpPr>
        <p:spPr/>
        <p:txBody>
          <a:bodyPr/>
          <a:lstStyle/>
          <a:p>
            <a:fld id="{99D1BD47-8F87-4227-AC60-CA61B889646B}" type="datetimeFigureOut">
              <a:rPr lang="en-GB" smtClean="0"/>
              <a:t>02/01/2022</a:t>
            </a:fld>
            <a:endParaRPr lang="en-GB"/>
          </a:p>
        </p:txBody>
      </p:sp>
      <p:sp>
        <p:nvSpPr>
          <p:cNvPr id="8" name="Footer Placeholder 7">
            <a:extLst>
              <a:ext uri="{FF2B5EF4-FFF2-40B4-BE49-F238E27FC236}">
                <a16:creationId xmlns:a16="http://schemas.microsoft.com/office/drawing/2014/main" id="{3BDF6998-DD0D-45CF-BB61-22A2BFB5759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B913DF-9B4F-4E5A-8AE5-CB8EDBC6AD09}"/>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877741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8ED6-D0F4-4FA2-A2B0-4E7702E6BB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3D88009-87FD-434B-B65A-34915FE35425}"/>
              </a:ext>
            </a:extLst>
          </p:cNvPr>
          <p:cNvSpPr>
            <a:spLocks noGrp="1"/>
          </p:cNvSpPr>
          <p:nvPr>
            <p:ph type="dt" sz="half" idx="10"/>
          </p:nvPr>
        </p:nvSpPr>
        <p:spPr/>
        <p:txBody>
          <a:bodyPr/>
          <a:lstStyle/>
          <a:p>
            <a:fld id="{99D1BD47-8F87-4227-AC60-CA61B889646B}" type="datetimeFigureOut">
              <a:rPr lang="en-GB" smtClean="0"/>
              <a:t>02/01/2022</a:t>
            </a:fld>
            <a:endParaRPr lang="en-GB"/>
          </a:p>
        </p:txBody>
      </p:sp>
      <p:sp>
        <p:nvSpPr>
          <p:cNvPr id="4" name="Footer Placeholder 3">
            <a:extLst>
              <a:ext uri="{FF2B5EF4-FFF2-40B4-BE49-F238E27FC236}">
                <a16:creationId xmlns:a16="http://schemas.microsoft.com/office/drawing/2014/main" id="{DE99BC0C-344D-48D4-9291-517FFD70B5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848AB7-4E13-4C76-9672-7A3523512CEA}"/>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2752305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328D42-9409-49E1-8B08-F631BEC0BC91}"/>
              </a:ext>
            </a:extLst>
          </p:cNvPr>
          <p:cNvSpPr>
            <a:spLocks noGrp="1"/>
          </p:cNvSpPr>
          <p:nvPr>
            <p:ph type="dt" sz="half" idx="10"/>
          </p:nvPr>
        </p:nvSpPr>
        <p:spPr/>
        <p:txBody>
          <a:bodyPr/>
          <a:lstStyle/>
          <a:p>
            <a:fld id="{99D1BD47-8F87-4227-AC60-CA61B889646B}" type="datetimeFigureOut">
              <a:rPr lang="en-GB" smtClean="0"/>
              <a:t>02/01/2022</a:t>
            </a:fld>
            <a:endParaRPr lang="en-GB"/>
          </a:p>
        </p:txBody>
      </p:sp>
      <p:sp>
        <p:nvSpPr>
          <p:cNvPr id="3" name="Footer Placeholder 2">
            <a:extLst>
              <a:ext uri="{FF2B5EF4-FFF2-40B4-BE49-F238E27FC236}">
                <a16:creationId xmlns:a16="http://schemas.microsoft.com/office/drawing/2014/main" id="{B4E64F8F-61D7-4A73-9237-1EEF669B30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15F56E-342F-449D-93ED-015C871D76B2}"/>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18151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CDC1-AB42-40EF-81AC-CA975CDDB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46526E-BD80-46DB-AAA4-BDEB3A45D5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7A1A6B-39CA-4CDC-9FBE-95C806D72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1CCA8-FEB6-4CAE-B400-FE465787D479}"/>
              </a:ext>
            </a:extLst>
          </p:cNvPr>
          <p:cNvSpPr>
            <a:spLocks noGrp="1"/>
          </p:cNvSpPr>
          <p:nvPr>
            <p:ph type="dt" sz="half" idx="10"/>
          </p:nvPr>
        </p:nvSpPr>
        <p:spPr/>
        <p:txBody>
          <a:bodyPr/>
          <a:lstStyle/>
          <a:p>
            <a:fld id="{99D1BD47-8F87-4227-AC60-CA61B889646B}" type="datetimeFigureOut">
              <a:rPr lang="en-GB" smtClean="0"/>
              <a:t>02/01/2022</a:t>
            </a:fld>
            <a:endParaRPr lang="en-GB"/>
          </a:p>
        </p:txBody>
      </p:sp>
      <p:sp>
        <p:nvSpPr>
          <p:cNvPr id="6" name="Footer Placeholder 5">
            <a:extLst>
              <a:ext uri="{FF2B5EF4-FFF2-40B4-BE49-F238E27FC236}">
                <a16:creationId xmlns:a16="http://schemas.microsoft.com/office/drawing/2014/main" id="{E78E5B4A-496D-4032-B08C-0EC0A7BDD1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C5956C-2822-41CD-8D11-20F23E9E5BD8}"/>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68721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47AF-1590-457B-BA19-0207C3DD3D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E909F9-B64F-4880-B8CE-BD86893E6A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672246-E296-4FBD-A767-98A3851B4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6AB620-6059-4D9A-9E50-8729DF5DA07F}"/>
              </a:ext>
            </a:extLst>
          </p:cNvPr>
          <p:cNvSpPr>
            <a:spLocks noGrp="1"/>
          </p:cNvSpPr>
          <p:nvPr>
            <p:ph type="dt" sz="half" idx="10"/>
          </p:nvPr>
        </p:nvSpPr>
        <p:spPr/>
        <p:txBody>
          <a:bodyPr/>
          <a:lstStyle/>
          <a:p>
            <a:fld id="{99D1BD47-8F87-4227-AC60-CA61B889646B}" type="datetimeFigureOut">
              <a:rPr lang="en-GB" smtClean="0"/>
              <a:t>02/01/2022</a:t>
            </a:fld>
            <a:endParaRPr lang="en-GB"/>
          </a:p>
        </p:txBody>
      </p:sp>
      <p:sp>
        <p:nvSpPr>
          <p:cNvPr id="6" name="Footer Placeholder 5">
            <a:extLst>
              <a:ext uri="{FF2B5EF4-FFF2-40B4-BE49-F238E27FC236}">
                <a16:creationId xmlns:a16="http://schemas.microsoft.com/office/drawing/2014/main" id="{4AA734A4-B074-4D1B-BB4D-469B60CA13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3CCA20-E726-42AC-9034-C389AAB8B86E}"/>
              </a:ext>
            </a:extLst>
          </p:cNvPr>
          <p:cNvSpPr>
            <a:spLocks noGrp="1"/>
          </p:cNvSpPr>
          <p:nvPr>
            <p:ph type="sldNum" sz="quarter" idx="12"/>
          </p:nvPr>
        </p:nvSpPr>
        <p:spPr/>
        <p:txBody>
          <a:bodyPr/>
          <a:lstStyle/>
          <a:p>
            <a:fld id="{90B3486E-940D-46E5-8F69-B22B3285025D}" type="slidenum">
              <a:rPr lang="en-GB" smtClean="0"/>
              <a:t>‹#›</a:t>
            </a:fld>
            <a:endParaRPr lang="en-GB"/>
          </a:p>
        </p:txBody>
      </p:sp>
    </p:spTree>
    <p:extLst>
      <p:ext uri="{BB962C8B-B14F-4D97-AF65-F5344CB8AC3E}">
        <p14:creationId xmlns:p14="http://schemas.microsoft.com/office/powerpoint/2010/main" val="335156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EEC68-2DB1-4242-9193-86B1FA64DE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8BC205-1D58-4F53-8C3A-97F8445778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93C293-4C81-4430-AFD8-96DB8A950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1BD47-8F87-4227-AC60-CA61B889646B}" type="datetimeFigureOut">
              <a:rPr lang="en-GB" smtClean="0"/>
              <a:t>02/01/2022</a:t>
            </a:fld>
            <a:endParaRPr lang="en-GB"/>
          </a:p>
        </p:txBody>
      </p:sp>
      <p:sp>
        <p:nvSpPr>
          <p:cNvPr id="5" name="Footer Placeholder 4">
            <a:extLst>
              <a:ext uri="{FF2B5EF4-FFF2-40B4-BE49-F238E27FC236}">
                <a16:creationId xmlns:a16="http://schemas.microsoft.com/office/drawing/2014/main" id="{5B470748-151F-41E1-99E8-2D610968E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FC97ED1-B425-436A-AAE5-9FF429E90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3486E-940D-46E5-8F69-B22B3285025D}" type="slidenum">
              <a:rPr lang="en-GB" smtClean="0"/>
              <a:t>‹#›</a:t>
            </a:fld>
            <a:endParaRPr lang="en-GB"/>
          </a:p>
        </p:txBody>
      </p:sp>
    </p:spTree>
    <p:extLst>
      <p:ext uri="{BB962C8B-B14F-4D97-AF65-F5344CB8AC3E}">
        <p14:creationId xmlns:p14="http://schemas.microsoft.com/office/powerpoint/2010/main" val="3519835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51.wav"/><Relationship Id="rId18" Type="http://schemas.openxmlformats.org/officeDocument/2006/relationships/audio" Target="../media/audio55.wav"/><Relationship Id="rId26" Type="http://schemas.openxmlformats.org/officeDocument/2006/relationships/image" Target="../media/image27.png"/><Relationship Id="rId3" Type="http://schemas.openxmlformats.org/officeDocument/2006/relationships/audio" Target="../media/audio46.wav"/><Relationship Id="rId21" Type="http://schemas.openxmlformats.org/officeDocument/2006/relationships/audio" Target="../media/audio58.wav"/><Relationship Id="rId7" Type="http://schemas.openxmlformats.org/officeDocument/2006/relationships/audio" Target="../media/audio17.wav"/><Relationship Id="rId12" Type="http://schemas.openxmlformats.org/officeDocument/2006/relationships/audio" Target="../media/audio24.wav"/><Relationship Id="rId17" Type="http://schemas.openxmlformats.org/officeDocument/2006/relationships/audio" Target="../media/audio54.wav"/><Relationship Id="rId25" Type="http://schemas.openxmlformats.org/officeDocument/2006/relationships/image" Target="../media/image26.png"/><Relationship Id="rId2" Type="http://schemas.openxmlformats.org/officeDocument/2006/relationships/notesSlide" Target="../notesSlides/notesSlide12.xml"/><Relationship Id="rId16" Type="http://schemas.openxmlformats.org/officeDocument/2006/relationships/audio" Target="../media/audio53.wav"/><Relationship Id="rId20" Type="http://schemas.openxmlformats.org/officeDocument/2006/relationships/audio" Target="../media/audio57.wav"/><Relationship Id="rId1" Type="http://schemas.openxmlformats.org/officeDocument/2006/relationships/slideLayout" Target="../slideLayouts/slideLayout6.xml"/><Relationship Id="rId6" Type="http://schemas.openxmlformats.org/officeDocument/2006/relationships/audio" Target="../media/audio48.wav"/><Relationship Id="rId11" Type="http://schemas.openxmlformats.org/officeDocument/2006/relationships/audio" Target="../media/audio19.wav"/><Relationship Id="rId24" Type="http://schemas.openxmlformats.org/officeDocument/2006/relationships/image" Target="../media/image8.png"/><Relationship Id="rId5" Type="http://schemas.openxmlformats.org/officeDocument/2006/relationships/audio" Target="../media/audio15.wav"/><Relationship Id="rId15" Type="http://schemas.openxmlformats.org/officeDocument/2006/relationships/audio" Target="../media/audio16.wav"/><Relationship Id="rId23" Type="http://schemas.openxmlformats.org/officeDocument/2006/relationships/audio" Target="../media/audio60.wav"/><Relationship Id="rId10" Type="http://schemas.openxmlformats.org/officeDocument/2006/relationships/audio" Target="../media/audio50.wav"/><Relationship Id="rId19" Type="http://schemas.openxmlformats.org/officeDocument/2006/relationships/audio" Target="../media/audio56.wav"/><Relationship Id="rId4" Type="http://schemas.openxmlformats.org/officeDocument/2006/relationships/audio" Target="../media/audio47.wav"/><Relationship Id="rId9" Type="http://schemas.openxmlformats.org/officeDocument/2006/relationships/audio" Target="../media/audio49.wav"/><Relationship Id="rId14" Type="http://schemas.openxmlformats.org/officeDocument/2006/relationships/audio" Target="../media/audio52.wav"/><Relationship Id="rId22" Type="http://schemas.openxmlformats.org/officeDocument/2006/relationships/audio" Target="../media/audio59.wav"/><Relationship Id="rId27"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2.pn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audio" Target="../media/audio12.wav"/><Relationship Id="rId3" Type="http://schemas.openxmlformats.org/officeDocument/2006/relationships/audio" Target="../media/audio5.wav"/><Relationship Id="rId7" Type="http://schemas.openxmlformats.org/officeDocument/2006/relationships/audio" Target="../media/audio8.wav"/><Relationship Id="rId12"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7.wav"/><Relationship Id="rId11" Type="http://schemas.openxmlformats.org/officeDocument/2006/relationships/audio" Target="../media/audio10.wav"/><Relationship Id="rId5" Type="http://schemas.openxmlformats.org/officeDocument/2006/relationships/image" Target="../media/image2.png"/><Relationship Id="rId15" Type="http://schemas.openxmlformats.org/officeDocument/2006/relationships/audio" Target="../media/audio14.wav"/><Relationship Id="rId10" Type="http://schemas.openxmlformats.org/officeDocument/2006/relationships/audio" Target="../media/audio9.wav"/><Relationship Id="rId4" Type="http://schemas.openxmlformats.org/officeDocument/2006/relationships/audio" Target="../media/audio6.wav"/><Relationship Id="rId9" Type="http://schemas.openxmlformats.org/officeDocument/2006/relationships/image" Target="../media/image7.jpeg"/><Relationship Id="rId14" Type="http://schemas.openxmlformats.org/officeDocument/2006/relationships/audio" Target="../media/audio13.wav"/></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9.png"/><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31.wav"/><Relationship Id="rId18" Type="http://schemas.openxmlformats.org/officeDocument/2006/relationships/image" Target="../media/image16.gif"/><Relationship Id="rId3" Type="http://schemas.openxmlformats.org/officeDocument/2006/relationships/audio" Target="../media/audio26.wav"/><Relationship Id="rId7" Type="http://schemas.openxmlformats.org/officeDocument/2006/relationships/image" Target="../media/image12.png"/><Relationship Id="rId12" Type="http://schemas.openxmlformats.org/officeDocument/2006/relationships/audio" Target="../media/audio30.wav"/><Relationship Id="rId17" Type="http://schemas.openxmlformats.org/officeDocument/2006/relationships/audio" Target="../media/audio34.wav"/><Relationship Id="rId2" Type="http://schemas.openxmlformats.org/officeDocument/2006/relationships/notesSlide" Target="../notesSlides/notesSlide6.xml"/><Relationship Id="rId16" Type="http://schemas.openxmlformats.org/officeDocument/2006/relationships/image" Target="../media/image15.gif"/><Relationship Id="rId20"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audio" Target="../media/audio29.wav"/><Relationship Id="rId5" Type="http://schemas.openxmlformats.org/officeDocument/2006/relationships/image" Target="../media/image10.png"/><Relationship Id="rId15" Type="http://schemas.openxmlformats.org/officeDocument/2006/relationships/audio" Target="../media/audio33.wav"/><Relationship Id="rId10" Type="http://schemas.openxmlformats.org/officeDocument/2006/relationships/audio" Target="../media/audio28.wav"/><Relationship Id="rId19" Type="http://schemas.openxmlformats.org/officeDocument/2006/relationships/image" Target="../media/image17.png"/><Relationship Id="rId4" Type="http://schemas.openxmlformats.org/officeDocument/2006/relationships/audio" Target="../media/audio27.wav"/><Relationship Id="rId9" Type="http://schemas.openxmlformats.org/officeDocument/2006/relationships/image" Target="../media/image14.png"/><Relationship Id="rId14" Type="http://schemas.openxmlformats.org/officeDocument/2006/relationships/audio" Target="../media/audio32.wav"/></Relationships>
</file>

<file path=ppt/slides/_rels/slide7.xml.rels><?xml version="1.0" encoding="UTF-8" standalone="yes"?>
<Relationships xmlns="http://schemas.openxmlformats.org/package/2006/relationships"><Relationship Id="rId3" Type="http://schemas.openxmlformats.org/officeDocument/2006/relationships/audio" Target="../media/audio35.wav"/><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36.wav"/></Relationships>
</file>

<file path=ppt/slides/_rels/slide8.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3" Type="http://schemas.openxmlformats.org/officeDocument/2006/relationships/image" Target="../media/image21.png"/><Relationship Id="rId7" Type="http://schemas.openxmlformats.org/officeDocument/2006/relationships/audio" Target="../media/audio38.wav"/><Relationship Id="rId12" Type="http://schemas.openxmlformats.org/officeDocument/2006/relationships/audio" Target="../media/audio43.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audio" Target="../media/audio42.wav"/><Relationship Id="rId5" Type="http://schemas.openxmlformats.org/officeDocument/2006/relationships/audio" Target="../media/audio37.wav"/><Relationship Id="rId15" Type="http://schemas.openxmlformats.org/officeDocument/2006/relationships/image" Target="../media/image23.png"/><Relationship Id="rId10" Type="http://schemas.openxmlformats.org/officeDocument/2006/relationships/audio" Target="../media/audio41.wav"/><Relationship Id="rId4" Type="http://schemas.microsoft.com/office/2007/relationships/hdphoto" Target="../media/hdphoto1.wdp"/><Relationship Id="rId9" Type="http://schemas.openxmlformats.org/officeDocument/2006/relationships/audio" Target="../media/audio40.wav"/><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3" Type="http://schemas.openxmlformats.org/officeDocument/2006/relationships/image" Target="../media/image22.png"/><Relationship Id="rId7" Type="http://schemas.microsoft.com/office/2007/relationships/hdphoto" Target="../media/hdphoto1.wdp"/><Relationship Id="rId12" Type="http://schemas.openxmlformats.org/officeDocument/2006/relationships/audio" Target="../media/audio42.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audio" Target="../media/audio41.wav"/><Relationship Id="rId5" Type="http://schemas.openxmlformats.org/officeDocument/2006/relationships/image" Target="../media/image23.png"/><Relationship Id="rId10" Type="http://schemas.openxmlformats.org/officeDocument/2006/relationships/audio" Target="../media/audio40.wav"/><Relationship Id="rId4" Type="http://schemas.openxmlformats.org/officeDocument/2006/relationships/image" Target="../media/image17.png"/><Relationship Id="rId9" Type="http://schemas.openxmlformats.org/officeDocument/2006/relationships/audio" Target="../media/audio3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Saying what I and others have</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36" name="Google Shape;387;p19">
            <a:extLst>
              <a:ext uri="{FF2B5EF4-FFF2-40B4-BE49-F238E27FC236}">
                <a16:creationId xmlns:a16="http://schemas.microsoft.com/office/drawing/2014/main" id="{5F6213C0-62DB-4319-A94B-90B12C64DB05}"/>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7" name="Google Shape;389;p19">
            <a:extLst>
              <a:ext uri="{FF2B5EF4-FFF2-40B4-BE49-F238E27FC236}">
                <a16:creationId xmlns:a16="http://schemas.microsoft.com/office/drawing/2014/main" id="{ACD833F6-6EC7-4E52-9985-28FBBBD35BBC}"/>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0;p19">
            <a:extLst>
              <a:ext uri="{FF2B5EF4-FFF2-40B4-BE49-F238E27FC236}">
                <a16:creationId xmlns:a16="http://schemas.microsoft.com/office/drawing/2014/main" id="{F40F36E0-1708-4740-A40D-1D1597B2524A}"/>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1;p19">
            <a:extLst>
              <a:ext uri="{FF2B5EF4-FFF2-40B4-BE49-F238E27FC236}">
                <a16:creationId xmlns:a16="http://schemas.microsoft.com/office/drawing/2014/main" id="{E0D3D65E-2F77-4DBD-86C8-221832464D06}"/>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40" name="Google Shape;395;p19">
            <a:extLst>
              <a:ext uri="{FF2B5EF4-FFF2-40B4-BE49-F238E27FC236}">
                <a16:creationId xmlns:a16="http://schemas.microsoft.com/office/drawing/2014/main" id="{37183A46-2902-4262-8802-4747275AD3ED}"/>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41" name="Google Shape;388;p19">
            <a:extLst>
              <a:ext uri="{FF2B5EF4-FFF2-40B4-BE49-F238E27FC236}">
                <a16:creationId xmlns:a16="http://schemas.microsoft.com/office/drawing/2014/main" id="{45BF85B2-B661-4974-9994-1FED632C6457}"/>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2" name="TextBox 41">
            <a:extLst>
              <a:ext uri="{FF2B5EF4-FFF2-40B4-BE49-F238E27FC236}">
                <a16:creationId xmlns:a16="http://schemas.microsoft.com/office/drawing/2014/main" id="{3BC91A5E-F9E0-4920-BC49-13C3679DA993}"/>
              </a:ext>
            </a:extLst>
          </p:cNvPr>
          <p:cNvSpPr txBox="1"/>
          <p:nvPr/>
        </p:nvSpPr>
        <p:spPr>
          <a:xfrm>
            <a:off x="65926" y="888785"/>
            <a:ext cx="510267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Persona</a:t>
            </a:r>
            <a:r>
              <a:rPr lang="en-GB" sz="3200" b="1" dirty="0">
                <a:solidFill>
                  <a:srgbClr val="002060"/>
                </a:solidFill>
                <a:latin typeface="Century Gothic" panose="020B0502020202020204" pitchFamily="34" charset="0"/>
              </a:rPr>
              <a:t> A </a:t>
            </a:r>
            <a:r>
              <a:rPr lang="en-GB" sz="3200" dirty="0">
                <a:solidFill>
                  <a:srgbClr val="002060"/>
                </a:solidFill>
                <a:latin typeface="Century Gothic" panose="020B0502020202020204" pitchFamily="34" charset="0"/>
              </a:rPr>
              <a:t>Lee una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a:t>
            </a:r>
          </a:p>
        </p:txBody>
      </p:sp>
      <p:sp>
        <p:nvSpPr>
          <p:cNvPr id="47" name="TextBox 46">
            <a:extLst>
              <a:ext uri="{FF2B5EF4-FFF2-40B4-BE49-F238E27FC236}">
                <a16:creationId xmlns:a16="http://schemas.microsoft.com/office/drawing/2014/main" id="{42825F8C-E7BA-4B4E-A1D4-0DDFF9B6CB34}"/>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3815" y="73989"/>
            <a:ext cx="833649" cy="83364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6743053E-AE37-4406-8011-F8A84715FFD1}"/>
              </a:ext>
            </a:extLst>
          </p:cNvPr>
          <p:cNvSpPr txBox="1"/>
          <p:nvPr/>
        </p:nvSpPr>
        <p:spPr>
          <a:xfrm>
            <a:off x="1755394" y="7084103"/>
            <a:ext cx="184731" cy="369332"/>
          </a:xfrm>
          <a:prstGeom prst="rect">
            <a:avLst/>
          </a:prstGeom>
          <a:noFill/>
        </p:spPr>
        <p:txBody>
          <a:bodyPr wrap="none" rtlCol="0">
            <a:spAutoFit/>
          </a:bodyPr>
          <a:lstStyle/>
          <a:p>
            <a:endParaRPr lang="en-US" dirty="0"/>
          </a:p>
        </p:txBody>
      </p:sp>
      <p:sp>
        <p:nvSpPr>
          <p:cNvPr id="3" name="Rectangle: Rounded Corners 2">
            <a:extLst>
              <a:ext uri="{FF2B5EF4-FFF2-40B4-BE49-F238E27FC236}">
                <a16:creationId xmlns:a16="http://schemas.microsoft.com/office/drawing/2014/main" id="{DB1E0169-9772-460A-A139-5693F44E5F6D}"/>
              </a:ext>
            </a:extLst>
          </p:cNvPr>
          <p:cNvSpPr/>
          <p:nvPr/>
        </p:nvSpPr>
        <p:spPr>
          <a:xfrm>
            <a:off x="187738" y="2689797"/>
            <a:ext cx="1466031" cy="1510758"/>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es</a:t>
            </a:r>
          </a:p>
        </p:txBody>
      </p:sp>
      <p:sp>
        <p:nvSpPr>
          <p:cNvPr id="49" name="Rectangle: Rounded Corners 48">
            <a:extLst>
              <a:ext uri="{FF2B5EF4-FFF2-40B4-BE49-F238E27FC236}">
                <a16:creationId xmlns:a16="http://schemas.microsoft.com/office/drawing/2014/main" id="{228CE33E-1C7F-4ACB-BE0E-09315FD6ECFE}"/>
              </a:ext>
            </a:extLst>
          </p:cNvPr>
          <p:cNvSpPr/>
          <p:nvPr/>
        </p:nvSpPr>
        <p:spPr>
          <a:xfrm>
            <a:off x="1972841" y="2240954"/>
            <a:ext cx="2886923" cy="2462322"/>
          </a:xfrm>
          <a:prstGeom prst="roundRect">
            <a:avLst/>
          </a:prstGeom>
          <a:solidFill>
            <a:srgbClr val="FFE7FF"/>
          </a:solidFill>
          <a:ln>
            <a:solidFill>
              <a:srgbClr val="FF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err="1">
                <a:solidFill>
                  <a:srgbClr val="002060"/>
                </a:solidFill>
                <a:latin typeface="Century Gothic" panose="020B0502020202020204" pitchFamily="34" charset="0"/>
              </a:rPr>
              <a:t>importante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sano</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imposible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fantástico</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normal</a:t>
            </a:r>
          </a:p>
        </p:txBody>
      </p:sp>
      <p:sp>
        <p:nvSpPr>
          <p:cNvPr id="50" name="Rectangle: Rounded Corners 49">
            <a:extLst>
              <a:ext uri="{FF2B5EF4-FFF2-40B4-BE49-F238E27FC236}">
                <a16:creationId xmlns:a16="http://schemas.microsoft.com/office/drawing/2014/main" id="{3B87B030-D8C4-4330-8A72-ABB1DE8DD72F}"/>
              </a:ext>
            </a:extLst>
          </p:cNvPr>
          <p:cNvSpPr/>
          <p:nvPr/>
        </p:nvSpPr>
        <p:spPr>
          <a:xfrm>
            <a:off x="5141337" y="2403627"/>
            <a:ext cx="2188726" cy="2128609"/>
          </a:xfrm>
          <a:prstGeom prst="roundRect">
            <a:avLst/>
          </a:prstGeom>
          <a:solidFill>
            <a:srgbClr val="C9F1FF"/>
          </a:solidFill>
          <a:ln>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solidFill>
                  <a:srgbClr val="002060"/>
                </a:solidFill>
                <a:latin typeface="Century Gothic" panose="020B0502020202020204" pitchFamily="34" charset="0"/>
              </a:rPr>
              <a:t>hablar</a:t>
            </a:r>
          </a:p>
          <a:p>
            <a:pPr algn="ctr"/>
            <a:r>
              <a:rPr lang="en-GB" sz="2500" dirty="0" err="1">
                <a:solidFill>
                  <a:srgbClr val="002060"/>
                </a:solidFill>
                <a:latin typeface="Century Gothic" panose="020B0502020202020204" pitchFamily="34" charset="0"/>
              </a:rPr>
              <a:t>cantar</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escuchar</a:t>
            </a:r>
          </a:p>
          <a:p>
            <a:pPr algn="ctr"/>
            <a:r>
              <a:rPr lang="en-GB" sz="2500" dirty="0" err="1">
                <a:solidFill>
                  <a:srgbClr val="002060"/>
                </a:solidFill>
                <a:latin typeface="Century Gothic" panose="020B0502020202020204" pitchFamily="34" charset="0"/>
              </a:rPr>
              <a:t>necesitar</a:t>
            </a:r>
            <a:endParaRPr lang="en-GB" sz="2500" dirty="0">
              <a:solidFill>
                <a:srgbClr val="002060"/>
              </a:solidFill>
              <a:latin typeface="Century Gothic" panose="020B0502020202020204" pitchFamily="34" charset="0"/>
            </a:endParaRPr>
          </a:p>
        </p:txBody>
      </p:sp>
      <p:sp>
        <p:nvSpPr>
          <p:cNvPr id="51" name="Rectangle: Rounded Corners 50">
            <a:extLst>
              <a:ext uri="{FF2B5EF4-FFF2-40B4-BE49-F238E27FC236}">
                <a16:creationId xmlns:a16="http://schemas.microsoft.com/office/drawing/2014/main" id="{B79BD607-B851-422B-AC10-54AF2834BABD}"/>
              </a:ext>
            </a:extLst>
          </p:cNvPr>
          <p:cNvSpPr/>
          <p:nvPr/>
        </p:nvSpPr>
        <p:spPr>
          <a:xfrm>
            <a:off x="7556755" y="2109487"/>
            <a:ext cx="3009711" cy="3260795"/>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cuaderno</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lápiz</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palabra</a:t>
            </a: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frase</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en español</a:t>
            </a:r>
          </a:p>
          <a:p>
            <a:pPr algn="ctr"/>
            <a:r>
              <a:rPr lang="en-GB" sz="2500" dirty="0">
                <a:solidFill>
                  <a:srgbClr val="002060"/>
                </a:solidFill>
                <a:latin typeface="Century Gothic" panose="020B0502020202020204" pitchFamily="34" charset="0"/>
              </a:rPr>
              <a:t>en </a:t>
            </a:r>
            <a:r>
              <a:rPr lang="en-GB" sz="2500" dirty="0" err="1">
                <a:solidFill>
                  <a:srgbClr val="002060"/>
                </a:solidFill>
                <a:latin typeface="Century Gothic" panose="020B0502020202020204" pitchFamily="34" charset="0"/>
              </a:rPr>
              <a:t>inglés</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pregunta</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respuesta</a:t>
            </a:r>
            <a:endParaRPr lang="en-GB" sz="25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715D57A4-8A49-4E36-B4F3-6381F281C282}"/>
              </a:ext>
            </a:extLst>
          </p:cNvPr>
          <p:cNvSpPr txBox="1"/>
          <p:nvPr/>
        </p:nvSpPr>
        <p:spPr>
          <a:xfrm>
            <a:off x="142954" y="6031599"/>
            <a:ext cx="3569606" cy="400110"/>
          </a:xfrm>
          <a:prstGeom prst="rect">
            <a:avLst/>
          </a:prstGeom>
          <a:solidFill>
            <a:srgbClr val="C4E59F"/>
          </a:solidFill>
        </p:spPr>
        <p:txBody>
          <a:bodyPr wrap="square">
            <a:spAutoFit/>
          </a:bodyPr>
          <a:lstStyle/>
          <a:p>
            <a:r>
              <a:rPr lang="es-AR" sz="2000" b="1" kern="0" dirty="0">
                <a:solidFill>
                  <a:srgbClr val="002060"/>
                </a:solidFill>
                <a:latin typeface="Century Gothic"/>
                <a:ea typeface="Century Gothic"/>
                <a:cs typeface="Century Gothic"/>
                <a:sym typeface="Century Gothic"/>
              </a:rPr>
              <a:t>traduce </a:t>
            </a:r>
            <a:r>
              <a:rPr lang="es-AR" sz="2000" kern="0" dirty="0">
                <a:solidFill>
                  <a:srgbClr val="002060"/>
                </a:solidFill>
                <a:latin typeface="Century Gothic"/>
                <a:ea typeface="Century Gothic"/>
                <a:cs typeface="Century Gothic"/>
                <a:sym typeface="Century Gothic"/>
              </a:rPr>
              <a:t>= s/he </a:t>
            </a:r>
            <a:r>
              <a:rPr lang="es-AR" sz="2000" kern="0" dirty="0" err="1">
                <a:solidFill>
                  <a:srgbClr val="002060"/>
                </a:solidFill>
                <a:latin typeface="Century Gothic"/>
                <a:ea typeface="Century Gothic"/>
                <a:cs typeface="Century Gothic"/>
                <a:sym typeface="Century Gothic"/>
              </a:rPr>
              <a:t>translates</a:t>
            </a:r>
            <a:endParaRPr lang="es-AR" sz="2000" kern="0" dirty="0">
              <a:solidFill>
                <a:srgbClr val="002060"/>
              </a:solidFill>
              <a:latin typeface="Century Gothic"/>
              <a:ea typeface="Century Gothic"/>
              <a:cs typeface="Century Gothic"/>
              <a:sym typeface="Century Gothic"/>
            </a:endParaRPr>
          </a:p>
        </p:txBody>
      </p:sp>
      <p:sp>
        <p:nvSpPr>
          <p:cNvPr id="56" name="TextBox 55">
            <a:extLst>
              <a:ext uri="{FF2B5EF4-FFF2-40B4-BE49-F238E27FC236}">
                <a16:creationId xmlns:a16="http://schemas.microsoft.com/office/drawing/2014/main" id="{7AAB39D7-27E9-4885-8D06-307333350DF0}"/>
              </a:ext>
            </a:extLst>
          </p:cNvPr>
          <p:cNvSpPr txBox="1"/>
          <p:nvPr/>
        </p:nvSpPr>
        <p:spPr>
          <a:xfrm>
            <a:off x="51411" y="1398504"/>
            <a:ext cx="407996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Persona</a:t>
            </a:r>
            <a:r>
              <a:rPr lang="en-GB" sz="3200" b="1" dirty="0">
                <a:solidFill>
                  <a:srgbClr val="002060"/>
                </a:solidFill>
                <a:latin typeface="Century Gothic" panose="020B0502020202020204" pitchFamily="34" charset="0"/>
              </a:rPr>
              <a:t> B </a:t>
            </a:r>
            <a:r>
              <a:rPr lang="en-GB" sz="3200" dirty="0">
                <a:solidFill>
                  <a:srgbClr val="002060"/>
                </a:solidFill>
                <a:latin typeface="Century Gothic" panose="020B0502020202020204" pitchFamily="34" charset="0"/>
              </a:rPr>
              <a:t>traduce. </a:t>
            </a:r>
          </a:p>
        </p:txBody>
      </p:sp>
      <p:sp>
        <p:nvSpPr>
          <p:cNvPr id="57" name="TextBox 56">
            <a:extLst>
              <a:ext uri="{FF2B5EF4-FFF2-40B4-BE49-F238E27FC236}">
                <a16:creationId xmlns:a16="http://schemas.microsoft.com/office/drawing/2014/main" id="{CA0ED522-A168-4D76-A782-784CB3414F07}"/>
              </a:ext>
            </a:extLst>
          </p:cNvPr>
          <p:cNvSpPr txBox="1"/>
          <p:nvPr/>
        </p:nvSpPr>
        <p:spPr>
          <a:xfrm>
            <a:off x="5433383" y="1033555"/>
            <a:ext cx="1938352" cy="707886"/>
          </a:xfrm>
          <a:prstGeom prst="rect">
            <a:avLst/>
          </a:prstGeom>
          <a:noFill/>
          <a:ln w="38100">
            <a:solidFill>
              <a:srgbClr val="FF0066"/>
            </a:solidFill>
          </a:ln>
        </p:spPr>
        <p:txBody>
          <a:bodyPr wrap="none" rtlCol="0">
            <a:spAutoFit/>
          </a:bodyPr>
          <a:lstStyle/>
          <a:p>
            <a:pPr algn="ctr"/>
            <a:r>
              <a:rPr lang="en-GB" sz="4000" b="1" dirty="0" err="1">
                <a:solidFill>
                  <a:srgbClr val="002060"/>
                </a:solidFill>
                <a:latin typeface="Century Gothic" panose="020B0502020202020204" pitchFamily="34" charset="0"/>
              </a:rPr>
              <a:t>Turno</a:t>
            </a:r>
            <a:r>
              <a:rPr lang="en-GB" sz="4000" b="1" dirty="0">
                <a:solidFill>
                  <a:srgbClr val="002060"/>
                </a:solidFill>
                <a:latin typeface="Century Gothic" panose="020B0502020202020204" pitchFamily="34" charset="0"/>
              </a:rPr>
              <a:t> 1</a:t>
            </a:r>
          </a:p>
        </p:txBody>
      </p:sp>
      <p:sp>
        <p:nvSpPr>
          <p:cNvPr id="58" name="TextBox 57">
            <a:extLst>
              <a:ext uri="{FF2B5EF4-FFF2-40B4-BE49-F238E27FC236}">
                <a16:creationId xmlns:a16="http://schemas.microsoft.com/office/drawing/2014/main" id="{BB592FE9-435B-4DBE-BEE1-5597F05AB9FE}"/>
              </a:ext>
            </a:extLst>
          </p:cNvPr>
          <p:cNvSpPr txBox="1"/>
          <p:nvPr/>
        </p:nvSpPr>
        <p:spPr>
          <a:xfrm>
            <a:off x="5433384" y="1037157"/>
            <a:ext cx="1938351" cy="707886"/>
          </a:xfrm>
          <a:prstGeom prst="rect">
            <a:avLst/>
          </a:prstGeom>
          <a:solidFill>
            <a:schemeClr val="bg1"/>
          </a:solidFill>
          <a:ln w="38100">
            <a:solidFill>
              <a:srgbClr val="FF0066"/>
            </a:solidFill>
          </a:ln>
        </p:spPr>
        <p:txBody>
          <a:bodyPr wrap="none" rtlCol="0">
            <a:spAutoFit/>
          </a:bodyPr>
          <a:lstStyle/>
          <a:p>
            <a:pPr algn="ctr"/>
            <a:r>
              <a:rPr lang="en-GB" sz="4000" b="1" dirty="0" err="1">
                <a:solidFill>
                  <a:srgbClr val="002060"/>
                </a:solidFill>
                <a:latin typeface="Century Gothic" panose="020B0502020202020204" pitchFamily="34" charset="0"/>
              </a:rPr>
              <a:t>Turno</a:t>
            </a:r>
            <a:r>
              <a:rPr lang="en-GB" sz="4000" b="1" dirty="0">
                <a:solidFill>
                  <a:srgbClr val="002060"/>
                </a:solidFill>
                <a:latin typeface="Century Gothic" panose="020B0502020202020204" pitchFamily="34" charset="0"/>
              </a:rPr>
              <a:t> 2</a:t>
            </a:r>
          </a:p>
        </p:txBody>
      </p:sp>
      <p:sp>
        <p:nvSpPr>
          <p:cNvPr id="60" name="TextBox 59">
            <a:extLst>
              <a:ext uri="{FF2B5EF4-FFF2-40B4-BE49-F238E27FC236}">
                <a16:creationId xmlns:a16="http://schemas.microsoft.com/office/drawing/2014/main" id="{C8A03F0E-23DC-42C5-BD72-05C55E43C716}"/>
              </a:ext>
            </a:extLst>
          </p:cNvPr>
          <p:cNvSpPr txBox="1"/>
          <p:nvPr/>
        </p:nvSpPr>
        <p:spPr>
          <a:xfrm>
            <a:off x="157044" y="881628"/>
            <a:ext cx="504657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Persona</a:t>
            </a:r>
            <a:r>
              <a:rPr lang="en-GB" sz="3200" b="1" dirty="0">
                <a:solidFill>
                  <a:srgbClr val="002060"/>
                </a:solidFill>
                <a:latin typeface="Century Gothic" panose="020B0502020202020204" pitchFamily="34" charset="0"/>
              </a:rPr>
              <a:t> B </a:t>
            </a:r>
            <a:r>
              <a:rPr lang="en-GB" sz="3200" dirty="0">
                <a:solidFill>
                  <a:srgbClr val="002060"/>
                </a:solidFill>
                <a:latin typeface="Century Gothic" panose="020B0502020202020204" pitchFamily="34" charset="0"/>
              </a:rPr>
              <a:t>Lee una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a:t>
            </a:r>
          </a:p>
        </p:txBody>
      </p:sp>
      <p:sp>
        <p:nvSpPr>
          <p:cNvPr id="61" name="TextBox 60">
            <a:extLst>
              <a:ext uri="{FF2B5EF4-FFF2-40B4-BE49-F238E27FC236}">
                <a16:creationId xmlns:a16="http://schemas.microsoft.com/office/drawing/2014/main" id="{9F4C4B58-E842-49FF-BDDA-88F2BE16EE0E}"/>
              </a:ext>
            </a:extLst>
          </p:cNvPr>
          <p:cNvSpPr txBox="1"/>
          <p:nvPr/>
        </p:nvSpPr>
        <p:spPr>
          <a:xfrm>
            <a:off x="142529" y="1391347"/>
            <a:ext cx="414408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Persona</a:t>
            </a:r>
            <a:r>
              <a:rPr lang="en-GB" sz="3200" b="1" dirty="0">
                <a:solidFill>
                  <a:srgbClr val="002060"/>
                </a:solidFill>
                <a:latin typeface="Century Gothic" panose="020B0502020202020204" pitchFamily="34" charset="0"/>
              </a:rPr>
              <a:t> A </a:t>
            </a:r>
            <a:r>
              <a:rPr lang="en-GB" sz="3200" dirty="0">
                <a:solidFill>
                  <a:srgbClr val="002060"/>
                </a:solidFill>
                <a:latin typeface="Century Gothic" panose="020B0502020202020204" pitchFamily="34" charset="0"/>
              </a:rPr>
              <a:t>traduce. </a:t>
            </a:r>
          </a:p>
        </p:txBody>
      </p:sp>
    </p:spTree>
    <p:extLst>
      <p:ext uri="{BB962C8B-B14F-4D97-AF65-F5344CB8AC3E}">
        <p14:creationId xmlns:p14="http://schemas.microsoft.com/office/powerpoint/2010/main" val="364182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7"/>
                                        </p:tgtEl>
                                      </p:cBhvr>
                                    </p:animEffect>
                                    <p:set>
                                      <p:cBhvr>
                                        <p:cTn id="22" dur="1" fill="hold">
                                          <p:stCondLst>
                                            <p:cond delay="499"/>
                                          </p:stCondLst>
                                        </p:cTn>
                                        <p:tgtEl>
                                          <p:spTgt spid="5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6"/>
                                        </p:tgtEl>
                                      </p:cBhvr>
                                    </p:animEffect>
                                    <p:set>
                                      <p:cBhvr>
                                        <p:cTn id="28" dur="1" fill="hold">
                                          <p:stCondLst>
                                            <p:cond delay="499"/>
                                          </p:stCondLst>
                                        </p:cTn>
                                        <p:tgtEl>
                                          <p:spTgt spid="5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0"/>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grpId="0" nodeType="clickEffect">
                                  <p:stCondLst>
                                    <p:cond delay="0"/>
                                  </p:stCondLst>
                                  <p:childTnLst>
                                    <p:animEffect transition="out" filter="fade">
                                      <p:cBhvr>
                                        <p:cTn id="48" dur="8000"/>
                                        <p:tgtEl>
                                          <p:spTgt spid="41"/>
                                        </p:tgtEl>
                                      </p:cBhvr>
                                    </p:animEffect>
                                    <p:anim calcmode="lin" valueType="num">
                                      <p:cBhvr>
                                        <p:cTn id="49" dur="8000"/>
                                        <p:tgtEl>
                                          <p:spTgt spid="41"/>
                                        </p:tgtEl>
                                        <p:attrNameLst>
                                          <p:attrName>ppt_x</p:attrName>
                                        </p:attrNameLst>
                                      </p:cBhvr>
                                      <p:tavLst>
                                        <p:tav tm="0">
                                          <p:val>
                                            <p:strVal val="ppt_x"/>
                                          </p:val>
                                        </p:tav>
                                        <p:tav tm="100000">
                                          <p:val>
                                            <p:strVal val="ppt_x"/>
                                          </p:val>
                                        </p:tav>
                                      </p:tavLst>
                                    </p:anim>
                                    <p:anim calcmode="lin" valueType="num">
                                      <p:cBhvr>
                                        <p:cTn id="50" dur="8000"/>
                                        <p:tgtEl>
                                          <p:spTgt spid="41"/>
                                        </p:tgtEl>
                                        <p:attrNameLst>
                                          <p:attrName>ppt_y</p:attrName>
                                        </p:attrNameLst>
                                      </p:cBhvr>
                                      <p:tavLst>
                                        <p:tav tm="0">
                                          <p:val>
                                            <p:strVal val="ppt_y"/>
                                          </p:val>
                                        </p:tav>
                                        <p:tav tm="100000">
                                          <p:val>
                                            <p:strVal val="ppt_y+.1"/>
                                          </p:val>
                                        </p:tav>
                                      </p:tavLst>
                                    </p:anim>
                                    <p:set>
                                      <p:cBhvr>
                                        <p:cTn id="51" dur="1" fill="hold">
                                          <p:stCondLst>
                                            <p:cond delay="7999"/>
                                          </p:stCondLst>
                                        </p:cTn>
                                        <p:tgtEl>
                                          <p:spTgt spid="41"/>
                                        </p:tgtEl>
                                        <p:attrNameLst>
                                          <p:attrName>style.visibility</p:attrName>
                                        </p:attrNameLst>
                                      </p:cBhvr>
                                      <p:to>
                                        <p:strVal val="hidden"/>
                                      </p:to>
                                    </p:set>
                                  </p:childTnLst>
                                </p:cTn>
                              </p:par>
                            </p:childTnLst>
                          </p:cTn>
                        </p:par>
                        <p:par>
                          <p:cTn id="52" fill="hold">
                            <p:stCondLst>
                              <p:cond delay="8000"/>
                            </p:stCondLst>
                            <p:childTnLst>
                              <p:par>
                                <p:cTn id="53" presetID="2" presetClass="entr" presetSubtype="4"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10" fill="hold"/>
                                        <p:tgtEl>
                                          <p:spTgt spid="47"/>
                                        </p:tgtEl>
                                        <p:attrNameLst>
                                          <p:attrName>ppt_x</p:attrName>
                                        </p:attrNameLst>
                                      </p:cBhvr>
                                      <p:tavLst>
                                        <p:tav tm="0">
                                          <p:val>
                                            <p:strVal val="#ppt_x"/>
                                          </p:val>
                                        </p:tav>
                                        <p:tav tm="100000">
                                          <p:val>
                                            <p:strVal val="#ppt_x"/>
                                          </p:val>
                                        </p:tav>
                                      </p:tavLst>
                                    </p:anim>
                                    <p:anim calcmode="lin" valueType="num">
                                      <p:cBhvr additive="base">
                                        <p:cTn id="56" dur="1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52322__stephsinger22__cheering-[AudioTrimmer.com].wav"/>
                                        </p:tgtEl>
                                      </p:cMediaNode>
                                    </p:audio>
                                  </p:subTnLst>
                                </p:cTn>
                              </p:par>
                            </p:childTnLst>
                          </p:cTn>
                        </p:par>
                      </p:childTnLst>
                    </p:cTn>
                  </p:par>
                </p:childTnLst>
              </p:cTn>
              <p:nextCondLst>
                <p:cond evt="onClick" delay="0">
                  <p:tgtEl>
                    <p:spTgt spid="40"/>
                  </p:tgtEl>
                </p:cond>
              </p:nextCondLst>
            </p:seq>
          </p:childTnLst>
        </p:cTn>
      </p:par>
    </p:tnLst>
    <p:bldLst>
      <p:bldP spid="41" grpId="0" animBg="1"/>
      <p:bldP spid="42" grpId="0"/>
      <p:bldP spid="42" grpId="1"/>
      <p:bldP spid="47" grpId="0" animBg="1"/>
      <p:bldP spid="56" grpId="0"/>
      <p:bldP spid="56" grpId="1"/>
      <p:bldP spid="57" grpId="0" animBg="1"/>
      <p:bldP spid="57" grpId="1" animBg="1"/>
      <p:bldP spid="58" grpId="0" animBg="1"/>
      <p:bldP spid="60"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3566581" cy="584775"/>
          </a:xfrm>
        </p:spPr>
        <p:txBody>
          <a:bodyPr>
            <a:normAutofit/>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pic>
        <p:nvPicPr>
          <p:cNvPr id="35" name="Picture 2" descr="Pen, Write, Pencil, Writing Tool, Work, Message, Blue">
            <a:extLst>
              <a:ext uri="{FF2B5EF4-FFF2-40B4-BE49-F238E27FC236}">
                <a16:creationId xmlns:a16="http://schemas.microsoft.com/office/drawing/2014/main" id="{3F92D0E3-B954-4601-AF1A-2FDF2BD16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004C17-7EBC-4B4D-B5B7-F7F4FCFC98F2}"/>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868CA353-6B7B-44CA-92FB-9ACDF811AC62}"/>
              </a:ext>
            </a:extLst>
          </p:cNvPr>
          <p:cNvSpPr txBox="1"/>
          <p:nvPr/>
        </p:nvSpPr>
        <p:spPr>
          <a:xfrm>
            <a:off x="4395019" y="197420"/>
            <a:ext cx="5652509"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Escribe 5 </a:t>
            </a:r>
            <a:r>
              <a:rPr lang="en-GB" sz="3200" b="1" dirty="0" err="1">
                <a:solidFill>
                  <a:srgbClr val="002060"/>
                </a:solidFill>
                <a:latin typeface="Century Gothic" panose="020B0502020202020204" pitchFamily="34" charset="0"/>
              </a:rPr>
              <a:t>frases</a:t>
            </a:r>
            <a:r>
              <a:rPr lang="en-GB" sz="3200" dirty="0">
                <a:solidFill>
                  <a:srgbClr val="002060"/>
                </a:solidFill>
                <a:latin typeface="Century Gothic" panose="020B0502020202020204" pitchFamily="34" charset="0"/>
              </a:rPr>
              <a:t> en español.</a:t>
            </a:r>
          </a:p>
        </p:txBody>
      </p:sp>
      <p:sp>
        <p:nvSpPr>
          <p:cNvPr id="7" name="Rectangle: Rounded Corners 6">
            <a:extLst>
              <a:ext uri="{FF2B5EF4-FFF2-40B4-BE49-F238E27FC236}">
                <a16:creationId xmlns:a16="http://schemas.microsoft.com/office/drawing/2014/main" id="{3AAE02AB-8421-44C3-93DF-C4620D47BD71}"/>
              </a:ext>
            </a:extLst>
          </p:cNvPr>
          <p:cNvSpPr/>
          <p:nvPr/>
        </p:nvSpPr>
        <p:spPr>
          <a:xfrm>
            <a:off x="448996" y="2602712"/>
            <a:ext cx="1466031" cy="1510758"/>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es</a:t>
            </a:r>
          </a:p>
        </p:txBody>
      </p:sp>
      <p:sp>
        <p:nvSpPr>
          <p:cNvPr id="8" name="Rectangle: Rounded Corners 7">
            <a:extLst>
              <a:ext uri="{FF2B5EF4-FFF2-40B4-BE49-F238E27FC236}">
                <a16:creationId xmlns:a16="http://schemas.microsoft.com/office/drawing/2014/main" id="{C913782A-C26B-48DE-A81F-C84622523520}"/>
              </a:ext>
            </a:extLst>
          </p:cNvPr>
          <p:cNvSpPr/>
          <p:nvPr/>
        </p:nvSpPr>
        <p:spPr>
          <a:xfrm>
            <a:off x="2234099" y="2153869"/>
            <a:ext cx="2886923" cy="2462322"/>
          </a:xfrm>
          <a:prstGeom prst="roundRect">
            <a:avLst/>
          </a:prstGeom>
          <a:solidFill>
            <a:srgbClr val="FFE7FF"/>
          </a:solidFill>
          <a:ln>
            <a:solidFill>
              <a:srgbClr val="FF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err="1">
                <a:solidFill>
                  <a:srgbClr val="002060"/>
                </a:solidFill>
                <a:latin typeface="Century Gothic" panose="020B0502020202020204" pitchFamily="34" charset="0"/>
              </a:rPr>
              <a:t>importante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sano</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imposible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fantástico</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normal</a:t>
            </a:r>
          </a:p>
        </p:txBody>
      </p:sp>
      <p:sp>
        <p:nvSpPr>
          <p:cNvPr id="10" name="Rectangle: Rounded Corners 9">
            <a:extLst>
              <a:ext uri="{FF2B5EF4-FFF2-40B4-BE49-F238E27FC236}">
                <a16:creationId xmlns:a16="http://schemas.microsoft.com/office/drawing/2014/main" id="{0F31D4AA-9DC3-497B-8C32-82B77C66F79E}"/>
              </a:ext>
            </a:extLst>
          </p:cNvPr>
          <p:cNvSpPr/>
          <p:nvPr/>
        </p:nvSpPr>
        <p:spPr>
          <a:xfrm>
            <a:off x="5402595" y="2316542"/>
            <a:ext cx="2188726" cy="2128609"/>
          </a:xfrm>
          <a:prstGeom prst="roundRect">
            <a:avLst/>
          </a:prstGeom>
          <a:solidFill>
            <a:srgbClr val="C9F1FF"/>
          </a:solidFill>
          <a:ln>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solidFill>
                  <a:srgbClr val="002060"/>
                </a:solidFill>
                <a:latin typeface="Century Gothic" panose="020B0502020202020204" pitchFamily="34" charset="0"/>
              </a:rPr>
              <a:t>[to talk]</a:t>
            </a:r>
          </a:p>
          <a:p>
            <a:pPr algn="ctr"/>
            <a:r>
              <a:rPr lang="en-GB" sz="2500" dirty="0">
                <a:solidFill>
                  <a:srgbClr val="002060"/>
                </a:solidFill>
                <a:latin typeface="Century Gothic" panose="020B0502020202020204" pitchFamily="34" charset="0"/>
              </a:rPr>
              <a:t>[to listen]</a:t>
            </a:r>
          </a:p>
          <a:p>
            <a:pPr algn="ctr"/>
            <a:r>
              <a:rPr lang="en-GB" sz="2500" dirty="0">
                <a:solidFill>
                  <a:srgbClr val="002060"/>
                </a:solidFill>
                <a:latin typeface="Century Gothic" panose="020B0502020202020204" pitchFamily="34" charset="0"/>
              </a:rPr>
              <a:t>[to sing]</a:t>
            </a:r>
          </a:p>
          <a:p>
            <a:pPr algn="ctr"/>
            <a:r>
              <a:rPr lang="en-GB" sz="2500" dirty="0">
                <a:solidFill>
                  <a:srgbClr val="002060"/>
                </a:solidFill>
                <a:latin typeface="Century Gothic" panose="020B0502020202020204" pitchFamily="34" charset="0"/>
              </a:rPr>
              <a:t>[to need]</a:t>
            </a:r>
          </a:p>
        </p:txBody>
      </p:sp>
      <p:sp>
        <p:nvSpPr>
          <p:cNvPr id="11" name="Rectangle: Rounded Corners 10">
            <a:extLst>
              <a:ext uri="{FF2B5EF4-FFF2-40B4-BE49-F238E27FC236}">
                <a16:creationId xmlns:a16="http://schemas.microsoft.com/office/drawing/2014/main" id="{15D3B0A3-8C9B-492A-AE0F-BE09090FF7BE}"/>
              </a:ext>
            </a:extLst>
          </p:cNvPr>
          <p:cNvSpPr/>
          <p:nvPr/>
        </p:nvSpPr>
        <p:spPr>
          <a:xfrm>
            <a:off x="7815939" y="1750448"/>
            <a:ext cx="3009711" cy="3260795"/>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cuaderno</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lápiz</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palabra</a:t>
            </a: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frase</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en español</a:t>
            </a:r>
          </a:p>
          <a:p>
            <a:pPr algn="ctr"/>
            <a:r>
              <a:rPr lang="en-GB" sz="2500" dirty="0">
                <a:solidFill>
                  <a:srgbClr val="002060"/>
                </a:solidFill>
                <a:latin typeface="Century Gothic" panose="020B0502020202020204" pitchFamily="34" charset="0"/>
              </a:rPr>
              <a:t>en </a:t>
            </a:r>
            <a:r>
              <a:rPr lang="en-GB" sz="2500" dirty="0" err="1">
                <a:solidFill>
                  <a:srgbClr val="002060"/>
                </a:solidFill>
                <a:latin typeface="Century Gothic" panose="020B0502020202020204" pitchFamily="34" charset="0"/>
              </a:rPr>
              <a:t>inglés</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pregunta</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respuesta</a:t>
            </a:r>
            <a:endParaRPr lang="en-GB" sz="25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5592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2176566058"/>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slow (m)</a:t>
                      </a:r>
                    </a:p>
                  </a:txBody>
                  <a:tcPr/>
                </a:tc>
                <a:tc>
                  <a:txBody>
                    <a:bodyPr/>
                    <a:lstStyle/>
                    <a:p>
                      <a:r>
                        <a:rPr lang="en-GB" sz="2800" b="1" dirty="0">
                          <a:solidFill>
                            <a:srgbClr val="00B0F0"/>
                          </a:solidFill>
                          <a:latin typeface="Century Gothic" panose="020B0502020202020204" pitchFamily="34" charset="0"/>
                        </a:rPr>
                        <a:t>fast (f)</a:t>
                      </a:r>
                      <a:endParaRPr lang="en-GB" sz="32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today</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 cat</a:t>
                      </a:r>
                    </a:p>
                  </a:txBody>
                  <a:tcPr/>
                </a:tc>
                <a:tc>
                  <a:txBody>
                    <a:bodyPr/>
                    <a:lstStyle/>
                    <a:p>
                      <a:r>
                        <a:rPr lang="en-GB" sz="2800" b="1" dirty="0">
                          <a:solidFill>
                            <a:srgbClr val="00B0F0"/>
                          </a:solidFill>
                          <a:latin typeface="Century Gothic" panose="020B0502020202020204" pitchFamily="34" charset="0"/>
                        </a:rPr>
                        <a:t>in class</a:t>
                      </a:r>
                    </a:p>
                  </a:txBody>
                  <a:tcPr/>
                </a:tc>
                <a:tc>
                  <a:txBody>
                    <a:bodyPr/>
                    <a:lstStyle/>
                    <a:p>
                      <a:r>
                        <a:rPr lang="en-GB" sz="2800" b="1" dirty="0">
                          <a:solidFill>
                            <a:srgbClr val="00B0F0"/>
                          </a:solidFill>
                          <a:latin typeface="Century Gothic" panose="020B0502020202020204" pitchFamily="34" charset="0"/>
                        </a:rPr>
                        <a:t>curious (f)</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 friend (f)</a:t>
                      </a:r>
                    </a:p>
                  </a:txBody>
                  <a:tcPr/>
                </a:tc>
                <a:tc>
                  <a:txBody>
                    <a:bodyPr/>
                    <a:lstStyle/>
                    <a:p>
                      <a:r>
                        <a:rPr lang="en-GB" sz="2800" b="1" dirty="0">
                          <a:solidFill>
                            <a:srgbClr val="92D050"/>
                          </a:solidFill>
                          <a:latin typeface="Century Gothic" panose="020B0502020202020204" pitchFamily="34" charset="0"/>
                        </a:rPr>
                        <a:t>a bicycle</a:t>
                      </a:r>
                    </a:p>
                  </a:txBody>
                  <a:tcPr/>
                </a:tc>
                <a:tc>
                  <a:txBody>
                    <a:bodyPr/>
                    <a:lstStyle/>
                    <a:p>
                      <a:r>
                        <a:rPr lang="en-GB" sz="2800" b="1" dirty="0">
                          <a:solidFill>
                            <a:srgbClr val="92D050"/>
                          </a:solidFill>
                          <a:latin typeface="Century Gothic" panose="020B0502020202020204" pitchFamily="34" charset="0"/>
                        </a:rPr>
                        <a:t>a bed</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normal</a:t>
                      </a:r>
                    </a:p>
                  </a:txBody>
                  <a:tcPr/>
                </a:tc>
                <a:tc>
                  <a:txBody>
                    <a:bodyPr/>
                    <a:lstStyle/>
                    <a:p>
                      <a:r>
                        <a:rPr lang="en-GB" sz="2800" b="1" dirty="0">
                          <a:solidFill>
                            <a:srgbClr val="92D050"/>
                          </a:solidFill>
                          <a:latin typeface="Century Gothic" panose="020B0502020202020204" pitchFamily="34" charset="0"/>
                        </a:rPr>
                        <a:t>s/he, it has</a:t>
                      </a:r>
                    </a:p>
                  </a:txBody>
                  <a:tcPr/>
                </a:tc>
                <a:tc>
                  <a:txBody>
                    <a:bodyPr/>
                    <a:lstStyle/>
                    <a:p>
                      <a:r>
                        <a:rPr lang="en-GB" sz="2800" b="1" dirty="0">
                          <a:solidFill>
                            <a:srgbClr val="92D050"/>
                          </a:solidFill>
                          <a:latin typeface="Century Gothic" panose="020B0502020202020204" pitchFamily="34" charset="0"/>
                        </a:rPr>
                        <a:t>a friend (m)</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 phrase</a:t>
                      </a:r>
                    </a:p>
                  </a:txBody>
                  <a:tcPr/>
                </a:tc>
                <a:tc>
                  <a:txBody>
                    <a:bodyPr/>
                    <a:lstStyle/>
                    <a:p>
                      <a:r>
                        <a:rPr lang="en-GB" sz="2800" b="1" dirty="0">
                          <a:solidFill>
                            <a:srgbClr val="FF3399"/>
                          </a:solidFill>
                          <a:latin typeface="Century Gothic" panose="020B0502020202020204" pitchFamily="34" charset="0"/>
                        </a:rPr>
                        <a:t>fantastic</a:t>
                      </a:r>
                    </a:p>
                  </a:txBody>
                  <a:tcPr/>
                </a:tc>
                <a:tc>
                  <a:txBody>
                    <a:bodyPr/>
                    <a:lstStyle/>
                    <a:p>
                      <a:r>
                        <a:rPr lang="en-GB" sz="2400" b="1" dirty="0">
                          <a:solidFill>
                            <a:srgbClr val="FF3399"/>
                          </a:solidFill>
                          <a:latin typeface="Century Gothic" panose="020B0502020202020204" pitchFamily="34" charset="0"/>
                        </a:rPr>
                        <a:t>important</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to speak, speaking</a:t>
                      </a:r>
                    </a:p>
                  </a:txBody>
                  <a:tcPr/>
                </a:tc>
                <a:tc>
                  <a:txBody>
                    <a:bodyPr/>
                    <a:lstStyle/>
                    <a:p>
                      <a:r>
                        <a:rPr lang="en-GB" sz="2800" b="1" dirty="0">
                          <a:solidFill>
                            <a:srgbClr val="FF3399"/>
                          </a:solidFill>
                          <a:latin typeface="Century Gothic" panose="020B0502020202020204" pitchFamily="34" charset="0"/>
                        </a:rPr>
                        <a:t>Spanish</a:t>
                      </a:r>
                    </a:p>
                  </a:txBody>
                  <a:tcPr/>
                </a:tc>
                <a:tc>
                  <a:txBody>
                    <a:bodyPr/>
                    <a:lstStyle/>
                    <a:p>
                      <a:r>
                        <a:rPr lang="en-GB" sz="2800" b="1" dirty="0">
                          <a:solidFill>
                            <a:srgbClr val="FF3399"/>
                          </a:solidFill>
                          <a:latin typeface="Century Gothic" panose="020B0502020202020204" pitchFamily="34" charset="0"/>
                        </a:rPr>
                        <a:t>English</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to sing, singing</a:t>
                      </a:r>
                    </a:p>
                  </a:txBody>
                  <a:tcPr/>
                </a:tc>
                <a:tc>
                  <a:txBody>
                    <a:bodyPr/>
                    <a:lstStyle/>
                    <a:p>
                      <a:r>
                        <a:rPr lang="en-GB" sz="2400" b="1" dirty="0">
                          <a:solidFill>
                            <a:srgbClr val="FF3399"/>
                          </a:solidFill>
                          <a:latin typeface="Century Gothic" panose="020B0502020202020204" pitchFamily="34" charset="0"/>
                        </a:rPr>
                        <a:t>to need, needing</a:t>
                      </a:r>
                    </a:p>
                  </a:txBody>
                  <a:tcPr/>
                </a:tc>
                <a:tc>
                  <a:txBody>
                    <a:bodyPr/>
                    <a:lstStyle/>
                    <a:p>
                      <a:r>
                        <a:rPr lang="en-GB" sz="2600" b="1" dirty="0">
                          <a:solidFill>
                            <a:srgbClr val="FF3399"/>
                          </a:solidFill>
                          <a:latin typeface="Century Gothic" panose="020B0502020202020204" pitchFamily="34" charset="0"/>
                        </a:rPr>
                        <a:t>to listen, listening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552060" cy="675762"/>
          </a:xfrm>
        </p:spPr>
        <p:txBody>
          <a:bodyPr>
            <a:normAutofit/>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5682132" y="47750"/>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br>
              <a:rPr lang="en-GB" sz="24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116" name="TextBox 115">
            <a:extLst>
              <a:ext uri="{FF2B5EF4-FFF2-40B4-BE49-F238E27FC236}">
                <a16:creationId xmlns:a16="http://schemas.microsoft.com/office/drawing/2014/main" id="{03EC3525-DBCB-4120-8DC6-B53B409A5C1E}"/>
              </a:ext>
            </a:extLst>
          </p:cNvPr>
          <p:cNvSpPr txBox="1"/>
          <p:nvPr/>
        </p:nvSpPr>
        <p:spPr>
          <a:xfrm>
            <a:off x="1631730" y="613041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cantar</a:t>
            </a:r>
            <a:endParaRPr lang="en-GB" sz="2400" dirty="0">
              <a:solidFill>
                <a:srgbClr val="002060"/>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25"/>
          <a:stretch>
            <a:fillRect/>
          </a:stretch>
        </p:blipFill>
        <p:spPr>
          <a:xfrm>
            <a:off x="255116" y="295795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23" name="TextBox 122">
            <a:extLst>
              <a:ext uri="{FF2B5EF4-FFF2-40B4-BE49-F238E27FC236}">
                <a16:creationId xmlns:a16="http://schemas.microsoft.com/office/drawing/2014/main" id="{F51A85A8-0ECB-4CD4-9D5E-38667ADC4056}"/>
              </a:ext>
            </a:extLst>
          </p:cNvPr>
          <p:cNvSpPr txBox="1"/>
          <p:nvPr/>
        </p:nvSpPr>
        <p:spPr>
          <a:xfrm>
            <a:off x="4446245" y="613041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necesitar</a:t>
            </a:r>
            <a:endParaRPr lang="en-GB" sz="2400" dirty="0">
              <a:solidFill>
                <a:srgbClr val="002060"/>
              </a:solidFill>
              <a:latin typeface="Century Gothic" panose="020B0502020202020204" pitchFamily="34" charset="0"/>
            </a:endParaRPr>
          </a:p>
        </p:txBody>
      </p:sp>
      <p:sp>
        <p:nvSpPr>
          <p:cNvPr id="124" name="TextBox 123">
            <a:extLst>
              <a:ext uri="{FF2B5EF4-FFF2-40B4-BE49-F238E27FC236}">
                <a16:creationId xmlns:a16="http://schemas.microsoft.com/office/drawing/2014/main" id="{3B076BB6-5068-4D5A-9B27-5C251946FB01}"/>
              </a:ext>
            </a:extLst>
          </p:cNvPr>
          <p:cNvSpPr txBox="1"/>
          <p:nvPr/>
        </p:nvSpPr>
        <p:spPr>
          <a:xfrm>
            <a:off x="7256980" y="614385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escuchar</a:t>
            </a:r>
            <a:endParaRPr lang="en-GB" sz="2400" dirty="0">
              <a:solidFill>
                <a:srgbClr val="002060"/>
              </a:solidFill>
              <a:latin typeface="Century Gothic" panose="020B0502020202020204" pitchFamily="34" charset="0"/>
            </a:endParaRPr>
          </a:p>
        </p:txBody>
      </p:sp>
      <p:sp>
        <p:nvSpPr>
          <p:cNvPr id="125" name="TextBox 124">
            <a:extLst>
              <a:ext uri="{FF2B5EF4-FFF2-40B4-BE49-F238E27FC236}">
                <a16:creationId xmlns:a16="http://schemas.microsoft.com/office/drawing/2014/main" id="{22F09581-9863-450F-967B-D865C197B18F}"/>
              </a:ext>
            </a:extLst>
          </p:cNvPr>
          <p:cNvSpPr txBox="1"/>
          <p:nvPr/>
        </p:nvSpPr>
        <p:spPr>
          <a:xfrm>
            <a:off x="1629529" y="533086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hablar</a:t>
            </a:r>
            <a:endParaRPr lang="en-GB" sz="2400" dirty="0">
              <a:solidFill>
                <a:srgbClr val="002060"/>
              </a:solidFill>
              <a:latin typeface="Century Gothic" panose="020B0502020202020204" pitchFamily="34" charset="0"/>
            </a:endParaRPr>
          </a:p>
        </p:txBody>
      </p:sp>
      <p:sp>
        <p:nvSpPr>
          <p:cNvPr id="126" name="TextBox 125">
            <a:extLst>
              <a:ext uri="{FF2B5EF4-FFF2-40B4-BE49-F238E27FC236}">
                <a16:creationId xmlns:a16="http://schemas.microsoft.com/office/drawing/2014/main" id="{D196285D-64D7-43F2-A9FF-BCADEB4FFCB6}"/>
              </a:ext>
            </a:extLst>
          </p:cNvPr>
          <p:cNvSpPr txBox="1"/>
          <p:nvPr/>
        </p:nvSpPr>
        <p:spPr>
          <a:xfrm>
            <a:off x="4478228" y="5344310"/>
            <a:ext cx="28580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español</a:t>
            </a:r>
            <a:endParaRPr lang="en-GB" sz="2000" dirty="0">
              <a:solidFill>
                <a:srgbClr val="002060"/>
              </a:solidFill>
              <a:latin typeface="Century Gothic" panose="020B0502020202020204" pitchFamily="34" charset="0"/>
            </a:endParaRPr>
          </a:p>
        </p:txBody>
      </p:sp>
      <p:sp>
        <p:nvSpPr>
          <p:cNvPr id="127" name="TextBox 126">
            <a:extLst>
              <a:ext uri="{FF2B5EF4-FFF2-40B4-BE49-F238E27FC236}">
                <a16:creationId xmlns:a16="http://schemas.microsoft.com/office/drawing/2014/main" id="{FC5B474F-F628-4C7A-BFF5-B66E61744016}"/>
              </a:ext>
            </a:extLst>
          </p:cNvPr>
          <p:cNvSpPr txBox="1"/>
          <p:nvPr/>
        </p:nvSpPr>
        <p:spPr>
          <a:xfrm>
            <a:off x="7243533" y="5335069"/>
            <a:ext cx="31764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inglés</a:t>
            </a:r>
            <a:endParaRPr lang="en-GB" sz="2400" dirty="0">
              <a:solidFill>
                <a:srgbClr val="002060"/>
              </a:solidFill>
              <a:latin typeface="Century Gothic" panose="020B0502020202020204" pitchFamily="34" charset="0"/>
            </a:endParaRPr>
          </a:p>
        </p:txBody>
      </p:sp>
      <p:sp>
        <p:nvSpPr>
          <p:cNvPr id="128" name="TextBox 127">
            <a:extLst>
              <a:ext uri="{FF2B5EF4-FFF2-40B4-BE49-F238E27FC236}">
                <a16:creationId xmlns:a16="http://schemas.microsoft.com/office/drawing/2014/main" id="{5CB2D538-9E8A-46FE-9183-6FBFE41A03D7}"/>
              </a:ext>
            </a:extLst>
          </p:cNvPr>
          <p:cNvSpPr txBox="1"/>
          <p:nvPr/>
        </p:nvSpPr>
        <p:spPr>
          <a:xfrm>
            <a:off x="1683317" y="4502043"/>
            <a:ext cx="29860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frase</a:t>
            </a:r>
            <a:endParaRPr lang="en-GB" sz="2400" dirty="0">
              <a:solidFill>
                <a:srgbClr val="002060"/>
              </a:solidFill>
              <a:latin typeface="Century Gothic" panose="020B0502020202020204" pitchFamily="34" charset="0"/>
            </a:endParaRPr>
          </a:p>
        </p:txBody>
      </p:sp>
      <p:sp>
        <p:nvSpPr>
          <p:cNvPr id="129" name="TextBox 128">
            <a:extLst>
              <a:ext uri="{FF2B5EF4-FFF2-40B4-BE49-F238E27FC236}">
                <a16:creationId xmlns:a16="http://schemas.microsoft.com/office/drawing/2014/main" id="{BE2143B9-945B-407A-A4CB-F9F1748E62DE}"/>
              </a:ext>
            </a:extLst>
          </p:cNvPr>
          <p:cNvSpPr txBox="1"/>
          <p:nvPr/>
        </p:nvSpPr>
        <p:spPr>
          <a:xfrm>
            <a:off x="4497899" y="4528936"/>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fantástico</a:t>
            </a:r>
            <a:endParaRPr lang="en-GB" sz="2400" dirty="0">
              <a:solidFill>
                <a:srgbClr val="002060"/>
              </a:solidFill>
              <a:latin typeface="Century Gothic" panose="020B0502020202020204" pitchFamily="34" charset="0"/>
            </a:endParaRPr>
          </a:p>
        </p:txBody>
      </p:sp>
      <p:sp>
        <p:nvSpPr>
          <p:cNvPr id="130" name="TextBox 129">
            <a:extLst>
              <a:ext uri="{FF2B5EF4-FFF2-40B4-BE49-F238E27FC236}">
                <a16:creationId xmlns:a16="http://schemas.microsoft.com/office/drawing/2014/main" id="{24769501-FB6B-40CB-A1C7-01790DD8B0C0}"/>
              </a:ext>
            </a:extLst>
          </p:cNvPr>
          <p:cNvSpPr txBox="1"/>
          <p:nvPr/>
        </p:nvSpPr>
        <p:spPr>
          <a:xfrm>
            <a:off x="7336246" y="4499129"/>
            <a:ext cx="339581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importante</a:t>
            </a:r>
            <a:endParaRPr lang="en-GB" sz="2400" dirty="0">
              <a:solidFill>
                <a:srgbClr val="002060"/>
              </a:solidFill>
              <a:latin typeface="Century Gothic" panose="020B0502020202020204" pitchFamily="34" charset="0"/>
            </a:endParaRPr>
          </a:p>
        </p:txBody>
      </p:sp>
      <p:sp>
        <p:nvSpPr>
          <p:cNvPr id="131" name="TextBox 130">
            <a:extLst>
              <a:ext uri="{FF2B5EF4-FFF2-40B4-BE49-F238E27FC236}">
                <a16:creationId xmlns:a16="http://schemas.microsoft.com/office/drawing/2014/main" id="{A9138EC8-E6B7-4627-BB81-442D9B9947F7}"/>
              </a:ext>
            </a:extLst>
          </p:cNvPr>
          <p:cNvSpPr txBox="1"/>
          <p:nvPr/>
        </p:nvSpPr>
        <p:spPr>
          <a:xfrm>
            <a:off x="1653592" y="3730670"/>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normal</a:t>
            </a:r>
          </a:p>
        </p:txBody>
      </p:sp>
      <p:sp>
        <p:nvSpPr>
          <p:cNvPr id="132" name="TextBox 131">
            <a:extLst>
              <a:ext uri="{FF2B5EF4-FFF2-40B4-BE49-F238E27FC236}">
                <a16:creationId xmlns:a16="http://schemas.microsoft.com/office/drawing/2014/main" id="{B3269F69-BEAD-4642-88E6-3CF89D046D26}"/>
              </a:ext>
            </a:extLst>
          </p:cNvPr>
          <p:cNvSpPr txBox="1"/>
          <p:nvPr/>
        </p:nvSpPr>
        <p:spPr>
          <a:xfrm>
            <a:off x="4446244" y="3694918"/>
            <a:ext cx="298600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p:txBody>
      </p:sp>
      <p:sp>
        <p:nvSpPr>
          <p:cNvPr id="133" name="TextBox 132">
            <a:extLst>
              <a:ext uri="{FF2B5EF4-FFF2-40B4-BE49-F238E27FC236}">
                <a16:creationId xmlns:a16="http://schemas.microsoft.com/office/drawing/2014/main" id="{17ACCEA0-31FA-413F-87ED-E9133087E1A8}"/>
              </a:ext>
            </a:extLst>
          </p:cNvPr>
          <p:cNvSpPr txBox="1"/>
          <p:nvPr/>
        </p:nvSpPr>
        <p:spPr>
          <a:xfrm>
            <a:off x="7261487" y="370047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amigo</a:t>
            </a:r>
          </a:p>
        </p:txBody>
      </p:sp>
      <p:sp>
        <p:nvSpPr>
          <p:cNvPr id="134" name="TextBox 133">
            <a:extLst>
              <a:ext uri="{FF2B5EF4-FFF2-40B4-BE49-F238E27FC236}">
                <a16:creationId xmlns:a16="http://schemas.microsoft.com/office/drawing/2014/main" id="{1EC8A2A0-0512-4A64-83B7-F308AAE21A97}"/>
              </a:ext>
            </a:extLst>
          </p:cNvPr>
          <p:cNvSpPr txBox="1"/>
          <p:nvPr/>
        </p:nvSpPr>
        <p:spPr>
          <a:xfrm>
            <a:off x="1700835" y="2916705"/>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amiga</a:t>
            </a:r>
          </a:p>
        </p:txBody>
      </p:sp>
      <p:sp>
        <p:nvSpPr>
          <p:cNvPr id="135" name="TextBox 134">
            <a:extLst>
              <a:ext uri="{FF2B5EF4-FFF2-40B4-BE49-F238E27FC236}">
                <a16:creationId xmlns:a16="http://schemas.microsoft.com/office/drawing/2014/main" id="{C463E8F3-6204-42E9-8B34-0D64E1F53C1F}"/>
              </a:ext>
            </a:extLst>
          </p:cNvPr>
          <p:cNvSpPr txBox="1"/>
          <p:nvPr/>
        </p:nvSpPr>
        <p:spPr>
          <a:xfrm>
            <a:off x="4446245" y="289794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bicicleta</a:t>
            </a:r>
            <a:endParaRPr lang="en-GB" sz="2400" dirty="0">
              <a:solidFill>
                <a:srgbClr val="002060"/>
              </a:solidFill>
              <a:latin typeface="Century Gothic" panose="020B0502020202020204" pitchFamily="34" charset="0"/>
            </a:endParaRPr>
          </a:p>
        </p:txBody>
      </p:sp>
      <p:sp>
        <p:nvSpPr>
          <p:cNvPr id="136" name="TextBox 135">
            <a:extLst>
              <a:ext uri="{FF2B5EF4-FFF2-40B4-BE49-F238E27FC236}">
                <a16:creationId xmlns:a16="http://schemas.microsoft.com/office/drawing/2014/main" id="{CF3E022E-1BC5-40FA-AD1B-07266521EB9A}"/>
              </a:ext>
            </a:extLst>
          </p:cNvPr>
          <p:cNvSpPr txBox="1"/>
          <p:nvPr/>
        </p:nvSpPr>
        <p:spPr>
          <a:xfrm>
            <a:off x="7325890" y="2895159"/>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 </a:t>
            </a:r>
            <a:r>
              <a:rPr lang="en-GB" sz="2400" dirty="0" err="1">
                <a:solidFill>
                  <a:srgbClr val="002060"/>
                </a:solidFill>
                <a:latin typeface="Century Gothic" panose="020B0502020202020204" pitchFamily="34" charset="0"/>
              </a:rPr>
              <a:t>cama</a:t>
            </a:r>
            <a:endParaRPr lang="en-GB" sz="2400" dirty="0">
              <a:solidFill>
                <a:srgbClr val="002060"/>
              </a:solidFill>
              <a:latin typeface="Century Gothic" panose="020B0502020202020204" pitchFamily="34" charset="0"/>
            </a:endParaRPr>
          </a:p>
        </p:txBody>
      </p:sp>
      <p:sp>
        <p:nvSpPr>
          <p:cNvPr id="137" name="TextBox 136">
            <a:extLst>
              <a:ext uri="{FF2B5EF4-FFF2-40B4-BE49-F238E27FC236}">
                <a16:creationId xmlns:a16="http://schemas.microsoft.com/office/drawing/2014/main" id="{004FC60E-93BB-4E61-9C2E-6234127B5DD3}"/>
              </a:ext>
            </a:extLst>
          </p:cNvPr>
          <p:cNvSpPr txBox="1"/>
          <p:nvPr/>
        </p:nvSpPr>
        <p:spPr>
          <a:xfrm>
            <a:off x="1677657" y="207569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gato</a:t>
            </a:r>
            <a:endParaRPr lang="en-GB" sz="2400" dirty="0">
              <a:solidFill>
                <a:srgbClr val="002060"/>
              </a:solidFill>
              <a:latin typeface="Century Gothic" panose="020B0502020202020204" pitchFamily="34" charset="0"/>
            </a:endParaRPr>
          </a:p>
        </p:txBody>
      </p:sp>
      <p:sp>
        <p:nvSpPr>
          <p:cNvPr id="138" name="TextBox 137">
            <a:extLst>
              <a:ext uri="{FF2B5EF4-FFF2-40B4-BE49-F238E27FC236}">
                <a16:creationId xmlns:a16="http://schemas.microsoft.com/office/drawing/2014/main" id="{EE598055-3A27-42AC-B758-9636E18B8AEB}"/>
              </a:ext>
            </a:extLst>
          </p:cNvPr>
          <p:cNvSpPr txBox="1"/>
          <p:nvPr/>
        </p:nvSpPr>
        <p:spPr>
          <a:xfrm>
            <a:off x="4477927" y="2102140"/>
            <a:ext cx="277649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clase</a:t>
            </a:r>
            <a:endParaRPr lang="en-GB" sz="2400" dirty="0">
              <a:solidFill>
                <a:srgbClr val="002060"/>
              </a:solidFill>
              <a:latin typeface="Century Gothic" panose="020B0502020202020204" pitchFamily="34" charset="0"/>
            </a:endParaRPr>
          </a:p>
        </p:txBody>
      </p:sp>
      <p:sp>
        <p:nvSpPr>
          <p:cNvPr id="139" name="TextBox 138">
            <a:extLst>
              <a:ext uri="{FF2B5EF4-FFF2-40B4-BE49-F238E27FC236}">
                <a16:creationId xmlns:a16="http://schemas.microsoft.com/office/drawing/2014/main" id="{90B990A4-D939-41D2-8200-AD147CEF0447}"/>
              </a:ext>
            </a:extLst>
          </p:cNvPr>
          <p:cNvSpPr txBox="1"/>
          <p:nvPr/>
        </p:nvSpPr>
        <p:spPr>
          <a:xfrm>
            <a:off x="7309747" y="2094268"/>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curiosa</a:t>
            </a:r>
          </a:p>
        </p:txBody>
      </p:sp>
      <p:sp>
        <p:nvSpPr>
          <p:cNvPr id="140" name="TextBox 139">
            <a:extLst>
              <a:ext uri="{FF2B5EF4-FFF2-40B4-BE49-F238E27FC236}">
                <a16:creationId xmlns:a16="http://schemas.microsoft.com/office/drawing/2014/main" id="{E38E38E2-8D2A-4960-8BCB-F27484A4A362}"/>
              </a:ext>
            </a:extLst>
          </p:cNvPr>
          <p:cNvSpPr txBox="1"/>
          <p:nvPr/>
        </p:nvSpPr>
        <p:spPr>
          <a:xfrm>
            <a:off x="1677656" y="1286662"/>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lento</a:t>
            </a:r>
          </a:p>
        </p:txBody>
      </p:sp>
      <p:sp>
        <p:nvSpPr>
          <p:cNvPr id="141" name="TextBox 140">
            <a:extLst>
              <a:ext uri="{FF2B5EF4-FFF2-40B4-BE49-F238E27FC236}">
                <a16:creationId xmlns:a16="http://schemas.microsoft.com/office/drawing/2014/main" id="{44B46DD2-E234-4432-A0FD-DA5A1B15A907}"/>
              </a:ext>
            </a:extLst>
          </p:cNvPr>
          <p:cNvSpPr txBox="1"/>
          <p:nvPr/>
        </p:nvSpPr>
        <p:spPr>
          <a:xfrm>
            <a:off x="4459121" y="1290052"/>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rápida</a:t>
            </a:r>
            <a:endParaRPr lang="en-GB" sz="2400" dirty="0">
              <a:solidFill>
                <a:srgbClr val="002060"/>
              </a:solidFill>
              <a:latin typeface="Century Gothic" panose="020B0502020202020204" pitchFamily="34" charset="0"/>
            </a:endParaRPr>
          </a:p>
        </p:txBody>
      </p:sp>
      <p:sp>
        <p:nvSpPr>
          <p:cNvPr id="142" name="TextBox 141">
            <a:extLst>
              <a:ext uri="{FF2B5EF4-FFF2-40B4-BE49-F238E27FC236}">
                <a16:creationId xmlns:a16="http://schemas.microsoft.com/office/drawing/2014/main" id="{B4C0F278-15AE-45D4-AC98-FBDA84FA4E9F}"/>
              </a:ext>
            </a:extLst>
          </p:cNvPr>
          <p:cNvSpPr txBox="1"/>
          <p:nvPr/>
        </p:nvSpPr>
        <p:spPr>
          <a:xfrm>
            <a:off x="7252617" y="1310005"/>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hoy</a:t>
            </a:r>
          </a:p>
        </p:txBody>
      </p:sp>
    </p:spTree>
    <p:extLst>
      <p:ext uri="{BB962C8B-B14F-4D97-AF65-F5344CB8AC3E}">
        <p14:creationId xmlns:p14="http://schemas.microsoft.com/office/powerpoint/2010/main" val="321318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_canta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_necesita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escucha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_habla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_espanol.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_ingles.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_una_fras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antastico.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important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normal.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_tien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_un_amigo.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_una_amiga.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_una_bici.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_una_cama.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_un_gato.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_en_clase.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_curiosa.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V_lento.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V_rapida.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V_ho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P spid="140" grpId="0"/>
      <p:bldP spid="141" grpId="0"/>
      <p:bldP spid="1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689571900"/>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slow (m)</a:t>
                      </a:r>
                    </a:p>
                  </a:txBody>
                  <a:tcPr/>
                </a:tc>
                <a:tc>
                  <a:txBody>
                    <a:bodyPr/>
                    <a:lstStyle/>
                    <a:p>
                      <a:r>
                        <a:rPr lang="en-GB" sz="2800" b="1" dirty="0">
                          <a:solidFill>
                            <a:srgbClr val="002060"/>
                          </a:solidFill>
                          <a:latin typeface="Century Gothic" panose="020B0502020202020204" pitchFamily="34" charset="0"/>
                        </a:rPr>
                        <a:t>fast (f)</a:t>
                      </a:r>
                      <a:endParaRPr lang="en-GB" sz="32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today</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 cat</a:t>
                      </a:r>
                    </a:p>
                  </a:txBody>
                  <a:tcPr/>
                </a:tc>
                <a:tc>
                  <a:txBody>
                    <a:bodyPr/>
                    <a:lstStyle/>
                    <a:p>
                      <a:r>
                        <a:rPr lang="en-GB" sz="2800" b="1" dirty="0">
                          <a:solidFill>
                            <a:srgbClr val="002060"/>
                          </a:solidFill>
                          <a:latin typeface="Century Gothic" panose="020B0502020202020204" pitchFamily="34" charset="0"/>
                        </a:rPr>
                        <a:t>in class</a:t>
                      </a:r>
                    </a:p>
                  </a:txBody>
                  <a:tcPr/>
                </a:tc>
                <a:tc>
                  <a:txBody>
                    <a:bodyPr/>
                    <a:lstStyle/>
                    <a:p>
                      <a:r>
                        <a:rPr lang="en-GB" sz="2800" b="1" dirty="0">
                          <a:solidFill>
                            <a:srgbClr val="002060"/>
                          </a:solidFill>
                          <a:latin typeface="Century Gothic" panose="020B0502020202020204" pitchFamily="34" charset="0"/>
                        </a:rPr>
                        <a:t>curious (f)</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 friend (f)</a:t>
                      </a:r>
                    </a:p>
                  </a:txBody>
                  <a:tcPr/>
                </a:tc>
                <a:tc>
                  <a:txBody>
                    <a:bodyPr/>
                    <a:lstStyle/>
                    <a:p>
                      <a:r>
                        <a:rPr lang="en-GB" sz="2800" b="1" dirty="0">
                          <a:solidFill>
                            <a:srgbClr val="002060"/>
                          </a:solidFill>
                          <a:latin typeface="Century Gothic" panose="020B0502020202020204" pitchFamily="34" charset="0"/>
                        </a:rPr>
                        <a:t>a bicycle</a:t>
                      </a:r>
                    </a:p>
                  </a:txBody>
                  <a:tcPr/>
                </a:tc>
                <a:tc>
                  <a:txBody>
                    <a:bodyPr/>
                    <a:lstStyle/>
                    <a:p>
                      <a:r>
                        <a:rPr lang="en-GB" sz="2800" b="1" dirty="0">
                          <a:solidFill>
                            <a:srgbClr val="002060"/>
                          </a:solidFill>
                          <a:latin typeface="Century Gothic" panose="020B0502020202020204" pitchFamily="34" charset="0"/>
                        </a:rPr>
                        <a:t>a bed</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normal</a:t>
                      </a:r>
                    </a:p>
                  </a:txBody>
                  <a:tcPr/>
                </a:tc>
                <a:tc>
                  <a:txBody>
                    <a:bodyPr/>
                    <a:lstStyle/>
                    <a:p>
                      <a:r>
                        <a:rPr lang="en-GB" sz="2800" b="1" dirty="0">
                          <a:solidFill>
                            <a:srgbClr val="002060"/>
                          </a:solidFill>
                          <a:latin typeface="Century Gothic" panose="020B0502020202020204" pitchFamily="34" charset="0"/>
                        </a:rPr>
                        <a:t>s/he, it has</a:t>
                      </a:r>
                    </a:p>
                  </a:txBody>
                  <a:tcPr/>
                </a:tc>
                <a:tc>
                  <a:txBody>
                    <a:bodyPr/>
                    <a:lstStyle/>
                    <a:p>
                      <a:r>
                        <a:rPr lang="en-GB" sz="2800" b="1" dirty="0">
                          <a:solidFill>
                            <a:srgbClr val="002060"/>
                          </a:solidFill>
                          <a:latin typeface="Century Gothic" panose="020B0502020202020204" pitchFamily="34" charset="0"/>
                        </a:rPr>
                        <a:t>a friend (m)</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 phrase</a:t>
                      </a:r>
                    </a:p>
                  </a:txBody>
                  <a:tcPr/>
                </a:tc>
                <a:tc>
                  <a:txBody>
                    <a:bodyPr/>
                    <a:lstStyle/>
                    <a:p>
                      <a:r>
                        <a:rPr lang="en-GB" sz="2800" b="1" dirty="0">
                          <a:solidFill>
                            <a:srgbClr val="002060"/>
                          </a:solidFill>
                          <a:latin typeface="Century Gothic" panose="020B0502020202020204" pitchFamily="34" charset="0"/>
                        </a:rPr>
                        <a:t>fantastic</a:t>
                      </a:r>
                    </a:p>
                  </a:txBody>
                  <a:tcPr/>
                </a:tc>
                <a:tc>
                  <a:txBody>
                    <a:bodyPr/>
                    <a:lstStyle/>
                    <a:p>
                      <a:r>
                        <a:rPr lang="en-GB" sz="2400" b="1" dirty="0">
                          <a:solidFill>
                            <a:srgbClr val="002060"/>
                          </a:solidFill>
                          <a:latin typeface="Century Gothic" panose="020B0502020202020204" pitchFamily="34" charset="0"/>
                        </a:rPr>
                        <a:t>important</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002060"/>
                          </a:solidFill>
                          <a:latin typeface="Century Gothic" panose="020B0502020202020204" pitchFamily="34" charset="0"/>
                        </a:rPr>
                        <a:t>to speak, speaking</a:t>
                      </a:r>
                    </a:p>
                  </a:txBody>
                  <a:tcPr/>
                </a:tc>
                <a:tc>
                  <a:txBody>
                    <a:bodyPr/>
                    <a:lstStyle/>
                    <a:p>
                      <a:r>
                        <a:rPr lang="en-GB" sz="2800" b="1" dirty="0">
                          <a:solidFill>
                            <a:srgbClr val="002060"/>
                          </a:solidFill>
                          <a:latin typeface="Century Gothic" panose="020B0502020202020204" pitchFamily="34" charset="0"/>
                        </a:rPr>
                        <a:t>Spanish</a:t>
                      </a:r>
                    </a:p>
                  </a:txBody>
                  <a:tcPr/>
                </a:tc>
                <a:tc>
                  <a:txBody>
                    <a:bodyPr/>
                    <a:lstStyle/>
                    <a:p>
                      <a:r>
                        <a:rPr lang="en-GB" sz="2800" b="1" dirty="0">
                          <a:solidFill>
                            <a:srgbClr val="002060"/>
                          </a:solidFill>
                          <a:latin typeface="Century Gothic" panose="020B0502020202020204" pitchFamily="34" charset="0"/>
                        </a:rPr>
                        <a:t>English</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 sing, singing</a:t>
                      </a:r>
                    </a:p>
                  </a:txBody>
                  <a:tcPr/>
                </a:tc>
                <a:tc>
                  <a:txBody>
                    <a:bodyPr/>
                    <a:lstStyle/>
                    <a:p>
                      <a:r>
                        <a:rPr lang="en-GB" sz="2400" b="1" dirty="0">
                          <a:solidFill>
                            <a:srgbClr val="002060"/>
                          </a:solidFill>
                          <a:latin typeface="Century Gothic" panose="020B0502020202020204" pitchFamily="34" charset="0"/>
                        </a:rPr>
                        <a:t>to need, needing</a:t>
                      </a:r>
                    </a:p>
                  </a:txBody>
                  <a:tcPr/>
                </a:tc>
                <a:tc>
                  <a:txBody>
                    <a:bodyPr/>
                    <a:lstStyle/>
                    <a:p>
                      <a:r>
                        <a:rPr lang="en-GB" sz="2600" b="1" dirty="0">
                          <a:solidFill>
                            <a:srgbClr val="002060"/>
                          </a:solidFill>
                          <a:latin typeface="Century Gothic" panose="020B0502020202020204" pitchFamily="34" charset="0"/>
                        </a:rPr>
                        <a:t>to listen, listening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552060" cy="675762"/>
          </a:xfrm>
        </p:spPr>
        <p:txBody>
          <a:bodyPr>
            <a:normAutofit/>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5682132" y="47750"/>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br>
              <a:rPr lang="en-GB" sz="24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3870220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115258" y="40147"/>
            <a:ext cx="1853026" cy="186204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115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t>
            </a:r>
            <a:endParaRPr kumimoji="0" sz="115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10" name="Google Shape;110;p3"/>
          <p:cNvSpPr txBox="1"/>
          <p:nvPr/>
        </p:nvSpPr>
        <p:spPr>
          <a:xfrm>
            <a:off x="2338336" y="240202"/>
            <a:ext cx="5939390" cy="18620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115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l</a:t>
            </a:r>
            <a:r>
              <a:rPr kumimoji="0" lang="en-GB" sz="11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ibro</a:t>
            </a:r>
            <a:endParaRPr kumimoji="0" sz="115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1026" name="Picture 2" descr="Libro, Leyendo, Verbos, Libro Azul, Los Libros Azules">
            <a:extLst>
              <a:ext uri="{FF2B5EF4-FFF2-40B4-BE49-F238E27FC236}">
                <a16:creationId xmlns:a16="http://schemas.microsoft.com/office/drawing/2014/main" id="{6D752837-74F2-4DF9-A5E9-4FE8F30F12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1672" y="2390345"/>
            <a:ext cx="4570702" cy="3580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sc_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libro.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4" name="lib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146255" y="240202"/>
            <a:ext cx="2317976" cy="186204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115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115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ll</a:t>
            </a:r>
            <a:r>
              <a:rPr kumimoji="0" lang="en-GB" sz="115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15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10" name="Google Shape;110;p3"/>
          <p:cNvSpPr txBox="1"/>
          <p:nvPr/>
        </p:nvSpPr>
        <p:spPr>
          <a:xfrm>
            <a:off x="2338336" y="240202"/>
            <a:ext cx="5939390" cy="18620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115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ll</a:t>
            </a:r>
            <a:r>
              <a:rPr kumimoji="0" lang="en-GB" sz="11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amar</a:t>
            </a:r>
            <a:endParaRPr kumimoji="0" sz="115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A01875DB-50DA-49E1-9B45-CF7271414921}"/>
              </a:ext>
            </a:extLst>
          </p:cNvPr>
          <p:cNvGrpSpPr/>
          <p:nvPr/>
        </p:nvGrpSpPr>
        <p:grpSpPr>
          <a:xfrm>
            <a:off x="2338336" y="2667091"/>
            <a:ext cx="3388287" cy="3478527"/>
            <a:chOff x="3427183" y="1975975"/>
            <a:chExt cx="4320504" cy="4320504"/>
          </a:xfrm>
        </p:grpSpPr>
        <p:pic>
          <p:nvPicPr>
            <p:cNvPr id="4" name="Picture 3">
              <a:extLst>
                <a:ext uri="{FF2B5EF4-FFF2-40B4-BE49-F238E27FC236}">
                  <a16:creationId xmlns:a16="http://schemas.microsoft.com/office/drawing/2014/main" id="{57FD1E0F-1993-4837-9801-2CDB0CA86A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7183" y="1975975"/>
              <a:ext cx="4320504" cy="4320504"/>
            </a:xfrm>
            <a:prstGeom prst="rect">
              <a:avLst/>
            </a:prstGeom>
          </p:spPr>
        </p:pic>
        <p:sp>
          <p:nvSpPr>
            <p:cNvPr id="5" name="TextBox 4">
              <a:extLst>
                <a:ext uri="{FF2B5EF4-FFF2-40B4-BE49-F238E27FC236}">
                  <a16:creationId xmlns:a16="http://schemas.microsoft.com/office/drawing/2014/main" id="{EB0A5A65-B2CF-4A7F-B19A-7402D9EE10C9}"/>
                </a:ext>
              </a:extLst>
            </p:cNvPr>
            <p:cNvSpPr txBox="1"/>
            <p:nvPr/>
          </p:nvSpPr>
          <p:spPr>
            <a:xfrm>
              <a:off x="4692495" y="2854411"/>
              <a:ext cx="2807010" cy="8792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call]</a:t>
              </a:r>
            </a:p>
          </p:txBody>
        </p:sp>
      </p:grpSp>
      <p:pic>
        <p:nvPicPr>
          <p:cNvPr id="9" name="Picture 8">
            <a:extLst>
              <a:ext uri="{FF2B5EF4-FFF2-40B4-BE49-F238E27FC236}">
                <a16:creationId xmlns:a16="http://schemas.microsoft.com/office/drawing/2014/main" id="{69D6157A-DF97-44E4-A0BF-D314CCF615CF}"/>
              </a:ext>
            </a:extLst>
          </p:cNvPr>
          <p:cNvPicPr>
            <a:picLocks noChangeAspect="1"/>
          </p:cNvPicPr>
          <p:nvPr/>
        </p:nvPicPr>
        <p:blipFill>
          <a:blip r:embed="rId7"/>
          <a:stretch>
            <a:fillRect/>
          </a:stretch>
        </p:blipFill>
        <p:spPr>
          <a:xfrm>
            <a:off x="5915395" y="2615357"/>
            <a:ext cx="3530261" cy="3530261"/>
          </a:xfrm>
          <a:prstGeom prst="roundRect">
            <a:avLst/>
          </a:prstGeom>
        </p:spPr>
      </p:pic>
    </p:spTree>
    <p:extLst>
      <p:ext uri="{BB962C8B-B14F-4D97-AF65-F5344CB8AC3E}">
        <p14:creationId xmlns:p14="http://schemas.microsoft.com/office/powerpoint/2010/main" val="122685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sc_l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llama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60" name="Table 59">
            <a:extLst>
              <a:ext uri="{FF2B5EF4-FFF2-40B4-BE49-F238E27FC236}">
                <a16:creationId xmlns:a16="http://schemas.microsoft.com/office/drawing/2014/main" id="{357B311E-BD52-426E-B1E9-A83D85DAA459}"/>
              </a:ext>
            </a:extLst>
          </p:cNvPr>
          <p:cNvGraphicFramePr>
            <a:graphicFrameLocks noGrp="1"/>
          </p:cNvGraphicFramePr>
          <p:nvPr>
            <p:extLst>
              <p:ext uri="{D42A27DB-BD31-4B8C-83A1-F6EECF244321}">
                <p14:modId xmlns:p14="http://schemas.microsoft.com/office/powerpoint/2010/main" val="710554694"/>
              </p:ext>
            </p:extLst>
          </p:nvPr>
        </p:nvGraphicFramePr>
        <p:xfrm>
          <a:off x="123168" y="2106788"/>
          <a:ext cx="3861561" cy="4578154"/>
        </p:xfrm>
        <a:graphic>
          <a:graphicData uri="http://schemas.openxmlformats.org/drawingml/2006/table">
            <a:tbl>
              <a:tblPr>
                <a:noFill/>
              </a:tblPr>
              <a:tblGrid>
                <a:gridCol w="989562">
                  <a:extLst>
                    <a:ext uri="{9D8B030D-6E8A-4147-A177-3AD203B41FA5}">
                      <a16:colId xmlns:a16="http://schemas.microsoft.com/office/drawing/2014/main" val="3645971738"/>
                    </a:ext>
                  </a:extLst>
                </a:gridCol>
                <a:gridCol w="2871999">
                  <a:extLst>
                    <a:ext uri="{9D8B030D-6E8A-4147-A177-3AD203B41FA5}">
                      <a16:colId xmlns:a16="http://schemas.microsoft.com/office/drawing/2014/main" val="3922332982"/>
                    </a:ext>
                  </a:extLst>
                </a:gridCol>
              </a:tblGrid>
              <a:tr h="420824">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1" dirty="0">
                          <a:solidFill>
                            <a:srgbClr val="002060"/>
                          </a:solidFill>
                          <a:latin typeface="Century Gothic" panose="020B0502020202020204" pitchFamily="34" charset="0"/>
                          <a:ea typeface="Montserrat"/>
                          <a:cs typeface="Montserrat"/>
                          <a:sym typeface="Montserrat"/>
                        </a:rPr>
                        <a:t>ciudad</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T o   </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  e d o</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S e v i  </a:t>
                      </a:r>
                      <a:r>
                        <a:rPr lang="es-AR" sz="2800" b="1" kern="0" dirty="0">
                          <a:solidFill>
                            <a:srgbClr val="FF0066"/>
                          </a:solidFill>
                          <a:latin typeface="Century Gothic"/>
                          <a:ea typeface="Century Gothic"/>
                          <a:cs typeface="Century Gothic"/>
                          <a:sym typeface="Century Gothic"/>
                        </a:rPr>
                        <a:t>l </a:t>
                      </a:r>
                      <a:r>
                        <a:rPr lang="es-AR" sz="2800" b="1" kern="0" dirty="0" err="1">
                          <a:solidFill>
                            <a:srgbClr val="FF0066"/>
                          </a:solidFill>
                          <a:latin typeface="Century Gothic"/>
                          <a:ea typeface="Century Gothic"/>
                          <a:cs typeface="Century Gothic"/>
                          <a:sym typeface="Century Gothic"/>
                        </a:rPr>
                        <a:t>l</a:t>
                      </a:r>
                      <a:r>
                        <a:rPr lang="es-AR" sz="2800" b="1" kern="0" dirty="0">
                          <a:solidFill>
                            <a:srgbClr val="FF0066"/>
                          </a:solidFill>
                          <a:latin typeface="Century Gothic"/>
                          <a:ea typeface="Century Gothic"/>
                          <a:cs typeface="Century Gothic"/>
                          <a:sym typeface="Century Gothic"/>
                        </a:rPr>
                        <a:t>  </a:t>
                      </a:r>
                      <a:r>
                        <a:rPr lang="es-AR" sz="2800" b="1" kern="0" dirty="0">
                          <a:solidFill>
                            <a:srgbClr val="002060"/>
                          </a:solidFill>
                          <a:latin typeface="Century Gothic"/>
                          <a:ea typeface="Century Gothic"/>
                          <a:cs typeface="Century Gothic"/>
                          <a:sym typeface="Century Gothic"/>
                        </a:rPr>
                        <a:t>a</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800" b="1" kern="0" dirty="0">
                          <a:solidFill>
                            <a:srgbClr val="002060"/>
                          </a:solidFill>
                          <a:latin typeface="Century Gothic"/>
                          <a:ea typeface="Century Gothic"/>
                          <a:cs typeface="Century Gothic"/>
                          <a:sym typeface="Century Gothic"/>
                        </a:rPr>
                        <a:t>M o n t i  </a:t>
                      </a:r>
                      <a:r>
                        <a:rPr lang="es-AR" sz="2800" b="1" kern="0" dirty="0">
                          <a:solidFill>
                            <a:srgbClr val="FF0066"/>
                          </a:solidFill>
                          <a:latin typeface="Century Gothic"/>
                          <a:ea typeface="Century Gothic"/>
                          <a:cs typeface="Century Gothic"/>
                          <a:sym typeface="Century Gothic"/>
                        </a:rPr>
                        <a:t>l </a:t>
                      </a:r>
                      <a:r>
                        <a:rPr lang="es-AR" sz="2800" b="1" kern="0" dirty="0" err="1">
                          <a:solidFill>
                            <a:srgbClr val="FF0066"/>
                          </a:solidFill>
                          <a:latin typeface="Century Gothic"/>
                          <a:ea typeface="Century Gothic"/>
                          <a:cs typeface="Century Gothic"/>
                          <a:sym typeface="Century Gothic"/>
                        </a:rPr>
                        <a:t>l</a:t>
                      </a:r>
                      <a:r>
                        <a:rPr lang="es-AR" sz="2800" b="1" kern="0" dirty="0">
                          <a:solidFill>
                            <a:srgbClr val="FF0066"/>
                          </a:solidFill>
                          <a:latin typeface="Century Gothic"/>
                          <a:ea typeface="Century Gothic"/>
                          <a:cs typeface="Century Gothic"/>
                          <a:sym typeface="Century Gothic"/>
                        </a:rPr>
                        <a:t>  </a:t>
                      </a:r>
                      <a:r>
                        <a:rPr lang="es-AR" sz="2800" b="1" kern="0" dirty="0">
                          <a:solidFill>
                            <a:srgbClr val="002060"/>
                          </a:solidFill>
                          <a:latin typeface="Century Gothic"/>
                          <a:ea typeface="Century Gothic"/>
                          <a:cs typeface="Century Gothic"/>
                          <a:sym typeface="Century Gothic"/>
                        </a:rPr>
                        <a:t>a</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V a   </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  e n c i a</a:t>
                      </a:r>
                      <a:endParaRPr kumimoji="0" lang="es-AR" sz="2800" b="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T o m e  </a:t>
                      </a:r>
                      <a:r>
                        <a:rPr lang="es-AR" sz="2800" b="1" kern="0" dirty="0">
                          <a:solidFill>
                            <a:srgbClr val="FF0066"/>
                          </a:solidFill>
                          <a:latin typeface="Century Gothic"/>
                          <a:ea typeface="Century Gothic"/>
                          <a:cs typeface="Century Gothic"/>
                          <a:sym typeface="Century Gothic"/>
                        </a:rPr>
                        <a:t>l </a:t>
                      </a:r>
                      <a:r>
                        <a:rPr lang="es-AR" sz="2800" b="1" kern="0" dirty="0" err="1">
                          <a:solidFill>
                            <a:srgbClr val="FF0066"/>
                          </a:solidFill>
                          <a:latin typeface="Century Gothic"/>
                          <a:ea typeface="Century Gothic"/>
                          <a:cs typeface="Century Gothic"/>
                          <a:sym typeface="Century Gothic"/>
                        </a:rPr>
                        <a:t>l</a:t>
                      </a:r>
                      <a:r>
                        <a:rPr lang="es-AR" sz="2800" b="1" kern="0" dirty="0">
                          <a:solidFill>
                            <a:srgbClr val="FF0066"/>
                          </a:solidFill>
                          <a:latin typeface="Century Gothic"/>
                          <a:ea typeface="Century Gothic"/>
                          <a:cs typeface="Century Gothic"/>
                          <a:sym typeface="Century Gothic"/>
                        </a:rPr>
                        <a:t>  </a:t>
                      </a:r>
                      <a:r>
                        <a:rPr lang="es-AR" sz="2800" b="1" kern="0" dirty="0">
                          <a:solidFill>
                            <a:srgbClr val="002060"/>
                          </a:solidFill>
                          <a:latin typeface="Century Gothic"/>
                          <a:ea typeface="Century Gothic"/>
                          <a:cs typeface="Century Gothic"/>
                          <a:sym typeface="Century Gothic"/>
                        </a:rPr>
                        <a:t>o s o</a:t>
                      </a:r>
                      <a:endParaRPr lang="es-A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L a  P a  </a:t>
                      </a:r>
                      <a:r>
                        <a:rPr lang="es-AR" sz="2800" b="1" kern="0" dirty="0">
                          <a:solidFill>
                            <a:srgbClr val="FF0066"/>
                          </a:solidFill>
                          <a:latin typeface="Century Gothic"/>
                          <a:ea typeface="Century Gothic"/>
                          <a:cs typeface="Century Gothic"/>
                          <a:sym typeface="Century Gothic"/>
                        </a:rPr>
                        <a:t> l  </a:t>
                      </a:r>
                      <a:r>
                        <a:rPr lang="es-AR" sz="2800" b="1" kern="0" dirty="0">
                          <a:solidFill>
                            <a:srgbClr val="002060"/>
                          </a:solidFill>
                          <a:latin typeface="Century Gothic"/>
                          <a:ea typeface="Century Gothic"/>
                          <a:cs typeface="Century Gothic"/>
                          <a:sym typeface="Century Gothic"/>
                        </a:rPr>
                        <a:t>m a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64" name="Google Shape;157;p2">
            <a:extLst>
              <a:ext uri="{FF2B5EF4-FFF2-40B4-BE49-F238E27FC236}">
                <a16:creationId xmlns:a16="http://schemas.microsoft.com/office/drawing/2014/main" id="{F24DB472-7B0A-4D02-B232-E7D90C1F6F4F}"/>
              </a:ext>
            </a:extLst>
          </p:cNvPr>
          <p:cNvSpPr txBox="1"/>
          <p:nvPr/>
        </p:nvSpPr>
        <p:spPr>
          <a:xfrm>
            <a:off x="8207271" y="2395321"/>
            <a:ext cx="3984729" cy="3108503"/>
          </a:xfrm>
          <a:prstGeom prst="rect">
            <a:avLst/>
          </a:prstGeom>
          <a:noFill/>
          <a:ln>
            <a:noFill/>
          </a:ln>
        </p:spPr>
        <p:txBody>
          <a:bodyPr spcFirstLastPara="1" wrap="square" lIns="91425" tIns="45700" rIns="91425" bIns="45700" anchor="t" anchorCtr="0">
            <a:spAutoFit/>
          </a:bodyPr>
          <a:lstStyle/>
          <a:p>
            <a:pPr>
              <a:buClr>
                <a:srgbClr val="000000"/>
              </a:buClr>
              <a:defRPr/>
            </a:pPr>
            <a:r>
              <a:rPr lang="es-AR" sz="2800" b="1" kern="0" dirty="0">
                <a:solidFill>
                  <a:srgbClr val="002060"/>
                </a:solidFill>
                <a:latin typeface="Century Gothic"/>
                <a:ea typeface="Century Gothic"/>
                <a:cs typeface="Century Gothic"/>
                <a:sym typeface="Century Gothic"/>
              </a:rPr>
              <a:t>Monti</a:t>
            </a:r>
            <a:r>
              <a:rPr lang="es-AR" sz="2800" b="1" kern="0" dirty="0">
                <a:solidFill>
                  <a:srgbClr val="FF0066"/>
                </a:solidFill>
                <a:latin typeface="Century Gothic"/>
                <a:ea typeface="Century Gothic"/>
                <a:cs typeface="Century Gothic"/>
                <a:sym typeface="Century Gothic"/>
              </a:rPr>
              <a:t>ll</a:t>
            </a:r>
            <a:r>
              <a:rPr lang="es-AR" sz="2800" b="1" kern="0" dirty="0">
                <a:solidFill>
                  <a:srgbClr val="002060"/>
                </a:solidFill>
                <a:latin typeface="Century Gothic"/>
                <a:ea typeface="Century Gothic"/>
                <a:cs typeface="Century Gothic"/>
                <a:sym typeface="Century Gothic"/>
              </a:rPr>
              <a:t>a       Va</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encia</a:t>
            </a:r>
          </a:p>
          <a:p>
            <a:pPr>
              <a:buClr>
                <a:srgbClr val="000000"/>
              </a:buClr>
              <a:defRPr/>
            </a:pPr>
            <a:endParaRPr lang="es-AR" sz="2800" b="1" kern="0" dirty="0">
              <a:solidFill>
                <a:srgbClr val="002060"/>
              </a:solidFill>
              <a:latin typeface="Century Gothic"/>
              <a:ea typeface="Century Gothic"/>
              <a:cs typeface="Century Gothic"/>
              <a:sym typeface="Century Gothic"/>
            </a:endParaRPr>
          </a:p>
          <a:p>
            <a:pPr>
              <a:buClr>
                <a:srgbClr val="000000"/>
              </a:buClr>
              <a:defRPr/>
            </a:pPr>
            <a:r>
              <a:rPr lang="es-AR" sz="2800" b="1" kern="0" dirty="0">
                <a:solidFill>
                  <a:srgbClr val="002060"/>
                </a:solidFill>
                <a:latin typeface="Century Gothic"/>
                <a:ea typeface="Century Gothic"/>
                <a:cs typeface="Century Gothic"/>
                <a:sym typeface="Century Gothic"/>
              </a:rPr>
              <a:t>Sevi</a:t>
            </a:r>
            <a:r>
              <a:rPr lang="es-AR" sz="2800" b="1" kern="0" dirty="0">
                <a:solidFill>
                  <a:srgbClr val="FF0066"/>
                </a:solidFill>
                <a:latin typeface="Century Gothic"/>
                <a:ea typeface="Century Gothic"/>
                <a:cs typeface="Century Gothic"/>
                <a:sym typeface="Century Gothic"/>
              </a:rPr>
              <a:t>ll</a:t>
            </a:r>
            <a:r>
              <a:rPr lang="es-AR" sz="2800" b="1" kern="0" dirty="0">
                <a:solidFill>
                  <a:srgbClr val="002060"/>
                </a:solidFill>
                <a:latin typeface="Century Gothic"/>
                <a:ea typeface="Century Gothic"/>
                <a:cs typeface="Century Gothic"/>
                <a:sym typeface="Century Gothic"/>
              </a:rPr>
              <a:t>a	 To</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edo</a:t>
            </a:r>
          </a:p>
          <a:p>
            <a:pPr lvl="0">
              <a:buClr>
                <a:srgbClr val="000000"/>
              </a:buClr>
              <a:defRPr/>
            </a:pPr>
            <a:endParaRPr lang="es-AR" sz="2800" b="1" kern="0" dirty="0">
              <a:solidFill>
                <a:srgbClr val="002060"/>
              </a:solidFill>
              <a:latin typeface="Century Gothic"/>
              <a:ea typeface="Century Gothic"/>
              <a:cs typeface="Century Gothic"/>
              <a:sym typeface="Century Gothic"/>
            </a:endParaRPr>
          </a:p>
          <a:p>
            <a:pPr lvl="0">
              <a:buClr>
                <a:srgbClr val="000000"/>
              </a:buClr>
              <a:defRPr/>
            </a:pP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a Pa</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ma 	  Tome</a:t>
            </a:r>
            <a:r>
              <a:rPr lang="es-AR" sz="2800" b="1" kern="0" dirty="0">
                <a:solidFill>
                  <a:srgbClr val="FF0066"/>
                </a:solidFill>
                <a:latin typeface="Century Gothic"/>
                <a:ea typeface="Century Gothic"/>
                <a:cs typeface="Century Gothic"/>
                <a:sym typeface="Century Gothic"/>
              </a:rPr>
              <a:t>ll</a:t>
            </a:r>
            <a:r>
              <a:rPr lang="es-AR" sz="2800" b="1" kern="0" dirty="0">
                <a:solidFill>
                  <a:srgbClr val="002060"/>
                </a:solidFill>
                <a:latin typeface="Century Gothic"/>
                <a:ea typeface="Century Gothic"/>
                <a:cs typeface="Century Gothic"/>
                <a:sym typeface="Century Gothic"/>
              </a:rPr>
              <a:t>oso</a:t>
            </a:r>
          </a:p>
          <a:p>
            <a:pPr lvl="0">
              <a:buClr>
                <a:srgbClr val="000000"/>
              </a:buClr>
              <a:defRPr/>
            </a:pPr>
            <a:endParaRPr lang="es-AR" sz="2800" b="1" kern="0" dirty="0">
              <a:solidFill>
                <a:srgbClr val="002060"/>
              </a:solidFill>
              <a:latin typeface="Century Gothic"/>
              <a:ea typeface="Century Gothic"/>
              <a:cs typeface="Century Gothic"/>
              <a:sym typeface="Century Gothic"/>
            </a:endParaRPr>
          </a:p>
          <a:p>
            <a:pPr lvl="0">
              <a:buClr>
                <a:srgbClr val="000000"/>
              </a:buClr>
              <a:defRPr/>
            </a:pPr>
            <a:r>
              <a:rPr lang="es-AR" sz="2800" b="1" kern="0" dirty="0">
                <a:solidFill>
                  <a:srgbClr val="002060"/>
                </a:solidFill>
                <a:latin typeface="Century Gothic"/>
                <a:ea typeface="Century Gothic"/>
                <a:cs typeface="Century Gothic"/>
                <a:sym typeface="Century Gothic"/>
              </a:rPr>
              <a:t>Terue</a:t>
            </a:r>
            <a:r>
              <a:rPr lang="es-AR" sz="2800" b="1" kern="0" dirty="0">
                <a:solidFill>
                  <a:srgbClr val="FF0066"/>
                </a:solidFill>
                <a:latin typeface="Century Gothic"/>
                <a:ea typeface="Century Gothic"/>
                <a:cs typeface="Century Gothic"/>
                <a:sym typeface="Century Gothic"/>
              </a:rPr>
              <a:t>l	    </a:t>
            </a:r>
            <a:r>
              <a:rPr lang="es-AR" sz="2800" b="1" kern="0" dirty="0">
                <a:solidFill>
                  <a:srgbClr val="002060"/>
                </a:solidFill>
                <a:latin typeface="Century Gothic"/>
                <a:ea typeface="Century Gothic"/>
                <a:cs typeface="Century Gothic"/>
                <a:sym typeface="Century Gothic"/>
              </a:rPr>
              <a:t>Me</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i</a:t>
            </a:r>
            <a:r>
              <a:rPr lang="es-AR" sz="2800" b="1" kern="0" dirty="0">
                <a:solidFill>
                  <a:srgbClr val="FF0066"/>
                </a:solidFill>
                <a:latin typeface="Century Gothic"/>
                <a:ea typeface="Century Gothic"/>
                <a:cs typeface="Century Gothic"/>
                <a:sym typeface="Century Gothic"/>
              </a:rPr>
              <a:t>ll</a:t>
            </a:r>
            <a:r>
              <a:rPr lang="es-AR" sz="2800" b="1" kern="0" dirty="0">
                <a:solidFill>
                  <a:srgbClr val="002060"/>
                </a:solidFill>
                <a:latin typeface="Century Gothic"/>
                <a:ea typeface="Century Gothic"/>
                <a:cs typeface="Century Gothic"/>
                <a:sym typeface="Century Gothic"/>
              </a:rPr>
              <a:t>a</a:t>
            </a:r>
            <a:endParaRPr kumimoji="0" lang="es-AR" sz="2800" b="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33" name="Google Shape;157;p2">
            <a:extLst>
              <a:ext uri="{FF2B5EF4-FFF2-40B4-BE49-F238E27FC236}">
                <a16:creationId xmlns:a16="http://schemas.microsoft.com/office/drawing/2014/main" id="{CB317A08-5776-4B35-8199-75C74BC7BCEF}"/>
              </a:ext>
            </a:extLst>
          </p:cNvPr>
          <p:cNvSpPr txBox="1"/>
          <p:nvPr/>
        </p:nvSpPr>
        <p:spPr>
          <a:xfrm>
            <a:off x="5775851" y="931879"/>
            <a:ext cx="630049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B </a:t>
            </a:r>
            <a:r>
              <a:rPr lang="es-AR" sz="2800" kern="0" dirty="0">
                <a:solidFill>
                  <a:srgbClr val="002060"/>
                </a:solidFill>
                <a:latin typeface="Century Gothic"/>
                <a:ea typeface="Century Gothic"/>
                <a:cs typeface="Century Gothic"/>
                <a:sym typeface="Century Gothic"/>
              </a:rPr>
              <a:t>Escribe una ciudad*.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kern="0" dirty="0">
                <a:solidFill>
                  <a:srgbClr val="002060"/>
                </a:solidFill>
                <a:latin typeface="Century Gothic"/>
                <a:ea typeface="Century Gothic"/>
                <a:cs typeface="Century Gothic"/>
                <a:sym typeface="Century Gothic"/>
              </a:rPr>
              <a:t>Tu compañero/a adivina*.</a:t>
            </a:r>
            <a:endParaRPr kumimoji="0" lang="es-AR"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Google Shape;157;p2">
            <a:hlinkClick r:id="" action="ppaction://noaction">
              <a:snd r:embed="rId6" name="Fo1_instruction.wav"/>
            </a:hlinkClick>
            <a:extLst>
              <a:ext uri="{FF2B5EF4-FFF2-40B4-BE49-F238E27FC236}">
                <a16:creationId xmlns:a16="http://schemas.microsoft.com/office/drawing/2014/main" id="{CA9347D5-8E67-4800-8388-5A45F0B385EC}"/>
              </a:ext>
            </a:extLst>
          </p:cNvPr>
          <p:cNvSpPr txBox="1"/>
          <p:nvPr/>
        </p:nvSpPr>
        <p:spPr>
          <a:xfrm>
            <a:off x="115654" y="670775"/>
            <a:ext cx="506594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Escribe [l] o [ll].</a:t>
            </a:r>
            <a:endParaRPr kumimoji="0" lang="es-AR"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13" name="Google Shape;153;p2">
            <a:hlinkClick r:id="" action="ppaction://noaction">
              <a:snd r:embed="rId7" name="e.wav"/>
            </a:hlinkClick>
            <a:extLst>
              <a:ext uri="{FF2B5EF4-FFF2-40B4-BE49-F238E27FC236}">
                <a16:creationId xmlns:a16="http://schemas.microsoft.com/office/drawing/2014/main" id="{7CEDC309-88F9-40E1-A696-E66BC502B60F}"/>
              </a:ext>
            </a:extLst>
          </p:cNvPr>
          <p:cNvSpPr txBox="1"/>
          <p:nvPr/>
        </p:nvSpPr>
        <p:spPr>
          <a:xfrm>
            <a:off x="6801604" y="13812"/>
            <a:ext cx="1991116"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 </a:t>
            </a:r>
            <a:r>
              <a:rPr lang="en-GB" sz="4000" b="1" kern="0" dirty="0">
                <a:solidFill>
                  <a:srgbClr val="FF0066"/>
                </a:solidFill>
                <a:latin typeface="Century Gothic"/>
                <a:ea typeface="Century Gothic"/>
                <a:cs typeface="Century Gothic"/>
                <a:sym typeface="Century Gothic"/>
              </a:rPr>
              <a:t>l</a:t>
            </a:r>
            <a:r>
              <a:rPr kumimoji="0" lang="en-GB" sz="40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ibro</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3" name="TextBox 62">
            <a:extLst>
              <a:ext uri="{FF2B5EF4-FFF2-40B4-BE49-F238E27FC236}">
                <a16:creationId xmlns:a16="http://schemas.microsoft.com/office/drawing/2014/main" id="{51257ECC-7177-47AB-A773-35BAD17BC80A}"/>
              </a:ext>
            </a:extLst>
          </p:cNvPr>
          <p:cNvSpPr txBox="1"/>
          <p:nvPr/>
        </p:nvSpPr>
        <p:spPr>
          <a:xfrm>
            <a:off x="9115425" y="6488668"/>
            <a:ext cx="3076576" cy="369332"/>
          </a:xfrm>
          <a:prstGeom prst="rect">
            <a:avLst/>
          </a:prstGeom>
          <a:solidFill>
            <a:srgbClr val="D8EEC0"/>
          </a:solidFill>
        </p:spPr>
        <p:txBody>
          <a:bodyPr wrap="square">
            <a:spAutoFit/>
          </a:bodyPr>
          <a:lstStyle/>
          <a:p>
            <a:r>
              <a:rPr lang="es-AR" kern="0" dirty="0">
                <a:solidFill>
                  <a:srgbClr val="002060"/>
                </a:solidFill>
                <a:latin typeface="Century Gothic"/>
                <a:ea typeface="Century Gothic"/>
                <a:cs typeface="Century Gothic"/>
                <a:sym typeface="Century Gothic"/>
              </a:rPr>
              <a:t>(un) </a:t>
            </a:r>
            <a:r>
              <a:rPr lang="es-AR" b="1" kern="0" dirty="0">
                <a:solidFill>
                  <a:srgbClr val="002060"/>
                </a:solidFill>
                <a:latin typeface="Century Gothic"/>
                <a:ea typeface="Century Gothic"/>
                <a:cs typeface="Century Gothic"/>
                <a:sym typeface="Century Gothic"/>
              </a:rPr>
              <a:t>volcán</a:t>
            </a:r>
            <a:r>
              <a:rPr lang="es-AR" kern="0" dirty="0">
                <a:solidFill>
                  <a:srgbClr val="002060"/>
                </a:solidFill>
                <a:latin typeface="Century Gothic"/>
                <a:ea typeface="Century Gothic"/>
                <a:cs typeface="Century Gothic"/>
                <a:sym typeface="Century Gothic"/>
              </a:rPr>
              <a:t> = (a) </a:t>
            </a:r>
            <a:r>
              <a:rPr lang="es-AR" kern="0" dirty="0" err="1">
                <a:solidFill>
                  <a:srgbClr val="002060"/>
                </a:solidFill>
                <a:latin typeface="Century Gothic"/>
                <a:ea typeface="Century Gothic"/>
                <a:cs typeface="Century Gothic"/>
                <a:sym typeface="Century Gothic"/>
              </a:rPr>
              <a:t>volcano</a:t>
            </a:r>
            <a:endParaRPr lang="es-AR" kern="0" dirty="0">
              <a:solidFill>
                <a:srgbClr val="002060"/>
              </a:solidFill>
              <a:latin typeface="Century Gothic"/>
              <a:ea typeface="Century Gothic"/>
              <a:cs typeface="Century Gothic"/>
              <a:sym typeface="Century Gothic"/>
            </a:endParaRPr>
          </a:p>
        </p:txBody>
      </p:sp>
      <p:pic>
        <p:nvPicPr>
          <p:cNvPr id="2054" name="Picture 6" descr="Volcán, Árbol, Naturaleza, Montaña, La Palma">
            <a:extLst>
              <a:ext uri="{FF2B5EF4-FFF2-40B4-BE49-F238E27FC236}">
                <a16:creationId xmlns:a16="http://schemas.microsoft.com/office/drawing/2014/main" id="{9D0D3D5F-FE48-4160-83BB-477A713337E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1881" b="44693"/>
          <a:stretch/>
        </p:blipFill>
        <p:spPr bwMode="auto">
          <a:xfrm>
            <a:off x="4394291" y="3757712"/>
            <a:ext cx="3484089" cy="1186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Sendero, Volcán, Islas Canarias, La Palma, Paisaje">
            <a:extLst>
              <a:ext uri="{FF2B5EF4-FFF2-40B4-BE49-F238E27FC236}">
                <a16:creationId xmlns:a16="http://schemas.microsoft.com/office/drawing/2014/main" id="{6B221BD7-88E1-4908-A165-57CE41E2AF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4292" y="5102013"/>
            <a:ext cx="3484089" cy="1570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Rectangle 60">
            <a:hlinkClick r:id="" action="ppaction://noaction">
              <a:snd r:embed="rId10" name="Toledo.wav"/>
            </a:hlinkClick>
            <a:extLst>
              <a:ext uri="{FF2B5EF4-FFF2-40B4-BE49-F238E27FC236}">
                <a16:creationId xmlns:a16="http://schemas.microsoft.com/office/drawing/2014/main" id="{7B615098-A063-4E0E-A775-1156FFBB553E}"/>
              </a:ext>
            </a:extLst>
          </p:cNvPr>
          <p:cNvSpPr/>
          <p:nvPr/>
        </p:nvSpPr>
        <p:spPr>
          <a:xfrm>
            <a:off x="242956" y="2725578"/>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65" name="Rectangle 64">
            <a:hlinkClick r:id="" action="ppaction://noaction">
              <a:snd r:embed="rId11" name="Sevilla.wav"/>
            </a:hlinkClick>
            <a:extLst>
              <a:ext uri="{FF2B5EF4-FFF2-40B4-BE49-F238E27FC236}">
                <a16:creationId xmlns:a16="http://schemas.microsoft.com/office/drawing/2014/main" id="{A17F6162-9A8A-448F-8B24-61AA4D67D9CE}"/>
              </a:ext>
            </a:extLst>
          </p:cNvPr>
          <p:cNvSpPr/>
          <p:nvPr/>
        </p:nvSpPr>
        <p:spPr>
          <a:xfrm>
            <a:off x="233415" y="3399465"/>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66" name="Rectangle 65">
            <a:hlinkClick r:id="" action="ppaction://noaction">
              <a:snd r:embed="rId12" name="Montilla.wav"/>
            </a:hlinkClick>
            <a:extLst>
              <a:ext uri="{FF2B5EF4-FFF2-40B4-BE49-F238E27FC236}">
                <a16:creationId xmlns:a16="http://schemas.microsoft.com/office/drawing/2014/main" id="{792952AC-78AB-4264-9963-8AC4CCC6FC56}"/>
              </a:ext>
            </a:extLst>
          </p:cNvPr>
          <p:cNvSpPr/>
          <p:nvPr/>
        </p:nvSpPr>
        <p:spPr>
          <a:xfrm>
            <a:off x="235440" y="4096998"/>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67" name="Rectangle 66">
            <a:hlinkClick r:id="" action="ppaction://noaction">
              <a:snd r:embed="rId13" name="Valencia.wav"/>
            </a:hlinkClick>
            <a:extLst>
              <a:ext uri="{FF2B5EF4-FFF2-40B4-BE49-F238E27FC236}">
                <a16:creationId xmlns:a16="http://schemas.microsoft.com/office/drawing/2014/main" id="{6849DE57-D4A4-4703-87BE-92D1B9E2631A}"/>
              </a:ext>
            </a:extLst>
          </p:cNvPr>
          <p:cNvSpPr/>
          <p:nvPr/>
        </p:nvSpPr>
        <p:spPr>
          <a:xfrm>
            <a:off x="221171" y="4747699"/>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68" name="Rectangle 67">
            <a:hlinkClick r:id="" action="ppaction://noaction">
              <a:snd r:embed="rId14" name="Tomelloso.wav"/>
            </a:hlinkClick>
            <a:extLst>
              <a:ext uri="{FF2B5EF4-FFF2-40B4-BE49-F238E27FC236}">
                <a16:creationId xmlns:a16="http://schemas.microsoft.com/office/drawing/2014/main" id="{ADC9EE70-3F74-40CA-B496-32F16BF8A1EE}"/>
              </a:ext>
            </a:extLst>
          </p:cNvPr>
          <p:cNvSpPr/>
          <p:nvPr/>
        </p:nvSpPr>
        <p:spPr>
          <a:xfrm>
            <a:off x="233415" y="5408559"/>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69" name="Rectangle 68">
            <a:hlinkClick r:id="" action="ppaction://noaction">
              <a:snd r:embed="rId15" name="La_Palma.wav"/>
            </a:hlinkClick>
            <a:extLst>
              <a:ext uri="{FF2B5EF4-FFF2-40B4-BE49-F238E27FC236}">
                <a16:creationId xmlns:a16="http://schemas.microsoft.com/office/drawing/2014/main" id="{FA034384-6CF4-4888-85C8-369AEF7332D4}"/>
              </a:ext>
            </a:extLst>
          </p:cNvPr>
          <p:cNvSpPr/>
          <p:nvPr/>
        </p:nvSpPr>
        <p:spPr>
          <a:xfrm>
            <a:off x="242956" y="6090711"/>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71" name="Speech Bubble: Rectangle with Corners Rounded 70">
            <a:extLst>
              <a:ext uri="{FF2B5EF4-FFF2-40B4-BE49-F238E27FC236}">
                <a16:creationId xmlns:a16="http://schemas.microsoft.com/office/drawing/2014/main" id="{2C8639D3-7345-4743-92AE-0335F9E92052}"/>
              </a:ext>
            </a:extLst>
          </p:cNvPr>
          <p:cNvSpPr/>
          <p:nvPr/>
        </p:nvSpPr>
        <p:spPr>
          <a:xfrm>
            <a:off x="4224872" y="2172545"/>
            <a:ext cx="3572290" cy="1317192"/>
          </a:xfrm>
          <a:prstGeom prst="wedgeRoundRectCallout">
            <a:avLst>
              <a:gd name="adj1" fmla="val 35703"/>
              <a:gd name="adj2" fmla="val 650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a:solidFill>
                  <a:srgbClr val="002060"/>
                </a:solidFill>
                <a:latin typeface="Century Gothic" panose="020B0502020202020204" pitchFamily="34" charset="0"/>
              </a:rPr>
              <a:t>La Palma </a:t>
            </a:r>
            <a:r>
              <a:rPr lang="en-GB" sz="2400" dirty="0" err="1">
                <a:solidFill>
                  <a:srgbClr val="002060"/>
                </a:solidFill>
                <a:latin typeface="Century Gothic" panose="020B0502020202020204" pitchFamily="34" charset="0"/>
              </a:rPr>
              <a:t>tiene</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volcán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activo</a:t>
            </a:r>
            <a:r>
              <a:rPr lang="en-GB" sz="2400" dirty="0">
                <a:solidFill>
                  <a:srgbClr val="002060"/>
                </a:solidFill>
                <a:latin typeface="Century Gothic" panose="020B0502020202020204" pitchFamily="34" charset="0"/>
              </a:rPr>
              <a:t>.</a:t>
            </a:r>
          </a:p>
        </p:txBody>
      </p:sp>
      <p:sp>
        <p:nvSpPr>
          <p:cNvPr id="3" name="Rectangle: Rounded Corners 2">
            <a:extLst>
              <a:ext uri="{FF2B5EF4-FFF2-40B4-BE49-F238E27FC236}">
                <a16:creationId xmlns:a16="http://schemas.microsoft.com/office/drawing/2014/main" id="{BF27EAE5-77FF-48A8-B620-D8850F970E4F}"/>
              </a:ext>
            </a:extLst>
          </p:cNvPr>
          <p:cNvSpPr/>
          <p:nvPr/>
        </p:nvSpPr>
        <p:spPr>
          <a:xfrm>
            <a:off x="2287534" y="3399464"/>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23" name="Rectangle: Rounded Corners 22">
            <a:extLst>
              <a:ext uri="{FF2B5EF4-FFF2-40B4-BE49-F238E27FC236}">
                <a16:creationId xmlns:a16="http://schemas.microsoft.com/office/drawing/2014/main" id="{640EA709-1E76-4579-8B87-4FDA974B44F2}"/>
              </a:ext>
            </a:extLst>
          </p:cNvPr>
          <p:cNvSpPr/>
          <p:nvPr/>
        </p:nvSpPr>
        <p:spPr>
          <a:xfrm>
            <a:off x="1677640" y="2734012"/>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 </a:t>
            </a:r>
          </a:p>
        </p:txBody>
      </p:sp>
      <p:sp>
        <p:nvSpPr>
          <p:cNvPr id="24" name="Rectangle: Rounded Corners 23">
            <a:extLst>
              <a:ext uri="{FF2B5EF4-FFF2-40B4-BE49-F238E27FC236}">
                <a16:creationId xmlns:a16="http://schemas.microsoft.com/office/drawing/2014/main" id="{C27F6708-AD50-4567-B5CB-29AA166F3F07}"/>
              </a:ext>
            </a:extLst>
          </p:cNvPr>
          <p:cNvSpPr/>
          <p:nvPr/>
        </p:nvSpPr>
        <p:spPr>
          <a:xfrm>
            <a:off x="2610764" y="4096997"/>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25" name="Rectangle: Rounded Corners 24">
            <a:extLst>
              <a:ext uri="{FF2B5EF4-FFF2-40B4-BE49-F238E27FC236}">
                <a16:creationId xmlns:a16="http://schemas.microsoft.com/office/drawing/2014/main" id="{BE882455-03B1-44FC-8FC4-61C96C516F05}"/>
              </a:ext>
            </a:extLst>
          </p:cNvPr>
          <p:cNvSpPr/>
          <p:nvPr/>
        </p:nvSpPr>
        <p:spPr>
          <a:xfrm>
            <a:off x="1791865" y="4747699"/>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26" name="Rectangle: Rounded Corners 25">
            <a:extLst>
              <a:ext uri="{FF2B5EF4-FFF2-40B4-BE49-F238E27FC236}">
                <a16:creationId xmlns:a16="http://schemas.microsoft.com/office/drawing/2014/main" id="{79B5A395-02A3-4982-81F5-510C4E466396}"/>
              </a:ext>
            </a:extLst>
          </p:cNvPr>
          <p:cNvSpPr/>
          <p:nvPr/>
        </p:nvSpPr>
        <p:spPr>
          <a:xfrm>
            <a:off x="2489527" y="5397637"/>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27" name="Rectangle: Rounded Corners 26">
            <a:extLst>
              <a:ext uri="{FF2B5EF4-FFF2-40B4-BE49-F238E27FC236}">
                <a16:creationId xmlns:a16="http://schemas.microsoft.com/office/drawing/2014/main" id="{96FC3C3E-A84E-4C34-AEF7-E5537CC3345B}"/>
              </a:ext>
            </a:extLst>
          </p:cNvPr>
          <p:cNvSpPr/>
          <p:nvPr/>
        </p:nvSpPr>
        <p:spPr>
          <a:xfrm>
            <a:off x="2429408" y="6078572"/>
            <a:ext cx="524166"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__</a:t>
            </a:r>
          </a:p>
        </p:txBody>
      </p:sp>
      <p:sp>
        <p:nvSpPr>
          <p:cNvPr id="28" name="Google Shape;153;p2">
            <a:hlinkClick r:id="" action="ppaction://noaction">
              <a:snd r:embed="rId7" name="e.wav"/>
            </a:hlinkClick>
            <a:extLst>
              <a:ext uri="{FF2B5EF4-FFF2-40B4-BE49-F238E27FC236}">
                <a16:creationId xmlns:a16="http://schemas.microsoft.com/office/drawing/2014/main" id="{5DAD23CF-DC79-4825-8B02-848283284FF9}"/>
              </a:ext>
            </a:extLst>
          </p:cNvPr>
          <p:cNvSpPr txBox="1"/>
          <p:nvPr/>
        </p:nvSpPr>
        <p:spPr>
          <a:xfrm>
            <a:off x="8700190" y="-18445"/>
            <a:ext cx="3491810"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ll</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4000" b="1" kern="0" dirty="0" err="1">
                <a:solidFill>
                  <a:srgbClr val="FF0066"/>
                </a:solidFill>
                <a:latin typeface="Century Gothic"/>
                <a:ea typeface="Century Gothic"/>
                <a:cs typeface="Century Gothic"/>
                <a:sym typeface="Century Gothic"/>
              </a:rPr>
              <a:t>ll</a:t>
            </a:r>
            <a:r>
              <a:rPr kumimoji="0" lang="en-GB" sz="40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amar</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TextBox 28">
            <a:extLst>
              <a:ext uri="{FF2B5EF4-FFF2-40B4-BE49-F238E27FC236}">
                <a16:creationId xmlns:a16="http://schemas.microsoft.com/office/drawing/2014/main" id="{B30E2D85-E473-4002-8C54-51B1B2A9970D}"/>
              </a:ext>
            </a:extLst>
          </p:cNvPr>
          <p:cNvSpPr txBox="1"/>
          <p:nvPr/>
        </p:nvSpPr>
        <p:spPr>
          <a:xfrm>
            <a:off x="9398962" y="5751438"/>
            <a:ext cx="2793038" cy="369332"/>
          </a:xfrm>
          <a:prstGeom prst="rect">
            <a:avLst/>
          </a:prstGeom>
          <a:solidFill>
            <a:srgbClr val="D8EEC0"/>
          </a:solidFill>
        </p:spPr>
        <p:txBody>
          <a:bodyPr wrap="square">
            <a:spAutoFit/>
          </a:bodyPr>
          <a:lstStyle/>
          <a:p>
            <a:r>
              <a:rPr lang="es-AR" kern="0" dirty="0">
                <a:solidFill>
                  <a:srgbClr val="002060"/>
                </a:solidFill>
                <a:latin typeface="Century Gothic"/>
                <a:ea typeface="Century Gothic"/>
                <a:cs typeface="Century Gothic"/>
                <a:sym typeface="Century Gothic"/>
              </a:rPr>
              <a:t>(una) </a:t>
            </a:r>
            <a:r>
              <a:rPr lang="es-AR" b="1" kern="0" dirty="0">
                <a:solidFill>
                  <a:srgbClr val="002060"/>
                </a:solidFill>
                <a:latin typeface="Century Gothic"/>
                <a:ea typeface="Century Gothic"/>
                <a:cs typeface="Century Gothic"/>
                <a:sym typeface="Century Gothic"/>
              </a:rPr>
              <a:t>ciudad </a:t>
            </a:r>
            <a:r>
              <a:rPr lang="es-AR" kern="0" dirty="0">
                <a:solidFill>
                  <a:srgbClr val="002060"/>
                </a:solidFill>
                <a:latin typeface="Century Gothic"/>
                <a:ea typeface="Century Gothic"/>
                <a:cs typeface="Century Gothic"/>
                <a:sym typeface="Century Gothic"/>
              </a:rPr>
              <a:t>= (a) </a:t>
            </a:r>
            <a:r>
              <a:rPr lang="es-AR" kern="0" dirty="0" err="1">
                <a:solidFill>
                  <a:srgbClr val="002060"/>
                </a:solidFill>
                <a:latin typeface="Century Gothic"/>
                <a:ea typeface="Century Gothic"/>
                <a:cs typeface="Century Gothic"/>
                <a:sym typeface="Century Gothic"/>
              </a:rPr>
              <a:t>city</a:t>
            </a:r>
            <a:endParaRPr lang="es-AR" kern="0" dirty="0">
              <a:solidFill>
                <a:srgbClr val="002060"/>
              </a:solidFill>
              <a:latin typeface="Century Gothic"/>
              <a:ea typeface="Century Gothic"/>
              <a:cs typeface="Century Gothic"/>
              <a:sym typeface="Century Gothic"/>
            </a:endParaRPr>
          </a:p>
        </p:txBody>
      </p:sp>
      <p:sp>
        <p:nvSpPr>
          <p:cNvPr id="30" name="TextBox 29">
            <a:extLst>
              <a:ext uri="{FF2B5EF4-FFF2-40B4-BE49-F238E27FC236}">
                <a16:creationId xmlns:a16="http://schemas.microsoft.com/office/drawing/2014/main" id="{40512D01-B82F-4189-BEBA-DEB6D9ADDCA0}"/>
              </a:ext>
            </a:extLst>
          </p:cNvPr>
          <p:cNvSpPr txBox="1"/>
          <p:nvPr/>
        </p:nvSpPr>
        <p:spPr>
          <a:xfrm>
            <a:off x="9398962" y="6120770"/>
            <a:ext cx="2793038" cy="369332"/>
          </a:xfrm>
          <a:prstGeom prst="rect">
            <a:avLst/>
          </a:prstGeom>
          <a:solidFill>
            <a:srgbClr val="D8EEC0"/>
          </a:solidFill>
        </p:spPr>
        <p:txBody>
          <a:bodyPr wrap="square">
            <a:spAutoFit/>
          </a:bodyPr>
          <a:lstStyle/>
          <a:p>
            <a:pPr algn="ctr"/>
            <a:r>
              <a:rPr lang="es-AR" b="1" kern="0" dirty="0">
                <a:solidFill>
                  <a:srgbClr val="002060"/>
                </a:solidFill>
                <a:latin typeface="Century Gothic"/>
                <a:ea typeface="Century Gothic"/>
                <a:cs typeface="Century Gothic"/>
                <a:sym typeface="Century Gothic"/>
              </a:rPr>
              <a:t>adivinar </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to</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guess</a:t>
            </a:r>
            <a:endParaRPr lang="es-AR" kern="0" dirty="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La_Palma_cultura.wav"/>
                                        </p:tgtEl>
                                      </p:cMediaNode>
                                    </p:audio>
                                  </p:subTnLst>
                                </p:cTn>
                              </p:par>
                              <p:par>
                                <p:cTn id="31" presetID="1" presetClass="entr" presetSubtype="0" fill="hold" nodeType="withEffect">
                                  <p:stCondLst>
                                    <p:cond delay="0"/>
                                  </p:stCondLst>
                                  <p:childTnLst>
                                    <p:set>
                                      <p:cBhvr>
                                        <p:cTn id="32" dur="1" fill="hold">
                                          <p:stCondLst>
                                            <p:cond delay="0"/>
                                          </p:stCondLst>
                                        </p:cTn>
                                        <p:tgtEl>
                                          <p:spTgt spid="20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FO1b_instruction.wav"/>
                                        </p:tgtEl>
                                      </p:cMediaNode>
                                    </p:audio>
                                  </p:sub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33" grpId="0"/>
      <p:bldP spid="63" grpId="0" animBg="1"/>
      <p:bldP spid="71" grpId="0" animBg="1"/>
      <p:bldP spid="3" grpId="0" animBg="1"/>
      <p:bldP spid="23" grpId="0" animBg="1"/>
      <p:bldP spid="24" grpId="0" animBg="1"/>
      <p:bldP spid="25" grpId="0" animBg="1"/>
      <p:bldP spid="26" grpId="0" animBg="1"/>
      <p:bldP spid="27"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9" name="Picture 2" descr="Brain, Idea, Think, Creativity">
            <a:extLst>
              <a:ext uri="{FF2B5EF4-FFF2-40B4-BE49-F238E27FC236}">
                <a16:creationId xmlns:a16="http://schemas.microsoft.com/office/drawing/2014/main" id="{F081F124-96FF-4121-B9F6-D236F0945C8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86297" y="77948"/>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a:extLst>
              <a:ext uri="{FF2B5EF4-FFF2-40B4-BE49-F238E27FC236}">
                <a16:creationId xmlns:a16="http://schemas.microsoft.com/office/drawing/2014/main" id="{5A42CE5D-3603-4094-8488-4FBFC4035E59}"/>
              </a:ext>
            </a:extLst>
          </p:cNvPr>
          <p:cNvSpPr txBox="1">
            <a:spLocks/>
          </p:cNvSpPr>
          <p:nvPr/>
        </p:nvSpPr>
        <p:spPr>
          <a:xfrm>
            <a:off x="10409455" y="1258550"/>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65" name="TextBox 64">
            <a:extLst>
              <a:ext uri="{FF2B5EF4-FFF2-40B4-BE49-F238E27FC236}">
                <a16:creationId xmlns:a16="http://schemas.microsoft.com/office/drawing/2014/main" id="{245293B4-004C-4DD4-B71A-753AE53D7DAD}"/>
              </a:ext>
            </a:extLst>
          </p:cNvPr>
          <p:cNvSpPr txBox="1"/>
          <p:nvPr/>
        </p:nvSpPr>
        <p:spPr>
          <a:xfrm>
            <a:off x="3152339" y="143316"/>
            <a:ext cx="26564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Vocabulario</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Rounded Corners 83">
            <a:extLst>
              <a:ext uri="{FF2B5EF4-FFF2-40B4-BE49-F238E27FC236}">
                <a16:creationId xmlns:a16="http://schemas.microsoft.com/office/drawing/2014/main" id="{AD61597F-3D91-460A-BE1E-8566DBEECC73}"/>
              </a:ext>
            </a:extLst>
          </p:cNvPr>
          <p:cNvSpPr/>
          <p:nvPr/>
        </p:nvSpPr>
        <p:spPr>
          <a:xfrm>
            <a:off x="354081" y="56335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Spanish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Rounded Corners 84">
            <a:extLst>
              <a:ext uri="{FF2B5EF4-FFF2-40B4-BE49-F238E27FC236}">
                <a16:creationId xmlns:a16="http://schemas.microsoft.com/office/drawing/2014/main" id="{A5DD9993-DF66-458D-9D39-CAF96916F839}"/>
              </a:ext>
            </a:extLst>
          </p:cNvPr>
          <p:cNvSpPr/>
          <p:nvPr/>
        </p:nvSpPr>
        <p:spPr>
          <a:xfrm>
            <a:off x="2468514" y="5606014"/>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tal</a:t>
            </a:r>
            <a:r>
              <a:rPr lang="en-GB" sz="2800" b="1" dirty="0">
                <a:solidFill>
                  <a:srgbClr val="002060"/>
                </a:solidFill>
                <a:latin typeface="Century Gothic" panose="020B0502020202020204" pitchFamily="34" charset="0"/>
              </a:rPr>
              <a:t>k, talking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Rectangle: Rounded Corners 85">
            <a:extLst>
              <a:ext uri="{FF2B5EF4-FFF2-40B4-BE49-F238E27FC236}">
                <a16:creationId xmlns:a16="http://schemas.microsoft.com/office/drawing/2014/main" id="{9C4F7229-0136-43BC-B014-178FC87490C3}"/>
              </a:ext>
            </a:extLst>
          </p:cNvPr>
          <p:cNvSpPr/>
          <p:nvPr/>
        </p:nvSpPr>
        <p:spPr>
          <a:xfrm>
            <a:off x="4669577" y="5606014"/>
            <a:ext cx="1548344"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English</a:t>
            </a:r>
          </a:p>
        </p:txBody>
      </p:sp>
      <p:sp>
        <p:nvSpPr>
          <p:cNvPr id="87" name="Rectangle: Rounded Corners 86">
            <a:extLst>
              <a:ext uri="{FF2B5EF4-FFF2-40B4-BE49-F238E27FC236}">
                <a16:creationId xmlns:a16="http://schemas.microsoft.com/office/drawing/2014/main" id="{AAF38AF7-FE92-4EC9-9873-C03827BB2105}"/>
              </a:ext>
            </a:extLst>
          </p:cNvPr>
          <p:cNvSpPr/>
          <p:nvPr/>
        </p:nvSpPr>
        <p:spPr>
          <a:xfrm>
            <a:off x="6466377" y="5570836"/>
            <a:ext cx="1778850" cy="105134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an exercise book</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8" name="Rectangle: Rounded Corners 87">
            <a:extLst>
              <a:ext uri="{FF2B5EF4-FFF2-40B4-BE49-F238E27FC236}">
                <a16:creationId xmlns:a16="http://schemas.microsoft.com/office/drawing/2014/main" id="{A96530CE-DD01-4383-890C-69471A030F65}"/>
              </a:ext>
            </a:extLst>
          </p:cNvPr>
          <p:cNvSpPr/>
          <p:nvPr/>
        </p:nvSpPr>
        <p:spPr>
          <a:xfrm>
            <a:off x="2468514" y="4523655"/>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important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9" name="Rectangle: Rounded Corners 88">
            <a:extLst>
              <a:ext uri="{FF2B5EF4-FFF2-40B4-BE49-F238E27FC236}">
                <a16:creationId xmlns:a16="http://schemas.microsoft.com/office/drawing/2014/main" id="{37F2430B-240C-4415-A3DD-1D715CC1AD8F}"/>
              </a:ext>
            </a:extLst>
          </p:cNvPr>
          <p:cNvSpPr/>
          <p:nvPr/>
        </p:nvSpPr>
        <p:spPr>
          <a:xfrm>
            <a:off x="354081" y="45174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to listen, listening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0" name="Rectangle: Rounded Corners 89">
            <a:extLst>
              <a:ext uri="{FF2B5EF4-FFF2-40B4-BE49-F238E27FC236}">
                <a16:creationId xmlns:a16="http://schemas.microsoft.com/office/drawing/2014/main" id="{12A452A8-F977-4E2B-B12A-74725DE3C2FB}"/>
              </a:ext>
            </a:extLst>
          </p:cNvPr>
          <p:cNvSpPr/>
          <p:nvPr/>
        </p:nvSpPr>
        <p:spPr>
          <a:xfrm>
            <a:off x="4669577" y="4517405"/>
            <a:ext cx="1548344"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normal</a:t>
            </a:r>
          </a:p>
        </p:txBody>
      </p:sp>
      <p:sp>
        <p:nvSpPr>
          <p:cNvPr id="91" name="Rectangle: Rounded Corners 90">
            <a:extLst>
              <a:ext uri="{FF2B5EF4-FFF2-40B4-BE49-F238E27FC236}">
                <a16:creationId xmlns:a16="http://schemas.microsoft.com/office/drawing/2014/main" id="{87954E67-4446-4275-99B8-A7F301B2339D}"/>
              </a:ext>
            </a:extLst>
          </p:cNvPr>
          <p:cNvSpPr/>
          <p:nvPr/>
        </p:nvSpPr>
        <p:spPr>
          <a:xfrm>
            <a:off x="6466377" y="4517404"/>
            <a:ext cx="1778850"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friend</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3" name="TextBox 102">
            <a:extLst>
              <a:ext uri="{FF2B5EF4-FFF2-40B4-BE49-F238E27FC236}">
                <a16:creationId xmlns:a16="http://schemas.microsoft.com/office/drawing/2014/main" id="{F698DD30-E6DD-44E2-96E2-517042F22E47}"/>
              </a:ext>
            </a:extLst>
          </p:cNvPr>
          <p:cNvSpPr txBox="1"/>
          <p:nvPr/>
        </p:nvSpPr>
        <p:spPr>
          <a:xfrm>
            <a:off x="3366846" y="763206"/>
            <a:ext cx="48783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7A253E60-A5E0-484A-985D-1B920805EBC9}"/>
              </a:ext>
            </a:extLst>
          </p:cNvPr>
          <p:cNvSpPr txBox="1"/>
          <p:nvPr/>
        </p:nvSpPr>
        <p:spPr>
          <a:xfrm>
            <a:off x="2868474" y="3417274"/>
            <a:ext cx="403568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 </a:t>
            </a:r>
            <a:r>
              <a:rPr lang="en-GB" sz="3600" b="1" dirty="0" err="1">
                <a:solidFill>
                  <a:srgbClr val="FF0066"/>
                </a:solidFill>
                <a:latin typeface="Century Gothic" panose="020B0502020202020204" pitchFamily="34" charset="0"/>
              </a:rPr>
              <a:t>necesitar</a:t>
            </a:r>
            <a:endParaRPr lang="en-GB" sz="3600" b="1" dirty="0">
              <a:solidFill>
                <a:srgbClr val="FF0066"/>
              </a:solidFill>
              <a:latin typeface="Century Gothic" panose="020B0502020202020204" pitchFamily="34" charset="0"/>
            </a:endParaRPr>
          </a:p>
        </p:txBody>
      </p:sp>
      <p:sp>
        <p:nvSpPr>
          <p:cNvPr id="36" name="TextBox 35">
            <a:extLst>
              <a:ext uri="{FF2B5EF4-FFF2-40B4-BE49-F238E27FC236}">
                <a16:creationId xmlns:a16="http://schemas.microsoft.com/office/drawing/2014/main" id="{A433B934-52A1-4409-A166-6E65B1FF9DE7}"/>
              </a:ext>
            </a:extLst>
          </p:cNvPr>
          <p:cNvSpPr txBox="1"/>
          <p:nvPr/>
        </p:nvSpPr>
        <p:spPr>
          <a:xfrm>
            <a:off x="5071096" y="1700968"/>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5. </a:t>
            </a:r>
            <a:r>
              <a:rPr lang="en-GB" sz="3600" b="1" dirty="0" err="1">
                <a:solidFill>
                  <a:srgbClr val="FF0066"/>
                </a:solidFill>
                <a:latin typeface="Century Gothic" panose="020B0502020202020204" pitchFamily="34" charset="0"/>
              </a:rPr>
              <a:t>importante</a:t>
            </a:r>
            <a:endParaRPr lang="en-GB" sz="3600" b="1" dirty="0">
              <a:solidFill>
                <a:srgbClr val="FF0066"/>
              </a:solidFill>
              <a:latin typeface="Century Gothic" panose="020B0502020202020204" pitchFamily="34" charset="0"/>
            </a:endParaRPr>
          </a:p>
        </p:txBody>
      </p:sp>
      <p:sp>
        <p:nvSpPr>
          <p:cNvPr id="37" name="TextBox 36">
            <a:extLst>
              <a:ext uri="{FF2B5EF4-FFF2-40B4-BE49-F238E27FC236}">
                <a16:creationId xmlns:a16="http://schemas.microsoft.com/office/drawing/2014/main" id="{A0B9B95D-FB88-4804-B3F5-DBE34A700708}"/>
              </a:ext>
            </a:extLst>
          </p:cNvPr>
          <p:cNvSpPr txBox="1"/>
          <p:nvPr/>
        </p:nvSpPr>
        <p:spPr>
          <a:xfrm>
            <a:off x="-700711" y="1732475"/>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 </a:t>
            </a:r>
            <a:r>
              <a:rPr lang="en-GB" sz="3600" b="1" dirty="0">
                <a:solidFill>
                  <a:srgbClr val="FF0066"/>
                </a:solidFill>
                <a:latin typeface="Century Gothic" panose="020B0502020202020204" pitchFamily="34" charset="0"/>
              </a:rPr>
              <a:t>español</a:t>
            </a:r>
          </a:p>
        </p:txBody>
      </p:sp>
      <p:sp>
        <p:nvSpPr>
          <p:cNvPr id="38" name="TextBox 37">
            <a:extLst>
              <a:ext uri="{FF2B5EF4-FFF2-40B4-BE49-F238E27FC236}">
                <a16:creationId xmlns:a16="http://schemas.microsoft.com/office/drawing/2014/main" id="{DD165248-3C39-4942-A139-AEE71735D350}"/>
              </a:ext>
            </a:extLst>
          </p:cNvPr>
          <p:cNvSpPr txBox="1"/>
          <p:nvPr/>
        </p:nvSpPr>
        <p:spPr>
          <a:xfrm>
            <a:off x="-344082" y="3430699"/>
            <a:ext cx="3894106"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 </a:t>
            </a:r>
            <a:r>
              <a:rPr lang="en-GB" sz="3600" b="1" dirty="0">
                <a:solidFill>
                  <a:srgbClr val="FF0066"/>
                </a:solidFill>
                <a:latin typeface="Century Gothic" panose="020B0502020202020204" pitchFamily="34" charset="0"/>
              </a:rPr>
              <a:t>una amiga</a:t>
            </a:r>
          </a:p>
        </p:txBody>
      </p:sp>
      <p:sp>
        <p:nvSpPr>
          <p:cNvPr id="39" name="TextBox 38">
            <a:extLst>
              <a:ext uri="{FF2B5EF4-FFF2-40B4-BE49-F238E27FC236}">
                <a16:creationId xmlns:a16="http://schemas.microsoft.com/office/drawing/2014/main" id="{9107BA51-3ADE-47F9-8A1F-09E23FCA718F}"/>
              </a:ext>
            </a:extLst>
          </p:cNvPr>
          <p:cNvSpPr txBox="1"/>
          <p:nvPr/>
        </p:nvSpPr>
        <p:spPr>
          <a:xfrm>
            <a:off x="383856" y="2577773"/>
            <a:ext cx="2948861"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r>
              <a:rPr lang="en-GB" sz="3600" b="1" dirty="0">
                <a:solidFill>
                  <a:srgbClr val="FF0066"/>
                </a:solidFill>
                <a:latin typeface="Century Gothic" panose="020B0502020202020204" pitchFamily="34" charset="0"/>
              </a:rPr>
              <a:t> escuchar</a:t>
            </a:r>
          </a:p>
        </p:txBody>
      </p:sp>
      <p:sp>
        <p:nvSpPr>
          <p:cNvPr id="40" name="TextBox 39">
            <a:extLst>
              <a:ext uri="{FF2B5EF4-FFF2-40B4-BE49-F238E27FC236}">
                <a16:creationId xmlns:a16="http://schemas.microsoft.com/office/drawing/2014/main" id="{118926A2-4248-45CE-80E6-EAA3FDFA6126}"/>
              </a:ext>
            </a:extLst>
          </p:cNvPr>
          <p:cNvSpPr txBox="1"/>
          <p:nvPr/>
        </p:nvSpPr>
        <p:spPr>
          <a:xfrm>
            <a:off x="8223526" y="1674523"/>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6. </a:t>
            </a:r>
            <a:r>
              <a:rPr lang="en-GB" sz="3600" b="1" dirty="0">
                <a:solidFill>
                  <a:srgbClr val="FF0066"/>
                </a:solidFill>
                <a:latin typeface="Century Gothic" panose="020B0502020202020204" pitchFamily="34" charset="0"/>
              </a:rPr>
              <a:t>hablar</a:t>
            </a:r>
          </a:p>
        </p:txBody>
      </p:sp>
      <p:sp>
        <p:nvSpPr>
          <p:cNvPr id="41" name="TextBox 40">
            <a:extLst>
              <a:ext uri="{FF2B5EF4-FFF2-40B4-BE49-F238E27FC236}">
                <a16:creationId xmlns:a16="http://schemas.microsoft.com/office/drawing/2014/main" id="{9046F767-3267-4D29-A9C0-7A655AD1B03F}"/>
              </a:ext>
            </a:extLst>
          </p:cNvPr>
          <p:cNvSpPr txBox="1"/>
          <p:nvPr/>
        </p:nvSpPr>
        <p:spPr>
          <a:xfrm>
            <a:off x="6846528" y="3369523"/>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7. </a:t>
            </a:r>
            <a:r>
              <a:rPr lang="en-GB" sz="3600" b="1" dirty="0">
                <a:solidFill>
                  <a:srgbClr val="FF0066"/>
                </a:solidFill>
                <a:latin typeface="Century Gothic" panose="020B0502020202020204" pitchFamily="34" charset="0"/>
              </a:rPr>
              <a:t>un </a:t>
            </a:r>
            <a:r>
              <a:rPr lang="en-GB" sz="3600" b="1" dirty="0" err="1">
                <a:solidFill>
                  <a:srgbClr val="FF0066"/>
                </a:solidFill>
                <a:latin typeface="Century Gothic" panose="020B0502020202020204" pitchFamily="34" charset="0"/>
              </a:rPr>
              <a:t>cuaderno</a:t>
            </a:r>
            <a:endParaRPr lang="en-GB" sz="3600" b="1" dirty="0">
              <a:solidFill>
                <a:srgbClr val="FF0066"/>
              </a:solidFill>
              <a:latin typeface="Century Gothic" panose="020B0502020202020204" pitchFamily="34" charset="0"/>
            </a:endParaRPr>
          </a:p>
        </p:txBody>
      </p:sp>
      <p:sp>
        <p:nvSpPr>
          <p:cNvPr id="42" name="TextBox 41">
            <a:extLst>
              <a:ext uri="{FF2B5EF4-FFF2-40B4-BE49-F238E27FC236}">
                <a16:creationId xmlns:a16="http://schemas.microsoft.com/office/drawing/2014/main" id="{47C118CC-2FF7-4598-B2D2-C7F39A7FFC89}"/>
              </a:ext>
            </a:extLst>
          </p:cNvPr>
          <p:cNvSpPr txBox="1"/>
          <p:nvPr/>
        </p:nvSpPr>
        <p:spPr>
          <a:xfrm>
            <a:off x="2062572" y="1749376"/>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8. </a:t>
            </a:r>
            <a:r>
              <a:rPr lang="en-GB" sz="3600" b="1" dirty="0" err="1">
                <a:solidFill>
                  <a:srgbClr val="FF0066"/>
                </a:solidFill>
                <a:latin typeface="Century Gothic" panose="020B0502020202020204" pitchFamily="34" charset="0"/>
              </a:rPr>
              <a:t>inglés</a:t>
            </a:r>
            <a:endParaRPr lang="en-GB" sz="3600" b="1" dirty="0">
              <a:solidFill>
                <a:srgbClr val="FF0066"/>
              </a:solidFill>
              <a:latin typeface="Century Gothic" panose="020B0502020202020204" pitchFamily="34" charset="0"/>
            </a:endParaRPr>
          </a:p>
        </p:txBody>
      </p:sp>
      <p:sp>
        <p:nvSpPr>
          <p:cNvPr id="43" name="TextBox 42">
            <a:extLst>
              <a:ext uri="{FF2B5EF4-FFF2-40B4-BE49-F238E27FC236}">
                <a16:creationId xmlns:a16="http://schemas.microsoft.com/office/drawing/2014/main" id="{3349A8EE-FC70-4904-A45B-BE39D3D108E4}"/>
              </a:ext>
            </a:extLst>
          </p:cNvPr>
          <p:cNvSpPr txBox="1"/>
          <p:nvPr/>
        </p:nvSpPr>
        <p:spPr>
          <a:xfrm>
            <a:off x="5596392" y="2573348"/>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9. </a:t>
            </a:r>
            <a:r>
              <a:rPr lang="en-GB" sz="3600" b="1" dirty="0" err="1">
                <a:solidFill>
                  <a:srgbClr val="FF0066"/>
                </a:solidFill>
                <a:latin typeface="Century Gothic" panose="020B0502020202020204" pitchFamily="34" charset="0"/>
              </a:rPr>
              <a:t>cantar</a:t>
            </a:r>
            <a:endParaRPr lang="en-GB" sz="3600" b="1" dirty="0">
              <a:solidFill>
                <a:srgbClr val="FF0066"/>
              </a:solidFill>
              <a:latin typeface="Century Gothic" panose="020B0502020202020204" pitchFamily="34" charset="0"/>
            </a:endParaRPr>
          </a:p>
        </p:txBody>
      </p:sp>
      <p:sp>
        <p:nvSpPr>
          <p:cNvPr id="44" name="TextBox 43">
            <a:extLst>
              <a:ext uri="{FF2B5EF4-FFF2-40B4-BE49-F238E27FC236}">
                <a16:creationId xmlns:a16="http://schemas.microsoft.com/office/drawing/2014/main" id="{C4B25A09-CBC6-4521-B113-AA7B25436458}"/>
              </a:ext>
            </a:extLst>
          </p:cNvPr>
          <p:cNvSpPr txBox="1"/>
          <p:nvPr/>
        </p:nvSpPr>
        <p:spPr>
          <a:xfrm>
            <a:off x="3238036" y="2590473"/>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10. </a:t>
            </a:r>
            <a:r>
              <a:rPr lang="en-GB" sz="3600" b="1" dirty="0">
                <a:solidFill>
                  <a:srgbClr val="FF0066"/>
                </a:solidFill>
                <a:latin typeface="Century Gothic" panose="020B0502020202020204" pitchFamily="34" charset="0"/>
              </a:rPr>
              <a:t>normal</a:t>
            </a:r>
          </a:p>
        </p:txBody>
      </p:sp>
      <p:sp>
        <p:nvSpPr>
          <p:cNvPr id="47" name="Rectangle: Rounded Corners 46">
            <a:extLst>
              <a:ext uri="{FF2B5EF4-FFF2-40B4-BE49-F238E27FC236}">
                <a16:creationId xmlns:a16="http://schemas.microsoft.com/office/drawing/2014/main" id="{098E8AE1-03E3-4586-BBE5-586533B2D933}"/>
              </a:ext>
            </a:extLst>
          </p:cNvPr>
          <p:cNvSpPr/>
          <p:nvPr/>
        </p:nvSpPr>
        <p:spPr>
          <a:xfrm>
            <a:off x="8421825" y="4565069"/>
            <a:ext cx="2204466"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need,</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needing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Rounded Corners 47">
            <a:extLst>
              <a:ext uri="{FF2B5EF4-FFF2-40B4-BE49-F238E27FC236}">
                <a16:creationId xmlns:a16="http://schemas.microsoft.com/office/drawing/2014/main" id="{864DE492-BBDF-472A-A1B2-53D71A4389B6}"/>
              </a:ext>
            </a:extLst>
          </p:cNvPr>
          <p:cNvSpPr/>
          <p:nvPr/>
        </p:nvSpPr>
        <p:spPr>
          <a:xfrm>
            <a:off x="8438815" y="5633504"/>
            <a:ext cx="1778850"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sing,</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singing</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Gesto De La Mano, Mano, Iconos, Pulgares Arriba">
            <a:extLst>
              <a:ext uri="{FF2B5EF4-FFF2-40B4-BE49-F238E27FC236}">
                <a16:creationId xmlns:a16="http://schemas.microsoft.com/office/drawing/2014/main" id="{F111932D-A706-4201-B3CE-F94FB1EE4DF2}"/>
              </a:ext>
            </a:extLst>
          </p:cNvPr>
          <p:cNvPicPr>
            <a:picLocks noChangeAspect="1" noChangeArrowheads="1"/>
          </p:cNvPicPr>
          <p:nvPr/>
        </p:nvPicPr>
        <p:blipFill rotWithShape="1">
          <a:blip r:embed="rId15">
            <a:duotone>
              <a:schemeClr val="accent4">
                <a:shade val="45000"/>
                <a:satMod val="135000"/>
              </a:schemeClr>
              <a:prstClr val="white"/>
            </a:duotone>
            <a:extLst>
              <a:ext uri="{28A0092B-C50C-407E-A947-70E740481C1C}">
                <a14:useLocalDpi xmlns:a14="http://schemas.microsoft.com/office/drawing/2010/main" val="0"/>
              </a:ext>
            </a:extLst>
          </a:blip>
          <a:srcRect t="60471" r="63406"/>
          <a:stretch/>
        </p:blipFill>
        <p:spPr bwMode="auto">
          <a:xfrm>
            <a:off x="7515718" y="598733"/>
            <a:ext cx="881848" cy="94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38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0"/>
                                        <p:tgtEl>
                                          <p:spTgt spid="39"/>
                                        </p:tgtEl>
                                      </p:cBhvr>
                                    </p:animEffect>
                                    <p:set>
                                      <p:cBhvr>
                                        <p:cTn id="10" dur="1" fill="hold">
                                          <p:stCondLst>
                                            <p:cond delay="4999"/>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89"/>
                                        </p:tgtEl>
                                        <p:attrNameLst>
                                          <p:attrName>fillcolor</p:attrName>
                                        </p:attrNameLst>
                                      </p:cBhvr>
                                      <p:to>
                                        <a:srgbClr val="8FDAFF"/>
                                      </p:to>
                                    </p:animClr>
                                    <p:set>
                                      <p:cBhvr>
                                        <p:cTn id="15" dur="2000" fill="hold"/>
                                        <p:tgtEl>
                                          <p:spTgt spid="89"/>
                                        </p:tgtEl>
                                        <p:attrNameLst>
                                          <p:attrName>fill.type</p:attrName>
                                        </p:attrNameLst>
                                      </p:cBhvr>
                                      <p:to>
                                        <p:strVal val="solid"/>
                                      </p:to>
                                    </p:set>
                                    <p:set>
                                      <p:cBhvr>
                                        <p:cTn id="16" dur="2000" fill="hold"/>
                                        <p:tgtEl>
                                          <p:spTgt spid="89"/>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escuchar.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0"/>
                            </p:stCondLst>
                            <p:childTnLst>
                              <p:par>
                                <p:cTn id="22" presetID="9" presetClass="exit" presetSubtype="0" fill="hold" grpId="1" nodeType="afterEffect">
                                  <p:stCondLst>
                                    <p:cond delay="0"/>
                                  </p:stCondLst>
                                  <p:childTnLst>
                                    <p:animEffect transition="out" filter="dissolve">
                                      <p:cBhvr>
                                        <p:cTn id="23" dur="5000"/>
                                        <p:tgtEl>
                                          <p:spTgt spid="38"/>
                                        </p:tgtEl>
                                      </p:cBhvr>
                                    </p:animEffect>
                                    <p:set>
                                      <p:cBhvr>
                                        <p:cTn id="24" dur="1" fill="hold">
                                          <p:stCondLst>
                                            <p:cond delay="4999"/>
                                          </p:stCondLst>
                                        </p:cTn>
                                        <p:tgtEl>
                                          <p:spTgt spid="3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91"/>
                                        </p:tgtEl>
                                        <p:attrNameLst>
                                          <p:attrName>fillcolor</p:attrName>
                                        </p:attrNameLst>
                                      </p:cBhvr>
                                      <p:to>
                                        <a:srgbClr val="8FDAFF"/>
                                      </p:to>
                                    </p:animClr>
                                    <p:set>
                                      <p:cBhvr>
                                        <p:cTn id="29" dur="2000" fill="hold"/>
                                        <p:tgtEl>
                                          <p:spTgt spid="91"/>
                                        </p:tgtEl>
                                        <p:attrNameLst>
                                          <p:attrName>fill.type</p:attrName>
                                        </p:attrNameLst>
                                      </p:cBhvr>
                                      <p:to>
                                        <p:strVal val="solid"/>
                                      </p:to>
                                    </p:set>
                                    <p:set>
                                      <p:cBhvr>
                                        <p:cTn id="30" dur="2000" fill="hold"/>
                                        <p:tgtEl>
                                          <p:spTgt spid="9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V_una_amiga.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par>
                          <p:cTn id="35" fill="hold">
                            <p:stCondLst>
                              <p:cond delay="0"/>
                            </p:stCondLst>
                            <p:childTnLst>
                              <p:par>
                                <p:cTn id="36" presetID="9" presetClass="exit" presetSubtype="0" fill="hold" grpId="1" nodeType="afterEffect">
                                  <p:stCondLst>
                                    <p:cond delay="0"/>
                                  </p:stCondLst>
                                  <p:childTnLst>
                                    <p:animEffect transition="out" filter="dissolve">
                                      <p:cBhvr>
                                        <p:cTn id="37" dur="5000"/>
                                        <p:tgtEl>
                                          <p:spTgt spid="37"/>
                                        </p:tgtEl>
                                      </p:cBhvr>
                                    </p:animEffect>
                                    <p:set>
                                      <p:cBhvr>
                                        <p:cTn id="38" dur="1" fill="hold">
                                          <p:stCondLst>
                                            <p:cond delay="4999"/>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4"/>
                                        </p:tgtEl>
                                        <p:attrNameLst>
                                          <p:attrName>fillcolor</p:attrName>
                                        </p:attrNameLst>
                                      </p:cBhvr>
                                      <p:to>
                                        <a:srgbClr val="8FDAFF"/>
                                      </p:to>
                                    </p:animClr>
                                    <p:set>
                                      <p:cBhvr>
                                        <p:cTn id="43" dur="2000" fill="hold"/>
                                        <p:tgtEl>
                                          <p:spTgt spid="84"/>
                                        </p:tgtEl>
                                        <p:attrNameLst>
                                          <p:attrName>fill.type</p:attrName>
                                        </p:attrNameLst>
                                      </p:cBhvr>
                                      <p:to>
                                        <p:strVal val="solid"/>
                                      </p:to>
                                    </p:set>
                                    <p:set>
                                      <p:cBhvr>
                                        <p:cTn id="44" dur="2000" fill="hold"/>
                                        <p:tgtEl>
                                          <p:spTgt spid="8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V_espanol.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par>
                          <p:cTn id="49" fill="hold">
                            <p:stCondLst>
                              <p:cond delay="0"/>
                            </p:stCondLst>
                            <p:childTnLst>
                              <p:par>
                                <p:cTn id="50" presetID="9" presetClass="exit" presetSubtype="0" fill="hold" grpId="1" nodeType="afterEffect">
                                  <p:stCondLst>
                                    <p:cond delay="0"/>
                                  </p:stCondLst>
                                  <p:childTnLst>
                                    <p:animEffect transition="out" filter="dissolve">
                                      <p:cBhvr>
                                        <p:cTn id="51" dur="5000"/>
                                        <p:tgtEl>
                                          <p:spTgt spid="35"/>
                                        </p:tgtEl>
                                      </p:cBhvr>
                                    </p:animEffect>
                                    <p:set>
                                      <p:cBhvr>
                                        <p:cTn id="52" dur="1" fill="hold">
                                          <p:stCondLst>
                                            <p:cond delay="4999"/>
                                          </p:stCondLst>
                                        </p:cTn>
                                        <p:tgtEl>
                                          <p:spTgt spid="3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47"/>
                                        </p:tgtEl>
                                        <p:attrNameLst>
                                          <p:attrName>fillcolor</p:attrName>
                                        </p:attrNameLst>
                                      </p:cBhvr>
                                      <p:to>
                                        <a:srgbClr val="8FDAFF"/>
                                      </p:to>
                                    </p:animClr>
                                    <p:set>
                                      <p:cBhvr>
                                        <p:cTn id="57" dur="2000" fill="hold"/>
                                        <p:tgtEl>
                                          <p:spTgt spid="47"/>
                                        </p:tgtEl>
                                        <p:attrNameLst>
                                          <p:attrName>fill.type</p:attrName>
                                        </p:attrNameLst>
                                      </p:cBhvr>
                                      <p:to>
                                        <p:strVal val="solid"/>
                                      </p:to>
                                    </p:set>
                                    <p:set>
                                      <p:cBhvr>
                                        <p:cTn id="58" dur="2000" fill="hold"/>
                                        <p:tgtEl>
                                          <p:spTgt spid="4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6" name="necesitar.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5000"/>
                                        <p:tgtEl>
                                          <p:spTgt spid="36"/>
                                        </p:tgtEl>
                                      </p:cBhvr>
                                    </p:animEffect>
                                    <p:set>
                                      <p:cBhvr>
                                        <p:cTn id="66" dur="1" fill="hold">
                                          <p:stCondLst>
                                            <p:cond delay="4999"/>
                                          </p:stCondLst>
                                        </p:cTn>
                                        <p:tgtEl>
                                          <p:spTgt spid="3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88"/>
                                        </p:tgtEl>
                                        <p:attrNameLst>
                                          <p:attrName>fillcolor</p:attrName>
                                        </p:attrNameLst>
                                      </p:cBhvr>
                                      <p:to>
                                        <a:srgbClr val="8FDAFF"/>
                                      </p:to>
                                    </p:animClr>
                                    <p:set>
                                      <p:cBhvr>
                                        <p:cTn id="71" dur="2000" fill="hold"/>
                                        <p:tgtEl>
                                          <p:spTgt spid="88"/>
                                        </p:tgtEl>
                                        <p:attrNameLst>
                                          <p:attrName>fill.type</p:attrName>
                                        </p:attrNameLst>
                                      </p:cBhvr>
                                      <p:to>
                                        <p:strVal val="solid"/>
                                      </p:to>
                                    </p:set>
                                    <p:set>
                                      <p:cBhvr>
                                        <p:cTn id="72" dur="2000" fill="hold"/>
                                        <p:tgtEl>
                                          <p:spTgt spid="88"/>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7" name="importante.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childTnLst>
                          </p:cTn>
                        </p:par>
                        <p:par>
                          <p:cTn id="77" fill="hold">
                            <p:stCondLst>
                              <p:cond delay="0"/>
                            </p:stCondLst>
                            <p:childTnLst>
                              <p:par>
                                <p:cTn id="78" presetID="9" presetClass="exit" presetSubtype="0" fill="hold" grpId="1" nodeType="afterEffect">
                                  <p:stCondLst>
                                    <p:cond delay="0"/>
                                  </p:stCondLst>
                                  <p:childTnLst>
                                    <p:animEffect transition="out" filter="dissolve">
                                      <p:cBhvr>
                                        <p:cTn id="79" dur="5000"/>
                                        <p:tgtEl>
                                          <p:spTgt spid="40"/>
                                        </p:tgtEl>
                                      </p:cBhvr>
                                    </p:animEffect>
                                    <p:set>
                                      <p:cBhvr>
                                        <p:cTn id="80" dur="1" fill="hold">
                                          <p:stCondLst>
                                            <p:cond delay="4999"/>
                                          </p:stCondLst>
                                        </p:cTn>
                                        <p:tgtEl>
                                          <p:spTgt spid="4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85"/>
                                        </p:tgtEl>
                                        <p:attrNameLst>
                                          <p:attrName>fillcolor</p:attrName>
                                        </p:attrNameLst>
                                      </p:cBhvr>
                                      <p:to>
                                        <a:srgbClr val="8FDAFF"/>
                                      </p:to>
                                    </p:animClr>
                                    <p:set>
                                      <p:cBhvr>
                                        <p:cTn id="85" dur="2000" fill="hold"/>
                                        <p:tgtEl>
                                          <p:spTgt spid="85"/>
                                        </p:tgtEl>
                                        <p:attrNameLst>
                                          <p:attrName>fill.type</p:attrName>
                                        </p:attrNameLst>
                                      </p:cBhvr>
                                      <p:to>
                                        <p:strVal val="solid"/>
                                      </p:to>
                                    </p:set>
                                    <p:set>
                                      <p:cBhvr>
                                        <p:cTn id="86" dur="2000" fill="hold"/>
                                        <p:tgtEl>
                                          <p:spTgt spid="85"/>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8" name="hablar.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par>
                          <p:cTn id="91" fill="hold">
                            <p:stCondLst>
                              <p:cond delay="0"/>
                            </p:stCondLst>
                            <p:childTnLst>
                              <p:par>
                                <p:cTn id="92" presetID="9" presetClass="exit" presetSubtype="0" fill="hold" grpId="1" nodeType="afterEffect">
                                  <p:stCondLst>
                                    <p:cond delay="0"/>
                                  </p:stCondLst>
                                  <p:childTnLst>
                                    <p:animEffect transition="out" filter="dissolve">
                                      <p:cBhvr>
                                        <p:cTn id="93" dur="5000"/>
                                        <p:tgtEl>
                                          <p:spTgt spid="41"/>
                                        </p:tgtEl>
                                      </p:cBhvr>
                                    </p:animEffect>
                                    <p:set>
                                      <p:cBhvr>
                                        <p:cTn id="94" dur="1" fill="hold">
                                          <p:stCondLst>
                                            <p:cond delay="4999"/>
                                          </p:stCondLst>
                                        </p:cTn>
                                        <p:tgtEl>
                                          <p:spTgt spid="4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mph" presetSubtype="2" fill="hold" nodeType="clickEffect">
                                  <p:stCondLst>
                                    <p:cond delay="0"/>
                                  </p:stCondLst>
                                  <p:childTnLst>
                                    <p:animClr clrSpc="rgb" dir="cw">
                                      <p:cBhvr>
                                        <p:cTn id="98" dur="2000" fill="hold"/>
                                        <p:tgtEl>
                                          <p:spTgt spid="87"/>
                                        </p:tgtEl>
                                        <p:attrNameLst>
                                          <p:attrName>fillcolor</p:attrName>
                                        </p:attrNameLst>
                                      </p:cBhvr>
                                      <p:to>
                                        <a:srgbClr val="8FDAFF"/>
                                      </p:to>
                                    </p:animClr>
                                    <p:set>
                                      <p:cBhvr>
                                        <p:cTn id="99" dur="2000" fill="hold"/>
                                        <p:tgtEl>
                                          <p:spTgt spid="87"/>
                                        </p:tgtEl>
                                        <p:attrNameLst>
                                          <p:attrName>fill.type</p:attrName>
                                        </p:attrNameLst>
                                      </p:cBhvr>
                                      <p:to>
                                        <p:strVal val="solid"/>
                                      </p:to>
                                    </p:set>
                                    <p:set>
                                      <p:cBhvr>
                                        <p:cTn id="100" dur="2000" fill="hold"/>
                                        <p:tgtEl>
                                          <p:spTgt spid="87"/>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9" name="s4_cuaderno.wav"/>
                                        </p:tgtEl>
                                      </p:cMediaNode>
                                    </p:audio>
                                  </p:sub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par>
                          <p:cTn id="105" fill="hold">
                            <p:stCondLst>
                              <p:cond delay="0"/>
                            </p:stCondLst>
                            <p:childTnLst>
                              <p:par>
                                <p:cTn id="106" presetID="9" presetClass="exit" presetSubtype="0" fill="hold" grpId="1" nodeType="afterEffect">
                                  <p:stCondLst>
                                    <p:cond delay="0"/>
                                  </p:stCondLst>
                                  <p:childTnLst>
                                    <p:animEffect transition="out" filter="dissolve">
                                      <p:cBhvr>
                                        <p:cTn id="107" dur="5000"/>
                                        <p:tgtEl>
                                          <p:spTgt spid="42"/>
                                        </p:tgtEl>
                                      </p:cBhvr>
                                    </p:animEffect>
                                    <p:set>
                                      <p:cBhvr>
                                        <p:cTn id="108" dur="1" fill="hold">
                                          <p:stCondLst>
                                            <p:cond delay="4999"/>
                                          </p:stCondLst>
                                        </p:cTn>
                                        <p:tgtEl>
                                          <p:spTgt spid="4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86"/>
                                        </p:tgtEl>
                                        <p:attrNameLst>
                                          <p:attrName>fillcolor</p:attrName>
                                        </p:attrNameLst>
                                      </p:cBhvr>
                                      <p:to>
                                        <a:srgbClr val="8FDAFF"/>
                                      </p:to>
                                    </p:animClr>
                                    <p:set>
                                      <p:cBhvr>
                                        <p:cTn id="113" dur="2000" fill="hold"/>
                                        <p:tgtEl>
                                          <p:spTgt spid="86"/>
                                        </p:tgtEl>
                                        <p:attrNameLst>
                                          <p:attrName>fill.type</p:attrName>
                                        </p:attrNameLst>
                                      </p:cBhvr>
                                      <p:to>
                                        <p:strVal val="solid"/>
                                      </p:to>
                                    </p:set>
                                    <p:set>
                                      <p:cBhvr>
                                        <p:cTn id="114" dur="2000" fill="hold"/>
                                        <p:tgtEl>
                                          <p:spTgt spid="86"/>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10" name="V_ingles.wav"/>
                                        </p:tgtEl>
                                      </p:cMediaNode>
                                    </p:audio>
                                  </p:sub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3"/>
                                        </p:tgtEl>
                                        <p:attrNameLst>
                                          <p:attrName>style.visibility</p:attrName>
                                        </p:attrNameLst>
                                      </p:cBhvr>
                                      <p:to>
                                        <p:strVal val="visible"/>
                                      </p:to>
                                    </p:set>
                                  </p:childTnLst>
                                </p:cTn>
                              </p:par>
                            </p:childTnLst>
                          </p:cTn>
                        </p:par>
                        <p:par>
                          <p:cTn id="119" fill="hold">
                            <p:stCondLst>
                              <p:cond delay="0"/>
                            </p:stCondLst>
                            <p:childTnLst>
                              <p:par>
                                <p:cTn id="120" presetID="9" presetClass="exit" presetSubtype="0" fill="hold" grpId="1" nodeType="afterEffect">
                                  <p:stCondLst>
                                    <p:cond delay="0"/>
                                  </p:stCondLst>
                                  <p:childTnLst>
                                    <p:animEffect transition="out" filter="dissolve">
                                      <p:cBhvr>
                                        <p:cTn id="121" dur="5000"/>
                                        <p:tgtEl>
                                          <p:spTgt spid="43"/>
                                        </p:tgtEl>
                                      </p:cBhvr>
                                    </p:animEffect>
                                    <p:set>
                                      <p:cBhvr>
                                        <p:cTn id="122" dur="1" fill="hold">
                                          <p:stCondLst>
                                            <p:cond delay="4999"/>
                                          </p:stCondLst>
                                        </p:cTn>
                                        <p:tgtEl>
                                          <p:spTgt spid="4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48"/>
                                        </p:tgtEl>
                                        <p:attrNameLst>
                                          <p:attrName>fillcolor</p:attrName>
                                        </p:attrNameLst>
                                      </p:cBhvr>
                                      <p:to>
                                        <a:srgbClr val="8FDAFF"/>
                                      </p:to>
                                    </p:animClr>
                                    <p:set>
                                      <p:cBhvr>
                                        <p:cTn id="127" dur="2000" fill="hold"/>
                                        <p:tgtEl>
                                          <p:spTgt spid="48"/>
                                        </p:tgtEl>
                                        <p:attrNameLst>
                                          <p:attrName>fill.type</p:attrName>
                                        </p:attrNameLst>
                                      </p:cBhvr>
                                      <p:to>
                                        <p:strVal val="solid"/>
                                      </p:to>
                                    </p:set>
                                    <p:set>
                                      <p:cBhvr>
                                        <p:cTn id="128" dur="2000" fill="hold"/>
                                        <p:tgtEl>
                                          <p:spTgt spid="48"/>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11" name="cantar.wav"/>
                                        </p:tgtEl>
                                      </p:cMediaNode>
                                    </p:audio>
                                  </p:sub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4"/>
                                        </p:tgtEl>
                                        <p:attrNameLst>
                                          <p:attrName>style.visibility</p:attrName>
                                        </p:attrNameLst>
                                      </p:cBhvr>
                                      <p:to>
                                        <p:strVal val="visible"/>
                                      </p:to>
                                    </p:set>
                                  </p:childTnLst>
                                </p:cTn>
                              </p:par>
                            </p:childTnLst>
                          </p:cTn>
                        </p:par>
                        <p:par>
                          <p:cTn id="133" fill="hold">
                            <p:stCondLst>
                              <p:cond delay="0"/>
                            </p:stCondLst>
                            <p:childTnLst>
                              <p:par>
                                <p:cTn id="134" presetID="9" presetClass="exit" presetSubtype="0" fill="hold" grpId="1" nodeType="afterEffect">
                                  <p:stCondLst>
                                    <p:cond delay="0"/>
                                  </p:stCondLst>
                                  <p:childTnLst>
                                    <p:animEffect transition="out" filter="dissolve">
                                      <p:cBhvr>
                                        <p:cTn id="135" dur="5000"/>
                                        <p:tgtEl>
                                          <p:spTgt spid="44"/>
                                        </p:tgtEl>
                                      </p:cBhvr>
                                    </p:animEffect>
                                    <p:set>
                                      <p:cBhvr>
                                        <p:cTn id="136" dur="1" fill="hold">
                                          <p:stCondLst>
                                            <p:cond delay="4999"/>
                                          </p:stCondLst>
                                        </p:cTn>
                                        <p:tgtEl>
                                          <p:spTgt spid="4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90"/>
                                        </p:tgtEl>
                                        <p:attrNameLst>
                                          <p:attrName>fillcolor</p:attrName>
                                        </p:attrNameLst>
                                      </p:cBhvr>
                                      <p:to>
                                        <a:srgbClr val="8FDAFF"/>
                                      </p:to>
                                    </p:animClr>
                                    <p:set>
                                      <p:cBhvr>
                                        <p:cTn id="141" dur="2000" fill="hold"/>
                                        <p:tgtEl>
                                          <p:spTgt spid="90"/>
                                        </p:tgtEl>
                                        <p:attrNameLst>
                                          <p:attrName>fill.type</p:attrName>
                                        </p:attrNameLst>
                                      </p:cBhvr>
                                      <p:to>
                                        <p:strVal val="solid"/>
                                      </p:to>
                                    </p:set>
                                    <p:set>
                                      <p:cBhvr>
                                        <p:cTn id="142" dur="2000" fill="hold"/>
                                        <p:tgtEl>
                                          <p:spTgt spid="90"/>
                                        </p:tgtEl>
                                        <p:attrNameLst>
                                          <p:attrName>fill.on</p:attrName>
                                        </p:attrNameLst>
                                      </p:cBhvr>
                                      <p:to>
                                        <p:strVal val="true"/>
                                      </p:to>
                                    </p:set>
                                  </p:childTnLst>
                                  <p:subTnLst>
                                    <p:audio>
                                      <p:cMediaNode>
                                        <p:cTn display="0" masterRel="sameClick">
                                          <p:stCondLst>
                                            <p:cond evt="begin" delay="0">
                                              <p:tn val="139"/>
                                            </p:cond>
                                          </p:stCondLst>
                                          <p:endCondLst>
                                            <p:cond evt="onStopAudio" delay="0">
                                              <p:tgtEl>
                                                <p:sldTgt/>
                                              </p:tgtEl>
                                            </p:cond>
                                          </p:endCondLst>
                                        </p:cTn>
                                        <p:tgtEl>
                                          <p:sndTgt r:embed="rId12" name="normal.wav"/>
                                        </p:tgtEl>
                                      </p:cMediaNode>
                                    </p:audio>
                                  </p:sub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03"/>
                                        </p:tgtEl>
                                        <p:attrNameLst>
                                          <p:attrName>style.visibility</p:attrName>
                                        </p:attrNameLst>
                                      </p:cBhvr>
                                      <p:to>
                                        <p:strVal val="visible"/>
                                      </p:to>
                                    </p:set>
                                    <p:animEffect transition="in" filter="fade">
                                      <p:cBhvr>
                                        <p:cTn id="147" dur="500"/>
                                        <p:tgtEl>
                                          <p:spTgt spid="103"/>
                                        </p:tgtEl>
                                      </p:cBhvr>
                                    </p:animEffect>
                                  </p:childTnLst>
                                  <p:subTnLst>
                                    <p:audio>
                                      <p:cMediaNode>
                                        <p:cTn display="0" masterRel="sameClick">
                                          <p:stCondLst>
                                            <p:cond evt="begin" delay="0">
                                              <p:tn val="145"/>
                                            </p:cond>
                                          </p:stCondLst>
                                          <p:endCondLst>
                                            <p:cond evt="onStopAudio" delay="0">
                                              <p:tgtEl>
                                                <p:sldTgt/>
                                              </p:tgtEl>
                                            </p:cond>
                                          </p:endCondLst>
                                        </p:cTn>
                                        <p:tgtEl>
                                          <p:sndTgt r:embed="rId13" name="excelente.wav"/>
                                        </p:tgtEl>
                                      </p:cMediaNode>
                                    </p:audio>
                                  </p:subTnLst>
                                </p:cTn>
                              </p:par>
                              <p:par>
                                <p:cTn id="148" presetID="10" presetClass="entr" presetSubtype="0" fill="hold" nodeType="withEffect">
                                  <p:stCondLst>
                                    <p:cond delay="0"/>
                                  </p:stCondLst>
                                  <p:childTnLst>
                                    <p:set>
                                      <p:cBhvr>
                                        <p:cTn id="149" dur="1" fill="hold">
                                          <p:stCondLst>
                                            <p:cond delay="0"/>
                                          </p:stCondLst>
                                        </p:cTn>
                                        <p:tgtEl>
                                          <p:spTgt spid="1026"/>
                                        </p:tgtEl>
                                        <p:attrNameLst>
                                          <p:attrName>style.visibility</p:attrName>
                                        </p:attrNameLst>
                                      </p:cBhvr>
                                      <p:to>
                                        <p:strVal val="visible"/>
                                      </p:to>
                                    </p:set>
                                    <p:animEffect transition="in" filter="fade">
                                      <p:cBhvr>
                                        <p:cTn id="15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5">
            <a:alphaModFix/>
          </a:blip>
          <a:srcRect/>
          <a:stretch/>
        </p:blipFill>
        <p:spPr>
          <a:xfrm>
            <a:off x="10804611" y="0"/>
            <a:ext cx="1166103" cy="1183191"/>
          </a:xfrm>
          <a:prstGeom prst="rect">
            <a:avLst/>
          </a:prstGeom>
          <a:noFill/>
          <a:ln>
            <a:noFill/>
          </a:ln>
        </p:spPr>
      </p:pic>
      <p:graphicFrame>
        <p:nvGraphicFramePr>
          <p:cNvPr id="38" name="Table 37">
            <a:extLst>
              <a:ext uri="{FF2B5EF4-FFF2-40B4-BE49-F238E27FC236}">
                <a16:creationId xmlns:a16="http://schemas.microsoft.com/office/drawing/2014/main" id="{1855AB79-2B89-4C0A-BDBA-557368C24D25}"/>
              </a:ext>
            </a:extLst>
          </p:cNvPr>
          <p:cNvGraphicFramePr>
            <a:graphicFrameLocks noGrp="1"/>
          </p:cNvGraphicFramePr>
          <p:nvPr>
            <p:extLst>
              <p:ext uri="{D42A27DB-BD31-4B8C-83A1-F6EECF244321}">
                <p14:modId xmlns:p14="http://schemas.microsoft.com/office/powerpoint/2010/main" val="3607931716"/>
              </p:ext>
            </p:extLst>
          </p:nvPr>
        </p:nvGraphicFramePr>
        <p:xfrm>
          <a:off x="216577" y="1719555"/>
          <a:ext cx="6396355" cy="4336371"/>
        </p:xfrm>
        <a:graphic>
          <a:graphicData uri="http://schemas.openxmlformats.org/drawingml/2006/table">
            <a:tbl>
              <a:tblPr>
                <a:noFill/>
              </a:tblPr>
              <a:tblGrid>
                <a:gridCol w="719298">
                  <a:extLst>
                    <a:ext uri="{9D8B030D-6E8A-4147-A177-3AD203B41FA5}">
                      <a16:colId xmlns:a16="http://schemas.microsoft.com/office/drawing/2014/main" val="3645971738"/>
                    </a:ext>
                  </a:extLst>
                </a:gridCol>
                <a:gridCol w="1458982">
                  <a:extLst>
                    <a:ext uri="{9D8B030D-6E8A-4147-A177-3AD203B41FA5}">
                      <a16:colId xmlns:a16="http://schemas.microsoft.com/office/drawing/2014/main" val="3922332982"/>
                    </a:ext>
                  </a:extLst>
                </a:gridCol>
                <a:gridCol w="1698172">
                  <a:extLst>
                    <a:ext uri="{9D8B030D-6E8A-4147-A177-3AD203B41FA5}">
                      <a16:colId xmlns:a16="http://schemas.microsoft.com/office/drawing/2014/main" val="1410839627"/>
                    </a:ext>
                  </a:extLst>
                </a:gridCol>
                <a:gridCol w="2519903">
                  <a:extLst>
                    <a:ext uri="{9D8B030D-6E8A-4147-A177-3AD203B41FA5}">
                      <a16:colId xmlns:a16="http://schemas.microsoft.com/office/drawing/2014/main" val="2222538757"/>
                    </a:ext>
                  </a:extLst>
                </a:gridCol>
              </a:tblGrid>
              <a:tr h="559899">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imagen</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adjetivo</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b="1" dirty="0" err="1">
                          <a:solidFill>
                            <a:srgbClr val="002060"/>
                          </a:solidFill>
                          <a:latin typeface="Century Gothic" panose="020B0502020202020204" pitchFamily="34" charset="0"/>
                          <a:ea typeface="Montserrat"/>
                          <a:cs typeface="Montserrat"/>
                          <a:sym typeface="Montserrat"/>
                        </a:rPr>
                        <a:t>información</a:t>
                      </a:r>
                      <a:r>
                        <a:rPr lang="en-GB" sz="2000" b="1" dirty="0">
                          <a:solidFill>
                            <a:srgbClr val="002060"/>
                          </a:solidFill>
                          <a:latin typeface="Century Gothic" panose="020B0502020202020204" pitchFamily="34" charset="0"/>
                          <a:ea typeface="Montserrat"/>
                          <a:cs typeface="Montserrat"/>
                          <a:sym typeface="Montserrat"/>
                        </a:rPr>
                        <a:t> extra</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39" name="TextBox 38">
            <a:extLst>
              <a:ext uri="{FF2B5EF4-FFF2-40B4-BE49-F238E27FC236}">
                <a16:creationId xmlns:a16="http://schemas.microsoft.com/office/drawing/2014/main" id="{B7D8FDE2-2BDD-4439-BBC2-B90DA8F4D94C}"/>
              </a:ext>
            </a:extLst>
          </p:cNvPr>
          <p:cNvSpPr txBox="1"/>
          <p:nvPr/>
        </p:nvSpPr>
        <p:spPr>
          <a:xfrm>
            <a:off x="123171" y="747714"/>
            <a:ext cx="113923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¿Qué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infinitivo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a:t>
            </a:r>
          </a:p>
        </p:txBody>
      </p:sp>
      <p:sp>
        <p:nvSpPr>
          <p:cNvPr id="40" name="TextBox 39">
            <a:extLst>
              <a:ext uri="{FF2B5EF4-FFF2-40B4-BE49-F238E27FC236}">
                <a16:creationId xmlns:a16="http://schemas.microsoft.com/office/drawing/2014/main" id="{2E0B7CD9-D690-48BE-B216-01FF0C24D259}"/>
              </a:ext>
            </a:extLst>
          </p:cNvPr>
          <p:cNvSpPr txBox="1"/>
          <p:nvPr/>
        </p:nvSpPr>
        <p:spPr>
          <a:xfrm>
            <a:off x="9672060" y="1556668"/>
            <a:ext cx="242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42" name="TextBox 41">
            <a:extLst>
              <a:ext uri="{FF2B5EF4-FFF2-40B4-BE49-F238E27FC236}">
                <a16:creationId xmlns:a16="http://schemas.microsoft.com/office/drawing/2014/main" id="{2E4BED60-45A3-45A1-88B3-8BC41DB10235}"/>
              </a:ext>
            </a:extLst>
          </p:cNvPr>
          <p:cNvSpPr txBox="1"/>
          <p:nvPr/>
        </p:nvSpPr>
        <p:spPr>
          <a:xfrm>
            <a:off x="7146697" y="1585698"/>
            <a:ext cx="242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nvGrpSpPr>
          <p:cNvPr id="43" name="Group 42">
            <a:extLst>
              <a:ext uri="{FF2B5EF4-FFF2-40B4-BE49-F238E27FC236}">
                <a16:creationId xmlns:a16="http://schemas.microsoft.com/office/drawing/2014/main" id="{301E5417-CC95-4E50-B388-EAD46775BF1E}"/>
              </a:ext>
            </a:extLst>
          </p:cNvPr>
          <p:cNvGrpSpPr/>
          <p:nvPr/>
        </p:nvGrpSpPr>
        <p:grpSpPr>
          <a:xfrm>
            <a:off x="7012347" y="1550273"/>
            <a:ext cx="2717253" cy="2450011"/>
            <a:chOff x="2911380" y="1280516"/>
            <a:chExt cx="3760604" cy="2917675"/>
          </a:xfrm>
        </p:grpSpPr>
        <p:grpSp>
          <p:nvGrpSpPr>
            <p:cNvPr id="44" name="Group 43">
              <a:extLst>
                <a:ext uri="{FF2B5EF4-FFF2-40B4-BE49-F238E27FC236}">
                  <a16:creationId xmlns:a16="http://schemas.microsoft.com/office/drawing/2014/main" id="{F36EC55F-6993-45BA-A4AE-59D461C6CA5E}"/>
                </a:ext>
              </a:extLst>
            </p:cNvPr>
            <p:cNvGrpSpPr/>
            <p:nvPr/>
          </p:nvGrpSpPr>
          <p:grpSpPr>
            <a:xfrm>
              <a:off x="2911380" y="1433049"/>
              <a:ext cx="3760604" cy="2601125"/>
              <a:chOff x="-69237" y="736297"/>
              <a:chExt cx="3760604" cy="2601125"/>
            </a:xfrm>
          </p:grpSpPr>
          <p:sp>
            <p:nvSpPr>
              <p:cNvPr id="46" name="TextBox 45">
                <a:extLst>
                  <a:ext uri="{FF2B5EF4-FFF2-40B4-BE49-F238E27FC236}">
                    <a16:creationId xmlns:a16="http://schemas.microsoft.com/office/drawing/2014/main" id="{0F29D2FE-4CC0-4683-812C-A2E070B5E19C}"/>
                  </a:ext>
                </a:extLst>
              </p:cNvPr>
              <p:cNvSpPr txBox="1"/>
              <p:nvPr/>
            </p:nvSpPr>
            <p:spPr>
              <a:xfrm>
                <a:off x="-69237" y="2860938"/>
                <a:ext cx="3760604" cy="476484"/>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a:t>
                </a:r>
                <a:r>
                  <a:rPr lang="en-GB" sz="2000" dirty="0">
                    <a:solidFill>
                      <a:srgbClr val="002060"/>
                    </a:solidFill>
                    <a:latin typeface="Century Gothic" panose="020B0502020202020204" pitchFamily="34" charset="0"/>
                  </a:rPr>
                  <a:t>to sing, singing</a:t>
                </a:r>
                <a:r>
                  <a:rPr lang="en-GB" sz="2000" b="1" dirty="0">
                    <a:solidFill>
                      <a:srgbClr val="002060"/>
                    </a:solidFill>
                    <a:latin typeface="Century Gothic" panose="020B0502020202020204" pitchFamily="34" charset="0"/>
                  </a:rPr>
                  <a:t>]</a:t>
                </a:r>
              </a:p>
            </p:txBody>
          </p:sp>
          <p:pic>
            <p:nvPicPr>
              <p:cNvPr id="47" name="Picture 2" descr="Archivo Vectorial, Hombre, Canción, Hombre Cantando">
                <a:extLst>
                  <a:ext uri="{FF2B5EF4-FFF2-40B4-BE49-F238E27FC236}">
                    <a16:creationId xmlns:a16="http://schemas.microsoft.com/office/drawing/2014/main" id="{AE6A5CAE-0E64-49F8-B8C1-AFF40CEBBC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45" y="736297"/>
                <a:ext cx="1892157" cy="2122048"/>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Rectangle: Rounded Corners 44">
              <a:extLst>
                <a:ext uri="{FF2B5EF4-FFF2-40B4-BE49-F238E27FC236}">
                  <a16:creationId xmlns:a16="http://schemas.microsoft.com/office/drawing/2014/main" id="{8F54593F-A72D-4CCE-81C2-6B19E89443EF}"/>
                </a:ext>
              </a:extLst>
            </p:cNvPr>
            <p:cNvSpPr/>
            <p:nvPr/>
          </p:nvSpPr>
          <p:spPr>
            <a:xfrm>
              <a:off x="3122461" y="1280516"/>
              <a:ext cx="3184348" cy="2917675"/>
            </a:xfrm>
            <a:custGeom>
              <a:avLst/>
              <a:gdLst>
                <a:gd name="connsiteX0" fmla="*/ 0 w 3184348"/>
                <a:gd name="connsiteY0" fmla="*/ 486289 h 2917675"/>
                <a:gd name="connsiteX1" fmla="*/ 486289 w 3184348"/>
                <a:gd name="connsiteY1" fmla="*/ 0 h 2917675"/>
                <a:gd name="connsiteX2" fmla="*/ 1061349 w 3184348"/>
                <a:gd name="connsiteY2" fmla="*/ 0 h 2917675"/>
                <a:gd name="connsiteX3" fmla="*/ 1547939 w 3184348"/>
                <a:gd name="connsiteY3" fmla="*/ 0 h 2917675"/>
                <a:gd name="connsiteX4" fmla="*/ 2056646 w 3184348"/>
                <a:gd name="connsiteY4" fmla="*/ 0 h 2917675"/>
                <a:gd name="connsiteX5" fmla="*/ 2698059 w 3184348"/>
                <a:gd name="connsiteY5" fmla="*/ 0 h 2917675"/>
                <a:gd name="connsiteX6" fmla="*/ 3184348 w 3184348"/>
                <a:gd name="connsiteY6" fmla="*/ 486289 h 2917675"/>
                <a:gd name="connsiteX7" fmla="*/ 3184348 w 3184348"/>
                <a:gd name="connsiteY7" fmla="*/ 1154106 h 2917675"/>
                <a:gd name="connsiteX8" fmla="*/ 3184348 w 3184348"/>
                <a:gd name="connsiteY8" fmla="*/ 1821922 h 2917675"/>
                <a:gd name="connsiteX9" fmla="*/ 3184348 w 3184348"/>
                <a:gd name="connsiteY9" fmla="*/ 2431386 h 2917675"/>
                <a:gd name="connsiteX10" fmla="*/ 2698059 w 3184348"/>
                <a:gd name="connsiteY10" fmla="*/ 2917675 h 2917675"/>
                <a:gd name="connsiteX11" fmla="*/ 2167234 w 3184348"/>
                <a:gd name="connsiteY11" fmla="*/ 2917675 h 2917675"/>
                <a:gd name="connsiteX12" fmla="*/ 1636409 w 3184348"/>
                <a:gd name="connsiteY12" fmla="*/ 2917675 h 2917675"/>
                <a:gd name="connsiteX13" fmla="*/ 1083467 w 3184348"/>
                <a:gd name="connsiteY13" fmla="*/ 2917675 h 2917675"/>
                <a:gd name="connsiteX14" fmla="*/ 486289 w 3184348"/>
                <a:gd name="connsiteY14" fmla="*/ 2917675 h 2917675"/>
                <a:gd name="connsiteX15" fmla="*/ 0 w 3184348"/>
                <a:gd name="connsiteY15" fmla="*/ 2431386 h 2917675"/>
                <a:gd name="connsiteX16" fmla="*/ 0 w 3184348"/>
                <a:gd name="connsiteY16" fmla="*/ 1763569 h 2917675"/>
                <a:gd name="connsiteX17" fmla="*/ 0 w 3184348"/>
                <a:gd name="connsiteY17" fmla="*/ 1095753 h 2917675"/>
                <a:gd name="connsiteX18" fmla="*/ 0 w 3184348"/>
                <a:gd name="connsiteY18" fmla="*/ 486289 h 291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84348" h="2917675" extrusionOk="0">
                  <a:moveTo>
                    <a:pt x="0" y="486289"/>
                  </a:moveTo>
                  <a:cubicBezTo>
                    <a:pt x="-24000" y="233979"/>
                    <a:pt x="158042" y="26228"/>
                    <a:pt x="486289" y="0"/>
                  </a:cubicBezTo>
                  <a:cubicBezTo>
                    <a:pt x="665560" y="-15472"/>
                    <a:pt x="860761" y="-23089"/>
                    <a:pt x="1061349" y="0"/>
                  </a:cubicBezTo>
                  <a:cubicBezTo>
                    <a:pt x="1261937" y="23089"/>
                    <a:pt x="1392823" y="8901"/>
                    <a:pt x="1547939" y="0"/>
                  </a:cubicBezTo>
                  <a:cubicBezTo>
                    <a:pt x="1703055" y="-8901"/>
                    <a:pt x="1862292" y="-18944"/>
                    <a:pt x="2056646" y="0"/>
                  </a:cubicBezTo>
                  <a:cubicBezTo>
                    <a:pt x="2251000" y="18944"/>
                    <a:pt x="2416004" y="29778"/>
                    <a:pt x="2698059" y="0"/>
                  </a:cubicBezTo>
                  <a:cubicBezTo>
                    <a:pt x="2969099" y="11047"/>
                    <a:pt x="3199402" y="224076"/>
                    <a:pt x="3184348" y="486289"/>
                  </a:cubicBezTo>
                  <a:cubicBezTo>
                    <a:pt x="3185490" y="737573"/>
                    <a:pt x="3202884" y="904901"/>
                    <a:pt x="3184348" y="1154106"/>
                  </a:cubicBezTo>
                  <a:cubicBezTo>
                    <a:pt x="3165812" y="1403311"/>
                    <a:pt x="3185348" y="1677527"/>
                    <a:pt x="3184348" y="1821922"/>
                  </a:cubicBezTo>
                  <a:cubicBezTo>
                    <a:pt x="3183348" y="1966317"/>
                    <a:pt x="3173654" y="2205428"/>
                    <a:pt x="3184348" y="2431386"/>
                  </a:cubicBezTo>
                  <a:cubicBezTo>
                    <a:pt x="3183082" y="2658507"/>
                    <a:pt x="2936476" y="2932337"/>
                    <a:pt x="2698059" y="2917675"/>
                  </a:cubicBezTo>
                  <a:cubicBezTo>
                    <a:pt x="2536051" y="2935638"/>
                    <a:pt x="2404008" y="2903022"/>
                    <a:pt x="2167234" y="2917675"/>
                  </a:cubicBezTo>
                  <a:cubicBezTo>
                    <a:pt x="1930461" y="2932328"/>
                    <a:pt x="1809254" y="2938547"/>
                    <a:pt x="1636409" y="2917675"/>
                  </a:cubicBezTo>
                  <a:cubicBezTo>
                    <a:pt x="1463565" y="2896803"/>
                    <a:pt x="1253602" y="2920560"/>
                    <a:pt x="1083467" y="2917675"/>
                  </a:cubicBezTo>
                  <a:cubicBezTo>
                    <a:pt x="913332" y="2914790"/>
                    <a:pt x="652313" y="2929765"/>
                    <a:pt x="486289" y="2917675"/>
                  </a:cubicBezTo>
                  <a:cubicBezTo>
                    <a:pt x="213408" y="2925452"/>
                    <a:pt x="-7257" y="2681237"/>
                    <a:pt x="0" y="2431386"/>
                  </a:cubicBezTo>
                  <a:cubicBezTo>
                    <a:pt x="-24397" y="2264235"/>
                    <a:pt x="24797" y="2073468"/>
                    <a:pt x="0" y="1763569"/>
                  </a:cubicBezTo>
                  <a:cubicBezTo>
                    <a:pt x="-24797" y="1453670"/>
                    <a:pt x="1101" y="1292097"/>
                    <a:pt x="0" y="1095753"/>
                  </a:cubicBezTo>
                  <a:cubicBezTo>
                    <a:pt x="-1101" y="899409"/>
                    <a:pt x="19745" y="744226"/>
                    <a:pt x="0" y="486289"/>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Rectangle: Rounded Corners 47">
            <a:extLst>
              <a:ext uri="{FF2B5EF4-FFF2-40B4-BE49-F238E27FC236}">
                <a16:creationId xmlns:a16="http://schemas.microsoft.com/office/drawing/2014/main" id="{D2CF99A5-F10F-4295-ABA3-7C58A871EC4D}"/>
              </a:ext>
            </a:extLst>
          </p:cNvPr>
          <p:cNvSpPr/>
          <p:nvPr/>
        </p:nvSpPr>
        <p:spPr>
          <a:xfrm>
            <a:off x="9623124" y="1550270"/>
            <a:ext cx="2300875" cy="2450011"/>
          </a:xfrm>
          <a:custGeom>
            <a:avLst/>
            <a:gdLst>
              <a:gd name="connsiteX0" fmla="*/ 0 w 2300875"/>
              <a:gd name="connsiteY0" fmla="*/ 383487 h 2450011"/>
              <a:gd name="connsiteX1" fmla="*/ 383487 w 2300875"/>
              <a:gd name="connsiteY1" fmla="*/ 0 h 2450011"/>
              <a:gd name="connsiteX2" fmla="*/ 910126 w 2300875"/>
              <a:gd name="connsiteY2" fmla="*/ 0 h 2450011"/>
              <a:gd name="connsiteX3" fmla="*/ 1375410 w 2300875"/>
              <a:gd name="connsiteY3" fmla="*/ 0 h 2450011"/>
              <a:gd name="connsiteX4" fmla="*/ 1917388 w 2300875"/>
              <a:gd name="connsiteY4" fmla="*/ 0 h 2450011"/>
              <a:gd name="connsiteX5" fmla="*/ 2300875 w 2300875"/>
              <a:gd name="connsiteY5" fmla="*/ 383487 h 2450011"/>
              <a:gd name="connsiteX6" fmla="*/ 2300875 w 2300875"/>
              <a:gd name="connsiteY6" fmla="*/ 927669 h 2450011"/>
              <a:gd name="connsiteX7" fmla="*/ 2300875 w 2300875"/>
              <a:gd name="connsiteY7" fmla="*/ 1455021 h 2450011"/>
              <a:gd name="connsiteX8" fmla="*/ 2300875 w 2300875"/>
              <a:gd name="connsiteY8" fmla="*/ 2066524 h 2450011"/>
              <a:gd name="connsiteX9" fmla="*/ 1917388 w 2300875"/>
              <a:gd name="connsiteY9" fmla="*/ 2450011 h 2450011"/>
              <a:gd name="connsiteX10" fmla="*/ 1421427 w 2300875"/>
              <a:gd name="connsiteY10" fmla="*/ 2450011 h 2450011"/>
              <a:gd name="connsiteX11" fmla="*/ 956143 w 2300875"/>
              <a:gd name="connsiteY11" fmla="*/ 2450011 h 2450011"/>
              <a:gd name="connsiteX12" fmla="*/ 383487 w 2300875"/>
              <a:gd name="connsiteY12" fmla="*/ 2450011 h 2450011"/>
              <a:gd name="connsiteX13" fmla="*/ 0 w 2300875"/>
              <a:gd name="connsiteY13" fmla="*/ 2066524 h 2450011"/>
              <a:gd name="connsiteX14" fmla="*/ 0 w 2300875"/>
              <a:gd name="connsiteY14" fmla="*/ 1488681 h 2450011"/>
              <a:gd name="connsiteX15" fmla="*/ 0 w 2300875"/>
              <a:gd name="connsiteY15" fmla="*/ 910839 h 2450011"/>
              <a:gd name="connsiteX16" fmla="*/ 0 w 2300875"/>
              <a:gd name="connsiteY16" fmla="*/ 383487 h 245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0875" h="2450011" extrusionOk="0">
                <a:moveTo>
                  <a:pt x="0" y="383487"/>
                </a:moveTo>
                <a:cubicBezTo>
                  <a:pt x="-34553" y="195102"/>
                  <a:pt x="159473" y="5370"/>
                  <a:pt x="383487" y="0"/>
                </a:cubicBezTo>
                <a:cubicBezTo>
                  <a:pt x="555809" y="10116"/>
                  <a:pt x="745149" y="-13591"/>
                  <a:pt x="910126" y="0"/>
                </a:cubicBezTo>
                <a:cubicBezTo>
                  <a:pt x="1075103" y="13591"/>
                  <a:pt x="1274119" y="-18134"/>
                  <a:pt x="1375410" y="0"/>
                </a:cubicBezTo>
                <a:cubicBezTo>
                  <a:pt x="1476701" y="18134"/>
                  <a:pt x="1730880" y="-26280"/>
                  <a:pt x="1917388" y="0"/>
                </a:cubicBezTo>
                <a:cubicBezTo>
                  <a:pt x="2112245" y="22645"/>
                  <a:pt x="2343001" y="162376"/>
                  <a:pt x="2300875" y="383487"/>
                </a:cubicBezTo>
                <a:cubicBezTo>
                  <a:pt x="2292954" y="509576"/>
                  <a:pt x="2322227" y="733860"/>
                  <a:pt x="2300875" y="927669"/>
                </a:cubicBezTo>
                <a:cubicBezTo>
                  <a:pt x="2279523" y="1121478"/>
                  <a:pt x="2310451" y="1346186"/>
                  <a:pt x="2300875" y="1455021"/>
                </a:cubicBezTo>
                <a:cubicBezTo>
                  <a:pt x="2291299" y="1563856"/>
                  <a:pt x="2299244" y="1866933"/>
                  <a:pt x="2300875" y="2066524"/>
                </a:cubicBezTo>
                <a:cubicBezTo>
                  <a:pt x="2290393" y="2285519"/>
                  <a:pt x="2139223" y="2449858"/>
                  <a:pt x="1917388" y="2450011"/>
                </a:cubicBezTo>
                <a:cubicBezTo>
                  <a:pt x="1722635" y="2431265"/>
                  <a:pt x="1562215" y="2468651"/>
                  <a:pt x="1421427" y="2450011"/>
                </a:cubicBezTo>
                <a:cubicBezTo>
                  <a:pt x="1280639" y="2431371"/>
                  <a:pt x="1098914" y="2462440"/>
                  <a:pt x="956143" y="2450011"/>
                </a:cubicBezTo>
                <a:cubicBezTo>
                  <a:pt x="813372" y="2437582"/>
                  <a:pt x="566988" y="2423802"/>
                  <a:pt x="383487" y="2450011"/>
                </a:cubicBezTo>
                <a:cubicBezTo>
                  <a:pt x="148628" y="2430446"/>
                  <a:pt x="-5369" y="2252557"/>
                  <a:pt x="0" y="2066524"/>
                </a:cubicBezTo>
                <a:cubicBezTo>
                  <a:pt x="-6954" y="1885241"/>
                  <a:pt x="18362" y="1741705"/>
                  <a:pt x="0" y="1488681"/>
                </a:cubicBezTo>
                <a:cubicBezTo>
                  <a:pt x="-18362" y="1235657"/>
                  <a:pt x="-10136" y="1116995"/>
                  <a:pt x="0" y="910839"/>
                </a:cubicBezTo>
                <a:cubicBezTo>
                  <a:pt x="10136" y="704683"/>
                  <a:pt x="-14826" y="624007"/>
                  <a:pt x="0" y="383487"/>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64CB4BC4-4790-4E99-9D6C-15062E454BF1}"/>
              </a:ext>
            </a:extLst>
          </p:cNvPr>
          <p:cNvGrpSpPr/>
          <p:nvPr/>
        </p:nvGrpSpPr>
        <p:grpSpPr>
          <a:xfrm>
            <a:off x="9294532" y="1638710"/>
            <a:ext cx="2956784" cy="2330944"/>
            <a:chOff x="5402345" y="3440039"/>
            <a:chExt cx="5048626" cy="3406209"/>
          </a:xfrm>
        </p:grpSpPr>
        <p:sp>
          <p:nvSpPr>
            <p:cNvPr id="50" name="TextBox 49">
              <a:extLst>
                <a:ext uri="{FF2B5EF4-FFF2-40B4-BE49-F238E27FC236}">
                  <a16:creationId xmlns:a16="http://schemas.microsoft.com/office/drawing/2014/main" id="{A364C333-7C1C-46BF-87E4-055B712EF7EB}"/>
                </a:ext>
              </a:extLst>
            </p:cNvPr>
            <p:cNvSpPr txBox="1"/>
            <p:nvPr/>
          </p:nvSpPr>
          <p:spPr>
            <a:xfrm>
              <a:off x="5402345" y="5631912"/>
              <a:ext cx="5048626" cy="1214336"/>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t>
              </a:r>
              <a:r>
                <a:rPr lang="en-GB" sz="2400" dirty="0">
                  <a:solidFill>
                    <a:srgbClr val="002060"/>
                  </a:solidFill>
                  <a:latin typeface="Century Gothic" panose="020B0502020202020204" pitchFamily="34" charset="0"/>
                </a:rPr>
                <a:t>to need,   needing</a:t>
              </a:r>
              <a:r>
                <a:rPr lang="en-GB" sz="2400" b="1" dirty="0">
                  <a:solidFill>
                    <a:srgbClr val="002060"/>
                  </a:solidFill>
                  <a:latin typeface="Century Gothic" panose="020B0502020202020204" pitchFamily="34" charset="0"/>
                </a:rPr>
                <a:t>]</a:t>
              </a:r>
            </a:p>
          </p:txBody>
        </p:sp>
        <p:pic>
          <p:nvPicPr>
            <p:cNvPr id="51" name="Picture 50">
              <a:extLst>
                <a:ext uri="{FF2B5EF4-FFF2-40B4-BE49-F238E27FC236}">
                  <a16:creationId xmlns:a16="http://schemas.microsoft.com/office/drawing/2014/main" id="{2FEDC784-DD91-492D-B684-00309EA2A121}"/>
                </a:ext>
              </a:extLst>
            </p:cNvPr>
            <p:cNvPicPr>
              <a:picLocks noChangeAspect="1"/>
            </p:cNvPicPr>
            <p:nvPr/>
          </p:nvPicPr>
          <p:blipFill>
            <a:blip r:embed="rId7"/>
            <a:stretch>
              <a:fillRect/>
            </a:stretch>
          </p:blipFill>
          <p:spPr>
            <a:xfrm>
              <a:off x="7122705" y="3440039"/>
              <a:ext cx="1901907" cy="2483957"/>
            </a:xfrm>
            <a:prstGeom prst="rect">
              <a:avLst/>
            </a:prstGeom>
          </p:spPr>
        </p:pic>
      </p:grpSp>
      <p:sp>
        <p:nvSpPr>
          <p:cNvPr id="52" name="TextBox 51">
            <a:extLst>
              <a:ext uri="{FF2B5EF4-FFF2-40B4-BE49-F238E27FC236}">
                <a16:creationId xmlns:a16="http://schemas.microsoft.com/office/drawing/2014/main" id="{E9B93852-0463-432B-B2B5-202C2A830104}"/>
              </a:ext>
            </a:extLst>
          </p:cNvPr>
          <p:cNvSpPr txBox="1"/>
          <p:nvPr/>
        </p:nvSpPr>
        <p:spPr>
          <a:xfrm flipH="1">
            <a:off x="7200734" y="4186347"/>
            <a:ext cx="7814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53" name="Rectangle: Rounded Corners 52">
            <a:extLst>
              <a:ext uri="{FF2B5EF4-FFF2-40B4-BE49-F238E27FC236}">
                <a16:creationId xmlns:a16="http://schemas.microsoft.com/office/drawing/2014/main" id="{F48222C2-CDEE-4B10-9832-AF5C801F4280}"/>
              </a:ext>
            </a:extLst>
          </p:cNvPr>
          <p:cNvSpPr/>
          <p:nvPr/>
        </p:nvSpPr>
        <p:spPr>
          <a:xfrm>
            <a:off x="7120979" y="4174298"/>
            <a:ext cx="2300875" cy="2450011"/>
          </a:xfrm>
          <a:custGeom>
            <a:avLst/>
            <a:gdLst>
              <a:gd name="connsiteX0" fmla="*/ 0 w 2300875"/>
              <a:gd name="connsiteY0" fmla="*/ 383487 h 2450011"/>
              <a:gd name="connsiteX1" fmla="*/ 383487 w 2300875"/>
              <a:gd name="connsiteY1" fmla="*/ 0 h 2450011"/>
              <a:gd name="connsiteX2" fmla="*/ 910126 w 2300875"/>
              <a:gd name="connsiteY2" fmla="*/ 0 h 2450011"/>
              <a:gd name="connsiteX3" fmla="*/ 1375410 w 2300875"/>
              <a:gd name="connsiteY3" fmla="*/ 0 h 2450011"/>
              <a:gd name="connsiteX4" fmla="*/ 1917388 w 2300875"/>
              <a:gd name="connsiteY4" fmla="*/ 0 h 2450011"/>
              <a:gd name="connsiteX5" fmla="*/ 2300875 w 2300875"/>
              <a:gd name="connsiteY5" fmla="*/ 383487 h 2450011"/>
              <a:gd name="connsiteX6" fmla="*/ 2300875 w 2300875"/>
              <a:gd name="connsiteY6" fmla="*/ 927669 h 2450011"/>
              <a:gd name="connsiteX7" fmla="*/ 2300875 w 2300875"/>
              <a:gd name="connsiteY7" fmla="*/ 1455021 h 2450011"/>
              <a:gd name="connsiteX8" fmla="*/ 2300875 w 2300875"/>
              <a:gd name="connsiteY8" fmla="*/ 2066524 h 2450011"/>
              <a:gd name="connsiteX9" fmla="*/ 1917388 w 2300875"/>
              <a:gd name="connsiteY9" fmla="*/ 2450011 h 2450011"/>
              <a:gd name="connsiteX10" fmla="*/ 1421427 w 2300875"/>
              <a:gd name="connsiteY10" fmla="*/ 2450011 h 2450011"/>
              <a:gd name="connsiteX11" fmla="*/ 956143 w 2300875"/>
              <a:gd name="connsiteY11" fmla="*/ 2450011 h 2450011"/>
              <a:gd name="connsiteX12" fmla="*/ 383487 w 2300875"/>
              <a:gd name="connsiteY12" fmla="*/ 2450011 h 2450011"/>
              <a:gd name="connsiteX13" fmla="*/ 0 w 2300875"/>
              <a:gd name="connsiteY13" fmla="*/ 2066524 h 2450011"/>
              <a:gd name="connsiteX14" fmla="*/ 0 w 2300875"/>
              <a:gd name="connsiteY14" fmla="*/ 1488681 h 2450011"/>
              <a:gd name="connsiteX15" fmla="*/ 0 w 2300875"/>
              <a:gd name="connsiteY15" fmla="*/ 910839 h 2450011"/>
              <a:gd name="connsiteX16" fmla="*/ 0 w 2300875"/>
              <a:gd name="connsiteY16" fmla="*/ 383487 h 245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0875" h="2450011" extrusionOk="0">
                <a:moveTo>
                  <a:pt x="0" y="383487"/>
                </a:moveTo>
                <a:cubicBezTo>
                  <a:pt x="-34553" y="195102"/>
                  <a:pt x="159473" y="5370"/>
                  <a:pt x="383487" y="0"/>
                </a:cubicBezTo>
                <a:cubicBezTo>
                  <a:pt x="555809" y="10116"/>
                  <a:pt x="745149" y="-13591"/>
                  <a:pt x="910126" y="0"/>
                </a:cubicBezTo>
                <a:cubicBezTo>
                  <a:pt x="1075103" y="13591"/>
                  <a:pt x="1274119" y="-18134"/>
                  <a:pt x="1375410" y="0"/>
                </a:cubicBezTo>
                <a:cubicBezTo>
                  <a:pt x="1476701" y="18134"/>
                  <a:pt x="1730880" y="-26280"/>
                  <a:pt x="1917388" y="0"/>
                </a:cubicBezTo>
                <a:cubicBezTo>
                  <a:pt x="2112245" y="22645"/>
                  <a:pt x="2343001" y="162376"/>
                  <a:pt x="2300875" y="383487"/>
                </a:cubicBezTo>
                <a:cubicBezTo>
                  <a:pt x="2292954" y="509576"/>
                  <a:pt x="2322227" y="733860"/>
                  <a:pt x="2300875" y="927669"/>
                </a:cubicBezTo>
                <a:cubicBezTo>
                  <a:pt x="2279523" y="1121478"/>
                  <a:pt x="2310451" y="1346186"/>
                  <a:pt x="2300875" y="1455021"/>
                </a:cubicBezTo>
                <a:cubicBezTo>
                  <a:pt x="2291299" y="1563856"/>
                  <a:pt x="2299244" y="1866933"/>
                  <a:pt x="2300875" y="2066524"/>
                </a:cubicBezTo>
                <a:cubicBezTo>
                  <a:pt x="2290393" y="2285519"/>
                  <a:pt x="2139223" y="2449858"/>
                  <a:pt x="1917388" y="2450011"/>
                </a:cubicBezTo>
                <a:cubicBezTo>
                  <a:pt x="1722635" y="2431265"/>
                  <a:pt x="1562215" y="2468651"/>
                  <a:pt x="1421427" y="2450011"/>
                </a:cubicBezTo>
                <a:cubicBezTo>
                  <a:pt x="1280639" y="2431371"/>
                  <a:pt x="1098914" y="2462440"/>
                  <a:pt x="956143" y="2450011"/>
                </a:cubicBezTo>
                <a:cubicBezTo>
                  <a:pt x="813372" y="2437582"/>
                  <a:pt x="566988" y="2423802"/>
                  <a:pt x="383487" y="2450011"/>
                </a:cubicBezTo>
                <a:cubicBezTo>
                  <a:pt x="148628" y="2430446"/>
                  <a:pt x="-5369" y="2252557"/>
                  <a:pt x="0" y="2066524"/>
                </a:cubicBezTo>
                <a:cubicBezTo>
                  <a:pt x="-6954" y="1885241"/>
                  <a:pt x="18362" y="1741705"/>
                  <a:pt x="0" y="1488681"/>
                </a:cubicBezTo>
                <a:cubicBezTo>
                  <a:pt x="-18362" y="1235657"/>
                  <a:pt x="-10136" y="1116995"/>
                  <a:pt x="0" y="910839"/>
                </a:cubicBezTo>
                <a:cubicBezTo>
                  <a:pt x="10136" y="704683"/>
                  <a:pt x="-14826" y="624007"/>
                  <a:pt x="0" y="383487"/>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 name="Group 53">
            <a:extLst>
              <a:ext uri="{FF2B5EF4-FFF2-40B4-BE49-F238E27FC236}">
                <a16:creationId xmlns:a16="http://schemas.microsoft.com/office/drawing/2014/main" id="{74714430-E48C-41A5-8878-2279F7D8017F}"/>
              </a:ext>
            </a:extLst>
          </p:cNvPr>
          <p:cNvGrpSpPr/>
          <p:nvPr/>
        </p:nvGrpSpPr>
        <p:grpSpPr>
          <a:xfrm>
            <a:off x="7055154" y="4293444"/>
            <a:ext cx="2440915" cy="2109174"/>
            <a:chOff x="-31279" y="3818676"/>
            <a:chExt cx="3111579" cy="2626959"/>
          </a:xfrm>
        </p:grpSpPr>
        <p:sp>
          <p:nvSpPr>
            <p:cNvPr id="55" name="TextBox 54">
              <a:extLst>
                <a:ext uri="{FF2B5EF4-FFF2-40B4-BE49-F238E27FC236}">
                  <a16:creationId xmlns:a16="http://schemas.microsoft.com/office/drawing/2014/main" id="{CA45891E-D35F-4F9D-87F3-E65ED7C0C712}"/>
                </a:ext>
              </a:extLst>
            </p:cNvPr>
            <p:cNvSpPr txBox="1"/>
            <p:nvPr/>
          </p:nvSpPr>
          <p:spPr>
            <a:xfrm>
              <a:off x="-31279" y="5870635"/>
              <a:ext cx="3111579" cy="575000"/>
            </a:xfrm>
            <a:prstGeom prst="rect">
              <a:avLst/>
            </a:prstGeom>
            <a:noFill/>
          </p:spPr>
          <p:txBody>
            <a:bodyPr wrap="square" rtlCol="0">
              <a:spAutoFit/>
            </a:bodyPr>
            <a:lstStyle/>
            <a:p>
              <a:pPr algn="ctr"/>
              <a:r>
                <a:rPr lang="en-GB" sz="2300" b="1" dirty="0">
                  <a:solidFill>
                    <a:srgbClr val="002060"/>
                  </a:solidFill>
                  <a:latin typeface="Century Gothic" panose="020B0502020202020204" pitchFamily="34" charset="0"/>
                </a:rPr>
                <a:t>[</a:t>
              </a:r>
              <a:r>
                <a:rPr lang="en-GB" sz="2300" dirty="0">
                  <a:solidFill>
                    <a:srgbClr val="002060"/>
                  </a:solidFill>
                  <a:latin typeface="Century Gothic" panose="020B0502020202020204" pitchFamily="34" charset="0"/>
                </a:rPr>
                <a:t>to talk, talking</a:t>
              </a:r>
              <a:r>
                <a:rPr lang="en-GB" sz="2300" b="1" dirty="0">
                  <a:solidFill>
                    <a:srgbClr val="002060"/>
                  </a:solidFill>
                  <a:latin typeface="Century Gothic" panose="020B0502020202020204" pitchFamily="34" charset="0"/>
                </a:rPr>
                <a:t>]</a:t>
              </a:r>
            </a:p>
          </p:txBody>
        </p:sp>
        <p:pic>
          <p:nvPicPr>
            <p:cNvPr id="57" name="Picture 4" descr="Icono, Gente, Hablar, Conversacion, Chat, Símbolo">
              <a:extLst>
                <a:ext uri="{FF2B5EF4-FFF2-40B4-BE49-F238E27FC236}">
                  <a16:creationId xmlns:a16="http://schemas.microsoft.com/office/drawing/2014/main" id="{156DFB41-D339-494F-B60E-25A0A45E7F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372" y="3818676"/>
              <a:ext cx="1932525" cy="1932524"/>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TextBox 57">
            <a:extLst>
              <a:ext uri="{FF2B5EF4-FFF2-40B4-BE49-F238E27FC236}">
                <a16:creationId xmlns:a16="http://schemas.microsoft.com/office/drawing/2014/main" id="{E1B6CA34-A9BB-47E3-8ADD-759C6A04BDB4}"/>
              </a:ext>
            </a:extLst>
          </p:cNvPr>
          <p:cNvSpPr txBox="1"/>
          <p:nvPr/>
        </p:nvSpPr>
        <p:spPr>
          <a:xfrm>
            <a:off x="9643106" y="4192885"/>
            <a:ext cx="242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DF65B888-D8F4-4AFE-A842-7CC037ED2331}"/>
              </a:ext>
            </a:extLst>
          </p:cNvPr>
          <p:cNvSpPr/>
          <p:nvPr/>
        </p:nvSpPr>
        <p:spPr>
          <a:xfrm>
            <a:off x="9582471" y="4201001"/>
            <a:ext cx="2399662" cy="2450011"/>
          </a:xfrm>
          <a:custGeom>
            <a:avLst/>
            <a:gdLst>
              <a:gd name="connsiteX0" fmla="*/ 0 w 2399662"/>
              <a:gd name="connsiteY0" fmla="*/ 399952 h 2450011"/>
              <a:gd name="connsiteX1" fmla="*/ 399952 w 2399662"/>
              <a:gd name="connsiteY1" fmla="*/ 0 h 2450011"/>
              <a:gd name="connsiteX2" fmla="*/ 949202 w 2399662"/>
              <a:gd name="connsiteY2" fmla="*/ 0 h 2450011"/>
              <a:gd name="connsiteX3" fmla="*/ 1434462 w 2399662"/>
              <a:gd name="connsiteY3" fmla="*/ 0 h 2450011"/>
              <a:gd name="connsiteX4" fmla="*/ 1999710 w 2399662"/>
              <a:gd name="connsiteY4" fmla="*/ 0 h 2450011"/>
              <a:gd name="connsiteX5" fmla="*/ 2399662 w 2399662"/>
              <a:gd name="connsiteY5" fmla="*/ 399952 h 2450011"/>
              <a:gd name="connsiteX6" fmla="*/ 2399662 w 2399662"/>
              <a:gd name="connsiteY6" fmla="*/ 933487 h 2450011"/>
              <a:gd name="connsiteX7" fmla="*/ 2399662 w 2399662"/>
              <a:gd name="connsiteY7" fmla="*/ 1450520 h 2450011"/>
              <a:gd name="connsiteX8" fmla="*/ 2399662 w 2399662"/>
              <a:gd name="connsiteY8" fmla="*/ 2050059 h 2450011"/>
              <a:gd name="connsiteX9" fmla="*/ 1999710 w 2399662"/>
              <a:gd name="connsiteY9" fmla="*/ 2450011 h 2450011"/>
              <a:gd name="connsiteX10" fmla="*/ 1482455 w 2399662"/>
              <a:gd name="connsiteY10" fmla="*/ 2450011 h 2450011"/>
              <a:gd name="connsiteX11" fmla="*/ 997195 w 2399662"/>
              <a:gd name="connsiteY11" fmla="*/ 2450011 h 2450011"/>
              <a:gd name="connsiteX12" fmla="*/ 399952 w 2399662"/>
              <a:gd name="connsiteY12" fmla="*/ 2450011 h 2450011"/>
              <a:gd name="connsiteX13" fmla="*/ 0 w 2399662"/>
              <a:gd name="connsiteY13" fmla="*/ 2050059 h 2450011"/>
              <a:gd name="connsiteX14" fmla="*/ 0 w 2399662"/>
              <a:gd name="connsiteY14" fmla="*/ 1483522 h 2450011"/>
              <a:gd name="connsiteX15" fmla="*/ 0 w 2399662"/>
              <a:gd name="connsiteY15" fmla="*/ 916986 h 2450011"/>
              <a:gd name="connsiteX16" fmla="*/ 0 w 2399662"/>
              <a:gd name="connsiteY16" fmla="*/ 399952 h 245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9662" h="2450011" extrusionOk="0">
                <a:moveTo>
                  <a:pt x="0" y="399952"/>
                </a:moveTo>
                <a:cubicBezTo>
                  <a:pt x="-23645" y="195084"/>
                  <a:pt x="167751" y="4972"/>
                  <a:pt x="399952" y="0"/>
                </a:cubicBezTo>
                <a:cubicBezTo>
                  <a:pt x="512446" y="-2817"/>
                  <a:pt x="801000" y="-24779"/>
                  <a:pt x="949202" y="0"/>
                </a:cubicBezTo>
                <a:cubicBezTo>
                  <a:pt x="1097404" y="24779"/>
                  <a:pt x="1273781" y="23578"/>
                  <a:pt x="1434462" y="0"/>
                </a:cubicBezTo>
                <a:cubicBezTo>
                  <a:pt x="1595143" y="-23578"/>
                  <a:pt x="1849300" y="12613"/>
                  <a:pt x="1999710" y="0"/>
                </a:cubicBezTo>
                <a:cubicBezTo>
                  <a:pt x="2216001" y="6145"/>
                  <a:pt x="2452661" y="167343"/>
                  <a:pt x="2399662" y="399952"/>
                </a:cubicBezTo>
                <a:cubicBezTo>
                  <a:pt x="2387616" y="567369"/>
                  <a:pt x="2409625" y="805171"/>
                  <a:pt x="2399662" y="933487"/>
                </a:cubicBezTo>
                <a:cubicBezTo>
                  <a:pt x="2389699" y="1061803"/>
                  <a:pt x="2397369" y="1197581"/>
                  <a:pt x="2399662" y="1450520"/>
                </a:cubicBezTo>
                <a:cubicBezTo>
                  <a:pt x="2401955" y="1703459"/>
                  <a:pt x="2404613" y="1889556"/>
                  <a:pt x="2399662" y="2050059"/>
                </a:cubicBezTo>
                <a:cubicBezTo>
                  <a:pt x="2386944" y="2279683"/>
                  <a:pt x="2275639" y="2449173"/>
                  <a:pt x="1999710" y="2450011"/>
                </a:cubicBezTo>
                <a:cubicBezTo>
                  <a:pt x="1745877" y="2467743"/>
                  <a:pt x="1736174" y="2425511"/>
                  <a:pt x="1482455" y="2450011"/>
                </a:cubicBezTo>
                <a:cubicBezTo>
                  <a:pt x="1228737" y="2474511"/>
                  <a:pt x="1185326" y="2472634"/>
                  <a:pt x="997195" y="2450011"/>
                </a:cubicBezTo>
                <a:cubicBezTo>
                  <a:pt x="809064" y="2427388"/>
                  <a:pt x="637471" y="2439830"/>
                  <a:pt x="399952" y="2450011"/>
                </a:cubicBezTo>
                <a:cubicBezTo>
                  <a:pt x="147743" y="2423441"/>
                  <a:pt x="-10904" y="2218623"/>
                  <a:pt x="0" y="2050059"/>
                </a:cubicBezTo>
                <a:cubicBezTo>
                  <a:pt x="-7338" y="1909907"/>
                  <a:pt x="2347" y="1743573"/>
                  <a:pt x="0" y="1483522"/>
                </a:cubicBezTo>
                <a:cubicBezTo>
                  <a:pt x="-2347" y="1223471"/>
                  <a:pt x="-20366" y="1136205"/>
                  <a:pt x="0" y="916986"/>
                </a:cubicBezTo>
                <a:cubicBezTo>
                  <a:pt x="20366" y="697767"/>
                  <a:pt x="20137" y="631753"/>
                  <a:pt x="0" y="399952"/>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0" name="Group 59">
            <a:extLst>
              <a:ext uri="{FF2B5EF4-FFF2-40B4-BE49-F238E27FC236}">
                <a16:creationId xmlns:a16="http://schemas.microsoft.com/office/drawing/2014/main" id="{7695F498-6F76-40BC-B461-051C5079C2F9}"/>
              </a:ext>
            </a:extLst>
          </p:cNvPr>
          <p:cNvGrpSpPr/>
          <p:nvPr/>
        </p:nvGrpSpPr>
        <p:grpSpPr>
          <a:xfrm>
            <a:off x="9479309" y="4285791"/>
            <a:ext cx="2643480" cy="2222954"/>
            <a:chOff x="5562170" y="522283"/>
            <a:chExt cx="3450952" cy="2991949"/>
          </a:xfrm>
        </p:grpSpPr>
        <p:sp>
          <p:nvSpPr>
            <p:cNvPr id="61" name="TextBox 60">
              <a:extLst>
                <a:ext uri="{FF2B5EF4-FFF2-40B4-BE49-F238E27FC236}">
                  <a16:creationId xmlns:a16="http://schemas.microsoft.com/office/drawing/2014/main" id="{D57B8A82-09E7-4214-9B06-37DF2063DDEF}"/>
                </a:ext>
              </a:extLst>
            </p:cNvPr>
            <p:cNvSpPr txBox="1"/>
            <p:nvPr/>
          </p:nvSpPr>
          <p:spPr>
            <a:xfrm>
              <a:off x="5562170" y="2395765"/>
              <a:ext cx="3450952" cy="111846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t>
              </a:r>
              <a:r>
                <a:rPr lang="en-GB" sz="2400" dirty="0">
                  <a:solidFill>
                    <a:srgbClr val="002060"/>
                  </a:solidFill>
                  <a:latin typeface="Century Gothic" panose="020B0502020202020204" pitchFamily="34" charset="0"/>
                </a:rPr>
                <a:t>to listen,  listening</a:t>
              </a:r>
              <a:r>
                <a:rPr lang="en-GB" sz="2400" b="1" dirty="0">
                  <a:solidFill>
                    <a:srgbClr val="002060"/>
                  </a:solidFill>
                  <a:latin typeface="Century Gothic" panose="020B0502020202020204" pitchFamily="34" charset="0"/>
                </a:rPr>
                <a:t>]</a:t>
              </a:r>
            </a:p>
          </p:txBody>
        </p:sp>
        <p:pic>
          <p:nvPicPr>
            <p:cNvPr id="62" name="Picture 2" descr="Oído, Sonido, Escuchar">
              <a:extLst>
                <a:ext uri="{FF2B5EF4-FFF2-40B4-BE49-F238E27FC236}">
                  <a16:creationId xmlns:a16="http://schemas.microsoft.com/office/drawing/2014/main" id="{71E7DE94-1D02-4F17-A057-951DCC6E024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930" t="15027" r="14977" b="18365"/>
            <a:stretch/>
          </p:blipFill>
          <p:spPr bwMode="auto">
            <a:xfrm>
              <a:off x="6564613" y="522283"/>
              <a:ext cx="1654477" cy="1726398"/>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Rectangle 62">
            <a:hlinkClick r:id="" action="ppaction://noaction">
              <a:snd r:embed="rId10" name="FO2_Ej.wav"/>
            </a:hlinkClick>
            <a:extLst>
              <a:ext uri="{FF2B5EF4-FFF2-40B4-BE49-F238E27FC236}">
                <a16:creationId xmlns:a16="http://schemas.microsoft.com/office/drawing/2014/main" id="{4C9EBBD2-C9BA-4ECB-91C7-3C176621D7E5}"/>
              </a:ext>
            </a:extLst>
          </p:cNvPr>
          <p:cNvSpPr/>
          <p:nvPr/>
        </p:nvSpPr>
        <p:spPr>
          <a:xfrm>
            <a:off x="318231" y="2342300"/>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64" name="Rectangle 63">
            <a:hlinkClick r:id="" action="ppaction://noaction">
              <a:snd r:embed="rId11" name="FO2_1.wav"/>
            </a:hlinkClick>
            <a:extLst>
              <a:ext uri="{FF2B5EF4-FFF2-40B4-BE49-F238E27FC236}">
                <a16:creationId xmlns:a16="http://schemas.microsoft.com/office/drawing/2014/main" id="{2C571D03-0332-44B8-9F73-5F5C8A2F00D1}"/>
              </a:ext>
            </a:extLst>
          </p:cNvPr>
          <p:cNvSpPr/>
          <p:nvPr/>
        </p:nvSpPr>
        <p:spPr>
          <a:xfrm>
            <a:off x="326822" y="2974133"/>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65" name="Rectangle 64">
            <a:hlinkClick r:id="" action="ppaction://noaction">
              <a:snd r:embed="rId12" name="FO2_2.wav"/>
            </a:hlinkClick>
            <a:extLst>
              <a:ext uri="{FF2B5EF4-FFF2-40B4-BE49-F238E27FC236}">
                <a16:creationId xmlns:a16="http://schemas.microsoft.com/office/drawing/2014/main" id="{F090E813-4617-4E70-9F27-9949D779FFB8}"/>
              </a:ext>
            </a:extLst>
          </p:cNvPr>
          <p:cNvSpPr/>
          <p:nvPr/>
        </p:nvSpPr>
        <p:spPr>
          <a:xfrm>
            <a:off x="328847" y="3608166"/>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66" name="Rectangle 65">
            <a:hlinkClick r:id="" action="ppaction://noaction">
              <a:snd r:embed="rId13" name="FO2_3.wav"/>
            </a:hlinkClick>
            <a:extLst>
              <a:ext uri="{FF2B5EF4-FFF2-40B4-BE49-F238E27FC236}">
                <a16:creationId xmlns:a16="http://schemas.microsoft.com/office/drawing/2014/main" id="{DE46ABB6-9ACF-40BF-8BCC-CB1254D46294}"/>
              </a:ext>
            </a:extLst>
          </p:cNvPr>
          <p:cNvSpPr/>
          <p:nvPr/>
        </p:nvSpPr>
        <p:spPr>
          <a:xfrm>
            <a:off x="314578" y="424616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67" name="Rectangle 66">
            <a:hlinkClick r:id="" action="ppaction://noaction">
              <a:snd r:embed="rId14" name="FO2_4.wav"/>
            </a:hlinkClick>
            <a:extLst>
              <a:ext uri="{FF2B5EF4-FFF2-40B4-BE49-F238E27FC236}">
                <a16:creationId xmlns:a16="http://schemas.microsoft.com/office/drawing/2014/main" id="{3D17A450-AAA7-4B15-9AC3-9B7C9FD44D8D}"/>
              </a:ext>
            </a:extLst>
          </p:cNvPr>
          <p:cNvSpPr/>
          <p:nvPr/>
        </p:nvSpPr>
        <p:spPr>
          <a:xfrm>
            <a:off x="326822" y="488162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68" name="Rectangle 67">
            <a:hlinkClick r:id="" action="ppaction://noaction">
              <a:snd r:embed="rId15" name="FO2_5.wav"/>
            </a:hlinkClick>
            <a:extLst>
              <a:ext uri="{FF2B5EF4-FFF2-40B4-BE49-F238E27FC236}">
                <a16:creationId xmlns:a16="http://schemas.microsoft.com/office/drawing/2014/main" id="{A579FAA4-918A-4EDC-AEE8-7D605FB78FCA}"/>
              </a:ext>
            </a:extLst>
          </p:cNvPr>
          <p:cNvSpPr/>
          <p:nvPr/>
        </p:nvSpPr>
        <p:spPr>
          <a:xfrm>
            <a:off x="313948" y="5489173"/>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pic>
        <p:nvPicPr>
          <p:cNvPr id="69" name="Picture 68">
            <a:extLst>
              <a:ext uri="{FF2B5EF4-FFF2-40B4-BE49-F238E27FC236}">
                <a16:creationId xmlns:a16="http://schemas.microsoft.com/office/drawing/2014/main" id="{5560BF51-D8E4-4E63-B027-F529E66E3E13}"/>
              </a:ext>
            </a:extLst>
          </p:cNvPr>
          <p:cNvPicPr>
            <a:picLocks noChangeAspect="1"/>
          </p:cNvPicPr>
          <p:nvPr/>
        </p:nvPicPr>
        <p:blipFill rotWithShape="1">
          <a:blip r:embed="rId16">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a:off x="9507519" y="36031"/>
            <a:ext cx="454425" cy="1405200"/>
          </a:xfrm>
          <a:prstGeom prst="rect">
            <a:avLst/>
          </a:prstGeom>
        </p:spPr>
      </p:pic>
      <p:sp>
        <p:nvSpPr>
          <p:cNvPr id="70" name="TextBox 69">
            <a:hlinkClick r:id="" action="ppaction://noaction">
              <a:snd r:embed="rId17" name="Sofia_habla_con_Luis.wav"/>
            </a:hlinkClick>
            <a:extLst>
              <a:ext uri="{FF2B5EF4-FFF2-40B4-BE49-F238E27FC236}">
                <a16:creationId xmlns:a16="http://schemas.microsoft.com/office/drawing/2014/main" id="{E767AF5E-D5CE-4534-A9B9-22763D5EB756}"/>
              </a:ext>
            </a:extLst>
          </p:cNvPr>
          <p:cNvSpPr txBox="1"/>
          <p:nvPr/>
        </p:nvSpPr>
        <p:spPr>
          <a:xfrm>
            <a:off x="2952022" y="113631"/>
            <a:ext cx="61395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Sofía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primo*, Luis. </a:t>
            </a:r>
          </a:p>
        </p:txBody>
      </p:sp>
      <p:sp>
        <p:nvSpPr>
          <p:cNvPr id="71" name="TextBox 70">
            <a:extLst>
              <a:ext uri="{FF2B5EF4-FFF2-40B4-BE49-F238E27FC236}">
                <a16:creationId xmlns:a16="http://schemas.microsoft.com/office/drawing/2014/main" id="{F4F5AF40-C9EF-4AD8-8947-4EE957C6DC31}"/>
              </a:ext>
            </a:extLst>
          </p:cNvPr>
          <p:cNvSpPr txBox="1"/>
          <p:nvPr/>
        </p:nvSpPr>
        <p:spPr>
          <a:xfrm>
            <a:off x="187549" y="1216909"/>
            <a:ext cx="11392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letra</a:t>
            </a:r>
            <a:r>
              <a:rPr lang="en-GB" sz="2400" dirty="0">
                <a:solidFill>
                  <a:srgbClr val="002060"/>
                </a:solidFill>
                <a:latin typeface="Century Gothic" panose="020B0502020202020204" pitchFamily="34" charset="0"/>
              </a:rPr>
              <a:t>, y el </a:t>
            </a:r>
            <a:r>
              <a:rPr lang="en-GB" sz="2400" dirty="0" err="1">
                <a:solidFill>
                  <a:srgbClr val="002060"/>
                </a:solidFill>
                <a:latin typeface="Century Gothic" panose="020B0502020202020204" pitchFamily="34" charset="0"/>
              </a:rPr>
              <a:t>adjetivo</a:t>
            </a:r>
            <a:r>
              <a:rPr lang="en-GB" sz="2400" dirty="0">
                <a:solidFill>
                  <a:srgbClr val="002060"/>
                </a:solidFill>
                <a:latin typeface="Century Gothic" panose="020B0502020202020204" pitchFamily="34" charset="0"/>
              </a:rPr>
              <a:t> en </a:t>
            </a:r>
            <a:r>
              <a:rPr lang="en-GB" sz="2400" b="1" dirty="0" err="1">
                <a:solidFill>
                  <a:srgbClr val="002060"/>
                </a:solidFill>
                <a:latin typeface="Century Gothic" panose="020B0502020202020204" pitchFamily="34" charset="0"/>
              </a:rPr>
              <a:t>inglés</a:t>
            </a:r>
            <a:r>
              <a:rPr lang="en-GB"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3" name="Picture 72" descr="A picture containing text, toy, doll, vector graphics&#10;&#10;Description automatically generated">
            <a:extLst>
              <a:ext uri="{FF2B5EF4-FFF2-40B4-BE49-F238E27FC236}">
                <a16:creationId xmlns:a16="http://schemas.microsoft.com/office/drawing/2014/main" id="{2E0029E5-7B18-4460-AB35-15242672EAD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8811845" y="80038"/>
            <a:ext cx="684223" cy="1299731"/>
          </a:xfrm>
          <a:prstGeom prst="rect">
            <a:avLst/>
          </a:prstGeom>
        </p:spPr>
      </p:pic>
      <p:sp>
        <p:nvSpPr>
          <p:cNvPr id="74" name="TextBox 73">
            <a:extLst>
              <a:ext uri="{FF2B5EF4-FFF2-40B4-BE49-F238E27FC236}">
                <a16:creationId xmlns:a16="http://schemas.microsoft.com/office/drawing/2014/main" id="{9DD04AF2-4D1D-4525-B8EF-A231535E0ADE}"/>
              </a:ext>
            </a:extLst>
          </p:cNvPr>
          <p:cNvSpPr txBox="1"/>
          <p:nvPr/>
        </p:nvSpPr>
        <p:spPr>
          <a:xfrm>
            <a:off x="209867" y="6123340"/>
            <a:ext cx="4861155" cy="707886"/>
          </a:xfrm>
          <a:prstGeom prst="rect">
            <a:avLst/>
          </a:prstGeom>
          <a:solidFill>
            <a:srgbClr val="C4E59F"/>
          </a:solidFill>
        </p:spPr>
        <p:txBody>
          <a:bodyPr wrap="square">
            <a:spAutoFit/>
          </a:bodyPr>
          <a:lstStyle/>
          <a:p>
            <a:r>
              <a:rPr lang="es-AR" sz="2000" b="1" kern="0" dirty="0">
                <a:solidFill>
                  <a:srgbClr val="002060"/>
                </a:solidFill>
                <a:latin typeface="Century Gothic"/>
                <a:ea typeface="Century Gothic"/>
                <a:cs typeface="Century Gothic"/>
                <a:sym typeface="Century Gothic"/>
              </a:rPr>
              <a:t>su</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his</a:t>
            </a:r>
            <a:r>
              <a:rPr lang="es-AR" sz="2000" kern="0" dirty="0">
                <a:solidFill>
                  <a:srgbClr val="002060"/>
                </a:solidFill>
                <a:latin typeface="Century Gothic"/>
                <a:ea typeface="Century Gothic"/>
                <a:cs typeface="Century Gothic"/>
                <a:sym typeface="Century Gothic"/>
              </a:rPr>
              <a:t>/</a:t>
            </a:r>
            <a:r>
              <a:rPr lang="es-AR" sz="2000" kern="0" dirty="0" err="1">
                <a:solidFill>
                  <a:srgbClr val="002060"/>
                </a:solidFill>
                <a:latin typeface="Century Gothic"/>
                <a:ea typeface="Century Gothic"/>
                <a:cs typeface="Century Gothic"/>
                <a:sym typeface="Century Gothic"/>
              </a:rPr>
              <a:t>her</a:t>
            </a:r>
            <a:r>
              <a:rPr lang="es-AR" sz="2000" kern="0" dirty="0">
                <a:solidFill>
                  <a:srgbClr val="002060"/>
                </a:solidFill>
                <a:latin typeface="Century Gothic"/>
                <a:ea typeface="Century Gothic"/>
                <a:cs typeface="Century Gothic"/>
                <a:sym typeface="Century Gothic"/>
              </a:rPr>
              <a:t> | </a:t>
            </a:r>
            <a:r>
              <a:rPr lang="es-AR" sz="2000" kern="0" dirty="0">
                <a:solidFill>
                  <a:srgbClr val="002060"/>
                </a:solidFill>
                <a:latin typeface="Century Gothic"/>
                <a:sym typeface="Century Gothic"/>
              </a:rPr>
              <a:t>(el) </a:t>
            </a:r>
            <a:r>
              <a:rPr lang="es-AR" sz="2000" b="1" kern="0" dirty="0">
                <a:solidFill>
                  <a:srgbClr val="002060"/>
                </a:solidFill>
                <a:latin typeface="Century Gothic"/>
                <a:sym typeface="Century Gothic"/>
              </a:rPr>
              <a:t>primo </a:t>
            </a:r>
            <a:r>
              <a:rPr lang="es-AR" sz="2000" kern="0" dirty="0">
                <a:solidFill>
                  <a:srgbClr val="002060"/>
                </a:solidFill>
                <a:latin typeface="Century Gothic"/>
                <a:sym typeface="Century Gothic"/>
              </a:rPr>
              <a:t>= </a:t>
            </a:r>
            <a:r>
              <a:rPr lang="es-AR" sz="2000" kern="0" dirty="0" err="1">
                <a:solidFill>
                  <a:srgbClr val="002060"/>
                </a:solidFill>
                <a:latin typeface="Century Gothic"/>
                <a:sym typeface="Century Gothic"/>
              </a:rPr>
              <a:t>male</a:t>
            </a:r>
            <a:r>
              <a:rPr lang="es-AR" sz="2000" kern="0" dirty="0">
                <a:solidFill>
                  <a:srgbClr val="002060"/>
                </a:solidFill>
                <a:latin typeface="Century Gothic"/>
                <a:sym typeface="Century Gothic"/>
              </a:rPr>
              <a:t> </a:t>
            </a:r>
            <a:r>
              <a:rPr lang="es-AR" sz="2000" kern="0" dirty="0" err="1">
                <a:solidFill>
                  <a:srgbClr val="002060"/>
                </a:solidFill>
                <a:latin typeface="Century Gothic"/>
                <a:sym typeface="Century Gothic"/>
              </a:rPr>
              <a:t>cousin</a:t>
            </a:r>
            <a:br>
              <a:rPr lang="es-AR" sz="2000" kern="0" dirty="0">
                <a:solidFill>
                  <a:srgbClr val="002060"/>
                </a:solidFill>
                <a:latin typeface="Century Gothic"/>
                <a:sym typeface="Century Gothic"/>
              </a:rPr>
            </a:br>
            <a:r>
              <a:rPr lang="es-AR" sz="2000" b="1" kern="0" dirty="0">
                <a:solidFill>
                  <a:srgbClr val="002060"/>
                </a:solidFill>
                <a:latin typeface="Century Gothic"/>
                <a:sym typeface="Century Gothic"/>
              </a:rPr>
              <a:t>con</a:t>
            </a:r>
            <a:r>
              <a:rPr lang="es-AR" sz="2000" kern="0" dirty="0">
                <a:solidFill>
                  <a:srgbClr val="002060"/>
                </a:solidFill>
                <a:latin typeface="Century Gothic"/>
                <a:sym typeface="Century Gothic"/>
              </a:rPr>
              <a:t> = </a:t>
            </a:r>
            <a:r>
              <a:rPr lang="es-AR" sz="2000" kern="0" dirty="0" err="1">
                <a:solidFill>
                  <a:srgbClr val="002060"/>
                </a:solidFill>
                <a:latin typeface="Century Gothic"/>
                <a:sym typeface="Century Gothic"/>
              </a:rPr>
              <a:t>with</a:t>
            </a:r>
            <a:endParaRPr lang="en-GB" sz="2000" dirty="0"/>
          </a:p>
        </p:txBody>
      </p:sp>
      <p:pic>
        <p:nvPicPr>
          <p:cNvPr id="75" name="Picture 16" descr="United, Flag, Kingdom, British, Great, Britain">
            <a:extLst>
              <a:ext uri="{FF2B5EF4-FFF2-40B4-BE49-F238E27FC236}">
                <a16:creationId xmlns:a16="http://schemas.microsoft.com/office/drawing/2014/main" id="{DBFD3541-A654-4D02-9411-66D209537A9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25506" y="1249043"/>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C93743A8-4DBF-41A6-8D02-0AC027510BCC}"/>
              </a:ext>
            </a:extLst>
          </p:cNvPr>
          <p:cNvSpPr txBox="1"/>
          <p:nvPr/>
        </p:nvSpPr>
        <p:spPr>
          <a:xfrm>
            <a:off x="1433655" y="2323331"/>
            <a:ext cx="45076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a:t>
            </a:r>
          </a:p>
        </p:txBody>
      </p:sp>
      <p:sp>
        <p:nvSpPr>
          <p:cNvPr id="77" name="TextBox 76">
            <a:extLst>
              <a:ext uri="{FF2B5EF4-FFF2-40B4-BE49-F238E27FC236}">
                <a16:creationId xmlns:a16="http://schemas.microsoft.com/office/drawing/2014/main" id="{E35FE8D4-DE4E-421E-BEB2-0E25D37926E3}"/>
              </a:ext>
            </a:extLst>
          </p:cNvPr>
          <p:cNvSpPr txBox="1"/>
          <p:nvPr/>
        </p:nvSpPr>
        <p:spPr>
          <a:xfrm>
            <a:off x="2408728" y="2321347"/>
            <a:ext cx="166423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fantastic</a:t>
            </a:r>
          </a:p>
        </p:txBody>
      </p:sp>
      <p:sp>
        <p:nvSpPr>
          <p:cNvPr id="78" name="TextBox 77">
            <a:extLst>
              <a:ext uri="{FF2B5EF4-FFF2-40B4-BE49-F238E27FC236}">
                <a16:creationId xmlns:a16="http://schemas.microsoft.com/office/drawing/2014/main" id="{BB1CBA1A-BA47-4229-A19C-7CB28B4F8EF0}"/>
              </a:ext>
            </a:extLst>
          </p:cNvPr>
          <p:cNvSpPr txBox="1"/>
          <p:nvPr/>
        </p:nvSpPr>
        <p:spPr>
          <a:xfrm>
            <a:off x="4124797" y="2311976"/>
            <a:ext cx="1457450"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in class</a:t>
            </a:r>
          </a:p>
        </p:txBody>
      </p:sp>
      <p:sp>
        <p:nvSpPr>
          <p:cNvPr id="79" name="TextBox 78">
            <a:extLst>
              <a:ext uri="{FF2B5EF4-FFF2-40B4-BE49-F238E27FC236}">
                <a16:creationId xmlns:a16="http://schemas.microsoft.com/office/drawing/2014/main" id="{EE713585-4C0A-4232-B582-A7D17E2B928F}"/>
              </a:ext>
            </a:extLst>
          </p:cNvPr>
          <p:cNvSpPr txBox="1"/>
          <p:nvPr/>
        </p:nvSpPr>
        <p:spPr>
          <a:xfrm>
            <a:off x="1433655" y="2982491"/>
            <a:ext cx="393056"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B</a:t>
            </a:r>
          </a:p>
        </p:txBody>
      </p:sp>
      <p:sp>
        <p:nvSpPr>
          <p:cNvPr id="80" name="TextBox 79">
            <a:extLst>
              <a:ext uri="{FF2B5EF4-FFF2-40B4-BE49-F238E27FC236}">
                <a16:creationId xmlns:a16="http://schemas.microsoft.com/office/drawing/2014/main" id="{7398B98A-F022-4F17-AA72-C76324FBE91E}"/>
              </a:ext>
            </a:extLst>
          </p:cNvPr>
          <p:cNvSpPr txBox="1"/>
          <p:nvPr/>
        </p:nvSpPr>
        <p:spPr>
          <a:xfrm>
            <a:off x="2423242" y="2951479"/>
            <a:ext cx="140615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normal</a:t>
            </a:r>
          </a:p>
        </p:txBody>
      </p:sp>
      <p:sp>
        <p:nvSpPr>
          <p:cNvPr id="81" name="TextBox 80">
            <a:extLst>
              <a:ext uri="{FF2B5EF4-FFF2-40B4-BE49-F238E27FC236}">
                <a16:creationId xmlns:a16="http://schemas.microsoft.com/office/drawing/2014/main" id="{E4F68E6F-9032-41E3-B5EB-563F44D7CC76}"/>
              </a:ext>
            </a:extLst>
          </p:cNvPr>
          <p:cNvSpPr txBox="1"/>
          <p:nvPr/>
        </p:nvSpPr>
        <p:spPr>
          <a:xfrm>
            <a:off x="4124797" y="2971136"/>
            <a:ext cx="154721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teacher</a:t>
            </a:r>
          </a:p>
        </p:txBody>
      </p:sp>
      <p:sp>
        <p:nvSpPr>
          <p:cNvPr id="82" name="TextBox 81">
            <a:extLst>
              <a:ext uri="{FF2B5EF4-FFF2-40B4-BE49-F238E27FC236}">
                <a16:creationId xmlns:a16="http://schemas.microsoft.com/office/drawing/2014/main" id="{5C88A751-A469-4F66-B7A9-D04646206A48}"/>
              </a:ext>
            </a:extLst>
          </p:cNvPr>
          <p:cNvSpPr txBox="1"/>
          <p:nvPr/>
        </p:nvSpPr>
        <p:spPr>
          <a:xfrm>
            <a:off x="1390113" y="3605858"/>
            <a:ext cx="46519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C</a:t>
            </a:r>
          </a:p>
        </p:txBody>
      </p:sp>
      <p:sp>
        <p:nvSpPr>
          <p:cNvPr id="83" name="TextBox 82">
            <a:extLst>
              <a:ext uri="{FF2B5EF4-FFF2-40B4-BE49-F238E27FC236}">
                <a16:creationId xmlns:a16="http://schemas.microsoft.com/office/drawing/2014/main" id="{94CCB209-200D-4F79-800D-21017234331A}"/>
              </a:ext>
            </a:extLst>
          </p:cNvPr>
          <p:cNvSpPr txBox="1"/>
          <p:nvPr/>
        </p:nvSpPr>
        <p:spPr>
          <a:xfrm>
            <a:off x="2408728" y="3618388"/>
            <a:ext cx="148309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healthy</a:t>
            </a:r>
          </a:p>
        </p:txBody>
      </p:sp>
      <p:sp>
        <p:nvSpPr>
          <p:cNvPr id="84" name="TextBox 83">
            <a:extLst>
              <a:ext uri="{FF2B5EF4-FFF2-40B4-BE49-F238E27FC236}">
                <a16:creationId xmlns:a16="http://schemas.microsoft.com/office/drawing/2014/main" id="{1CA79A66-4529-4805-BF85-2DB54E286992}"/>
              </a:ext>
            </a:extLst>
          </p:cNvPr>
          <p:cNvSpPr txBox="1"/>
          <p:nvPr/>
        </p:nvSpPr>
        <p:spPr>
          <a:xfrm>
            <a:off x="4124797" y="3609017"/>
            <a:ext cx="150714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 friend</a:t>
            </a:r>
          </a:p>
        </p:txBody>
      </p:sp>
      <p:sp>
        <p:nvSpPr>
          <p:cNvPr id="86" name="TextBox 85">
            <a:extLst>
              <a:ext uri="{FF2B5EF4-FFF2-40B4-BE49-F238E27FC236}">
                <a16:creationId xmlns:a16="http://schemas.microsoft.com/office/drawing/2014/main" id="{BE4E98E5-43FF-4A47-BF93-8F09FEEBC022}"/>
              </a:ext>
            </a:extLst>
          </p:cNvPr>
          <p:cNvSpPr txBox="1"/>
          <p:nvPr/>
        </p:nvSpPr>
        <p:spPr>
          <a:xfrm>
            <a:off x="1416165" y="4287281"/>
            <a:ext cx="43633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D</a:t>
            </a:r>
          </a:p>
        </p:txBody>
      </p:sp>
      <p:sp>
        <p:nvSpPr>
          <p:cNvPr id="87" name="TextBox 86">
            <a:extLst>
              <a:ext uri="{FF2B5EF4-FFF2-40B4-BE49-F238E27FC236}">
                <a16:creationId xmlns:a16="http://schemas.microsoft.com/office/drawing/2014/main" id="{36E4AFFF-B346-40B9-ACA8-E0AB36BCD6C5}"/>
              </a:ext>
            </a:extLst>
          </p:cNvPr>
          <p:cNvSpPr txBox="1"/>
          <p:nvPr/>
        </p:nvSpPr>
        <p:spPr>
          <a:xfrm>
            <a:off x="2391238" y="4285297"/>
            <a:ext cx="1737976" cy="492443"/>
          </a:xfrm>
          <a:prstGeom prst="rect">
            <a:avLst/>
          </a:prstGeom>
          <a:noFill/>
        </p:spPr>
        <p:txBody>
          <a:bodyPr wrap="none" rtlCol="0">
            <a:spAutoFit/>
          </a:bodyPr>
          <a:lstStyle/>
          <a:p>
            <a:r>
              <a:rPr lang="en-GB" sz="2600" b="1" dirty="0">
                <a:solidFill>
                  <a:srgbClr val="92D050"/>
                </a:solidFill>
                <a:latin typeface="Century Gothic" panose="020B0502020202020204" pitchFamily="34" charset="0"/>
              </a:rPr>
              <a:t>important</a:t>
            </a:r>
          </a:p>
        </p:txBody>
      </p:sp>
      <p:sp>
        <p:nvSpPr>
          <p:cNvPr id="90" name="TextBox 89">
            <a:extLst>
              <a:ext uri="{FF2B5EF4-FFF2-40B4-BE49-F238E27FC236}">
                <a16:creationId xmlns:a16="http://schemas.microsoft.com/office/drawing/2014/main" id="{0C13DD21-5A92-4CEA-94F2-3AF13A2D32C9}"/>
              </a:ext>
            </a:extLst>
          </p:cNvPr>
          <p:cNvSpPr txBox="1"/>
          <p:nvPr/>
        </p:nvSpPr>
        <p:spPr>
          <a:xfrm>
            <a:off x="4107307" y="4246898"/>
            <a:ext cx="249138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Spanish class</a:t>
            </a:r>
          </a:p>
        </p:txBody>
      </p:sp>
      <p:sp>
        <p:nvSpPr>
          <p:cNvPr id="91" name="TextBox 90">
            <a:extLst>
              <a:ext uri="{FF2B5EF4-FFF2-40B4-BE49-F238E27FC236}">
                <a16:creationId xmlns:a16="http://schemas.microsoft.com/office/drawing/2014/main" id="{A8C68ED1-778C-43A4-9C3D-B82D98E11762}"/>
              </a:ext>
            </a:extLst>
          </p:cNvPr>
          <p:cNvSpPr txBox="1"/>
          <p:nvPr/>
        </p:nvSpPr>
        <p:spPr>
          <a:xfrm>
            <a:off x="1366396" y="4869853"/>
            <a:ext cx="46519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C</a:t>
            </a:r>
          </a:p>
        </p:txBody>
      </p:sp>
      <p:sp>
        <p:nvSpPr>
          <p:cNvPr id="92" name="TextBox 91">
            <a:extLst>
              <a:ext uri="{FF2B5EF4-FFF2-40B4-BE49-F238E27FC236}">
                <a16:creationId xmlns:a16="http://schemas.microsoft.com/office/drawing/2014/main" id="{87AD040B-6423-4C7A-A0FA-1D409CAFBC0C}"/>
              </a:ext>
            </a:extLst>
          </p:cNvPr>
          <p:cNvSpPr txBox="1"/>
          <p:nvPr/>
        </p:nvSpPr>
        <p:spPr>
          <a:xfrm>
            <a:off x="2399527" y="4882383"/>
            <a:ext cx="176522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impossible</a:t>
            </a:r>
          </a:p>
        </p:txBody>
      </p:sp>
      <p:sp>
        <p:nvSpPr>
          <p:cNvPr id="93" name="TextBox 92">
            <a:extLst>
              <a:ext uri="{FF2B5EF4-FFF2-40B4-BE49-F238E27FC236}">
                <a16:creationId xmlns:a16="http://schemas.microsoft.com/office/drawing/2014/main" id="{007D3B16-0F56-4787-B101-DE4A90EE1C1C}"/>
              </a:ext>
            </a:extLst>
          </p:cNvPr>
          <p:cNvSpPr txBox="1"/>
          <p:nvPr/>
        </p:nvSpPr>
        <p:spPr>
          <a:xfrm>
            <a:off x="4086566" y="4858498"/>
            <a:ext cx="1606530"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 pencil</a:t>
            </a:r>
          </a:p>
        </p:txBody>
      </p:sp>
      <p:sp>
        <p:nvSpPr>
          <p:cNvPr id="94" name="TextBox 93">
            <a:extLst>
              <a:ext uri="{FF2B5EF4-FFF2-40B4-BE49-F238E27FC236}">
                <a16:creationId xmlns:a16="http://schemas.microsoft.com/office/drawing/2014/main" id="{E3C519AF-B083-4249-BFD3-7D0B3C0B5058}"/>
              </a:ext>
            </a:extLst>
          </p:cNvPr>
          <p:cNvSpPr txBox="1"/>
          <p:nvPr/>
        </p:nvSpPr>
        <p:spPr>
          <a:xfrm>
            <a:off x="1404487" y="5534690"/>
            <a:ext cx="46519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C</a:t>
            </a:r>
          </a:p>
        </p:txBody>
      </p:sp>
      <p:sp>
        <p:nvSpPr>
          <p:cNvPr id="95" name="TextBox 94">
            <a:extLst>
              <a:ext uri="{FF2B5EF4-FFF2-40B4-BE49-F238E27FC236}">
                <a16:creationId xmlns:a16="http://schemas.microsoft.com/office/drawing/2014/main" id="{928E62FA-027F-458C-93FD-708D88899BF7}"/>
              </a:ext>
            </a:extLst>
          </p:cNvPr>
          <p:cNvSpPr txBox="1"/>
          <p:nvPr/>
        </p:nvSpPr>
        <p:spPr>
          <a:xfrm>
            <a:off x="2452132" y="5532706"/>
            <a:ext cx="1619354"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important</a:t>
            </a:r>
          </a:p>
        </p:txBody>
      </p:sp>
      <p:sp>
        <p:nvSpPr>
          <p:cNvPr id="96" name="TextBox 95">
            <a:extLst>
              <a:ext uri="{FF2B5EF4-FFF2-40B4-BE49-F238E27FC236}">
                <a16:creationId xmlns:a16="http://schemas.microsoft.com/office/drawing/2014/main" id="{80C78954-C1A5-4A39-9B30-460D18C8871A}"/>
              </a:ext>
            </a:extLst>
          </p:cNvPr>
          <p:cNvSpPr txBox="1"/>
          <p:nvPr/>
        </p:nvSpPr>
        <p:spPr>
          <a:xfrm>
            <a:off x="4095629" y="5465279"/>
            <a:ext cx="151996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Spanish</a:t>
            </a:r>
          </a:p>
        </p:txBody>
      </p:sp>
      <p:pic>
        <p:nvPicPr>
          <p:cNvPr id="97" name="Picture 2" descr="Cup, Icons, Medal, Win, Game, The Competition, Award">
            <a:extLst>
              <a:ext uri="{FF2B5EF4-FFF2-40B4-BE49-F238E27FC236}">
                <a16:creationId xmlns:a16="http://schemas.microsoft.com/office/drawing/2014/main" id="{90975884-3C5F-44B2-981A-5816498FE56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02070" y="1719555"/>
            <a:ext cx="553084" cy="55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4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Escucha_que_infinitivo.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par>
                                <p:cTn id="38" presetID="10" presetClass="entr" presetSubtype="0" fill="hold"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500"/>
                                        <p:tgtEl>
                                          <p:spTgt spid="71"/>
                                        </p:tgtEl>
                                      </p:cBhvr>
                                    </p:animEffect>
                                  </p:childTnLst>
                                  <p:subTnLst>
                                    <p:audio>
                                      <p:cMediaNode>
                                        <p:cTn display="0" masterRel="sameClick">
                                          <p:stCondLst>
                                            <p:cond evt="begin" delay="0">
                                              <p:tn val="43"/>
                                            </p:cond>
                                          </p:stCondLst>
                                          <p:endCondLst>
                                            <p:cond evt="onStopAudio" delay="0">
                                              <p:tgtEl>
                                                <p:sldTgt/>
                                              </p:tgtEl>
                                            </p:cond>
                                          </p:endCondLst>
                                        </p:cTn>
                                        <p:tgtEl>
                                          <p:sndTgt r:embed="rId4" name="FO2_instruction_3.wav"/>
                                        </p:tgtEl>
                                      </p:cMediaNode>
                                    </p:audio>
                                  </p:subTnLst>
                                </p:cTn>
                              </p:par>
                              <p:par>
                                <p:cTn id="46" presetID="2" presetClass="entr" presetSubtype="4"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additive="base">
                                        <p:cTn id="48" dur="500" fill="hold"/>
                                        <p:tgtEl>
                                          <p:spTgt spid="38"/>
                                        </p:tgtEl>
                                        <p:attrNameLst>
                                          <p:attrName>ppt_x</p:attrName>
                                        </p:attrNameLst>
                                      </p:cBhvr>
                                      <p:tavLst>
                                        <p:tav tm="0">
                                          <p:val>
                                            <p:strVal val="#ppt_x"/>
                                          </p:val>
                                        </p:tav>
                                        <p:tav tm="100000">
                                          <p:val>
                                            <p:strVal val="#ppt_x"/>
                                          </p:val>
                                        </p:tav>
                                      </p:tavLst>
                                    </p:anim>
                                    <p:anim calcmode="lin" valueType="num">
                                      <p:cBhvr additive="base">
                                        <p:cTn id="49" dur="500" fill="hold"/>
                                        <p:tgtEl>
                                          <p:spTgt spid="38"/>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additive="base">
                                        <p:cTn id="52" dur="500" fill="hold"/>
                                        <p:tgtEl>
                                          <p:spTgt spid="63"/>
                                        </p:tgtEl>
                                        <p:attrNameLst>
                                          <p:attrName>ppt_x</p:attrName>
                                        </p:attrNameLst>
                                      </p:cBhvr>
                                      <p:tavLst>
                                        <p:tav tm="0">
                                          <p:val>
                                            <p:strVal val="#ppt_x"/>
                                          </p:val>
                                        </p:tav>
                                        <p:tav tm="100000">
                                          <p:val>
                                            <p:strVal val="#ppt_x"/>
                                          </p:val>
                                        </p:tav>
                                      </p:tavLst>
                                    </p:anim>
                                    <p:anim calcmode="lin" valueType="num">
                                      <p:cBhvr additive="base">
                                        <p:cTn id="53" dur="500" fill="hold"/>
                                        <p:tgtEl>
                                          <p:spTgt spid="6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additive="base">
                                        <p:cTn id="56" dur="500" fill="hold"/>
                                        <p:tgtEl>
                                          <p:spTgt spid="64"/>
                                        </p:tgtEl>
                                        <p:attrNameLst>
                                          <p:attrName>ppt_x</p:attrName>
                                        </p:attrNameLst>
                                      </p:cBhvr>
                                      <p:tavLst>
                                        <p:tav tm="0">
                                          <p:val>
                                            <p:strVal val="#ppt_x"/>
                                          </p:val>
                                        </p:tav>
                                        <p:tav tm="100000">
                                          <p:val>
                                            <p:strVal val="#ppt_x"/>
                                          </p:val>
                                        </p:tav>
                                      </p:tavLst>
                                    </p:anim>
                                    <p:anim calcmode="lin" valueType="num">
                                      <p:cBhvr additive="base">
                                        <p:cTn id="57" dur="500" fill="hold"/>
                                        <p:tgtEl>
                                          <p:spTgt spid="64"/>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 calcmode="lin" valueType="num">
                                      <p:cBhvr additive="base">
                                        <p:cTn id="60" dur="500" fill="hold"/>
                                        <p:tgtEl>
                                          <p:spTgt spid="65"/>
                                        </p:tgtEl>
                                        <p:attrNameLst>
                                          <p:attrName>ppt_x</p:attrName>
                                        </p:attrNameLst>
                                      </p:cBhvr>
                                      <p:tavLst>
                                        <p:tav tm="0">
                                          <p:val>
                                            <p:strVal val="#ppt_x"/>
                                          </p:val>
                                        </p:tav>
                                        <p:tav tm="100000">
                                          <p:val>
                                            <p:strVal val="#ppt_x"/>
                                          </p:val>
                                        </p:tav>
                                      </p:tavLst>
                                    </p:anim>
                                    <p:anim calcmode="lin" valueType="num">
                                      <p:cBhvr additive="base">
                                        <p:cTn id="61" dur="500" fill="hold"/>
                                        <p:tgtEl>
                                          <p:spTgt spid="6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66"/>
                                        </p:tgtEl>
                                        <p:attrNameLst>
                                          <p:attrName>style.visibility</p:attrName>
                                        </p:attrNameLst>
                                      </p:cBhvr>
                                      <p:to>
                                        <p:strVal val="visible"/>
                                      </p:to>
                                    </p:set>
                                    <p:anim calcmode="lin" valueType="num">
                                      <p:cBhvr additive="base">
                                        <p:cTn id="64" dur="500" fill="hold"/>
                                        <p:tgtEl>
                                          <p:spTgt spid="66"/>
                                        </p:tgtEl>
                                        <p:attrNameLst>
                                          <p:attrName>ppt_x</p:attrName>
                                        </p:attrNameLst>
                                      </p:cBhvr>
                                      <p:tavLst>
                                        <p:tav tm="0">
                                          <p:val>
                                            <p:strVal val="#ppt_x"/>
                                          </p:val>
                                        </p:tav>
                                        <p:tav tm="100000">
                                          <p:val>
                                            <p:strVal val="#ppt_x"/>
                                          </p:val>
                                        </p:tav>
                                      </p:tavLst>
                                    </p:anim>
                                    <p:anim calcmode="lin" valueType="num">
                                      <p:cBhvr additive="base">
                                        <p:cTn id="65" dur="500" fill="hold"/>
                                        <p:tgtEl>
                                          <p:spTgt spid="66"/>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67"/>
                                        </p:tgtEl>
                                        <p:attrNameLst>
                                          <p:attrName>style.visibility</p:attrName>
                                        </p:attrNameLst>
                                      </p:cBhvr>
                                      <p:to>
                                        <p:strVal val="visible"/>
                                      </p:to>
                                    </p:set>
                                    <p:anim calcmode="lin" valueType="num">
                                      <p:cBhvr additive="base">
                                        <p:cTn id="68" dur="500" fill="hold"/>
                                        <p:tgtEl>
                                          <p:spTgt spid="67"/>
                                        </p:tgtEl>
                                        <p:attrNameLst>
                                          <p:attrName>ppt_x</p:attrName>
                                        </p:attrNameLst>
                                      </p:cBhvr>
                                      <p:tavLst>
                                        <p:tav tm="0">
                                          <p:val>
                                            <p:strVal val="#ppt_x"/>
                                          </p:val>
                                        </p:tav>
                                        <p:tav tm="100000">
                                          <p:val>
                                            <p:strVal val="#ppt_x"/>
                                          </p:val>
                                        </p:tav>
                                      </p:tavLst>
                                    </p:anim>
                                    <p:anim calcmode="lin" valueType="num">
                                      <p:cBhvr additive="base">
                                        <p:cTn id="69" dur="500" fill="hold"/>
                                        <p:tgtEl>
                                          <p:spTgt spid="67"/>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68"/>
                                        </p:tgtEl>
                                        <p:attrNameLst>
                                          <p:attrName>style.visibility</p:attrName>
                                        </p:attrNameLst>
                                      </p:cBhvr>
                                      <p:to>
                                        <p:strVal val="visible"/>
                                      </p:to>
                                    </p:set>
                                    <p:anim calcmode="lin" valueType="num">
                                      <p:cBhvr additive="base">
                                        <p:cTn id="72" dur="500" fill="hold"/>
                                        <p:tgtEl>
                                          <p:spTgt spid="68"/>
                                        </p:tgtEl>
                                        <p:attrNameLst>
                                          <p:attrName>ppt_x</p:attrName>
                                        </p:attrNameLst>
                                      </p:cBhvr>
                                      <p:tavLst>
                                        <p:tav tm="0">
                                          <p:val>
                                            <p:strVal val="#ppt_x"/>
                                          </p:val>
                                        </p:tav>
                                        <p:tav tm="100000">
                                          <p:val>
                                            <p:strVal val="#ppt_x"/>
                                          </p:val>
                                        </p:tav>
                                      </p:tavLst>
                                    </p:anim>
                                    <p:anim calcmode="lin" valueType="num">
                                      <p:cBhvr additive="base">
                                        <p:cTn id="73" dur="500" fill="hold"/>
                                        <p:tgtEl>
                                          <p:spTgt spid="68"/>
                                        </p:tgtEl>
                                        <p:attrNameLst>
                                          <p:attrName>ppt_y</p:attrName>
                                        </p:attrNameLst>
                                      </p:cBhvr>
                                      <p:tavLst>
                                        <p:tav tm="0">
                                          <p:val>
                                            <p:strVal val="1+#ppt_h/2"/>
                                          </p:val>
                                        </p:tav>
                                        <p:tav tm="100000">
                                          <p:val>
                                            <p:strVal val="#ppt_y"/>
                                          </p:val>
                                        </p:tav>
                                      </p:tavLst>
                                    </p:anim>
                                  </p:childTnLst>
                                </p:cTn>
                              </p:par>
                              <p:par>
                                <p:cTn id="74" presetID="10" presetClass="entr" presetSubtype="0" fill="hold" nodeType="withEffect">
                                  <p:stCondLst>
                                    <p:cond delay="0"/>
                                  </p:stCondLst>
                                  <p:childTnLst>
                                    <p:set>
                                      <p:cBhvr>
                                        <p:cTn id="75" dur="1" fill="hold">
                                          <p:stCondLst>
                                            <p:cond delay="0"/>
                                          </p:stCondLst>
                                        </p:cTn>
                                        <p:tgtEl>
                                          <p:spTgt spid="75"/>
                                        </p:tgtEl>
                                        <p:attrNameLst>
                                          <p:attrName>style.visibility</p:attrName>
                                        </p:attrNameLst>
                                      </p:cBhvr>
                                      <p:to>
                                        <p:strVal val="visible"/>
                                      </p:to>
                                    </p:set>
                                    <p:animEffect transition="in" filter="fade">
                                      <p:cBhvr>
                                        <p:cTn id="76" dur="500"/>
                                        <p:tgtEl>
                                          <p:spTgt spid="75"/>
                                        </p:tgtEl>
                                      </p:cBhvr>
                                    </p:animEffect>
                                  </p:childTnLst>
                                </p:cTn>
                              </p:par>
                              <p:par>
                                <p:cTn id="77" presetID="10" presetClass="entr" presetSubtype="0" fill="hold" nodeType="withEffect">
                                  <p:stCondLst>
                                    <p:cond delay="0"/>
                                  </p:stCondLst>
                                  <p:childTnLst>
                                    <p:set>
                                      <p:cBhvr>
                                        <p:cTn id="78" dur="1" fill="hold">
                                          <p:stCondLst>
                                            <p:cond delay="0"/>
                                          </p:stCondLst>
                                        </p:cTn>
                                        <p:tgtEl>
                                          <p:spTgt spid="97"/>
                                        </p:tgtEl>
                                        <p:attrNameLst>
                                          <p:attrName>style.visibility</p:attrName>
                                        </p:attrNameLst>
                                      </p:cBhvr>
                                      <p:to>
                                        <p:strVal val="visible"/>
                                      </p:to>
                                    </p:set>
                                    <p:animEffect transition="in" filter="fade">
                                      <p:cBhvr>
                                        <p:cTn id="79" dur="500"/>
                                        <p:tgtEl>
                                          <p:spTgt spid="9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76"/>
                                        </p:tgtEl>
                                        <p:attrNameLst>
                                          <p:attrName>style.visibility</p:attrName>
                                        </p:attrNameLst>
                                      </p:cBhvr>
                                      <p:to>
                                        <p:strVal val="visible"/>
                                      </p:to>
                                    </p:set>
                                    <p:anim calcmode="lin" valueType="num">
                                      <p:cBhvr additive="base">
                                        <p:cTn id="84" dur="500" fill="hold"/>
                                        <p:tgtEl>
                                          <p:spTgt spid="76"/>
                                        </p:tgtEl>
                                        <p:attrNameLst>
                                          <p:attrName>ppt_x</p:attrName>
                                        </p:attrNameLst>
                                      </p:cBhvr>
                                      <p:tavLst>
                                        <p:tav tm="0">
                                          <p:val>
                                            <p:strVal val="#ppt_x"/>
                                          </p:val>
                                        </p:tav>
                                        <p:tav tm="100000">
                                          <p:val>
                                            <p:strVal val="#ppt_x"/>
                                          </p:val>
                                        </p:tav>
                                      </p:tavLst>
                                    </p:anim>
                                    <p:anim calcmode="lin" valueType="num">
                                      <p:cBhvr additive="base">
                                        <p:cTn id="85"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77"/>
                                        </p:tgtEl>
                                        <p:attrNameLst>
                                          <p:attrName>style.visibility</p:attrName>
                                        </p:attrNameLst>
                                      </p:cBhvr>
                                      <p:to>
                                        <p:strVal val="visible"/>
                                      </p:to>
                                    </p:set>
                                    <p:anim calcmode="lin" valueType="num">
                                      <p:cBhvr additive="base">
                                        <p:cTn id="90" dur="500" fill="hold"/>
                                        <p:tgtEl>
                                          <p:spTgt spid="77"/>
                                        </p:tgtEl>
                                        <p:attrNameLst>
                                          <p:attrName>ppt_x</p:attrName>
                                        </p:attrNameLst>
                                      </p:cBhvr>
                                      <p:tavLst>
                                        <p:tav tm="0">
                                          <p:val>
                                            <p:strVal val="#ppt_x"/>
                                          </p:val>
                                        </p:tav>
                                        <p:tav tm="100000">
                                          <p:val>
                                            <p:strVal val="#ppt_x"/>
                                          </p:val>
                                        </p:tav>
                                      </p:tavLst>
                                    </p:anim>
                                    <p:anim calcmode="lin" valueType="num">
                                      <p:cBhvr additive="base">
                                        <p:cTn id="91"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78"/>
                                        </p:tgtEl>
                                        <p:attrNameLst>
                                          <p:attrName>style.visibility</p:attrName>
                                        </p:attrNameLst>
                                      </p:cBhvr>
                                      <p:to>
                                        <p:strVal val="visible"/>
                                      </p:to>
                                    </p:set>
                                    <p:anim calcmode="lin" valueType="num">
                                      <p:cBhvr additive="base">
                                        <p:cTn id="96" dur="500" fill="hold"/>
                                        <p:tgtEl>
                                          <p:spTgt spid="78"/>
                                        </p:tgtEl>
                                        <p:attrNameLst>
                                          <p:attrName>ppt_x</p:attrName>
                                        </p:attrNameLst>
                                      </p:cBhvr>
                                      <p:tavLst>
                                        <p:tav tm="0">
                                          <p:val>
                                            <p:strVal val="#ppt_x"/>
                                          </p:val>
                                        </p:tav>
                                        <p:tav tm="100000">
                                          <p:val>
                                            <p:strVal val="#ppt_x"/>
                                          </p:val>
                                        </p:tav>
                                      </p:tavLst>
                                    </p:anim>
                                    <p:anim calcmode="lin" valueType="num">
                                      <p:cBhvr additive="base">
                                        <p:cTn id="97"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79"/>
                                        </p:tgtEl>
                                        <p:attrNameLst>
                                          <p:attrName>style.visibility</p:attrName>
                                        </p:attrNameLst>
                                      </p:cBhvr>
                                      <p:to>
                                        <p:strVal val="visible"/>
                                      </p:to>
                                    </p:set>
                                    <p:anim calcmode="lin" valueType="num">
                                      <p:cBhvr additive="base">
                                        <p:cTn id="102" dur="500" fill="hold"/>
                                        <p:tgtEl>
                                          <p:spTgt spid="79"/>
                                        </p:tgtEl>
                                        <p:attrNameLst>
                                          <p:attrName>ppt_x</p:attrName>
                                        </p:attrNameLst>
                                      </p:cBhvr>
                                      <p:tavLst>
                                        <p:tav tm="0">
                                          <p:val>
                                            <p:strVal val="#ppt_x"/>
                                          </p:val>
                                        </p:tav>
                                        <p:tav tm="100000">
                                          <p:val>
                                            <p:strVal val="#ppt_x"/>
                                          </p:val>
                                        </p:tav>
                                      </p:tavLst>
                                    </p:anim>
                                    <p:anim calcmode="lin" valueType="num">
                                      <p:cBhvr additive="base">
                                        <p:cTn id="103"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80"/>
                                        </p:tgtEl>
                                        <p:attrNameLst>
                                          <p:attrName>style.visibility</p:attrName>
                                        </p:attrNameLst>
                                      </p:cBhvr>
                                      <p:to>
                                        <p:strVal val="visible"/>
                                      </p:to>
                                    </p:set>
                                    <p:anim calcmode="lin" valueType="num">
                                      <p:cBhvr additive="base">
                                        <p:cTn id="108" dur="500" fill="hold"/>
                                        <p:tgtEl>
                                          <p:spTgt spid="80"/>
                                        </p:tgtEl>
                                        <p:attrNameLst>
                                          <p:attrName>ppt_x</p:attrName>
                                        </p:attrNameLst>
                                      </p:cBhvr>
                                      <p:tavLst>
                                        <p:tav tm="0">
                                          <p:val>
                                            <p:strVal val="#ppt_x"/>
                                          </p:val>
                                        </p:tav>
                                        <p:tav tm="100000">
                                          <p:val>
                                            <p:strVal val="#ppt_x"/>
                                          </p:val>
                                        </p:tav>
                                      </p:tavLst>
                                    </p:anim>
                                    <p:anim calcmode="lin" valueType="num">
                                      <p:cBhvr additive="base">
                                        <p:cTn id="109"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81"/>
                                        </p:tgtEl>
                                        <p:attrNameLst>
                                          <p:attrName>style.visibility</p:attrName>
                                        </p:attrNameLst>
                                      </p:cBhvr>
                                      <p:to>
                                        <p:strVal val="visible"/>
                                      </p:to>
                                    </p:set>
                                    <p:anim calcmode="lin" valueType="num">
                                      <p:cBhvr additive="base">
                                        <p:cTn id="114" dur="500" fill="hold"/>
                                        <p:tgtEl>
                                          <p:spTgt spid="81"/>
                                        </p:tgtEl>
                                        <p:attrNameLst>
                                          <p:attrName>ppt_x</p:attrName>
                                        </p:attrNameLst>
                                      </p:cBhvr>
                                      <p:tavLst>
                                        <p:tav tm="0">
                                          <p:val>
                                            <p:strVal val="#ppt_x"/>
                                          </p:val>
                                        </p:tav>
                                        <p:tav tm="100000">
                                          <p:val>
                                            <p:strVal val="#ppt_x"/>
                                          </p:val>
                                        </p:tav>
                                      </p:tavLst>
                                    </p:anim>
                                    <p:anim calcmode="lin" valueType="num">
                                      <p:cBhvr additive="base">
                                        <p:cTn id="115"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82"/>
                                        </p:tgtEl>
                                        <p:attrNameLst>
                                          <p:attrName>style.visibility</p:attrName>
                                        </p:attrNameLst>
                                      </p:cBhvr>
                                      <p:to>
                                        <p:strVal val="visible"/>
                                      </p:to>
                                    </p:set>
                                    <p:anim calcmode="lin" valueType="num">
                                      <p:cBhvr additive="base">
                                        <p:cTn id="120" dur="500" fill="hold"/>
                                        <p:tgtEl>
                                          <p:spTgt spid="82"/>
                                        </p:tgtEl>
                                        <p:attrNameLst>
                                          <p:attrName>ppt_x</p:attrName>
                                        </p:attrNameLst>
                                      </p:cBhvr>
                                      <p:tavLst>
                                        <p:tav tm="0">
                                          <p:val>
                                            <p:strVal val="#ppt_x"/>
                                          </p:val>
                                        </p:tav>
                                        <p:tav tm="100000">
                                          <p:val>
                                            <p:strVal val="#ppt_x"/>
                                          </p:val>
                                        </p:tav>
                                      </p:tavLst>
                                    </p:anim>
                                    <p:anim calcmode="lin" valueType="num">
                                      <p:cBhvr additive="base">
                                        <p:cTn id="121"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83"/>
                                        </p:tgtEl>
                                        <p:attrNameLst>
                                          <p:attrName>style.visibility</p:attrName>
                                        </p:attrNameLst>
                                      </p:cBhvr>
                                      <p:to>
                                        <p:strVal val="visible"/>
                                      </p:to>
                                    </p:set>
                                    <p:anim calcmode="lin" valueType="num">
                                      <p:cBhvr additive="base">
                                        <p:cTn id="126" dur="500" fill="hold"/>
                                        <p:tgtEl>
                                          <p:spTgt spid="83"/>
                                        </p:tgtEl>
                                        <p:attrNameLst>
                                          <p:attrName>ppt_x</p:attrName>
                                        </p:attrNameLst>
                                      </p:cBhvr>
                                      <p:tavLst>
                                        <p:tav tm="0">
                                          <p:val>
                                            <p:strVal val="#ppt_x"/>
                                          </p:val>
                                        </p:tav>
                                        <p:tav tm="100000">
                                          <p:val>
                                            <p:strVal val="#ppt_x"/>
                                          </p:val>
                                        </p:tav>
                                      </p:tavLst>
                                    </p:anim>
                                    <p:anim calcmode="lin" valueType="num">
                                      <p:cBhvr additive="base">
                                        <p:cTn id="127"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84"/>
                                        </p:tgtEl>
                                        <p:attrNameLst>
                                          <p:attrName>style.visibility</p:attrName>
                                        </p:attrNameLst>
                                      </p:cBhvr>
                                      <p:to>
                                        <p:strVal val="visible"/>
                                      </p:to>
                                    </p:set>
                                    <p:anim calcmode="lin" valueType="num">
                                      <p:cBhvr additive="base">
                                        <p:cTn id="132" dur="500" fill="hold"/>
                                        <p:tgtEl>
                                          <p:spTgt spid="84"/>
                                        </p:tgtEl>
                                        <p:attrNameLst>
                                          <p:attrName>ppt_x</p:attrName>
                                        </p:attrNameLst>
                                      </p:cBhvr>
                                      <p:tavLst>
                                        <p:tav tm="0">
                                          <p:val>
                                            <p:strVal val="#ppt_x"/>
                                          </p:val>
                                        </p:tav>
                                        <p:tav tm="100000">
                                          <p:val>
                                            <p:strVal val="#ppt_x"/>
                                          </p:val>
                                        </p:tav>
                                      </p:tavLst>
                                    </p:anim>
                                    <p:anim calcmode="lin" valueType="num">
                                      <p:cBhvr additive="base">
                                        <p:cTn id="133"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86"/>
                                        </p:tgtEl>
                                        <p:attrNameLst>
                                          <p:attrName>style.visibility</p:attrName>
                                        </p:attrNameLst>
                                      </p:cBhvr>
                                      <p:to>
                                        <p:strVal val="visible"/>
                                      </p:to>
                                    </p:set>
                                    <p:anim calcmode="lin" valueType="num">
                                      <p:cBhvr additive="base">
                                        <p:cTn id="138" dur="500" fill="hold"/>
                                        <p:tgtEl>
                                          <p:spTgt spid="86"/>
                                        </p:tgtEl>
                                        <p:attrNameLst>
                                          <p:attrName>ppt_x</p:attrName>
                                        </p:attrNameLst>
                                      </p:cBhvr>
                                      <p:tavLst>
                                        <p:tav tm="0">
                                          <p:val>
                                            <p:strVal val="#ppt_x"/>
                                          </p:val>
                                        </p:tav>
                                        <p:tav tm="100000">
                                          <p:val>
                                            <p:strVal val="#ppt_x"/>
                                          </p:val>
                                        </p:tav>
                                      </p:tavLst>
                                    </p:anim>
                                    <p:anim calcmode="lin" valueType="num">
                                      <p:cBhvr additive="base">
                                        <p:cTn id="139"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87"/>
                                        </p:tgtEl>
                                        <p:attrNameLst>
                                          <p:attrName>style.visibility</p:attrName>
                                        </p:attrNameLst>
                                      </p:cBhvr>
                                      <p:to>
                                        <p:strVal val="visible"/>
                                      </p:to>
                                    </p:set>
                                    <p:anim calcmode="lin" valueType="num">
                                      <p:cBhvr additive="base">
                                        <p:cTn id="144" dur="500" fill="hold"/>
                                        <p:tgtEl>
                                          <p:spTgt spid="87"/>
                                        </p:tgtEl>
                                        <p:attrNameLst>
                                          <p:attrName>ppt_x</p:attrName>
                                        </p:attrNameLst>
                                      </p:cBhvr>
                                      <p:tavLst>
                                        <p:tav tm="0">
                                          <p:val>
                                            <p:strVal val="#ppt_x"/>
                                          </p:val>
                                        </p:tav>
                                        <p:tav tm="100000">
                                          <p:val>
                                            <p:strVal val="#ppt_x"/>
                                          </p:val>
                                        </p:tav>
                                      </p:tavLst>
                                    </p:anim>
                                    <p:anim calcmode="lin" valueType="num">
                                      <p:cBhvr additive="base">
                                        <p:cTn id="145"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90"/>
                                        </p:tgtEl>
                                        <p:attrNameLst>
                                          <p:attrName>style.visibility</p:attrName>
                                        </p:attrNameLst>
                                      </p:cBhvr>
                                      <p:to>
                                        <p:strVal val="visible"/>
                                      </p:to>
                                    </p:set>
                                    <p:anim calcmode="lin" valueType="num">
                                      <p:cBhvr additive="base">
                                        <p:cTn id="150" dur="500" fill="hold"/>
                                        <p:tgtEl>
                                          <p:spTgt spid="90"/>
                                        </p:tgtEl>
                                        <p:attrNameLst>
                                          <p:attrName>ppt_x</p:attrName>
                                        </p:attrNameLst>
                                      </p:cBhvr>
                                      <p:tavLst>
                                        <p:tav tm="0">
                                          <p:val>
                                            <p:strVal val="#ppt_x"/>
                                          </p:val>
                                        </p:tav>
                                        <p:tav tm="100000">
                                          <p:val>
                                            <p:strVal val="#ppt_x"/>
                                          </p:val>
                                        </p:tav>
                                      </p:tavLst>
                                    </p:anim>
                                    <p:anim calcmode="lin" valueType="num">
                                      <p:cBhvr additive="base">
                                        <p:cTn id="151"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91"/>
                                        </p:tgtEl>
                                        <p:attrNameLst>
                                          <p:attrName>style.visibility</p:attrName>
                                        </p:attrNameLst>
                                      </p:cBhvr>
                                      <p:to>
                                        <p:strVal val="visible"/>
                                      </p:to>
                                    </p:set>
                                    <p:anim calcmode="lin" valueType="num">
                                      <p:cBhvr additive="base">
                                        <p:cTn id="156" dur="500" fill="hold"/>
                                        <p:tgtEl>
                                          <p:spTgt spid="91"/>
                                        </p:tgtEl>
                                        <p:attrNameLst>
                                          <p:attrName>ppt_x</p:attrName>
                                        </p:attrNameLst>
                                      </p:cBhvr>
                                      <p:tavLst>
                                        <p:tav tm="0">
                                          <p:val>
                                            <p:strVal val="#ppt_x"/>
                                          </p:val>
                                        </p:tav>
                                        <p:tav tm="100000">
                                          <p:val>
                                            <p:strVal val="#ppt_x"/>
                                          </p:val>
                                        </p:tav>
                                      </p:tavLst>
                                    </p:anim>
                                    <p:anim calcmode="lin" valueType="num">
                                      <p:cBhvr additive="base">
                                        <p:cTn id="157"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92"/>
                                        </p:tgtEl>
                                        <p:attrNameLst>
                                          <p:attrName>style.visibility</p:attrName>
                                        </p:attrNameLst>
                                      </p:cBhvr>
                                      <p:to>
                                        <p:strVal val="visible"/>
                                      </p:to>
                                    </p:set>
                                    <p:anim calcmode="lin" valueType="num">
                                      <p:cBhvr additive="base">
                                        <p:cTn id="162" dur="500" fill="hold"/>
                                        <p:tgtEl>
                                          <p:spTgt spid="92"/>
                                        </p:tgtEl>
                                        <p:attrNameLst>
                                          <p:attrName>ppt_x</p:attrName>
                                        </p:attrNameLst>
                                      </p:cBhvr>
                                      <p:tavLst>
                                        <p:tav tm="0">
                                          <p:val>
                                            <p:strVal val="#ppt_x"/>
                                          </p:val>
                                        </p:tav>
                                        <p:tav tm="100000">
                                          <p:val>
                                            <p:strVal val="#ppt_x"/>
                                          </p:val>
                                        </p:tav>
                                      </p:tavLst>
                                    </p:anim>
                                    <p:anim calcmode="lin" valueType="num">
                                      <p:cBhvr additive="base">
                                        <p:cTn id="163"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93"/>
                                        </p:tgtEl>
                                        <p:attrNameLst>
                                          <p:attrName>style.visibility</p:attrName>
                                        </p:attrNameLst>
                                      </p:cBhvr>
                                      <p:to>
                                        <p:strVal val="visible"/>
                                      </p:to>
                                    </p:set>
                                    <p:anim calcmode="lin" valueType="num">
                                      <p:cBhvr additive="base">
                                        <p:cTn id="168" dur="500" fill="hold"/>
                                        <p:tgtEl>
                                          <p:spTgt spid="93"/>
                                        </p:tgtEl>
                                        <p:attrNameLst>
                                          <p:attrName>ppt_x</p:attrName>
                                        </p:attrNameLst>
                                      </p:cBhvr>
                                      <p:tavLst>
                                        <p:tav tm="0">
                                          <p:val>
                                            <p:strVal val="#ppt_x"/>
                                          </p:val>
                                        </p:tav>
                                        <p:tav tm="100000">
                                          <p:val>
                                            <p:strVal val="#ppt_x"/>
                                          </p:val>
                                        </p:tav>
                                      </p:tavLst>
                                    </p:anim>
                                    <p:anim calcmode="lin" valueType="num">
                                      <p:cBhvr additive="base">
                                        <p:cTn id="169"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94"/>
                                        </p:tgtEl>
                                        <p:attrNameLst>
                                          <p:attrName>style.visibility</p:attrName>
                                        </p:attrNameLst>
                                      </p:cBhvr>
                                      <p:to>
                                        <p:strVal val="visible"/>
                                      </p:to>
                                    </p:set>
                                    <p:anim calcmode="lin" valueType="num">
                                      <p:cBhvr additive="base">
                                        <p:cTn id="174" dur="500" fill="hold"/>
                                        <p:tgtEl>
                                          <p:spTgt spid="94"/>
                                        </p:tgtEl>
                                        <p:attrNameLst>
                                          <p:attrName>ppt_x</p:attrName>
                                        </p:attrNameLst>
                                      </p:cBhvr>
                                      <p:tavLst>
                                        <p:tav tm="0">
                                          <p:val>
                                            <p:strVal val="#ppt_x"/>
                                          </p:val>
                                        </p:tav>
                                        <p:tav tm="100000">
                                          <p:val>
                                            <p:strVal val="#ppt_x"/>
                                          </p:val>
                                        </p:tav>
                                      </p:tavLst>
                                    </p:anim>
                                    <p:anim calcmode="lin" valueType="num">
                                      <p:cBhvr additive="base">
                                        <p:cTn id="175"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95"/>
                                        </p:tgtEl>
                                        <p:attrNameLst>
                                          <p:attrName>style.visibility</p:attrName>
                                        </p:attrNameLst>
                                      </p:cBhvr>
                                      <p:to>
                                        <p:strVal val="visible"/>
                                      </p:to>
                                    </p:set>
                                    <p:anim calcmode="lin" valueType="num">
                                      <p:cBhvr additive="base">
                                        <p:cTn id="180" dur="500" fill="hold"/>
                                        <p:tgtEl>
                                          <p:spTgt spid="95"/>
                                        </p:tgtEl>
                                        <p:attrNameLst>
                                          <p:attrName>ppt_x</p:attrName>
                                        </p:attrNameLst>
                                      </p:cBhvr>
                                      <p:tavLst>
                                        <p:tav tm="0">
                                          <p:val>
                                            <p:strVal val="#ppt_x"/>
                                          </p:val>
                                        </p:tav>
                                        <p:tav tm="100000">
                                          <p:val>
                                            <p:strVal val="#ppt_x"/>
                                          </p:val>
                                        </p:tav>
                                      </p:tavLst>
                                    </p:anim>
                                    <p:anim calcmode="lin" valueType="num">
                                      <p:cBhvr additive="base">
                                        <p:cTn id="181"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96"/>
                                        </p:tgtEl>
                                        <p:attrNameLst>
                                          <p:attrName>style.visibility</p:attrName>
                                        </p:attrNameLst>
                                      </p:cBhvr>
                                      <p:to>
                                        <p:strVal val="visible"/>
                                      </p:to>
                                    </p:set>
                                    <p:anim calcmode="lin" valueType="num">
                                      <p:cBhvr additive="base">
                                        <p:cTn id="186" dur="500" fill="hold"/>
                                        <p:tgtEl>
                                          <p:spTgt spid="96"/>
                                        </p:tgtEl>
                                        <p:attrNameLst>
                                          <p:attrName>ppt_x</p:attrName>
                                        </p:attrNameLst>
                                      </p:cBhvr>
                                      <p:tavLst>
                                        <p:tav tm="0">
                                          <p:val>
                                            <p:strVal val="#ppt_x"/>
                                          </p:val>
                                        </p:tav>
                                        <p:tav tm="100000">
                                          <p:val>
                                            <p:strVal val="#ppt_x"/>
                                          </p:val>
                                        </p:tav>
                                      </p:tavLst>
                                    </p:anim>
                                    <p:anim calcmode="lin" valueType="num">
                                      <p:cBhvr additive="base">
                                        <p:cTn id="187"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2" grpId="0"/>
      <p:bldP spid="48" grpId="0" animBg="1"/>
      <p:bldP spid="52" grpId="0"/>
      <p:bldP spid="53" grpId="0" animBg="1"/>
      <p:bldP spid="58" grpId="0"/>
      <p:bldP spid="59" grpId="0" animBg="1"/>
      <p:bldP spid="63" grpId="0" animBg="1"/>
      <p:bldP spid="64" grpId="0" animBg="1"/>
      <p:bldP spid="65" grpId="0" animBg="1"/>
      <p:bldP spid="66" grpId="0" animBg="1"/>
      <p:bldP spid="67" grpId="0" animBg="1"/>
      <p:bldP spid="68" grpId="0" animBg="1"/>
      <p:bldP spid="71" grpId="0"/>
      <p:bldP spid="76" grpId="0"/>
      <p:bldP spid="77" grpId="0"/>
      <p:bldP spid="78" grpId="0"/>
      <p:bldP spid="79" grpId="0"/>
      <p:bldP spid="80" grpId="0"/>
      <p:bldP spid="81" grpId="0"/>
      <p:bldP spid="82" grpId="0"/>
      <p:bldP spid="83" grpId="0"/>
      <p:bldP spid="84" grpId="0"/>
      <p:bldP spid="86" grpId="0"/>
      <p:bldP spid="87" grpId="0"/>
      <p:bldP spid="90" grpId="0"/>
      <p:bldP spid="91" grpId="0"/>
      <p:bldP spid="92" grpId="0"/>
      <p:bldP spid="93" grpId="0"/>
      <p:bldP spid="94" grpId="0"/>
      <p:bldP spid="95" grpId="0"/>
      <p:bldP spid="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Title 1">
            <a:extLst>
              <a:ext uri="{FF2B5EF4-FFF2-40B4-BE49-F238E27FC236}">
                <a16:creationId xmlns:a16="http://schemas.microsoft.com/office/drawing/2014/main" id="{3D26DF06-E38B-45BA-A8BF-EEB91C1B28D6}"/>
              </a:ext>
            </a:extLst>
          </p:cNvPr>
          <p:cNvSpPr txBox="1">
            <a:spLocks/>
          </p:cNvSpPr>
          <p:nvPr/>
        </p:nvSpPr>
        <p:spPr>
          <a:xfrm>
            <a:off x="3221203" y="-2118"/>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panose="020B0502020202020204" pitchFamily="34" charset="0"/>
                <a:ea typeface="Century Gothic"/>
                <a:cs typeface="Century Gothic"/>
                <a:sym typeface="Century Gothic"/>
              </a:rPr>
              <a:t>Infinitives</a:t>
            </a:r>
            <a:r>
              <a:rPr lang="en-GB" sz="3600" dirty="0">
                <a:solidFill>
                  <a:srgbClr val="002060"/>
                </a:solidFill>
                <a:latin typeface="Century Gothic" panose="020B0502020202020204" pitchFamily="34" charset="0"/>
                <a:ea typeface="Century Gothic"/>
                <a:cs typeface="Century Gothic"/>
                <a:sym typeface="Century Gothic"/>
              </a:rPr>
              <a:t> [-</a:t>
            </a:r>
            <a:r>
              <a:rPr lang="en-GB" sz="3600" dirty="0" err="1">
                <a:solidFill>
                  <a:srgbClr val="002060"/>
                </a:solidFill>
                <a:latin typeface="Century Gothic" panose="020B0502020202020204" pitchFamily="34" charset="0"/>
                <a:ea typeface="Century Gothic"/>
                <a:cs typeface="Century Gothic"/>
                <a:sym typeface="Century Gothic"/>
              </a:rPr>
              <a:t>ar</a:t>
            </a:r>
            <a:r>
              <a:rPr lang="en-GB" sz="3600" dirty="0">
                <a:solidFill>
                  <a:srgbClr val="002060"/>
                </a:solidFill>
                <a:latin typeface="Century Gothic" panose="020B0502020202020204" pitchFamily="34" charset="0"/>
                <a:ea typeface="Century Gothic"/>
                <a:cs typeface="Century Gothic"/>
                <a:sym typeface="Century Gothic"/>
              </a:rPr>
              <a:t> verbs]</a:t>
            </a:r>
          </a:p>
        </p:txBody>
      </p:sp>
      <p:sp>
        <p:nvSpPr>
          <p:cNvPr id="22" name="Rectangle: Rounded Corners 21">
            <a:extLst>
              <a:ext uri="{FF2B5EF4-FFF2-40B4-BE49-F238E27FC236}">
                <a16:creationId xmlns:a16="http://schemas.microsoft.com/office/drawing/2014/main" id="{E49418D5-EC33-4837-9F91-371898412E0C}"/>
              </a:ext>
            </a:extLst>
          </p:cNvPr>
          <p:cNvSpPr/>
          <p:nvPr/>
        </p:nvSpPr>
        <p:spPr>
          <a:xfrm>
            <a:off x="204234" y="5527905"/>
            <a:ext cx="4296761" cy="52322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DFFA1F8F-5176-4C4B-A2D8-4B02B5E21799}"/>
              </a:ext>
            </a:extLst>
          </p:cNvPr>
          <p:cNvSpPr/>
          <p:nvPr/>
        </p:nvSpPr>
        <p:spPr>
          <a:xfrm>
            <a:off x="213280" y="3933985"/>
            <a:ext cx="4287716" cy="52322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D42DA9F0-CE3B-4E74-87B3-FCF9DE8005FE}"/>
              </a:ext>
            </a:extLst>
          </p:cNvPr>
          <p:cNvSpPr/>
          <p:nvPr/>
        </p:nvSpPr>
        <p:spPr>
          <a:xfrm>
            <a:off x="223831" y="2512989"/>
            <a:ext cx="3989822" cy="52322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B230E0A5-2C2C-4AC7-9A4B-0DA4556F1DB0}"/>
              </a:ext>
            </a:extLst>
          </p:cNvPr>
          <p:cNvSpPr txBox="1"/>
          <p:nvPr/>
        </p:nvSpPr>
        <p:spPr>
          <a:xfrm>
            <a:off x="223832" y="1307969"/>
            <a:ext cx="113972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infinitive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often describes the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general meaning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the verb. </a:t>
            </a:r>
          </a:p>
        </p:txBody>
      </p:sp>
      <p:sp>
        <p:nvSpPr>
          <p:cNvPr id="26" name="TextBox 25">
            <a:extLst>
              <a:ext uri="{FF2B5EF4-FFF2-40B4-BE49-F238E27FC236}">
                <a16:creationId xmlns:a16="http://schemas.microsoft.com/office/drawing/2014/main" id="{CC62FB79-B865-4F5D-9C24-06AEC3005BEC}"/>
              </a:ext>
            </a:extLst>
          </p:cNvPr>
          <p:cNvSpPr txBox="1"/>
          <p:nvPr/>
        </p:nvSpPr>
        <p:spPr>
          <a:xfrm>
            <a:off x="204235" y="722566"/>
            <a:ext cx="6608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E4E79"/>
                </a:solidFill>
                <a:effectLst/>
                <a:uLnTx/>
                <a:uFillTx/>
                <a:latin typeface="Century Gothic" panose="020B0502020202020204" pitchFamily="34" charset="0"/>
                <a:ea typeface="Century Gothic"/>
                <a:cs typeface="Century Gothic"/>
                <a:sym typeface="Century Gothic"/>
              </a:rPr>
              <a:t>[to ______]</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A56CFDFE-0A32-48F6-8138-3C111E9FD2CA}"/>
              </a:ext>
            </a:extLst>
          </p:cNvPr>
          <p:cNvPicPr>
            <a:picLocks noChangeAspect="1"/>
          </p:cNvPicPr>
          <p:nvPr/>
        </p:nvPicPr>
        <p:blipFill rotWithShape="1">
          <a:blip r:embed="rId5"/>
          <a:srcRect r="11836"/>
          <a:stretch/>
        </p:blipFill>
        <p:spPr>
          <a:xfrm>
            <a:off x="8029974" y="2009523"/>
            <a:ext cx="3492557" cy="2332065"/>
          </a:xfrm>
          <a:prstGeom prst="rect">
            <a:avLst/>
          </a:prstGeom>
        </p:spPr>
      </p:pic>
      <p:sp>
        <p:nvSpPr>
          <p:cNvPr id="28" name="TextBox 27">
            <a:extLst>
              <a:ext uri="{FF2B5EF4-FFF2-40B4-BE49-F238E27FC236}">
                <a16:creationId xmlns:a16="http://schemas.microsoft.com/office/drawing/2014/main" id="{9F0C0E3D-875E-4C8B-BD1C-0CF098573AE4}"/>
              </a:ext>
            </a:extLst>
          </p:cNvPr>
          <p:cNvSpPr txBox="1"/>
          <p:nvPr/>
        </p:nvSpPr>
        <p:spPr>
          <a:xfrm>
            <a:off x="204234" y="1911234"/>
            <a:ext cx="9272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this is often written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verb’: </a:t>
            </a:r>
          </a:p>
        </p:txBody>
      </p:sp>
      <p:sp>
        <p:nvSpPr>
          <p:cNvPr id="29" name="TextBox 28">
            <a:extLst>
              <a:ext uri="{FF2B5EF4-FFF2-40B4-BE49-F238E27FC236}">
                <a16:creationId xmlns:a16="http://schemas.microsoft.com/office/drawing/2014/main" id="{76F00D85-9DFE-4FE9-8826-C2EB86000A0F}"/>
              </a:ext>
            </a:extLst>
          </p:cNvPr>
          <p:cNvSpPr txBox="1"/>
          <p:nvPr/>
        </p:nvSpPr>
        <p:spPr>
          <a:xfrm>
            <a:off x="204234" y="3923300"/>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importante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t>
            </a:r>
            <a:r>
              <a:rPr kumimoji="0" lang="en-GB" sz="2800" b="1" i="0" u="sng"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0" name="TextBox 29">
            <a:extLst>
              <a:ext uri="{FF2B5EF4-FFF2-40B4-BE49-F238E27FC236}">
                <a16:creationId xmlns:a16="http://schemas.microsoft.com/office/drawing/2014/main" id="{B3BCB52D-4738-458F-90B5-0D00DB602DE4}"/>
              </a:ext>
            </a:extLst>
          </p:cNvPr>
          <p:cNvSpPr txBox="1"/>
          <p:nvPr/>
        </p:nvSpPr>
        <p:spPr>
          <a:xfrm>
            <a:off x="204234" y="2512989"/>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It’s important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a:t>
            </a:r>
          </a:p>
        </p:txBody>
      </p:sp>
      <p:sp>
        <p:nvSpPr>
          <p:cNvPr id="31" name="TextBox 30">
            <a:extLst>
              <a:ext uri="{FF2B5EF4-FFF2-40B4-BE49-F238E27FC236}">
                <a16:creationId xmlns:a16="http://schemas.microsoft.com/office/drawing/2014/main" id="{97298907-5531-42B9-ADA4-1DB4854DB246}"/>
              </a:ext>
            </a:extLst>
          </p:cNvPr>
          <p:cNvSpPr txBox="1"/>
          <p:nvPr/>
        </p:nvSpPr>
        <p:spPr>
          <a:xfrm>
            <a:off x="204234" y="4798280"/>
            <a:ext cx="10406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can also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begin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Spanish sentence with the infinitive:</a:t>
            </a:r>
          </a:p>
        </p:txBody>
      </p:sp>
      <p:sp>
        <p:nvSpPr>
          <p:cNvPr id="32" name="TextBox 31">
            <a:extLst>
              <a:ext uri="{FF2B5EF4-FFF2-40B4-BE49-F238E27FC236}">
                <a16:creationId xmlns:a16="http://schemas.microsoft.com/office/drawing/2014/main" id="{ACFDEA29-EE37-4D35-B40F-8000EB10157D}"/>
              </a:ext>
            </a:extLst>
          </p:cNvPr>
          <p:cNvSpPr txBox="1"/>
          <p:nvPr/>
        </p:nvSpPr>
        <p:spPr>
          <a:xfrm>
            <a:off x="204235" y="5499554"/>
            <a:ext cx="45560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t>
            </a:r>
            <a:r>
              <a:rPr kumimoji="0" lang="en-GB" sz="2800" b="1" i="0" u="sng"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importante.</a:t>
            </a:r>
          </a:p>
        </p:txBody>
      </p:sp>
      <p:sp>
        <p:nvSpPr>
          <p:cNvPr id="33" name="TextBox 32">
            <a:extLst>
              <a:ext uri="{FF2B5EF4-FFF2-40B4-BE49-F238E27FC236}">
                <a16:creationId xmlns:a16="http://schemas.microsoft.com/office/drawing/2014/main" id="{8174D3F7-2DAD-4301-8F78-42CD346E80A4}"/>
              </a:ext>
            </a:extLst>
          </p:cNvPr>
          <p:cNvSpPr txBox="1"/>
          <p:nvPr/>
        </p:nvSpPr>
        <p:spPr>
          <a:xfrm>
            <a:off x="845713" y="6252462"/>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important.</a:t>
            </a:r>
          </a:p>
        </p:txBody>
      </p:sp>
      <p:pic>
        <p:nvPicPr>
          <p:cNvPr id="34" name="Google Shape;183;p8">
            <a:extLst>
              <a:ext uri="{FF2B5EF4-FFF2-40B4-BE49-F238E27FC236}">
                <a16:creationId xmlns:a16="http://schemas.microsoft.com/office/drawing/2014/main" id="{3195B4D1-0C9B-47BD-A17A-4343E54673D3}"/>
              </a:ext>
            </a:extLst>
          </p:cNvPr>
          <p:cNvPicPr preferRelativeResize="0"/>
          <p:nvPr/>
        </p:nvPicPr>
        <p:blipFill rotWithShape="1">
          <a:blip r:embed="rId6">
            <a:alphaModFix/>
          </a:blip>
          <a:srcRect/>
          <a:stretch/>
        </p:blipFill>
        <p:spPr>
          <a:xfrm>
            <a:off x="204235" y="6165969"/>
            <a:ext cx="634523" cy="671647"/>
          </a:xfrm>
          <a:prstGeom prst="rect">
            <a:avLst/>
          </a:prstGeom>
          <a:noFill/>
          <a:ln>
            <a:noFill/>
          </a:ln>
        </p:spPr>
      </p:pic>
      <p:sp>
        <p:nvSpPr>
          <p:cNvPr id="35" name="Speech Bubble: Rectangle with Corners Rounded 34">
            <a:extLst>
              <a:ext uri="{FF2B5EF4-FFF2-40B4-BE49-F238E27FC236}">
                <a16:creationId xmlns:a16="http://schemas.microsoft.com/office/drawing/2014/main" id="{D53B126E-AFEE-492A-A649-3306A857BD17}"/>
              </a:ext>
            </a:extLst>
          </p:cNvPr>
          <p:cNvSpPr/>
          <p:nvPr/>
        </p:nvSpPr>
        <p:spPr>
          <a:xfrm>
            <a:off x="8644867" y="76217"/>
            <a:ext cx="3547133" cy="1337880"/>
          </a:xfrm>
          <a:prstGeom prst="wedgeRoundRectCallout">
            <a:avLst>
              <a:gd name="adj1" fmla="val 27597"/>
              <a:gd name="adj2" fmla="val 821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 of a verb is the form you see in a dictionary. </a:t>
            </a:r>
          </a:p>
        </p:txBody>
      </p:sp>
      <p:sp>
        <p:nvSpPr>
          <p:cNvPr id="36" name="Speech Bubble: Rectangle with Corners Rounded 35">
            <a:extLst>
              <a:ext uri="{FF2B5EF4-FFF2-40B4-BE49-F238E27FC236}">
                <a16:creationId xmlns:a16="http://schemas.microsoft.com/office/drawing/2014/main" id="{BB5E3183-0E20-4856-A33C-7569A509D6B3}"/>
              </a:ext>
            </a:extLst>
          </p:cNvPr>
          <p:cNvSpPr/>
          <p:nvPr/>
        </p:nvSpPr>
        <p:spPr>
          <a:xfrm>
            <a:off x="6397347" y="5343194"/>
            <a:ext cx="5371148" cy="1317192"/>
          </a:xfrm>
          <a:prstGeom prst="wedgeRoundRectCallout">
            <a:avLst>
              <a:gd name="adj1" fmla="val -121196"/>
              <a:gd name="adj2" fmla="val 1909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this case, we translate the Spanish infinitive with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 of the verb in English.</a:t>
            </a:r>
          </a:p>
        </p:txBody>
      </p:sp>
      <p:pic>
        <p:nvPicPr>
          <p:cNvPr id="37" name="Picture 2" descr="Oído, Sonido, Escuchar">
            <a:extLst>
              <a:ext uri="{FF2B5EF4-FFF2-40B4-BE49-F238E27FC236}">
                <a16:creationId xmlns:a16="http://schemas.microsoft.com/office/drawing/2014/main" id="{4583D8E1-5E42-46A1-B32F-66666870909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930" t="15027" r="14977" b="18365"/>
          <a:stretch/>
        </p:blipFill>
        <p:spPr bwMode="auto">
          <a:xfrm>
            <a:off x="4760271" y="3797912"/>
            <a:ext cx="698682" cy="72905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A2A7B84-EBAD-4094-826E-F6E9183A47C0}"/>
              </a:ext>
            </a:extLst>
          </p:cNvPr>
          <p:cNvSpPr txBox="1"/>
          <p:nvPr/>
        </p:nvSpPr>
        <p:spPr>
          <a:xfrm>
            <a:off x="204234" y="3285236"/>
            <a:ext cx="7061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many infinitives end in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2593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es_importante_escuchar.wav"/>
                                        </p:tgtEl>
                                      </p:cMediaNode>
                                    </p:audio>
                                  </p:sub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escuchar_es_important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p:bldP spid="28" grpId="0"/>
      <p:bldP spid="29" grpId="0"/>
      <p:bldP spid="30" grpId="0"/>
      <p:bldP spid="31" grpId="0"/>
      <p:bldP spid="32" grpId="0"/>
      <p:bldP spid="33" grpId="0"/>
      <p:bldP spid="35" grpId="0" animBg="1"/>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9880018" y="158344"/>
            <a:ext cx="782801" cy="782801"/>
          </a:xfrm>
          <a:prstGeom prst="roundRect">
            <a:avLst/>
          </a:prstGeom>
          <a:solidFill>
            <a:srgbClr val="00B050"/>
          </a:solidFill>
          <a:ln>
            <a:noFill/>
          </a:ln>
        </p:spPr>
      </p:pic>
      <p:sp>
        <p:nvSpPr>
          <p:cNvPr id="26" name="Title 1">
            <a:extLst>
              <a:ext uri="{FF2B5EF4-FFF2-40B4-BE49-F238E27FC236}">
                <a16:creationId xmlns:a16="http://schemas.microsoft.com/office/drawing/2014/main" id="{8695AE42-5C6C-4342-BF51-BFB6A85B1D64}"/>
              </a:ext>
            </a:extLst>
          </p:cNvPr>
          <p:cNvSpPr txBox="1">
            <a:spLocks/>
          </p:cNvSpPr>
          <p:nvPr/>
        </p:nvSpPr>
        <p:spPr>
          <a:xfrm>
            <a:off x="994790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TextBox 88">
            <a:hlinkClick r:id="" action="ppaction://noaction">
              <a:snd r:embed="rId5" name="FO3_instruction.wav"/>
            </a:hlinkClick>
            <a:extLst>
              <a:ext uri="{FF2B5EF4-FFF2-40B4-BE49-F238E27FC236}">
                <a16:creationId xmlns:a16="http://schemas.microsoft.com/office/drawing/2014/main" id="{EA576291-4665-47CE-AFD0-3EB428166AB1}"/>
              </a:ext>
            </a:extLst>
          </p:cNvPr>
          <p:cNvSpPr txBox="1"/>
          <p:nvPr/>
        </p:nvSpPr>
        <p:spPr>
          <a:xfrm>
            <a:off x="76202" y="606965"/>
            <a:ext cx="11917892"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Lee las </a:t>
            </a:r>
            <a:r>
              <a:rPr lang="en-GB" sz="2800" dirty="0" err="1">
                <a:solidFill>
                  <a:srgbClr val="002060"/>
                </a:solidFill>
                <a:latin typeface="Century Gothic" panose="020B0502020202020204" pitchFamily="34" charset="0"/>
              </a:rPr>
              <a:t>frases</a:t>
            </a:r>
            <a:r>
              <a:rPr lang="en-GB" sz="2800" dirty="0">
                <a:solidFill>
                  <a:srgbClr val="002060"/>
                </a:solidFill>
                <a:latin typeface="Century Gothic" panose="020B0502020202020204" pitchFamily="34" charset="0"/>
              </a:rPr>
              <a:t>. </a:t>
            </a: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6">
            <a:alphaModFix/>
          </a:blip>
          <a:srcRect/>
          <a:stretch/>
        </p:blipFill>
        <p:spPr>
          <a:xfrm>
            <a:off x="10785403" y="33719"/>
            <a:ext cx="1330395" cy="1332245"/>
          </a:xfrm>
          <a:prstGeom prst="rect">
            <a:avLst/>
          </a:prstGeom>
          <a:noFill/>
          <a:ln>
            <a:noFill/>
          </a:ln>
        </p:spPr>
      </p:pic>
      <p:graphicFrame>
        <p:nvGraphicFramePr>
          <p:cNvPr id="23" name="Table 22">
            <a:extLst>
              <a:ext uri="{FF2B5EF4-FFF2-40B4-BE49-F238E27FC236}">
                <a16:creationId xmlns:a16="http://schemas.microsoft.com/office/drawing/2014/main" id="{14C98740-018D-4881-81A1-5341ACBA9660}"/>
              </a:ext>
            </a:extLst>
          </p:cNvPr>
          <p:cNvGraphicFramePr>
            <a:graphicFrameLocks noGrp="1"/>
          </p:cNvGraphicFramePr>
          <p:nvPr/>
        </p:nvGraphicFramePr>
        <p:xfrm>
          <a:off x="144007" y="1632472"/>
          <a:ext cx="5603652" cy="4640482"/>
        </p:xfrm>
        <a:graphic>
          <a:graphicData uri="http://schemas.openxmlformats.org/drawingml/2006/table">
            <a:tbl>
              <a:tblPr>
                <a:noFill/>
              </a:tblPr>
              <a:tblGrid>
                <a:gridCol w="784907">
                  <a:extLst>
                    <a:ext uri="{9D8B030D-6E8A-4147-A177-3AD203B41FA5}">
                      <a16:colId xmlns:a16="http://schemas.microsoft.com/office/drawing/2014/main" val="3645971738"/>
                    </a:ext>
                  </a:extLst>
                </a:gridCol>
                <a:gridCol w="4818745">
                  <a:extLst>
                    <a:ext uri="{9D8B030D-6E8A-4147-A177-3AD203B41FA5}">
                      <a16:colId xmlns:a16="http://schemas.microsoft.com/office/drawing/2014/main" val="3922332982"/>
                    </a:ext>
                  </a:extLst>
                </a:gridCol>
              </a:tblGrid>
              <a:tr h="485783">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Frase</a:t>
                      </a:r>
                      <a:r>
                        <a:rPr lang="en-GB" sz="2400" b="1" dirty="0">
                          <a:solidFill>
                            <a:srgbClr val="002060"/>
                          </a:solidFill>
                          <a:latin typeface="Century Gothic" panose="020B0502020202020204" pitchFamily="34" charset="0"/>
                          <a:ea typeface="Montserrat"/>
                          <a:cs typeface="Montserrat"/>
                          <a:sym typeface="Montserrat"/>
                        </a:rPr>
                        <a:t> en español</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fantástico</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cantar</a:t>
                      </a:r>
                      <a:r>
                        <a:rPr lang="en-GB" sz="2300" dirty="0">
                          <a:solidFill>
                            <a:srgbClr val="002060"/>
                          </a:solidFill>
                          <a:latin typeface="Century Gothic" panose="020B0502020202020204" pitchFamily="34" charset="0"/>
                          <a:ea typeface="Montserrat"/>
                          <a:cs typeface="Montserrat"/>
                          <a:sym typeface="Montserrat"/>
                        </a:rPr>
                        <a:t> el </a:t>
                      </a:r>
                      <a:r>
                        <a:rPr lang="en-GB" sz="2300" dirty="0" err="1">
                          <a:solidFill>
                            <a:srgbClr val="002060"/>
                          </a:solidFill>
                          <a:latin typeface="Century Gothic" panose="020B0502020202020204" pitchFamily="34" charset="0"/>
                          <a:ea typeface="Montserrat"/>
                          <a:cs typeface="Montserrat"/>
                          <a:sym typeface="Montserrat"/>
                        </a:rPr>
                        <a:t>domingo</a:t>
                      </a:r>
                      <a:r>
                        <a:rPr lang="en-GB" sz="2300" dirty="0">
                          <a:solidFill>
                            <a:srgbClr val="002060"/>
                          </a:solidFill>
                          <a:latin typeface="Century Gothic" panose="020B0502020202020204" pitchFamily="34" charset="0"/>
                          <a:ea typeface="Montserrat"/>
                          <a:cs typeface="Montserrat"/>
                          <a:sym typeface="Montserrat"/>
                        </a:rPr>
                        <a: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Hablar en clase es </a:t>
                      </a:r>
                      <a:r>
                        <a:rPr lang="en-GB" sz="2300" dirty="0" err="1">
                          <a:solidFill>
                            <a:srgbClr val="002060"/>
                          </a:solidFill>
                          <a:latin typeface="Century Gothic" panose="020B0502020202020204" pitchFamily="34" charset="0"/>
                          <a:ea typeface="Montserrat"/>
                          <a:cs typeface="Montserrat"/>
                          <a:sym typeface="Montserrat"/>
                        </a:rPr>
                        <a:t>importante</a:t>
                      </a:r>
                      <a:r>
                        <a:rPr lang="en-GB" sz="2300" dirty="0">
                          <a:solidFill>
                            <a:srgbClr val="002060"/>
                          </a:solidFill>
                          <a:latin typeface="Century Gothic" panose="020B0502020202020204" pitchFamily="34" charset="0"/>
                          <a:ea typeface="Montserrat"/>
                          <a:cs typeface="Montserrat"/>
                          <a:sym typeface="Montserrat"/>
                        </a:rPr>
                        <a:t>.</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546094">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normal </a:t>
                      </a:r>
                      <a:r>
                        <a:rPr lang="en-GB" sz="2300" dirty="0" err="1">
                          <a:solidFill>
                            <a:srgbClr val="002060"/>
                          </a:solidFill>
                          <a:latin typeface="Century Gothic" panose="020B0502020202020204" pitchFamily="34" charset="0"/>
                          <a:ea typeface="Montserrat"/>
                          <a:cs typeface="Montserrat"/>
                          <a:sym typeface="Montserrat"/>
                        </a:rPr>
                        <a:t>necesitar</a:t>
                      </a:r>
                      <a:r>
                        <a:rPr lang="en-GB" sz="2300" dirty="0">
                          <a:solidFill>
                            <a:srgbClr val="002060"/>
                          </a:solidFill>
                          <a:latin typeface="Century Gothic" panose="020B0502020202020204" pitchFamily="34" charset="0"/>
                          <a:ea typeface="Montserrat"/>
                          <a:cs typeface="Montserrat"/>
                          <a:sym typeface="Montserrat"/>
                        </a:rPr>
                        <a:t> una mochila.</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Escuchar a* un </a:t>
                      </a:r>
                      <a:r>
                        <a:rPr lang="en-GB" sz="2300" dirty="0" err="1">
                          <a:solidFill>
                            <a:srgbClr val="002060"/>
                          </a:solidFill>
                          <a:latin typeface="Century Gothic" panose="020B0502020202020204" pitchFamily="34" charset="0"/>
                          <a:ea typeface="Montserrat"/>
                          <a:cs typeface="Montserrat"/>
                          <a:sym typeface="Montserrat"/>
                        </a:rPr>
                        <a:t>sacapuntas</a:t>
                      </a:r>
                      <a:r>
                        <a:rPr lang="en-GB" sz="2300" dirty="0">
                          <a:solidFill>
                            <a:srgbClr val="002060"/>
                          </a:solidFill>
                          <a:latin typeface="Century Gothic" panose="020B0502020202020204" pitchFamily="34" charset="0"/>
                          <a:ea typeface="Montserrat"/>
                          <a:cs typeface="Montserrat"/>
                          <a:sym typeface="Montserrat"/>
                        </a:rPr>
                        <a:t> es </a:t>
                      </a:r>
                      <a:r>
                        <a:rPr lang="en-GB" sz="2300" dirty="0" err="1">
                          <a:solidFill>
                            <a:srgbClr val="002060"/>
                          </a:solidFill>
                          <a:latin typeface="Century Gothic" panose="020B0502020202020204" pitchFamily="34" charset="0"/>
                          <a:ea typeface="Montserrat"/>
                          <a:cs typeface="Montserrat"/>
                          <a:sym typeface="Montserrat"/>
                        </a:rPr>
                        <a:t>imposible</a:t>
                      </a:r>
                      <a:r>
                        <a:rPr lang="en-GB" sz="2300" dirty="0">
                          <a:solidFill>
                            <a:srgbClr val="002060"/>
                          </a:solidFill>
                          <a:latin typeface="Century Gothic" panose="020B0502020202020204" pitchFamily="34" charset="0"/>
                          <a:ea typeface="Montserrat"/>
                          <a:cs typeface="Montserrat"/>
                          <a:sym typeface="Montserrat"/>
                        </a:rPr>
                        <a:t>.</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300" dirty="0">
                          <a:solidFill>
                            <a:srgbClr val="002060"/>
                          </a:solidFill>
                          <a:latin typeface="Century Gothic" panose="020B0502020202020204" pitchFamily="34" charset="0"/>
                          <a:ea typeface="Montserrat"/>
                          <a:cs typeface="Montserrat"/>
                          <a:sym typeface="Montserrat"/>
                        </a:rPr>
                        <a:t>Es fantástico hablar rápido en español.</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61113">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normal </a:t>
                      </a:r>
                      <a:r>
                        <a:rPr lang="en-GB" sz="2300" dirty="0" err="1">
                          <a:solidFill>
                            <a:srgbClr val="002060"/>
                          </a:solidFill>
                          <a:latin typeface="Century Gothic" panose="020B0502020202020204" pitchFamily="34" charset="0"/>
                          <a:ea typeface="Montserrat"/>
                          <a:cs typeface="Montserrat"/>
                          <a:sym typeface="Montserrat"/>
                        </a:rPr>
                        <a:t>necesitar</a:t>
                      </a:r>
                      <a:r>
                        <a:rPr lang="en-GB" sz="2300" dirty="0">
                          <a:solidFill>
                            <a:srgbClr val="002060"/>
                          </a:solidFill>
                          <a:latin typeface="Century Gothic" panose="020B0502020202020204" pitchFamily="34" charset="0"/>
                          <a:ea typeface="Montserrat"/>
                          <a:cs typeface="Montserrat"/>
                          <a:sym typeface="Montserrat"/>
                        </a:rPr>
                        <a:t> un amigo en clase. </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24" name="Rectangle 23">
            <a:hlinkClick r:id="" action="ppaction://noaction">
              <a:snd r:embed="rId7" name="FO3_1.wav"/>
            </a:hlinkClick>
            <a:extLst>
              <a:ext uri="{FF2B5EF4-FFF2-40B4-BE49-F238E27FC236}">
                <a16:creationId xmlns:a16="http://schemas.microsoft.com/office/drawing/2014/main" id="{166326A3-5842-454D-AD3C-49E75B926D0A}"/>
              </a:ext>
            </a:extLst>
          </p:cNvPr>
          <p:cNvSpPr/>
          <p:nvPr/>
        </p:nvSpPr>
        <p:spPr>
          <a:xfrm>
            <a:off x="296771" y="2235199"/>
            <a:ext cx="414999" cy="39973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27" name="Rectangle 26">
            <a:hlinkClick r:id="" action="ppaction://noaction">
              <a:snd r:embed="rId8" name="FO3_2.wav"/>
            </a:hlinkClick>
            <a:extLst>
              <a:ext uri="{FF2B5EF4-FFF2-40B4-BE49-F238E27FC236}">
                <a16:creationId xmlns:a16="http://schemas.microsoft.com/office/drawing/2014/main" id="{69284D66-6497-43C7-9686-7B51B28E0CD9}"/>
              </a:ext>
            </a:extLst>
          </p:cNvPr>
          <p:cNvSpPr/>
          <p:nvPr/>
        </p:nvSpPr>
        <p:spPr>
          <a:xfrm>
            <a:off x="290848" y="2779947"/>
            <a:ext cx="414999" cy="39973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28" name="Rectangle 27">
            <a:hlinkClick r:id="" action="ppaction://noaction">
              <a:snd r:embed="rId9" name="FO3_3.wav"/>
            </a:hlinkClick>
            <a:extLst>
              <a:ext uri="{FF2B5EF4-FFF2-40B4-BE49-F238E27FC236}">
                <a16:creationId xmlns:a16="http://schemas.microsoft.com/office/drawing/2014/main" id="{D673825F-61EF-47EB-B833-FAE708800C59}"/>
              </a:ext>
            </a:extLst>
          </p:cNvPr>
          <p:cNvSpPr/>
          <p:nvPr/>
        </p:nvSpPr>
        <p:spPr>
          <a:xfrm>
            <a:off x="292873" y="3326896"/>
            <a:ext cx="414999" cy="39973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29" name="Rectangle 28">
            <a:hlinkClick r:id="" action="ppaction://noaction">
              <a:snd r:embed="rId10" name="FO3_4.wav"/>
            </a:hlinkClick>
            <a:extLst>
              <a:ext uri="{FF2B5EF4-FFF2-40B4-BE49-F238E27FC236}">
                <a16:creationId xmlns:a16="http://schemas.microsoft.com/office/drawing/2014/main" id="{776BD006-2366-40F0-86EE-B8A0863E3783}"/>
              </a:ext>
            </a:extLst>
          </p:cNvPr>
          <p:cNvSpPr/>
          <p:nvPr/>
        </p:nvSpPr>
        <p:spPr>
          <a:xfrm>
            <a:off x="293118" y="4022952"/>
            <a:ext cx="414999" cy="39973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0" name="Rectangle 29">
            <a:hlinkClick r:id="" action="ppaction://noaction">
              <a:snd r:embed="rId11" name="FO3_5.wav"/>
            </a:hlinkClick>
            <a:extLst>
              <a:ext uri="{FF2B5EF4-FFF2-40B4-BE49-F238E27FC236}">
                <a16:creationId xmlns:a16="http://schemas.microsoft.com/office/drawing/2014/main" id="{B5C38C62-8EFD-424B-8B37-B44D92BF8BD5}"/>
              </a:ext>
            </a:extLst>
          </p:cNvPr>
          <p:cNvSpPr/>
          <p:nvPr/>
        </p:nvSpPr>
        <p:spPr>
          <a:xfrm>
            <a:off x="305362" y="4832582"/>
            <a:ext cx="414999" cy="433375"/>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31" name="Rectangle 30">
            <a:hlinkClick r:id="" action="ppaction://noaction">
              <a:snd r:embed="rId12" name="FO3_6.wav"/>
            </a:hlinkClick>
            <a:extLst>
              <a:ext uri="{FF2B5EF4-FFF2-40B4-BE49-F238E27FC236}">
                <a16:creationId xmlns:a16="http://schemas.microsoft.com/office/drawing/2014/main" id="{2FA10FA2-5DC4-4188-9EFB-13ADBF45CA9D}"/>
              </a:ext>
            </a:extLst>
          </p:cNvPr>
          <p:cNvSpPr/>
          <p:nvPr/>
        </p:nvSpPr>
        <p:spPr>
          <a:xfrm>
            <a:off x="292488" y="5672358"/>
            <a:ext cx="414999" cy="39973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51" name="TextBox 50">
            <a:hlinkClick r:id="" action="ppaction://noaction">
              <a:snd r:embed="rId13" name="FO3_instru2.wav"/>
            </a:hlinkClick>
            <a:extLst>
              <a:ext uri="{FF2B5EF4-FFF2-40B4-BE49-F238E27FC236}">
                <a16:creationId xmlns:a16="http://schemas.microsoft.com/office/drawing/2014/main" id="{159215CA-1E9A-475D-BD08-47AA790213E2}"/>
              </a:ext>
            </a:extLst>
          </p:cNvPr>
          <p:cNvSpPr txBox="1"/>
          <p:nvPr/>
        </p:nvSpPr>
        <p:spPr>
          <a:xfrm>
            <a:off x="49966" y="1056616"/>
            <a:ext cx="11917892"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Marca la </a:t>
            </a:r>
            <a:r>
              <a:rPr lang="en-GB" sz="2800" dirty="0" err="1">
                <a:solidFill>
                  <a:srgbClr val="002060"/>
                </a:solidFill>
                <a:latin typeface="Century Gothic" panose="020B0502020202020204" pitchFamily="34" charset="0"/>
              </a:rPr>
              <a:t>opción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correcta</a:t>
            </a:r>
            <a:r>
              <a:rPr lang="en-GB" sz="2800" dirty="0">
                <a:solidFill>
                  <a:srgbClr val="002060"/>
                </a:solidFill>
                <a:latin typeface="Century Gothic" panose="020B0502020202020204" pitchFamily="34" charset="0"/>
              </a:rPr>
              <a:t> para el verbo.</a:t>
            </a:r>
          </a:p>
        </p:txBody>
      </p:sp>
      <p:graphicFrame>
        <p:nvGraphicFramePr>
          <p:cNvPr id="52" name="Table 51">
            <a:extLst>
              <a:ext uri="{FF2B5EF4-FFF2-40B4-BE49-F238E27FC236}">
                <a16:creationId xmlns:a16="http://schemas.microsoft.com/office/drawing/2014/main" id="{93C8AE14-EAC2-4AAD-A75B-57F7C811C7B8}"/>
              </a:ext>
            </a:extLst>
          </p:cNvPr>
          <p:cNvGraphicFramePr>
            <a:graphicFrameLocks noGrp="1"/>
          </p:cNvGraphicFramePr>
          <p:nvPr/>
        </p:nvGraphicFramePr>
        <p:xfrm>
          <a:off x="6008913" y="1631694"/>
          <a:ext cx="5950856" cy="4635149"/>
        </p:xfrm>
        <a:graphic>
          <a:graphicData uri="http://schemas.openxmlformats.org/drawingml/2006/table">
            <a:tbl>
              <a:tblPr>
                <a:noFill/>
              </a:tblPr>
              <a:tblGrid>
                <a:gridCol w="1487714">
                  <a:extLst>
                    <a:ext uri="{9D8B030D-6E8A-4147-A177-3AD203B41FA5}">
                      <a16:colId xmlns:a16="http://schemas.microsoft.com/office/drawing/2014/main" val="2290117488"/>
                    </a:ext>
                  </a:extLst>
                </a:gridCol>
                <a:gridCol w="1487714">
                  <a:extLst>
                    <a:ext uri="{9D8B030D-6E8A-4147-A177-3AD203B41FA5}">
                      <a16:colId xmlns:a16="http://schemas.microsoft.com/office/drawing/2014/main" val="797969530"/>
                    </a:ext>
                  </a:extLst>
                </a:gridCol>
                <a:gridCol w="1487714">
                  <a:extLst>
                    <a:ext uri="{9D8B030D-6E8A-4147-A177-3AD203B41FA5}">
                      <a16:colId xmlns:a16="http://schemas.microsoft.com/office/drawing/2014/main" val="4287959781"/>
                    </a:ext>
                  </a:extLst>
                </a:gridCol>
                <a:gridCol w="1487714">
                  <a:extLst>
                    <a:ext uri="{9D8B030D-6E8A-4147-A177-3AD203B41FA5}">
                      <a16:colId xmlns:a16="http://schemas.microsoft.com/office/drawing/2014/main" val="1045660714"/>
                    </a:ext>
                  </a:extLst>
                </a:gridCol>
              </a:tblGrid>
              <a:tr h="570802">
                <a:tc gridSpan="4">
                  <a:txBody>
                    <a:bodyPr/>
                    <a:lstStyle/>
                    <a:p>
                      <a:pPr marL="0" lvl="0" indent="0" algn="ctr" rtl="0">
                        <a:spcBef>
                          <a:spcPts val="0"/>
                        </a:spcBef>
                        <a:spcAft>
                          <a:spcPts val="0"/>
                        </a:spcAft>
                        <a:buNone/>
                      </a:pPr>
                      <a:r>
                        <a:rPr lang="en-GB" sz="2800" b="1" dirty="0">
                          <a:solidFill>
                            <a:srgbClr val="002060"/>
                          </a:solidFill>
                          <a:latin typeface="Century Gothic" panose="020B0502020202020204" pitchFamily="34" charset="0"/>
                          <a:ea typeface="Montserrat"/>
                          <a:cs typeface="Montserrat"/>
                          <a:sym typeface="Montserrat"/>
                        </a:rPr>
                        <a:t>verbo en </a:t>
                      </a:r>
                      <a:r>
                        <a:rPr lang="en-GB" sz="2800" b="1" dirty="0" err="1">
                          <a:solidFill>
                            <a:srgbClr val="002060"/>
                          </a:solidFill>
                          <a:latin typeface="Century Gothic" panose="020B0502020202020204" pitchFamily="34" charset="0"/>
                          <a:ea typeface="Montserrat"/>
                          <a:cs typeface="Montserrat"/>
                          <a:sym typeface="Montserrat"/>
                        </a:rPr>
                        <a:t>inglés</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62542579"/>
                  </a:ext>
                </a:extLst>
              </a:tr>
              <a:tr h="5876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ea typeface="Montserrat"/>
                          <a:cs typeface="Montserrat"/>
                          <a:sym typeface="Montserrat"/>
                        </a:rPr>
                        <a:t>to 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ea typeface="Montserrat"/>
                          <a:cs typeface="Montserrat"/>
                          <a:sym typeface="Montserrat"/>
                        </a:rPr>
                        <a:t>singing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ea typeface="Montserrat"/>
                          <a:cs typeface="Montserrat"/>
                          <a:sym typeface="Montserrat"/>
                        </a:rPr>
                        <a:t>to talk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ea typeface="Montserrat"/>
                          <a:cs typeface="Montserrat"/>
                          <a:sym typeface="Montserrat"/>
                        </a:rPr>
                        <a:t>talking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23165145"/>
                  </a:ext>
                </a:extLst>
              </a:tr>
              <a:tr h="519411">
                <a:tc>
                  <a:txBody>
                    <a:bodyPr/>
                    <a:lstStyle/>
                    <a:p>
                      <a:pPr marL="0" lvl="0" indent="0" algn="ctr" rtl="0">
                        <a:spcBef>
                          <a:spcPts val="0"/>
                        </a:spcBef>
                        <a:spcAft>
                          <a:spcPts val="0"/>
                        </a:spcAft>
                        <a:buNone/>
                      </a:pPr>
                      <a:r>
                        <a:rPr lang="en-GB" sz="2400" dirty="0">
                          <a:solidFill>
                            <a:srgbClr val="002060"/>
                          </a:solidFill>
                          <a:latin typeface="Century Gothic" panose="020B0502020202020204" pitchFamily="34" charset="0"/>
                          <a:ea typeface="Montserrat"/>
                          <a:cs typeface="Montserrat"/>
                          <a:sym typeface="Montserrat"/>
                        </a:rPr>
                        <a:t>to listen</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dirty="0">
                          <a:solidFill>
                            <a:srgbClr val="002060"/>
                          </a:solidFill>
                          <a:latin typeface="Century Gothic" panose="020B0502020202020204" pitchFamily="34" charset="0"/>
                          <a:ea typeface="Montserrat"/>
                          <a:cs typeface="Montserrat"/>
                          <a:sym typeface="Montserrat"/>
                        </a:rPr>
                        <a:t>listening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dirty="0">
                          <a:solidFill>
                            <a:srgbClr val="002060"/>
                          </a:solidFill>
                          <a:latin typeface="Century Gothic" panose="020B0502020202020204" pitchFamily="34" charset="0"/>
                          <a:ea typeface="Montserrat"/>
                          <a:cs typeface="Montserrat"/>
                          <a:sym typeface="Montserrat"/>
                        </a:rPr>
                        <a:t>talking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dirty="0">
                          <a:solidFill>
                            <a:srgbClr val="002060"/>
                          </a:solidFill>
                          <a:latin typeface="Century Gothic" panose="020B0502020202020204" pitchFamily="34" charset="0"/>
                          <a:ea typeface="Montserrat"/>
                          <a:cs typeface="Montserrat"/>
                          <a:sym typeface="Montserrat"/>
                        </a:rPr>
                        <a:t>to talk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65292867"/>
                  </a:ext>
                </a:extLst>
              </a:tr>
              <a:tr h="576132">
                <a:tc>
                  <a:txBody>
                    <a:bodyPr/>
                    <a:lstStyle/>
                    <a:p>
                      <a:pPr marL="0" lvl="0" indent="0" algn="ctr" rtl="0">
                        <a:spcBef>
                          <a:spcPts val="0"/>
                        </a:spcBef>
                        <a:spcAft>
                          <a:spcPts val="0"/>
                        </a:spcAft>
                        <a:buNone/>
                      </a:pPr>
                      <a:r>
                        <a:rPr lang="en-GB" sz="2400" dirty="0">
                          <a:solidFill>
                            <a:srgbClr val="002060"/>
                          </a:solidFill>
                          <a:latin typeface="Century Gothic" panose="020B0502020202020204" pitchFamily="34" charset="0"/>
                          <a:ea typeface="Montserrat"/>
                          <a:cs typeface="Montserrat"/>
                          <a:sym typeface="Montserrat"/>
                        </a:rPr>
                        <a:t>singing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dirty="0">
                          <a:solidFill>
                            <a:srgbClr val="002060"/>
                          </a:solidFill>
                          <a:latin typeface="Century Gothic" panose="020B0502020202020204" pitchFamily="34" charset="0"/>
                          <a:ea typeface="Montserrat"/>
                          <a:cs typeface="Montserrat"/>
                          <a:sym typeface="Montserrat"/>
                        </a:rPr>
                        <a:t>to 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dirty="0">
                          <a:solidFill>
                            <a:srgbClr val="002060"/>
                          </a:solidFill>
                          <a:latin typeface="Century Gothic" panose="020B0502020202020204" pitchFamily="34" charset="0"/>
                          <a:ea typeface="Montserrat"/>
                          <a:cs typeface="Montserrat"/>
                          <a:sym typeface="Montserrat"/>
                        </a:rPr>
                        <a:t>needing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dirty="0">
                          <a:solidFill>
                            <a:srgbClr val="002060"/>
                          </a:solidFill>
                          <a:latin typeface="Century Gothic" panose="020B0502020202020204" pitchFamily="34" charset="0"/>
                          <a:ea typeface="Montserrat"/>
                          <a:cs typeface="Montserrat"/>
                          <a:sym typeface="Montserrat"/>
                        </a:rPr>
                        <a:t>to need</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45558415"/>
                  </a:ext>
                </a:extLst>
              </a:tr>
              <a:tr h="812493">
                <a:tc>
                  <a:txBody>
                    <a:bodyPr/>
                    <a:lstStyle/>
                    <a:p>
                      <a:pPr marL="0" lvl="0" indent="0" algn="ctr" rtl="0">
                        <a:spcBef>
                          <a:spcPts val="0"/>
                        </a:spcBef>
                        <a:spcAft>
                          <a:spcPts val="0"/>
                        </a:spcAft>
                        <a:buNone/>
                      </a:pPr>
                      <a:r>
                        <a:rPr lang="en-GB" sz="2400" dirty="0">
                          <a:solidFill>
                            <a:srgbClr val="002060"/>
                          </a:solidFill>
                          <a:latin typeface="Century Gothic" panose="020B0502020202020204" pitchFamily="34" charset="0"/>
                          <a:ea typeface="Montserrat"/>
                          <a:cs typeface="Montserrat"/>
                          <a:sym typeface="Montserrat"/>
                        </a:rPr>
                        <a:t>talking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dirty="0">
                          <a:solidFill>
                            <a:srgbClr val="002060"/>
                          </a:solidFill>
                          <a:latin typeface="Century Gothic" panose="020B0502020202020204" pitchFamily="34" charset="0"/>
                          <a:ea typeface="Montserrat"/>
                          <a:cs typeface="Montserrat"/>
                          <a:sym typeface="Montserrat"/>
                        </a:rPr>
                        <a:t>to talk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dirty="0">
                          <a:solidFill>
                            <a:srgbClr val="002060"/>
                          </a:solidFill>
                          <a:latin typeface="Century Gothic" panose="020B0502020202020204" pitchFamily="34" charset="0"/>
                          <a:ea typeface="Montserrat"/>
                          <a:cs typeface="Montserrat"/>
                          <a:sym typeface="Montserrat"/>
                        </a:rPr>
                        <a:t>listening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dirty="0">
                          <a:solidFill>
                            <a:srgbClr val="002060"/>
                          </a:solidFill>
                          <a:latin typeface="Century Gothic" panose="020B0502020202020204" pitchFamily="34" charset="0"/>
                          <a:ea typeface="Montserrat"/>
                          <a:cs typeface="Montserrat"/>
                          <a:sym typeface="Montserrat"/>
                        </a:rPr>
                        <a:t>to listen</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4317099"/>
                  </a:ext>
                </a:extLst>
              </a:tr>
              <a:tr h="8568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ea typeface="Montserrat"/>
                          <a:cs typeface="Montserrat"/>
                          <a:sym typeface="Montserrat"/>
                        </a:rPr>
                        <a:t>needing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ea typeface="Montserrat"/>
                          <a:cs typeface="Montserrat"/>
                          <a:sym typeface="Montserrat"/>
                        </a:rPr>
                        <a:t>to need</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ea typeface="Montserrat"/>
                          <a:cs typeface="Montserrat"/>
                          <a:sym typeface="Montserrat"/>
                        </a:rPr>
                        <a:t>to talk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ea typeface="Montserrat"/>
                          <a:cs typeface="Montserrat"/>
                          <a:sym typeface="Montserrat"/>
                        </a:rPr>
                        <a:t>talking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88471622"/>
                  </a:ext>
                </a:extLst>
              </a:tr>
              <a:tr h="7118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ea typeface="Montserrat"/>
                          <a:cs typeface="Montserrat"/>
                          <a:sym typeface="Montserrat"/>
                        </a:rPr>
                        <a:t>singing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ea typeface="Montserrat"/>
                          <a:cs typeface="Montserrat"/>
                          <a:sym typeface="Montserrat"/>
                        </a:rPr>
                        <a:t>needing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ea typeface="Montserrat"/>
                          <a:cs typeface="Montserrat"/>
                          <a:sym typeface="Montserrat"/>
                        </a:rPr>
                        <a:t>to 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ea typeface="Montserrat"/>
                          <a:cs typeface="Montserrat"/>
                          <a:sym typeface="Montserrat"/>
                        </a:rPr>
                        <a:t>to need</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9689527"/>
                  </a:ext>
                </a:extLst>
              </a:tr>
            </a:tbl>
          </a:graphicData>
        </a:graphic>
      </p:graphicFrame>
      <p:sp>
        <p:nvSpPr>
          <p:cNvPr id="54" name="TextBox 53">
            <a:extLst>
              <a:ext uri="{FF2B5EF4-FFF2-40B4-BE49-F238E27FC236}">
                <a16:creationId xmlns:a16="http://schemas.microsoft.com/office/drawing/2014/main" id="{752AE8BB-D38E-4327-98CB-9EEA38CD21BC}"/>
              </a:ext>
            </a:extLst>
          </p:cNvPr>
          <p:cNvSpPr txBox="1"/>
          <p:nvPr/>
        </p:nvSpPr>
        <p:spPr>
          <a:xfrm>
            <a:off x="10948219" y="6389954"/>
            <a:ext cx="1011550" cy="400110"/>
          </a:xfrm>
          <a:prstGeom prst="rect">
            <a:avLst/>
          </a:prstGeom>
          <a:solidFill>
            <a:srgbClr val="C4E59F"/>
          </a:solidFill>
        </p:spPr>
        <p:txBody>
          <a:bodyPr wrap="square">
            <a:spAutoFit/>
          </a:bodyPr>
          <a:lstStyle/>
          <a:p>
            <a:r>
              <a:rPr lang="es-AR" sz="2000" b="1" kern="0" dirty="0">
                <a:solidFill>
                  <a:srgbClr val="002060"/>
                </a:solidFill>
                <a:latin typeface="Century Gothic"/>
                <a:ea typeface="Century Gothic"/>
                <a:cs typeface="Century Gothic"/>
                <a:sym typeface="Century Gothic"/>
              </a:rPr>
              <a:t>a</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to</a:t>
            </a:r>
            <a:endParaRPr lang="es-AR" sz="2000" kern="0" dirty="0">
              <a:solidFill>
                <a:srgbClr val="002060"/>
              </a:solidFill>
              <a:latin typeface="Century Gothic"/>
              <a:ea typeface="Century Gothic"/>
              <a:cs typeface="Century Gothic"/>
              <a:sym typeface="Century Gothic"/>
            </a:endParaRPr>
          </a:p>
        </p:txBody>
      </p:sp>
      <p:sp>
        <p:nvSpPr>
          <p:cNvPr id="55" name="Google Shape;357;p8">
            <a:extLst>
              <a:ext uri="{FF2B5EF4-FFF2-40B4-BE49-F238E27FC236}">
                <a16:creationId xmlns:a16="http://schemas.microsoft.com/office/drawing/2014/main" id="{32AF08F8-BA69-4ADA-8623-E36AD851ABF9}"/>
              </a:ext>
            </a:extLst>
          </p:cNvPr>
          <p:cNvSpPr/>
          <p:nvPr/>
        </p:nvSpPr>
        <p:spPr>
          <a:xfrm>
            <a:off x="6008912" y="2192307"/>
            <a:ext cx="1524003" cy="587640"/>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7" name="Google Shape;357;p8">
            <a:extLst>
              <a:ext uri="{FF2B5EF4-FFF2-40B4-BE49-F238E27FC236}">
                <a16:creationId xmlns:a16="http://schemas.microsoft.com/office/drawing/2014/main" id="{90AC5AD9-5A16-4547-A20F-4C279C5CDBFC}"/>
              </a:ext>
            </a:extLst>
          </p:cNvPr>
          <p:cNvSpPr/>
          <p:nvPr/>
        </p:nvSpPr>
        <p:spPr>
          <a:xfrm>
            <a:off x="8980414" y="2779947"/>
            <a:ext cx="1489678" cy="523220"/>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8" name="Google Shape;357;p8">
            <a:extLst>
              <a:ext uri="{FF2B5EF4-FFF2-40B4-BE49-F238E27FC236}">
                <a16:creationId xmlns:a16="http://schemas.microsoft.com/office/drawing/2014/main" id="{560D79CD-F338-44C3-A15D-FA209FFB22A4}"/>
              </a:ext>
            </a:extLst>
          </p:cNvPr>
          <p:cNvSpPr/>
          <p:nvPr/>
        </p:nvSpPr>
        <p:spPr>
          <a:xfrm>
            <a:off x="8980414" y="3340617"/>
            <a:ext cx="1489678" cy="53469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9" name="Google Shape;357;p8">
            <a:extLst>
              <a:ext uri="{FF2B5EF4-FFF2-40B4-BE49-F238E27FC236}">
                <a16:creationId xmlns:a16="http://schemas.microsoft.com/office/drawing/2014/main" id="{FF2B5494-2B33-49AE-BE45-E6AD5DEA95D4}"/>
              </a:ext>
            </a:extLst>
          </p:cNvPr>
          <p:cNvSpPr/>
          <p:nvPr/>
        </p:nvSpPr>
        <p:spPr>
          <a:xfrm>
            <a:off x="8980414" y="3851696"/>
            <a:ext cx="1489678" cy="82156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1" name="Google Shape;357;p8">
            <a:extLst>
              <a:ext uri="{FF2B5EF4-FFF2-40B4-BE49-F238E27FC236}">
                <a16:creationId xmlns:a16="http://schemas.microsoft.com/office/drawing/2014/main" id="{38CE92C5-7330-4E26-8E5F-543EAE02F19D}"/>
              </a:ext>
            </a:extLst>
          </p:cNvPr>
          <p:cNvSpPr/>
          <p:nvPr/>
        </p:nvSpPr>
        <p:spPr>
          <a:xfrm>
            <a:off x="9006680" y="4686084"/>
            <a:ext cx="1489678" cy="910974"/>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2" name="Google Shape;357;p8">
            <a:extLst>
              <a:ext uri="{FF2B5EF4-FFF2-40B4-BE49-F238E27FC236}">
                <a16:creationId xmlns:a16="http://schemas.microsoft.com/office/drawing/2014/main" id="{4D2F4270-070F-4DD9-ADE0-1B1283AD7825}"/>
              </a:ext>
            </a:extLst>
          </p:cNvPr>
          <p:cNvSpPr/>
          <p:nvPr/>
        </p:nvSpPr>
        <p:spPr>
          <a:xfrm>
            <a:off x="10456958" y="5590995"/>
            <a:ext cx="1489678" cy="636709"/>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2" name="Picture 16" descr="United, Flag, Kingdom, British, Great, Britain">
            <a:extLst>
              <a:ext uri="{FF2B5EF4-FFF2-40B4-BE49-F238E27FC236}">
                <a16:creationId xmlns:a16="http://schemas.microsoft.com/office/drawing/2014/main" id="{1352EB79-E4AB-4AEC-8C44-4C54664B8F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70092" y="1698575"/>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33" name="Picture 2" descr="Bandera, España, Español">
            <a:extLst>
              <a:ext uri="{FF2B5EF4-FFF2-40B4-BE49-F238E27FC236}">
                <a16:creationId xmlns:a16="http://schemas.microsoft.com/office/drawing/2014/main" id="{28BCB78B-F07C-4786-BE8A-780712B97E5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93351" y="1756631"/>
            <a:ext cx="433897" cy="27782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80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ppt_x"/>
                                          </p:val>
                                        </p:tav>
                                        <p:tav tm="100000">
                                          <p:val>
                                            <p:strVal val="#ppt_x"/>
                                          </p:val>
                                        </p:tav>
                                      </p:tavLst>
                                    </p:anim>
                                    <p:anim calcmode="lin" valueType="num">
                                      <p:cBhvr additive="base">
                                        <p:cTn id="35" dur="500" fill="hold"/>
                                        <p:tgtEl>
                                          <p:spTgt spid="31"/>
                                        </p:tgtEl>
                                        <p:attrNameLst>
                                          <p:attrName>ppt_y</p:attrName>
                                        </p:attrNameLst>
                                      </p:cBhvr>
                                      <p:tavLst>
                                        <p:tav tm="0">
                                          <p:val>
                                            <p:strVal val="1+#ppt_h/2"/>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 calcmode="lin" valueType="num">
                                      <p:cBhvr additive="base">
                                        <p:cTn id="46" dur="500"/>
                                        <p:tgtEl>
                                          <p:spTgt spid="5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additive="base">
                                        <p:cTn id="51" dur="500"/>
                                        <p:tgtEl>
                                          <p:spTgt spid="5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 calcmode="lin" valueType="num">
                                      <p:cBhvr additive="base">
                                        <p:cTn id="56" dur="500"/>
                                        <p:tgtEl>
                                          <p:spTgt spid="5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additive="base">
                                        <p:cTn id="61" dur="500"/>
                                        <p:tgtEl>
                                          <p:spTgt spid="5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additive="base">
                                        <p:cTn id="66" dur="500"/>
                                        <p:tgtEl>
                                          <p:spTgt spid="6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 calcmode="lin" valueType="num">
                                      <p:cBhvr additive="base">
                                        <p:cTn id="71" dur="500"/>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TextBox 88">
            <a:extLst>
              <a:ext uri="{FF2B5EF4-FFF2-40B4-BE49-F238E27FC236}">
                <a16:creationId xmlns:a16="http://schemas.microsoft.com/office/drawing/2014/main" id="{EA576291-4665-47CE-AFD0-3EB428166AB1}"/>
              </a:ext>
            </a:extLst>
          </p:cNvPr>
          <p:cNvSpPr txBox="1"/>
          <p:nvPr/>
        </p:nvSpPr>
        <p:spPr>
          <a:xfrm>
            <a:off x="76202" y="606965"/>
            <a:ext cx="8342084"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 </a:t>
            </a:r>
            <a:r>
              <a:rPr lang="en-GB" sz="2800" dirty="0">
                <a:solidFill>
                  <a:srgbClr val="002060"/>
                </a:solidFill>
                <a:latin typeface="Century Gothic" panose="020B0502020202020204" pitchFamily="34" charset="0"/>
              </a:rPr>
              <a:t>Escribe las </a:t>
            </a:r>
            <a:r>
              <a:rPr lang="en-GB" sz="2800" dirty="0" err="1">
                <a:solidFill>
                  <a:srgbClr val="002060"/>
                </a:solidFill>
                <a:latin typeface="Century Gothic" panose="020B0502020202020204" pitchFamily="34" charset="0"/>
              </a:rPr>
              <a:t>frases</a:t>
            </a:r>
            <a:r>
              <a:rPr lang="en-GB" sz="2800" dirty="0">
                <a:solidFill>
                  <a:srgbClr val="002060"/>
                </a:solidFill>
                <a:latin typeface="Century Gothic" panose="020B0502020202020204" pitchFamily="34" charset="0"/>
              </a:rPr>
              <a:t> en </a:t>
            </a:r>
            <a:r>
              <a:rPr lang="en-GB" sz="2800" dirty="0" err="1">
                <a:solidFill>
                  <a:srgbClr val="002060"/>
                </a:solidFill>
                <a:latin typeface="Century Gothic" panose="020B0502020202020204" pitchFamily="34" charset="0"/>
              </a:rPr>
              <a:t>inglés</a:t>
            </a:r>
            <a:r>
              <a:rPr lang="en-GB" sz="2800" dirty="0">
                <a:solidFill>
                  <a:srgbClr val="002060"/>
                </a:solidFill>
                <a:latin typeface="Century Gothic" panose="020B0502020202020204" pitchFamily="34" charset="0"/>
              </a:rPr>
              <a:t>.</a:t>
            </a: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3">
            <a:alphaModFix/>
          </a:blip>
          <a:srcRect/>
          <a:stretch/>
        </p:blipFill>
        <p:spPr>
          <a:xfrm>
            <a:off x="10785403" y="33719"/>
            <a:ext cx="1330395" cy="1332245"/>
          </a:xfrm>
          <a:prstGeom prst="rect">
            <a:avLst/>
          </a:prstGeom>
          <a:noFill/>
          <a:ln>
            <a:noFill/>
          </a:ln>
        </p:spPr>
      </p:pic>
      <p:sp>
        <p:nvSpPr>
          <p:cNvPr id="53" name="TextBox 52">
            <a:extLst>
              <a:ext uri="{FF2B5EF4-FFF2-40B4-BE49-F238E27FC236}">
                <a16:creationId xmlns:a16="http://schemas.microsoft.com/office/drawing/2014/main" id="{9FB73B5C-8654-4508-BD57-AEF0CE769F60}"/>
              </a:ext>
            </a:extLst>
          </p:cNvPr>
          <p:cNvSpPr txBox="1"/>
          <p:nvPr/>
        </p:nvSpPr>
        <p:spPr>
          <a:xfrm>
            <a:off x="137054" y="6323026"/>
            <a:ext cx="11917892" cy="523220"/>
          </a:xfrm>
          <a:prstGeom prst="rect">
            <a:avLst/>
          </a:prstGeom>
          <a:noFill/>
        </p:spPr>
        <p:txBody>
          <a:bodyPr wrap="square">
            <a:spAutoFit/>
          </a:bodyPr>
          <a:lstStyle/>
          <a:p>
            <a:endParaRPr lang="en-GB" sz="28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752AE8BB-D38E-4327-98CB-9EEA38CD21BC}"/>
              </a:ext>
            </a:extLst>
          </p:cNvPr>
          <p:cNvSpPr txBox="1"/>
          <p:nvPr/>
        </p:nvSpPr>
        <p:spPr>
          <a:xfrm>
            <a:off x="179236" y="1182287"/>
            <a:ext cx="1011550" cy="400110"/>
          </a:xfrm>
          <a:prstGeom prst="rect">
            <a:avLst/>
          </a:prstGeom>
          <a:solidFill>
            <a:srgbClr val="C4E59F"/>
          </a:solidFill>
        </p:spPr>
        <p:txBody>
          <a:bodyPr wrap="square">
            <a:spAutoFit/>
          </a:bodyPr>
          <a:lstStyle/>
          <a:p>
            <a:r>
              <a:rPr lang="es-AR" sz="2000" b="1" kern="0" dirty="0">
                <a:solidFill>
                  <a:srgbClr val="002060"/>
                </a:solidFill>
                <a:latin typeface="Century Gothic"/>
                <a:ea typeface="Century Gothic"/>
                <a:cs typeface="Century Gothic"/>
                <a:sym typeface="Century Gothic"/>
              </a:rPr>
              <a:t>a</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to</a:t>
            </a:r>
            <a:endParaRPr lang="es-AR" sz="2000" kern="0" dirty="0">
              <a:solidFill>
                <a:srgbClr val="002060"/>
              </a:solidFill>
              <a:latin typeface="Century Gothic"/>
              <a:ea typeface="Century Gothic"/>
              <a:cs typeface="Century Gothic"/>
              <a:sym typeface="Century Gothic"/>
            </a:endParaRPr>
          </a:p>
        </p:txBody>
      </p:sp>
      <p:graphicFrame>
        <p:nvGraphicFramePr>
          <p:cNvPr id="32" name="Table 31">
            <a:extLst>
              <a:ext uri="{FF2B5EF4-FFF2-40B4-BE49-F238E27FC236}">
                <a16:creationId xmlns:a16="http://schemas.microsoft.com/office/drawing/2014/main" id="{759EA4BA-7A36-4258-8882-2CA496FAE8F7}"/>
              </a:ext>
            </a:extLst>
          </p:cNvPr>
          <p:cNvGraphicFramePr>
            <a:graphicFrameLocks noGrp="1"/>
          </p:cNvGraphicFramePr>
          <p:nvPr>
            <p:extLst>
              <p:ext uri="{D42A27DB-BD31-4B8C-83A1-F6EECF244321}">
                <p14:modId xmlns:p14="http://schemas.microsoft.com/office/powerpoint/2010/main" val="3137126594"/>
              </p:ext>
            </p:extLst>
          </p:nvPr>
        </p:nvGraphicFramePr>
        <p:xfrm>
          <a:off x="123171" y="1749472"/>
          <a:ext cx="11792895" cy="4716806"/>
        </p:xfrm>
        <a:graphic>
          <a:graphicData uri="http://schemas.openxmlformats.org/drawingml/2006/table">
            <a:tbl>
              <a:tblPr>
                <a:noFill/>
              </a:tblPr>
              <a:tblGrid>
                <a:gridCol w="888119">
                  <a:extLst>
                    <a:ext uri="{9D8B030D-6E8A-4147-A177-3AD203B41FA5}">
                      <a16:colId xmlns:a16="http://schemas.microsoft.com/office/drawing/2014/main" val="3645971738"/>
                    </a:ext>
                  </a:extLst>
                </a:gridCol>
                <a:gridCol w="4997624">
                  <a:extLst>
                    <a:ext uri="{9D8B030D-6E8A-4147-A177-3AD203B41FA5}">
                      <a16:colId xmlns:a16="http://schemas.microsoft.com/office/drawing/2014/main" val="3922332982"/>
                    </a:ext>
                  </a:extLst>
                </a:gridCol>
                <a:gridCol w="5907152">
                  <a:extLst>
                    <a:ext uri="{9D8B030D-6E8A-4147-A177-3AD203B41FA5}">
                      <a16:colId xmlns:a16="http://schemas.microsoft.com/office/drawing/2014/main" val="2685983770"/>
                    </a:ext>
                  </a:extLst>
                </a:gridCol>
              </a:tblGrid>
              <a:tr h="542153">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Frase</a:t>
                      </a:r>
                      <a:r>
                        <a:rPr lang="en-GB" sz="2400" b="1" dirty="0">
                          <a:solidFill>
                            <a:srgbClr val="002060"/>
                          </a:solidFill>
                          <a:latin typeface="Century Gothic" panose="020B0502020202020204" pitchFamily="34" charset="0"/>
                          <a:ea typeface="Montserrat"/>
                          <a:cs typeface="Montserrat"/>
                          <a:sym typeface="Montserrat"/>
                        </a:rPr>
                        <a:t> en español</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Frase</a:t>
                      </a:r>
                      <a:r>
                        <a:rPr lang="en-GB" sz="2400" b="1" dirty="0">
                          <a:solidFill>
                            <a:srgbClr val="002060"/>
                          </a:solidFill>
                          <a:latin typeface="Century Gothic" panose="020B0502020202020204" pitchFamily="34" charset="0"/>
                          <a:ea typeface="Montserrat"/>
                          <a:cs typeface="Montserrat"/>
                          <a:sym typeface="Montserrat"/>
                        </a:rPr>
                        <a:t> en </a:t>
                      </a:r>
                      <a:r>
                        <a:rPr lang="en-GB" sz="2400" b="1" dirty="0" err="1">
                          <a:solidFill>
                            <a:srgbClr val="002060"/>
                          </a:solidFill>
                          <a:latin typeface="Century Gothic" panose="020B0502020202020204" pitchFamily="34" charset="0"/>
                          <a:ea typeface="Montserrat"/>
                          <a:cs typeface="Montserrat"/>
                          <a:sym typeface="Montserrat"/>
                        </a:rPr>
                        <a:t>inglés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555076">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fantástico</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cantar</a:t>
                      </a:r>
                      <a:r>
                        <a:rPr lang="en-GB" sz="2300" dirty="0">
                          <a:solidFill>
                            <a:srgbClr val="002060"/>
                          </a:solidFill>
                          <a:latin typeface="Century Gothic" panose="020B0502020202020204" pitchFamily="34" charset="0"/>
                          <a:ea typeface="Montserrat"/>
                          <a:cs typeface="Montserrat"/>
                          <a:sym typeface="Montserrat"/>
                        </a:rPr>
                        <a:t> el </a:t>
                      </a:r>
                      <a:r>
                        <a:rPr lang="en-GB" sz="2300" dirty="0" err="1">
                          <a:solidFill>
                            <a:srgbClr val="002060"/>
                          </a:solidFill>
                          <a:latin typeface="Century Gothic" panose="020B0502020202020204" pitchFamily="34" charset="0"/>
                          <a:ea typeface="Montserrat"/>
                          <a:cs typeface="Montserrat"/>
                          <a:sym typeface="Montserrat"/>
                        </a:rPr>
                        <a:t>domingo</a:t>
                      </a:r>
                      <a:r>
                        <a:rPr lang="en-GB" sz="2300" dirty="0">
                          <a:solidFill>
                            <a:srgbClr val="002060"/>
                          </a:solidFill>
                          <a:latin typeface="Century Gothic" panose="020B0502020202020204" pitchFamily="34" charset="0"/>
                          <a:ea typeface="Montserrat"/>
                          <a:cs typeface="Montserrat"/>
                          <a:sym typeface="Montserrat"/>
                        </a:rPr>
                        <a: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lang="en-GB"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555076">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Hablar en clase es </a:t>
                      </a:r>
                      <a:r>
                        <a:rPr lang="en-GB" sz="2300" dirty="0" err="1">
                          <a:solidFill>
                            <a:srgbClr val="002060"/>
                          </a:solidFill>
                          <a:latin typeface="Century Gothic" panose="020B0502020202020204" pitchFamily="34" charset="0"/>
                          <a:ea typeface="Montserrat"/>
                          <a:cs typeface="Montserrat"/>
                          <a:sym typeface="Montserrat"/>
                        </a:rPr>
                        <a:t>importante</a:t>
                      </a:r>
                      <a:r>
                        <a:rPr lang="en-GB" sz="2300" dirty="0">
                          <a:solidFill>
                            <a:srgbClr val="002060"/>
                          </a:solidFill>
                          <a:latin typeface="Century Gothic" panose="020B0502020202020204" pitchFamily="34" charset="0"/>
                          <a:ea typeface="Montserrat"/>
                          <a:cs typeface="Montserrat"/>
                          <a:sym typeface="Montserrat"/>
                        </a:rPr>
                        <a:t>.</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555076">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normal </a:t>
                      </a:r>
                      <a:r>
                        <a:rPr lang="en-GB" sz="2300" dirty="0" err="1">
                          <a:solidFill>
                            <a:srgbClr val="002060"/>
                          </a:solidFill>
                          <a:latin typeface="Century Gothic" panose="020B0502020202020204" pitchFamily="34" charset="0"/>
                          <a:ea typeface="Montserrat"/>
                          <a:cs typeface="Montserrat"/>
                          <a:sym typeface="Montserrat"/>
                        </a:rPr>
                        <a:t>necesitar</a:t>
                      </a:r>
                      <a:r>
                        <a:rPr lang="en-GB" sz="2300" dirty="0">
                          <a:solidFill>
                            <a:srgbClr val="002060"/>
                          </a:solidFill>
                          <a:latin typeface="Century Gothic" panose="020B0502020202020204" pitchFamily="34" charset="0"/>
                          <a:ea typeface="Montserrat"/>
                          <a:cs typeface="Montserrat"/>
                          <a:sym typeface="Montserrat"/>
                        </a:rPr>
                        <a:t> una mochila.</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836475">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Escuchar a* un </a:t>
                      </a:r>
                      <a:r>
                        <a:rPr lang="en-GB" sz="2300" dirty="0" err="1">
                          <a:solidFill>
                            <a:srgbClr val="002060"/>
                          </a:solidFill>
                          <a:latin typeface="Century Gothic" panose="020B0502020202020204" pitchFamily="34" charset="0"/>
                          <a:ea typeface="Montserrat"/>
                          <a:cs typeface="Montserrat"/>
                          <a:sym typeface="Montserrat"/>
                        </a:rPr>
                        <a:t>sacapuntas</a:t>
                      </a:r>
                      <a:r>
                        <a:rPr lang="en-GB" sz="2300" dirty="0">
                          <a:solidFill>
                            <a:srgbClr val="002060"/>
                          </a:solidFill>
                          <a:latin typeface="Century Gothic" panose="020B0502020202020204" pitchFamily="34" charset="0"/>
                          <a:ea typeface="Montserrat"/>
                          <a:cs typeface="Montserrat"/>
                          <a:sym typeface="Montserrat"/>
                        </a:rPr>
                        <a:t> es </a:t>
                      </a:r>
                      <a:r>
                        <a:rPr lang="en-GB" sz="2300" dirty="0" err="1">
                          <a:solidFill>
                            <a:srgbClr val="002060"/>
                          </a:solidFill>
                          <a:latin typeface="Century Gothic" panose="020B0502020202020204" pitchFamily="34" charset="0"/>
                          <a:ea typeface="Montserrat"/>
                          <a:cs typeface="Montserrat"/>
                          <a:sym typeface="Montserrat"/>
                        </a:rPr>
                        <a:t>imposible</a:t>
                      </a:r>
                      <a:r>
                        <a:rPr lang="en-GB" sz="2300" dirty="0">
                          <a:solidFill>
                            <a:srgbClr val="002060"/>
                          </a:solidFill>
                          <a:latin typeface="Century Gothic" panose="020B0502020202020204" pitchFamily="34" charset="0"/>
                          <a:ea typeface="Montserrat"/>
                          <a:cs typeface="Montserrat"/>
                          <a:sym typeface="Montserrat"/>
                        </a:rPr>
                        <a:t>.</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836475">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300" dirty="0">
                          <a:solidFill>
                            <a:srgbClr val="002060"/>
                          </a:solidFill>
                          <a:latin typeface="Century Gothic" panose="020B0502020202020204" pitchFamily="34" charset="0"/>
                          <a:ea typeface="Montserrat"/>
                          <a:cs typeface="Montserrat"/>
                          <a:sym typeface="Montserrat"/>
                        </a:rPr>
                        <a:t>Es fantástico hablar rápido en español.</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836475">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normal </a:t>
                      </a:r>
                      <a:r>
                        <a:rPr lang="en-GB" sz="2300" dirty="0" err="1">
                          <a:solidFill>
                            <a:srgbClr val="002060"/>
                          </a:solidFill>
                          <a:latin typeface="Century Gothic" panose="020B0502020202020204" pitchFamily="34" charset="0"/>
                          <a:ea typeface="Montserrat"/>
                          <a:cs typeface="Montserrat"/>
                          <a:sym typeface="Montserrat"/>
                        </a:rPr>
                        <a:t>necesitar</a:t>
                      </a:r>
                      <a:r>
                        <a:rPr lang="en-GB" sz="2300" dirty="0">
                          <a:solidFill>
                            <a:srgbClr val="002060"/>
                          </a:solidFill>
                          <a:latin typeface="Century Gothic" panose="020B0502020202020204" pitchFamily="34" charset="0"/>
                          <a:ea typeface="Montserrat"/>
                          <a:cs typeface="Montserrat"/>
                          <a:sym typeface="Montserrat"/>
                        </a:rPr>
                        <a:t> un amigo en clase. </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42" name="TextBox 41">
            <a:extLst>
              <a:ext uri="{FF2B5EF4-FFF2-40B4-BE49-F238E27FC236}">
                <a16:creationId xmlns:a16="http://schemas.microsoft.com/office/drawing/2014/main" id="{43245E7E-B3A6-4213-82C9-7FCB00A2B26F}"/>
              </a:ext>
            </a:extLst>
          </p:cNvPr>
          <p:cNvSpPr txBox="1"/>
          <p:nvPr/>
        </p:nvSpPr>
        <p:spPr>
          <a:xfrm>
            <a:off x="5987839" y="2320359"/>
            <a:ext cx="5928226"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It’s fantastic to sing on Sunday.</a:t>
            </a:r>
          </a:p>
        </p:txBody>
      </p:sp>
      <p:sp>
        <p:nvSpPr>
          <p:cNvPr id="43" name="TextBox 42">
            <a:extLst>
              <a:ext uri="{FF2B5EF4-FFF2-40B4-BE49-F238E27FC236}">
                <a16:creationId xmlns:a16="http://schemas.microsoft.com/office/drawing/2014/main" id="{37B05545-FE37-4B68-8330-A17F0387E6C5}"/>
              </a:ext>
            </a:extLst>
          </p:cNvPr>
          <p:cNvSpPr txBox="1"/>
          <p:nvPr/>
        </p:nvSpPr>
        <p:spPr>
          <a:xfrm>
            <a:off x="5990769" y="2837829"/>
            <a:ext cx="5415265"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Talking in class is important.</a:t>
            </a:r>
          </a:p>
        </p:txBody>
      </p:sp>
      <p:sp>
        <p:nvSpPr>
          <p:cNvPr id="44" name="TextBox 43">
            <a:extLst>
              <a:ext uri="{FF2B5EF4-FFF2-40B4-BE49-F238E27FC236}">
                <a16:creationId xmlns:a16="http://schemas.microsoft.com/office/drawing/2014/main" id="{5E170967-1F28-44EC-A2B6-61D72327AA1A}"/>
              </a:ext>
            </a:extLst>
          </p:cNvPr>
          <p:cNvSpPr txBox="1"/>
          <p:nvPr/>
        </p:nvSpPr>
        <p:spPr>
          <a:xfrm>
            <a:off x="5994401" y="3382151"/>
            <a:ext cx="6067687" cy="523220"/>
          </a:xfrm>
          <a:prstGeom prst="rect">
            <a:avLst/>
          </a:prstGeom>
          <a:noFill/>
        </p:spPr>
        <p:txBody>
          <a:bodyPr wrap="none" rtlCol="0">
            <a:spAutoFit/>
          </a:bodyPr>
          <a:lstStyle/>
          <a:p>
            <a:r>
              <a:rPr lang="en-GB" sz="2800" b="1" dirty="0">
                <a:solidFill>
                  <a:srgbClr val="92D050"/>
                </a:solidFill>
                <a:latin typeface="Segoe Print" panose="02000600000000000000" pitchFamily="2" charset="0"/>
              </a:rPr>
              <a:t>It’s normal to need a school bag.</a:t>
            </a:r>
          </a:p>
        </p:txBody>
      </p:sp>
      <p:sp>
        <p:nvSpPr>
          <p:cNvPr id="45" name="TextBox 44">
            <a:extLst>
              <a:ext uri="{FF2B5EF4-FFF2-40B4-BE49-F238E27FC236}">
                <a16:creationId xmlns:a16="http://schemas.microsoft.com/office/drawing/2014/main" id="{5C7F6B8A-4C93-4A62-AEDC-77BBE54C87E9}"/>
              </a:ext>
            </a:extLst>
          </p:cNvPr>
          <p:cNvSpPr txBox="1"/>
          <p:nvPr/>
        </p:nvSpPr>
        <p:spPr>
          <a:xfrm>
            <a:off x="5994401" y="3895707"/>
            <a:ext cx="6125029" cy="954107"/>
          </a:xfrm>
          <a:prstGeom prst="rect">
            <a:avLst/>
          </a:prstGeom>
          <a:noFill/>
        </p:spPr>
        <p:txBody>
          <a:bodyPr wrap="square" rtlCol="0">
            <a:spAutoFit/>
          </a:bodyPr>
          <a:lstStyle/>
          <a:p>
            <a:r>
              <a:rPr lang="en-GB" sz="2800" b="1" dirty="0">
                <a:solidFill>
                  <a:srgbClr val="92D050"/>
                </a:solidFill>
                <a:latin typeface="Segoe Print" panose="02000600000000000000" pitchFamily="2" charset="0"/>
              </a:rPr>
              <a:t>Listening to a pencil sharpener is impossible.</a:t>
            </a:r>
          </a:p>
        </p:txBody>
      </p:sp>
      <p:sp>
        <p:nvSpPr>
          <p:cNvPr id="46" name="TextBox 45">
            <a:extLst>
              <a:ext uri="{FF2B5EF4-FFF2-40B4-BE49-F238E27FC236}">
                <a16:creationId xmlns:a16="http://schemas.microsoft.com/office/drawing/2014/main" id="{E6BA5C5C-70D3-489D-BF45-908CCA448B5E}"/>
              </a:ext>
            </a:extLst>
          </p:cNvPr>
          <p:cNvSpPr txBox="1"/>
          <p:nvPr/>
        </p:nvSpPr>
        <p:spPr>
          <a:xfrm>
            <a:off x="5965729" y="4767040"/>
            <a:ext cx="6125029" cy="954107"/>
          </a:xfrm>
          <a:prstGeom prst="rect">
            <a:avLst/>
          </a:prstGeom>
          <a:noFill/>
        </p:spPr>
        <p:txBody>
          <a:bodyPr wrap="square" rtlCol="0">
            <a:spAutoFit/>
          </a:bodyPr>
          <a:lstStyle/>
          <a:p>
            <a:r>
              <a:rPr lang="en-GB" sz="2800" b="1" dirty="0">
                <a:solidFill>
                  <a:srgbClr val="92D050"/>
                </a:solidFill>
                <a:latin typeface="Segoe Print" panose="02000600000000000000" pitchFamily="2" charset="0"/>
              </a:rPr>
              <a:t>It’s fantastic to talk fast in Spanish.</a:t>
            </a:r>
          </a:p>
        </p:txBody>
      </p:sp>
      <p:sp>
        <p:nvSpPr>
          <p:cNvPr id="47" name="TextBox 46">
            <a:extLst>
              <a:ext uri="{FF2B5EF4-FFF2-40B4-BE49-F238E27FC236}">
                <a16:creationId xmlns:a16="http://schemas.microsoft.com/office/drawing/2014/main" id="{3902C5DE-71C4-4687-B84B-1F90FEE961A1}"/>
              </a:ext>
            </a:extLst>
          </p:cNvPr>
          <p:cNvSpPr txBox="1"/>
          <p:nvPr/>
        </p:nvSpPr>
        <p:spPr>
          <a:xfrm>
            <a:off x="5994401" y="5627269"/>
            <a:ext cx="6125029" cy="954107"/>
          </a:xfrm>
          <a:prstGeom prst="rect">
            <a:avLst/>
          </a:prstGeom>
          <a:noFill/>
        </p:spPr>
        <p:txBody>
          <a:bodyPr wrap="square" rtlCol="0">
            <a:spAutoFit/>
          </a:bodyPr>
          <a:lstStyle/>
          <a:p>
            <a:r>
              <a:rPr lang="en-GB" sz="2800" b="1" dirty="0">
                <a:solidFill>
                  <a:srgbClr val="92D050"/>
                </a:solidFill>
                <a:latin typeface="Segoe Print" panose="02000600000000000000" pitchFamily="2" charset="0"/>
              </a:rPr>
              <a:t>It’s normal to need a friend in class.</a:t>
            </a:r>
          </a:p>
        </p:txBody>
      </p:sp>
      <p:pic>
        <p:nvPicPr>
          <p:cNvPr id="48" name="Picture 16" descr="United, Flag, Kingdom, British, Great, Britain">
            <a:extLst>
              <a:ext uri="{FF2B5EF4-FFF2-40B4-BE49-F238E27FC236}">
                <a16:creationId xmlns:a16="http://schemas.microsoft.com/office/drawing/2014/main" id="{BF8DD628-7B77-4432-8C49-5E74113E0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0404" y="1818528"/>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49" name="Picture 2" descr="Bandera, España, Español">
            <a:extLst>
              <a:ext uri="{FF2B5EF4-FFF2-40B4-BE49-F238E27FC236}">
                <a16:creationId xmlns:a16="http://schemas.microsoft.com/office/drawing/2014/main" id="{EC113EA1-938B-411C-B8B4-6F2997AF7C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9465" y="1888487"/>
            <a:ext cx="433897" cy="277825"/>
          </a:xfrm>
          <a:prstGeom prst="roundRect">
            <a:avLst/>
          </a:prstGeom>
          <a:noFill/>
          <a:extLst>
            <a:ext uri="{909E8E84-426E-40DD-AFC4-6F175D3DCCD1}">
              <a14:hiddenFill xmlns:a14="http://schemas.microsoft.com/office/drawing/2010/main">
                <a:solidFill>
                  <a:srgbClr val="FFFFFF"/>
                </a:solidFill>
              </a14:hiddenFill>
            </a:ext>
          </a:extLst>
        </p:spPr>
      </p:pic>
      <p:pic>
        <p:nvPicPr>
          <p:cNvPr id="25" name="Google Shape;282;p13" descr="Reading, Book, Symbol, Icon, Reader, Man">
            <a:extLst>
              <a:ext uri="{FF2B5EF4-FFF2-40B4-BE49-F238E27FC236}">
                <a16:creationId xmlns:a16="http://schemas.microsoft.com/office/drawing/2014/main" id="{C5B2E48C-7E2C-4D7A-8D01-9A0B74E58740}"/>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9880018" y="158344"/>
            <a:ext cx="782801" cy="782801"/>
          </a:xfrm>
          <a:prstGeom prst="roundRect">
            <a:avLst/>
          </a:prstGeom>
          <a:solidFill>
            <a:srgbClr val="00B050"/>
          </a:solidFill>
          <a:ln>
            <a:noFill/>
          </a:ln>
        </p:spPr>
      </p:pic>
      <p:sp>
        <p:nvSpPr>
          <p:cNvPr id="26" name="Title 1">
            <a:extLst>
              <a:ext uri="{FF2B5EF4-FFF2-40B4-BE49-F238E27FC236}">
                <a16:creationId xmlns:a16="http://schemas.microsoft.com/office/drawing/2014/main" id="{D1D31D5D-3C6F-42EF-BEB2-5F439CB77639}"/>
              </a:ext>
            </a:extLst>
          </p:cNvPr>
          <p:cNvSpPr txBox="1">
            <a:spLocks/>
          </p:cNvSpPr>
          <p:nvPr/>
        </p:nvSpPr>
        <p:spPr>
          <a:xfrm>
            <a:off x="994790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7" name="Rectangle 26">
            <a:hlinkClick r:id="" action="ppaction://noaction">
              <a:snd r:embed="rId8" name="FO3_1.wav"/>
            </a:hlinkClick>
            <a:extLst>
              <a:ext uri="{FF2B5EF4-FFF2-40B4-BE49-F238E27FC236}">
                <a16:creationId xmlns:a16="http://schemas.microsoft.com/office/drawing/2014/main" id="{267BD446-A413-405C-BAD5-4DFB688E8FC1}"/>
              </a:ext>
            </a:extLst>
          </p:cNvPr>
          <p:cNvSpPr/>
          <p:nvPr/>
        </p:nvSpPr>
        <p:spPr>
          <a:xfrm>
            <a:off x="323051" y="2358775"/>
            <a:ext cx="414999" cy="39973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28" name="Rectangle 27">
            <a:hlinkClick r:id="" action="ppaction://noaction">
              <a:snd r:embed="rId9" name="FO3_2.wav"/>
            </a:hlinkClick>
            <a:extLst>
              <a:ext uri="{FF2B5EF4-FFF2-40B4-BE49-F238E27FC236}">
                <a16:creationId xmlns:a16="http://schemas.microsoft.com/office/drawing/2014/main" id="{E0C7899E-2EC1-453B-9637-FFED1A733BC6}"/>
              </a:ext>
            </a:extLst>
          </p:cNvPr>
          <p:cNvSpPr/>
          <p:nvPr/>
        </p:nvSpPr>
        <p:spPr>
          <a:xfrm>
            <a:off x="317128" y="2903523"/>
            <a:ext cx="414999" cy="39973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29" name="Rectangle 28">
            <a:hlinkClick r:id="" action="ppaction://noaction">
              <a:snd r:embed="rId10" name="FO3_3.wav"/>
            </a:hlinkClick>
            <a:extLst>
              <a:ext uri="{FF2B5EF4-FFF2-40B4-BE49-F238E27FC236}">
                <a16:creationId xmlns:a16="http://schemas.microsoft.com/office/drawing/2014/main" id="{E43C5FDC-7DAE-478C-B834-95BDE580C51B}"/>
              </a:ext>
            </a:extLst>
          </p:cNvPr>
          <p:cNvSpPr/>
          <p:nvPr/>
        </p:nvSpPr>
        <p:spPr>
          <a:xfrm>
            <a:off x="319153" y="3450472"/>
            <a:ext cx="414999" cy="39973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30" name="Rectangle 29">
            <a:hlinkClick r:id="" action="ppaction://noaction">
              <a:snd r:embed="rId11" name="FO3_4.wav"/>
            </a:hlinkClick>
            <a:extLst>
              <a:ext uri="{FF2B5EF4-FFF2-40B4-BE49-F238E27FC236}">
                <a16:creationId xmlns:a16="http://schemas.microsoft.com/office/drawing/2014/main" id="{099B2F73-8D41-40DD-8892-F35D9D3A22EB}"/>
              </a:ext>
            </a:extLst>
          </p:cNvPr>
          <p:cNvSpPr/>
          <p:nvPr/>
        </p:nvSpPr>
        <p:spPr>
          <a:xfrm>
            <a:off x="319398" y="4146528"/>
            <a:ext cx="414999" cy="39973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1" name="Rectangle 30">
            <a:hlinkClick r:id="" action="ppaction://noaction">
              <a:snd r:embed="rId12" name="FO3_5.wav"/>
            </a:hlinkClick>
            <a:extLst>
              <a:ext uri="{FF2B5EF4-FFF2-40B4-BE49-F238E27FC236}">
                <a16:creationId xmlns:a16="http://schemas.microsoft.com/office/drawing/2014/main" id="{1F16756B-7AB5-4979-8072-E727BD0D1AE6}"/>
              </a:ext>
            </a:extLst>
          </p:cNvPr>
          <p:cNvSpPr/>
          <p:nvPr/>
        </p:nvSpPr>
        <p:spPr>
          <a:xfrm>
            <a:off x="331642" y="4956158"/>
            <a:ext cx="414999" cy="433375"/>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39" name="Rectangle 38">
            <a:hlinkClick r:id="" action="ppaction://noaction">
              <a:snd r:embed="rId13" name="FO3_6.wav"/>
            </a:hlinkClick>
            <a:extLst>
              <a:ext uri="{FF2B5EF4-FFF2-40B4-BE49-F238E27FC236}">
                <a16:creationId xmlns:a16="http://schemas.microsoft.com/office/drawing/2014/main" id="{6ED2E1D4-CB32-419D-899C-487AE7A148A4}"/>
              </a:ext>
            </a:extLst>
          </p:cNvPr>
          <p:cNvSpPr/>
          <p:nvPr/>
        </p:nvSpPr>
        <p:spPr>
          <a:xfrm>
            <a:off x="318768" y="5795934"/>
            <a:ext cx="414999" cy="399731"/>
          </a:xfrm>
          <a:prstGeom prst="rect">
            <a:avLst/>
          </a:prstGeom>
          <a:solidFill>
            <a:srgbClr val="1D9A78"/>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Tree>
    <p:extLst>
      <p:ext uri="{BB962C8B-B14F-4D97-AF65-F5344CB8AC3E}">
        <p14:creationId xmlns:p14="http://schemas.microsoft.com/office/powerpoint/2010/main" val="355516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2272</Words>
  <Application>Microsoft Office PowerPoint</Application>
  <PresentationFormat>Widescreen</PresentationFormat>
  <Paragraphs>464</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docs-Century Gothic</vt:lpstr>
      <vt:lpstr>Arial</vt:lpstr>
      <vt:lpstr>Calibri</vt:lpstr>
      <vt:lpstr>Calibri Light</vt:lpstr>
      <vt:lpstr>Century Gothic</vt:lpstr>
      <vt:lpstr>Modern Love</vt:lpstr>
      <vt:lpstr>Segoe Print</vt:lpstr>
      <vt:lpstr>Office Theme</vt:lpstr>
      <vt:lpstr>Saying what I and others have</vt:lpstr>
      <vt:lpstr>PowerPoint Presentation</vt:lpstr>
      <vt:lpstr>PowerPoint Presentation</vt:lpstr>
      <vt:lpstr>Follow up 1 </vt:lpstr>
      <vt:lpstr>Follow up 2: </vt:lpstr>
      <vt:lpstr>Follow up 3: </vt:lpstr>
      <vt:lpstr>Follow up 4: </vt:lpstr>
      <vt:lpstr>Follow up 4: </vt:lpstr>
      <vt:lpstr>Follow up 4: </vt:lpstr>
      <vt:lpstr>Follow up 5 </vt:lpstr>
      <vt:lpstr>Follow up [extra]: </vt:lpstr>
      <vt:lpstr>Follow up [extra]: </vt:lpstr>
      <vt:lpstr>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20</cp:revision>
  <dcterms:created xsi:type="dcterms:W3CDTF">2021-12-04T14:19:58Z</dcterms:created>
  <dcterms:modified xsi:type="dcterms:W3CDTF">2022-01-02T08:06:21Z</dcterms:modified>
</cp:coreProperties>
</file>